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6"/>
  </p:notesMasterIdLst>
  <p:sldIdLst>
    <p:sldId id="312" r:id="rId2"/>
    <p:sldId id="263" r:id="rId3"/>
    <p:sldId id="275" r:id="rId4"/>
    <p:sldId id="276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C5AA76C-DBEE-47A2-83BF-2BA1DD39BF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942F196-E9AB-4178-9B39-6BF87D0E0EA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6516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31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3" name="Google Shape;2403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1" name="Google Shape;2411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88925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02100" y="2836475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12" name="Google Shape;12;p2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3394811" y="3575140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209561" y="384361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323911" y="473196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39" name="Google Shape;139;p6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1093300" y="1194600"/>
            <a:ext cx="19557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1"/>
          <p:cNvSpPr txBox="1">
            <a:spLocks noGrp="1"/>
          </p:cNvSpPr>
          <p:nvPr>
            <p:ph type="subTitle" idx="1"/>
          </p:nvPr>
        </p:nvSpPr>
        <p:spPr>
          <a:xfrm>
            <a:off x="1093300" y="2512300"/>
            <a:ext cx="2686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2" name="Google Shape;572;p21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573" name="Google Shape;573;p21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2"/>
          <p:cNvSpPr txBox="1">
            <a:spLocks noGrp="1"/>
          </p:cNvSpPr>
          <p:nvPr>
            <p:ph type="title"/>
          </p:nvPr>
        </p:nvSpPr>
        <p:spPr>
          <a:xfrm>
            <a:off x="6261000" y="1119701"/>
            <a:ext cx="19233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22"/>
          <p:cNvSpPr txBox="1">
            <a:spLocks noGrp="1"/>
          </p:cNvSpPr>
          <p:nvPr>
            <p:ph type="subTitle" idx="1"/>
          </p:nvPr>
        </p:nvSpPr>
        <p:spPr>
          <a:xfrm>
            <a:off x="5553975" y="251187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0" name="Google Shape;600;p22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601" name="Google Shape;601;p22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9"/>
          <p:cNvGrpSpPr/>
          <p:nvPr/>
        </p:nvGrpSpPr>
        <p:grpSpPr>
          <a:xfrm>
            <a:off x="221283" y="239119"/>
            <a:ext cx="8716887" cy="4691422"/>
            <a:chOff x="221283" y="239119"/>
            <a:chExt cx="8716887" cy="4691422"/>
          </a:xfrm>
        </p:grpSpPr>
        <p:sp>
          <p:nvSpPr>
            <p:cNvPr id="839" name="Google Shape;839;p29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3218326" y="2391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1109587" y="36155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51534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9" r:id="rId3"/>
    <p:sldLayoutId id="2147483668" r:id="rId4"/>
    <p:sldLayoutId id="2147483669" r:id="rId5"/>
    <p:sldLayoutId id="214748367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youtu.be/ad00qIKCK7Y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9-3oTfx8cw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735035" y="3723328"/>
            <a:ext cx="3359924" cy="47808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-157244" y="2764488"/>
            <a:ext cx="5066651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 smtClean="0">
                <a:solidFill>
                  <a:schemeClr val="accent6"/>
                </a:solidFill>
                <a:latin typeface="Goudy Stout" panose="0202090407030B020401" pitchFamily="18" charset="0"/>
              </a:rPr>
              <a:t>tercera</a:t>
            </a:r>
            <a:r>
              <a:rPr lang="en-GB" sz="1600" dirty="0" smtClean="0">
                <a:solidFill>
                  <a:schemeClr val="accent6"/>
                </a:solidFill>
                <a:latin typeface="Goudy Stout" panose="0202090407030B020401" pitchFamily="18" charset="0"/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  <a:latin typeface="Goudy Stout" panose="0202090407030B020401" pitchFamily="18" charset="0"/>
              </a:rPr>
              <a:t>setmana</a:t>
            </a:r>
            <a:r>
              <a:rPr lang="en-GB" sz="1600" dirty="0" smtClean="0">
                <a:solidFill>
                  <a:schemeClr val="accent6"/>
                </a:solidFill>
                <a:latin typeface="Goudy Stout" panose="0202090407030B020401" pitchFamily="18" charset="0"/>
              </a:rPr>
              <a:t> advent</a:t>
            </a:r>
            <a:endParaRPr sz="2400" dirty="0">
              <a:solidFill>
                <a:schemeClr val="lt1"/>
              </a:solidFill>
              <a:latin typeface="Goudy Stout" panose="0202090407030B020401" pitchFamily="18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1043608" y="3842118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solidFill>
                  <a:schemeClr val="tx1"/>
                </a:solidFill>
                <a:latin typeface="Bauhaus 93" pitchFamily="82" charset="0"/>
              </a:rPr>
              <a:t>Setmana</a:t>
            </a:r>
            <a:r>
              <a:rPr lang="en-GB" dirty="0" smtClean="0">
                <a:solidFill>
                  <a:schemeClr val="tx1"/>
                </a:solidFill>
                <a:latin typeface="Bauhaus 93" pitchFamily="82" charset="0"/>
              </a:rPr>
              <a:t> del </a:t>
            </a:r>
            <a:r>
              <a:rPr lang="en-GB" dirty="0" smtClean="0">
                <a:solidFill>
                  <a:schemeClr val="tx1"/>
                </a:solidFill>
                <a:latin typeface="Bauhaus 93" pitchFamily="82" charset="0"/>
              </a:rPr>
              <a:t>18 </a:t>
            </a:r>
            <a:r>
              <a:rPr lang="en-GB" dirty="0" smtClean="0">
                <a:solidFill>
                  <a:schemeClr val="tx1"/>
                </a:solidFill>
                <a:latin typeface="Bauhaus 93" pitchFamily="82" charset="0"/>
              </a:rPr>
              <a:t>al </a:t>
            </a:r>
            <a:r>
              <a:rPr lang="en-GB" dirty="0" smtClean="0">
                <a:solidFill>
                  <a:schemeClr val="tx1"/>
                </a:solidFill>
                <a:latin typeface="Bauhaus 93" pitchFamily="82" charset="0"/>
              </a:rPr>
              <a:t>20</a:t>
            </a:r>
            <a:r>
              <a:rPr lang="en-GB" dirty="0" smtClean="0">
                <a:solidFill>
                  <a:schemeClr val="tx1"/>
                </a:solidFill>
                <a:latin typeface="Bauhaus 93" pitchFamily="8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Bauhaus 93" pitchFamily="82" charset="0"/>
              </a:rPr>
              <a:t>de </a:t>
            </a:r>
            <a:r>
              <a:rPr lang="en-GB" dirty="0" err="1" smtClean="0">
                <a:solidFill>
                  <a:schemeClr val="tx1"/>
                </a:solidFill>
                <a:latin typeface="Bauhaus 93" pitchFamily="82" charset="0"/>
              </a:rPr>
              <a:t>desembre</a:t>
            </a:r>
            <a:endParaRPr lang="en-GB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4784968" y="343726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75537" y="1600361"/>
            <a:ext cx="407892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nformal Roman" pitchFamily="66" charset="0"/>
              </a:rPr>
              <a:t>LA CLAU DEL NADAL ÉS ACOLLIR</a:t>
            </a:r>
            <a:endParaRPr lang="ca-E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Informal Roman" pitchFamily="66" charset="0"/>
            </a:endParaRPr>
          </a:p>
        </p:txBody>
      </p:sp>
      <p:grpSp>
        <p:nvGrpSpPr>
          <p:cNvPr id="16" name="Google Shape;882;p33"/>
          <p:cNvGrpSpPr/>
          <p:nvPr/>
        </p:nvGrpSpPr>
        <p:grpSpPr>
          <a:xfrm>
            <a:off x="4826010" y="2370834"/>
            <a:ext cx="1683713" cy="2772666"/>
            <a:chOff x="516125" y="1101025"/>
            <a:chExt cx="2091050" cy="3443450"/>
          </a:xfrm>
        </p:grpSpPr>
        <p:sp>
          <p:nvSpPr>
            <p:cNvPr id="17" name="Google Shape;883;p33"/>
            <p:cNvSpPr/>
            <p:nvPr/>
          </p:nvSpPr>
          <p:spPr>
            <a:xfrm>
              <a:off x="901875" y="1692900"/>
              <a:ext cx="1252575" cy="725350"/>
            </a:xfrm>
            <a:custGeom>
              <a:avLst/>
              <a:gdLst/>
              <a:ahLst/>
              <a:cxnLst/>
              <a:rect l="l" t="t" r="r" b="b"/>
              <a:pathLst>
                <a:path w="50103" h="29014" extrusionOk="0">
                  <a:moveTo>
                    <a:pt x="5430" y="0"/>
                  </a:moveTo>
                  <a:cubicBezTo>
                    <a:pt x="5430" y="0"/>
                    <a:pt x="1" y="10359"/>
                    <a:pt x="3882" y="12038"/>
                  </a:cubicBezTo>
                  <a:cubicBezTo>
                    <a:pt x="3882" y="12038"/>
                    <a:pt x="4360" y="21940"/>
                    <a:pt x="9806" y="21940"/>
                  </a:cubicBezTo>
                  <a:cubicBezTo>
                    <a:pt x="10062" y="21940"/>
                    <a:pt x="10330" y="21918"/>
                    <a:pt x="10609" y="21872"/>
                  </a:cubicBezTo>
                  <a:cubicBezTo>
                    <a:pt x="10609" y="21872"/>
                    <a:pt x="16260" y="29014"/>
                    <a:pt x="22780" y="29014"/>
                  </a:cubicBezTo>
                  <a:cubicBezTo>
                    <a:pt x="23966" y="29014"/>
                    <a:pt x="25182" y="28777"/>
                    <a:pt x="26397" y="28218"/>
                  </a:cubicBezTo>
                  <a:cubicBezTo>
                    <a:pt x="26397" y="28218"/>
                    <a:pt x="27025" y="28311"/>
                    <a:pt x="28001" y="28311"/>
                  </a:cubicBezTo>
                  <a:cubicBezTo>
                    <a:pt x="30654" y="28311"/>
                    <a:pt x="35877" y="27624"/>
                    <a:pt x="38053" y="22515"/>
                  </a:cubicBezTo>
                  <a:cubicBezTo>
                    <a:pt x="38053" y="22515"/>
                    <a:pt x="38399" y="22622"/>
                    <a:pt x="38942" y="22622"/>
                  </a:cubicBezTo>
                  <a:cubicBezTo>
                    <a:pt x="40188" y="22622"/>
                    <a:pt x="42473" y="22061"/>
                    <a:pt x="44006" y="18372"/>
                  </a:cubicBezTo>
                  <a:cubicBezTo>
                    <a:pt x="44006" y="18372"/>
                    <a:pt x="47757" y="16443"/>
                    <a:pt x="47376" y="10359"/>
                  </a:cubicBezTo>
                  <a:cubicBezTo>
                    <a:pt x="47376" y="10359"/>
                    <a:pt x="50102" y="5942"/>
                    <a:pt x="47900" y="1679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4;p33"/>
            <p:cNvSpPr/>
            <p:nvPr/>
          </p:nvSpPr>
          <p:spPr>
            <a:xfrm>
              <a:off x="1841000" y="2271850"/>
              <a:ext cx="766175" cy="1873750"/>
            </a:xfrm>
            <a:custGeom>
              <a:avLst/>
              <a:gdLst/>
              <a:ahLst/>
              <a:cxnLst/>
              <a:rect l="l" t="t" r="r" b="b"/>
              <a:pathLst>
                <a:path w="30647" h="74950" extrusionOk="0">
                  <a:moveTo>
                    <a:pt x="0" y="0"/>
                  </a:moveTo>
                  <a:lnTo>
                    <a:pt x="2417" y="74950"/>
                  </a:lnTo>
                  <a:cubicBezTo>
                    <a:pt x="20110" y="71830"/>
                    <a:pt x="30647" y="64806"/>
                    <a:pt x="30647" y="64806"/>
                  </a:cubicBezTo>
                  <a:cubicBezTo>
                    <a:pt x="30647" y="64806"/>
                    <a:pt x="30409" y="62460"/>
                    <a:pt x="24515" y="38017"/>
                  </a:cubicBezTo>
                  <a:cubicBezTo>
                    <a:pt x="16740" y="501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5;p33"/>
            <p:cNvSpPr/>
            <p:nvPr/>
          </p:nvSpPr>
          <p:spPr>
            <a:xfrm>
              <a:off x="1807950" y="2286125"/>
              <a:ext cx="765900" cy="1873775"/>
            </a:xfrm>
            <a:custGeom>
              <a:avLst/>
              <a:gdLst/>
              <a:ahLst/>
              <a:cxnLst/>
              <a:rect l="l" t="t" r="r" b="b"/>
              <a:pathLst>
                <a:path w="30636" h="74951" extrusionOk="0">
                  <a:moveTo>
                    <a:pt x="1" y="1"/>
                  </a:moveTo>
                  <a:lnTo>
                    <a:pt x="2406" y="74950"/>
                  </a:lnTo>
                  <a:cubicBezTo>
                    <a:pt x="20110" y="71843"/>
                    <a:pt x="30635" y="64818"/>
                    <a:pt x="30635" y="64818"/>
                  </a:cubicBezTo>
                  <a:cubicBezTo>
                    <a:pt x="30635" y="64818"/>
                    <a:pt x="30397" y="62461"/>
                    <a:pt x="24504" y="38029"/>
                  </a:cubicBezTo>
                  <a:cubicBezTo>
                    <a:pt x="16741" y="50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6;p33"/>
            <p:cNvSpPr/>
            <p:nvPr/>
          </p:nvSpPr>
          <p:spPr>
            <a:xfrm>
              <a:off x="516125" y="2237000"/>
              <a:ext cx="748625" cy="1901175"/>
            </a:xfrm>
            <a:custGeom>
              <a:avLst/>
              <a:gdLst/>
              <a:ahLst/>
              <a:cxnLst/>
              <a:rect l="l" t="t" r="r" b="b"/>
              <a:pathLst>
                <a:path w="29945" h="76047" extrusionOk="0">
                  <a:moveTo>
                    <a:pt x="29945" y="1"/>
                  </a:moveTo>
                  <a:cubicBezTo>
                    <a:pt x="29944" y="1"/>
                    <a:pt x="11216" y="6812"/>
                    <a:pt x="4942" y="40125"/>
                  </a:cubicBezTo>
                  <a:cubicBezTo>
                    <a:pt x="131" y="64795"/>
                    <a:pt x="0" y="67152"/>
                    <a:pt x="0" y="67152"/>
                  </a:cubicBezTo>
                  <a:cubicBezTo>
                    <a:pt x="0" y="67152"/>
                    <a:pt x="10835" y="73701"/>
                    <a:pt x="28659" y="76046"/>
                  </a:cubicBezTo>
                  <a:lnTo>
                    <a:pt x="29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7;p33"/>
            <p:cNvSpPr/>
            <p:nvPr/>
          </p:nvSpPr>
          <p:spPr>
            <a:xfrm>
              <a:off x="549450" y="2276300"/>
              <a:ext cx="716800" cy="1874375"/>
            </a:xfrm>
            <a:custGeom>
              <a:avLst/>
              <a:gdLst/>
              <a:ahLst/>
              <a:cxnLst/>
              <a:rect l="l" t="t" r="r" b="b"/>
              <a:pathLst>
                <a:path w="28672" h="74975" extrusionOk="0">
                  <a:moveTo>
                    <a:pt x="27731" y="1"/>
                  </a:moveTo>
                  <a:cubicBezTo>
                    <a:pt x="27731" y="1"/>
                    <a:pt x="11240" y="5751"/>
                    <a:pt x="4942" y="39065"/>
                  </a:cubicBezTo>
                  <a:cubicBezTo>
                    <a:pt x="144" y="63735"/>
                    <a:pt x="1" y="66092"/>
                    <a:pt x="1" y="66092"/>
                  </a:cubicBezTo>
                  <a:cubicBezTo>
                    <a:pt x="1" y="66092"/>
                    <a:pt x="10836" y="72640"/>
                    <a:pt x="28671" y="74974"/>
                  </a:cubicBezTo>
                  <a:lnTo>
                    <a:pt x="27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8;p33"/>
            <p:cNvSpPr/>
            <p:nvPr/>
          </p:nvSpPr>
          <p:spPr>
            <a:xfrm>
              <a:off x="796525" y="2222575"/>
              <a:ext cx="1427575" cy="2321900"/>
            </a:xfrm>
            <a:custGeom>
              <a:avLst/>
              <a:gdLst/>
              <a:ahLst/>
              <a:cxnLst/>
              <a:rect l="l" t="t" r="r" b="b"/>
              <a:pathLst>
                <a:path w="57103" h="92876" extrusionOk="0">
                  <a:moveTo>
                    <a:pt x="38550" y="0"/>
                  </a:moveTo>
                  <a:cubicBezTo>
                    <a:pt x="35450" y="0"/>
                    <a:pt x="29701" y="416"/>
                    <a:pt x="28254" y="697"/>
                  </a:cubicBezTo>
                  <a:cubicBezTo>
                    <a:pt x="27851" y="619"/>
                    <a:pt x="27155" y="585"/>
                    <a:pt x="26297" y="585"/>
                  </a:cubicBezTo>
                  <a:cubicBezTo>
                    <a:pt x="22967" y="585"/>
                    <a:pt x="17210" y="1092"/>
                    <a:pt x="16859" y="1471"/>
                  </a:cubicBezTo>
                  <a:cubicBezTo>
                    <a:pt x="16859" y="1471"/>
                    <a:pt x="1905" y="17771"/>
                    <a:pt x="953" y="48024"/>
                  </a:cubicBezTo>
                  <a:cubicBezTo>
                    <a:pt x="0" y="78290"/>
                    <a:pt x="476" y="88113"/>
                    <a:pt x="476" y="88113"/>
                  </a:cubicBezTo>
                  <a:cubicBezTo>
                    <a:pt x="476" y="88113"/>
                    <a:pt x="9513" y="92780"/>
                    <a:pt x="28266" y="92875"/>
                  </a:cubicBezTo>
                  <a:lnTo>
                    <a:pt x="28861" y="92875"/>
                  </a:lnTo>
                  <a:cubicBezTo>
                    <a:pt x="47613" y="92768"/>
                    <a:pt x="56650" y="88089"/>
                    <a:pt x="56650" y="88089"/>
                  </a:cubicBezTo>
                  <a:cubicBezTo>
                    <a:pt x="56650" y="88089"/>
                    <a:pt x="57103" y="78290"/>
                    <a:pt x="56174" y="48024"/>
                  </a:cubicBezTo>
                  <a:cubicBezTo>
                    <a:pt x="55221" y="17771"/>
                    <a:pt x="40541" y="185"/>
                    <a:pt x="40541" y="185"/>
                  </a:cubicBezTo>
                  <a:cubicBezTo>
                    <a:pt x="40428" y="53"/>
                    <a:pt x="39658" y="0"/>
                    <a:pt x="3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9;p33"/>
            <p:cNvSpPr/>
            <p:nvPr/>
          </p:nvSpPr>
          <p:spPr>
            <a:xfrm>
              <a:off x="1330550" y="2669175"/>
              <a:ext cx="456600" cy="388875"/>
            </a:xfrm>
            <a:custGeom>
              <a:avLst/>
              <a:gdLst/>
              <a:ahLst/>
              <a:cxnLst/>
              <a:rect l="l" t="t" r="r" b="b"/>
              <a:pathLst>
                <a:path w="18264" h="15555" extrusionOk="0">
                  <a:moveTo>
                    <a:pt x="9127" y="0"/>
                  </a:moveTo>
                  <a:cubicBezTo>
                    <a:pt x="4255" y="0"/>
                    <a:pt x="773" y="895"/>
                    <a:pt x="773" y="895"/>
                  </a:cubicBezTo>
                  <a:cubicBezTo>
                    <a:pt x="773" y="895"/>
                    <a:pt x="1" y="15555"/>
                    <a:pt x="8883" y="15555"/>
                  </a:cubicBezTo>
                  <a:cubicBezTo>
                    <a:pt x="8961" y="15555"/>
                    <a:pt x="9040" y="15554"/>
                    <a:pt x="9119" y="15551"/>
                  </a:cubicBezTo>
                  <a:cubicBezTo>
                    <a:pt x="18263" y="15254"/>
                    <a:pt x="17215" y="895"/>
                    <a:pt x="17215" y="895"/>
                  </a:cubicBezTo>
                  <a:cubicBezTo>
                    <a:pt x="14346" y="224"/>
                    <a:pt x="11563" y="0"/>
                    <a:pt x="9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90;p33"/>
            <p:cNvSpPr/>
            <p:nvPr/>
          </p:nvSpPr>
          <p:spPr>
            <a:xfrm>
              <a:off x="1455525" y="3273150"/>
              <a:ext cx="194400" cy="75025"/>
            </a:xfrm>
            <a:custGeom>
              <a:avLst/>
              <a:gdLst/>
              <a:ahLst/>
              <a:cxnLst/>
              <a:rect l="l" t="t" r="r" b="b"/>
              <a:pathLst>
                <a:path w="7776" h="3001" extrusionOk="0">
                  <a:moveTo>
                    <a:pt x="3882" y="1"/>
                  </a:moveTo>
                  <a:cubicBezTo>
                    <a:pt x="1739" y="1"/>
                    <a:pt x="1" y="1048"/>
                    <a:pt x="1" y="1751"/>
                  </a:cubicBezTo>
                  <a:cubicBezTo>
                    <a:pt x="1" y="2429"/>
                    <a:pt x="1739" y="3001"/>
                    <a:pt x="3882" y="3001"/>
                  </a:cubicBezTo>
                  <a:cubicBezTo>
                    <a:pt x="6025" y="3001"/>
                    <a:pt x="7775" y="2453"/>
                    <a:pt x="7775" y="1751"/>
                  </a:cubicBezTo>
                  <a:cubicBezTo>
                    <a:pt x="7775" y="1048"/>
                    <a:pt x="6025" y="12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91;p33"/>
            <p:cNvSpPr/>
            <p:nvPr/>
          </p:nvSpPr>
          <p:spPr>
            <a:xfrm>
              <a:off x="1534100" y="2983525"/>
              <a:ext cx="38425" cy="327450"/>
            </a:xfrm>
            <a:custGeom>
              <a:avLst/>
              <a:gdLst/>
              <a:ahLst/>
              <a:cxnLst/>
              <a:rect l="l" t="t" r="r" b="b"/>
              <a:pathLst>
                <a:path w="1537" h="13098" extrusionOk="0">
                  <a:moveTo>
                    <a:pt x="525" y="1"/>
                  </a:moveTo>
                  <a:cubicBezTo>
                    <a:pt x="477" y="263"/>
                    <a:pt x="429" y="548"/>
                    <a:pt x="406" y="810"/>
                  </a:cubicBezTo>
                  <a:cubicBezTo>
                    <a:pt x="370" y="1084"/>
                    <a:pt x="346" y="1370"/>
                    <a:pt x="310" y="1632"/>
                  </a:cubicBezTo>
                  <a:cubicBezTo>
                    <a:pt x="251" y="2192"/>
                    <a:pt x="203" y="2715"/>
                    <a:pt x="168" y="3275"/>
                  </a:cubicBezTo>
                  <a:cubicBezTo>
                    <a:pt x="84" y="4358"/>
                    <a:pt x="48" y="5466"/>
                    <a:pt x="13" y="6549"/>
                  </a:cubicBezTo>
                  <a:cubicBezTo>
                    <a:pt x="13" y="7097"/>
                    <a:pt x="1" y="7633"/>
                    <a:pt x="1" y="8180"/>
                  </a:cubicBezTo>
                  <a:cubicBezTo>
                    <a:pt x="1" y="8740"/>
                    <a:pt x="13" y="9264"/>
                    <a:pt x="48" y="9823"/>
                  </a:cubicBezTo>
                  <a:cubicBezTo>
                    <a:pt x="72" y="10371"/>
                    <a:pt x="120" y="10907"/>
                    <a:pt x="191" y="11455"/>
                  </a:cubicBezTo>
                  <a:cubicBezTo>
                    <a:pt x="251" y="12014"/>
                    <a:pt x="358" y="12538"/>
                    <a:pt x="501" y="13098"/>
                  </a:cubicBezTo>
                  <a:lnTo>
                    <a:pt x="1025" y="13098"/>
                  </a:lnTo>
                  <a:cubicBezTo>
                    <a:pt x="1180" y="12538"/>
                    <a:pt x="1263" y="12014"/>
                    <a:pt x="1334" y="11455"/>
                  </a:cubicBezTo>
                  <a:cubicBezTo>
                    <a:pt x="1418" y="10907"/>
                    <a:pt x="1453" y="10371"/>
                    <a:pt x="1489" y="9823"/>
                  </a:cubicBezTo>
                  <a:cubicBezTo>
                    <a:pt x="1537" y="9264"/>
                    <a:pt x="1537" y="8740"/>
                    <a:pt x="1537" y="8180"/>
                  </a:cubicBezTo>
                  <a:cubicBezTo>
                    <a:pt x="1537" y="7633"/>
                    <a:pt x="1537" y="7097"/>
                    <a:pt x="1513" y="6549"/>
                  </a:cubicBezTo>
                  <a:cubicBezTo>
                    <a:pt x="1489" y="5466"/>
                    <a:pt x="1441" y="4358"/>
                    <a:pt x="1370" y="3275"/>
                  </a:cubicBezTo>
                  <a:cubicBezTo>
                    <a:pt x="1322" y="2715"/>
                    <a:pt x="1275" y="2192"/>
                    <a:pt x="1215" y="1632"/>
                  </a:cubicBezTo>
                  <a:cubicBezTo>
                    <a:pt x="1191" y="1370"/>
                    <a:pt x="1156" y="1084"/>
                    <a:pt x="1132" y="810"/>
                  </a:cubicBezTo>
                  <a:cubicBezTo>
                    <a:pt x="1096" y="548"/>
                    <a:pt x="1060" y="263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92;p33"/>
            <p:cNvSpPr/>
            <p:nvPr/>
          </p:nvSpPr>
          <p:spPr>
            <a:xfrm>
              <a:off x="1344800" y="2664125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0"/>
                  </a:moveTo>
                  <a:cubicBezTo>
                    <a:pt x="3046" y="0"/>
                    <a:pt x="195" y="815"/>
                    <a:pt x="155" y="823"/>
                  </a:cubicBezTo>
                  <a:cubicBezTo>
                    <a:pt x="60" y="859"/>
                    <a:pt x="0" y="954"/>
                    <a:pt x="24" y="1061"/>
                  </a:cubicBezTo>
                  <a:cubicBezTo>
                    <a:pt x="60" y="1133"/>
                    <a:pt x="131" y="1192"/>
                    <a:pt x="203" y="1192"/>
                  </a:cubicBezTo>
                  <a:lnTo>
                    <a:pt x="250" y="1192"/>
                  </a:lnTo>
                  <a:cubicBezTo>
                    <a:pt x="298" y="1176"/>
                    <a:pt x="3095" y="382"/>
                    <a:pt x="7900" y="382"/>
                  </a:cubicBezTo>
                  <a:cubicBezTo>
                    <a:pt x="10327" y="382"/>
                    <a:pt x="13266" y="585"/>
                    <a:pt x="16622" y="1192"/>
                  </a:cubicBezTo>
                  <a:cubicBezTo>
                    <a:pt x="16637" y="1196"/>
                    <a:pt x="16653" y="1197"/>
                    <a:pt x="16668" y="1197"/>
                  </a:cubicBezTo>
                  <a:cubicBezTo>
                    <a:pt x="16755" y="1197"/>
                    <a:pt x="16827" y="1141"/>
                    <a:pt x="16848" y="1049"/>
                  </a:cubicBezTo>
                  <a:cubicBezTo>
                    <a:pt x="16860" y="942"/>
                    <a:pt x="16800" y="835"/>
                    <a:pt x="16693" y="823"/>
                  </a:cubicBezTo>
                  <a:cubicBezTo>
                    <a:pt x="13325" y="206"/>
                    <a:pt x="10366" y="0"/>
                    <a:pt x="7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93;p33"/>
            <p:cNvSpPr/>
            <p:nvPr/>
          </p:nvSpPr>
          <p:spPr>
            <a:xfrm>
              <a:off x="1344800" y="2722150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1"/>
                  </a:moveTo>
                  <a:cubicBezTo>
                    <a:pt x="3046" y="1"/>
                    <a:pt x="195" y="816"/>
                    <a:pt x="155" y="824"/>
                  </a:cubicBezTo>
                  <a:cubicBezTo>
                    <a:pt x="60" y="859"/>
                    <a:pt x="0" y="955"/>
                    <a:pt x="24" y="1062"/>
                  </a:cubicBezTo>
                  <a:cubicBezTo>
                    <a:pt x="60" y="1133"/>
                    <a:pt x="131" y="1193"/>
                    <a:pt x="203" y="1193"/>
                  </a:cubicBezTo>
                  <a:lnTo>
                    <a:pt x="250" y="1193"/>
                  </a:lnTo>
                  <a:cubicBezTo>
                    <a:pt x="298" y="1177"/>
                    <a:pt x="3095" y="383"/>
                    <a:pt x="7900" y="383"/>
                  </a:cubicBezTo>
                  <a:cubicBezTo>
                    <a:pt x="10327" y="383"/>
                    <a:pt x="13266" y="586"/>
                    <a:pt x="16622" y="1193"/>
                  </a:cubicBezTo>
                  <a:cubicBezTo>
                    <a:pt x="16637" y="1196"/>
                    <a:pt x="16653" y="1198"/>
                    <a:pt x="16668" y="1198"/>
                  </a:cubicBezTo>
                  <a:cubicBezTo>
                    <a:pt x="16755" y="1198"/>
                    <a:pt x="16827" y="1141"/>
                    <a:pt x="16848" y="1050"/>
                  </a:cubicBezTo>
                  <a:cubicBezTo>
                    <a:pt x="16860" y="943"/>
                    <a:pt x="16800" y="836"/>
                    <a:pt x="16693" y="824"/>
                  </a:cubicBezTo>
                  <a:cubicBezTo>
                    <a:pt x="13325" y="207"/>
                    <a:pt x="10366" y="1"/>
                    <a:pt x="7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94;p33"/>
            <p:cNvSpPr/>
            <p:nvPr/>
          </p:nvSpPr>
          <p:spPr>
            <a:xfrm>
              <a:off x="830750" y="3230300"/>
              <a:ext cx="1367750" cy="330400"/>
            </a:xfrm>
            <a:custGeom>
              <a:avLst/>
              <a:gdLst/>
              <a:ahLst/>
              <a:cxnLst/>
              <a:rect l="l" t="t" r="r" b="b"/>
              <a:pathLst>
                <a:path w="54710" h="13216" extrusionOk="0">
                  <a:moveTo>
                    <a:pt x="0" y="0"/>
                  </a:moveTo>
                  <a:lnTo>
                    <a:pt x="0" y="8430"/>
                  </a:lnTo>
                  <a:cubicBezTo>
                    <a:pt x="0" y="8430"/>
                    <a:pt x="8811" y="13109"/>
                    <a:pt x="27075" y="13216"/>
                  </a:cubicBezTo>
                  <a:lnTo>
                    <a:pt x="27647" y="13216"/>
                  </a:lnTo>
                  <a:cubicBezTo>
                    <a:pt x="45923" y="13109"/>
                    <a:pt x="54710" y="8430"/>
                    <a:pt x="54710" y="8430"/>
                  </a:cubicBezTo>
                  <a:lnTo>
                    <a:pt x="54710" y="0"/>
                  </a:lnTo>
                  <a:cubicBezTo>
                    <a:pt x="54710" y="0"/>
                    <a:pt x="45899" y="4667"/>
                    <a:pt x="27647" y="4774"/>
                  </a:cubicBezTo>
                  <a:lnTo>
                    <a:pt x="27075" y="4774"/>
                  </a:lnTo>
                  <a:cubicBezTo>
                    <a:pt x="8799" y="46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95;p33"/>
            <p:cNvSpPr/>
            <p:nvPr/>
          </p:nvSpPr>
          <p:spPr>
            <a:xfrm>
              <a:off x="1284375" y="2928775"/>
              <a:ext cx="183075" cy="470600"/>
            </a:xfrm>
            <a:custGeom>
              <a:avLst/>
              <a:gdLst/>
              <a:ahLst/>
              <a:cxnLst/>
              <a:rect l="l" t="t" r="r" b="b"/>
              <a:pathLst>
                <a:path w="7323" h="18824" extrusionOk="0">
                  <a:moveTo>
                    <a:pt x="5418" y="0"/>
                  </a:moveTo>
                  <a:cubicBezTo>
                    <a:pt x="5418" y="0"/>
                    <a:pt x="905" y="4655"/>
                    <a:pt x="453" y="10513"/>
                  </a:cubicBezTo>
                  <a:cubicBezTo>
                    <a:pt x="0" y="16359"/>
                    <a:pt x="1370" y="18824"/>
                    <a:pt x="1370" y="18824"/>
                  </a:cubicBezTo>
                  <a:cubicBezTo>
                    <a:pt x="1370" y="18824"/>
                    <a:pt x="7323" y="12299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96;p33"/>
            <p:cNvSpPr/>
            <p:nvPr/>
          </p:nvSpPr>
          <p:spPr>
            <a:xfrm>
              <a:off x="1193875" y="2990650"/>
              <a:ext cx="422400" cy="296825"/>
            </a:xfrm>
            <a:custGeom>
              <a:avLst/>
              <a:gdLst/>
              <a:ahLst/>
              <a:cxnLst/>
              <a:rect l="l" t="t" r="r" b="b"/>
              <a:pathLst>
                <a:path w="16896" h="11873" extrusionOk="0">
                  <a:moveTo>
                    <a:pt x="9570" y="0"/>
                  </a:moveTo>
                  <a:cubicBezTo>
                    <a:pt x="8174" y="0"/>
                    <a:pt x="5061" y="3276"/>
                    <a:pt x="5061" y="3276"/>
                  </a:cubicBezTo>
                  <a:lnTo>
                    <a:pt x="811" y="3038"/>
                  </a:lnTo>
                  <a:cubicBezTo>
                    <a:pt x="1" y="7050"/>
                    <a:pt x="49" y="9896"/>
                    <a:pt x="96" y="11872"/>
                  </a:cubicBezTo>
                  <a:cubicBezTo>
                    <a:pt x="3490" y="11277"/>
                    <a:pt x="7049" y="9657"/>
                    <a:pt x="7049" y="9657"/>
                  </a:cubicBezTo>
                  <a:cubicBezTo>
                    <a:pt x="7132" y="9661"/>
                    <a:pt x="7222" y="9662"/>
                    <a:pt x="7317" y="9662"/>
                  </a:cubicBezTo>
                  <a:cubicBezTo>
                    <a:pt x="9733" y="9662"/>
                    <a:pt x="15992" y="8668"/>
                    <a:pt x="16015" y="7741"/>
                  </a:cubicBezTo>
                  <a:cubicBezTo>
                    <a:pt x="16043" y="6985"/>
                    <a:pt x="13555" y="6900"/>
                    <a:pt x="12427" y="6900"/>
                  </a:cubicBezTo>
                  <a:cubicBezTo>
                    <a:pt x="12097" y="6900"/>
                    <a:pt x="11883" y="6907"/>
                    <a:pt x="11883" y="6907"/>
                  </a:cubicBezTo>
                  <a:cubicBezTo>
                    <a:pt x="11883" y="6907"/>
                    <a:pt x="16896" y="6383"/>
                    <a:pt x="16848" y="5443"/>
                  </a:cubicBezTo>
                  <a:cubicBezTo>
                    <a:pt x="16835" y="5087"/>
                    <a:pt x="16086" y="4977"/>
                    <a:pt x="15161" y="4977"/>
                  </a:cubicBezTo>
                  <a:cubicBezTo>
                    <a:pt x="13637" y="4977"/>
                    <a:pt x="11633" y="5276"/>
                    <a:pt x="11633" y="5276"/>
                  </a:cubicBezTo>
                  <a:cubicBezTo>
                    <a:pt x="11633" y="5276"/>
                    <a:pt x="16717" y="4145"/>
                    <a:pt x="16729" y="3276"/>
                  </a:cubicBezTo>
                  <a:cubicBezTo>
                    <a:pt x="16719" y="2861"/>
                    <a:pt x="16262" y="2712"/>
                    <a:pt x="15607" y="2712"/>
                  </a:cubicBezTo>
                  <a:cubicBezTo>
                    <a:pt x="13909" y="2712"/>
                    <a:pt x="10883" y="3716"/>
                    <a:pt x="10883" y="3716"/>
                  </a:cubicBezTo>
                  <a:cubicBezTo>
                    <a:pt x="10883" y="3716"/>
                    <a:pt x="15360" y="1621"/>
                    <a:pt x="15039" y="573"/>
                  </a:cubicBezTo>
                  <a:cubicBezTo>
                    <a:pt x="14987" y="414"/>
                    <a:pt x="14809" y="347"/>
                    <a:pt x="14544" y="347"/>
                  </a:cubicBezTo>
                  <a:cubicBezTo>
                    <a:pt x="13079" y="347"/>
                    <a:pt x="8966" y="2395"/>
                    <a:pt x="8966" y="2395"/>
                  </a:cubicBezTo>
                  <a:cubicBezTo>
                    <a:pt x="8966" y="2395"/>
                    <a:pt x="11050" y="383"/>
                    <a:pt x="9764" y="25"/>
                  </a:cubicBezTo>
                  <a:cubicBezTo>
                    <a:pt x="9704" y="9"/>
                    <a:pt x="9639" y="0"/>
                    <a:pt x="9570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7;p33"/>
            <p:cNvSpPr/>
            <p:nvPr/>
          </p:nvSpPr>
          <p:spPr>
            <a:xfrm>
              <a:off x="628050" y="2253075"/>
              <a:ext cx="686400" cy="1117725"/>
            </a:xfrm>
            <a:custGeom>
              <a:avLst/>
              <a:gdLst/>
              <a:ahLst/>
              <a:cxnLst/>
              <a:rect l="l" t="t" r="r" b="b"/>
              <a:pathLst>
                <a:path w="27456" h="44709" extrusionOk="0">
                  <a:moveTo>
                    <a:pt x="23860" y="1"/>
                  </a:moveTo>
                  <a:cubicBezTo>
                    <a:pt x="23860" y="1"/>
                    <a:pt x="0" y="21956"/>
                    <a:pt x="6537" y="34743"/>
                  </a:cubicBezTo>
                  <a:cubicBezTo>
                    <a:pt x="9454" y="40434"/>
                    <a:pt x="16740" y="43340"/>
                    <a:pt x="21943" y="44709"/>
                  </a:cubicBezTo>
                  <a:cubicBezTo>
                    <a:pt x="21170" y="37696"/>
                    <a:pt x="23444" y="31052"/>
                    <a:pt x="27456" y="25480"/>
                  </a:cubicBezTo>
                  <a:cubicBezTo>
                    <a:pt x="25575" y="24837"/>
                    <a:pt x="23170" y="24087"/>
                    <a:pt x="20586" y="23409"/>
                  </a:cubicBezTo>
                  <a:lnTo>
                    <a:pt x="23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98;p33"/>
            <p:cNvSpPr/>
            <p:nvPr/>
          </p:nvSpPr>
          <p:spPr>
            <a:xfrm>
              <a:off x="1157275" y="2890375"/>
              <a:ext cx="262550" cy="509000"/>
            </a:xfrm>
            <a:custGeom>
              <a:avLst/>
              <a:gdLst/>
              <a:ahLst/>
              <a:cxnLst/>
              <a:rect l="l" t="t" r="r" b="b"/>
              <a:pathLst>
                <a:path w="10502" h="20360" extrusionOk="0">
                  <a:moveTo>
                    <a:pt x="6287" y="0"/>
                  </a:moveTo>
                  <a:cubicBezTo>
                    <a:pt x="2275" y="5560"/>
                    <a:pt x="1" y="12204"/>
                    <a:pt x="774" y="19229"/>
                  </a:cubicBezTo>
                  <a:cubicBezTo>
                    <a:pt x="4025" y="20098"/>
                    <a:pt x="6454" y="20360"/>
                    <a:pt x="6454" y="20360"/>
                  </a:cubicBezTo>
                  <a:cubicBezTo>
                    <a:pt x="6454" y="20360"/>
                    <a:pt x="5084" y="17895"/>
                    <a:pt x="5537" y="12049"/>
                  </a:cubicBezTo>
                  <a:cubicBezTo>
                    <a:pt x="5989" y="6191"/>
                    <a:pt x="10502" y="1536"/>
                    <a:pt x="10502" y="1536"/>
                  </a:cubicBezTo>
                  <a:cubicBezTo>
                    <a:pt x="10502" y="1536"/>
                    <a:pt x="8847" y="869"/>
                    <a:pt x="6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99;p33"/>
            <p:cNvSpPr/>
            <p:nvPr/>
          </p:nvSpPr>
          <p:spPr>
            <a:xfrm>
              <a:off x="1069475" y="2245450"/>
              <a:ext cx="310075" cy="311675"/>
            </a:xfrm>
            <a:custGeom>
              <a:avLst/>
              <a:gdLst/>
              <a:ahLst/>
              <a:cxnLst/>
              <a:rect l="l" t="t" r="r" b="b"/>
              <a:pathLst>
                <a:path w="12403" h="12467" extrusionOk="0">
                  <a:moveTo>
                    <a:pt x="6355" y="0"/>
                  </a:moveTo>
                  <a:cubicBezTo>
                    <a:pt x="6031" y="0"/>
                    <a:pt x="5834" y="56"/>
                    <a:pt x="5834" y="56"/>
                  </a:cubicBezTo>
                  <a:cubicBezTo>
                    <a:pt x="5834" y="56"/>
                    <a:pt x="1929" y="2259"/>
                    <a:pt x="0" y="4711"/>
                  </a:cubicBezTo>
                  <a:cubicBezTo>
                    <a:pt x="0" y="4711"/>
                    <a:pt x="2203" y="5104"/>
                    <a:pt x="3489" y="9890"/>
                  </a:cubicBezTo>
                  <a:cubicBezTo>
                    <a:pt x="3964" y="11649"/>
                    <a:pt x="5377" y="12467"/>
                    <a:pt x="6887" y="12467"/>
                  </a:cubicBezTo>
                  <a:cubicBezTo>
                    <a:pt x="9498" y="12467"/>
                    <a:pt x="12403" y="10021"/>
                    <a:pt x="11263" y="5759"/>
                  </a:cubicBezTo>
                  <a:cubicBezTo>
                    <a:pt x="9867" y="602"/>
                    <a:pt x="7421" y="0"/>
                    <a:pt x="6355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00;p33"/>
            <p:cNvSpPr/>
            <p:nvPr/>
          </p:nvSpPr>
          <p:spPr>
            <a:xfrm>
              <a:off x="1088825" y="2232125"/>
              <a:ext cx="271750" cy="286100"/>
            </a:xfrm>
            <a:custGeom>
              <a:avLst/>
              <a:gdLst/>
              <a:ahLst/>
              <a:cxnLst/>
              <a:rect l="l" t="t" r="r" b="b"/>
              <a:pathLst>
                <a:path w="10870" h="11444" extrusionOk="0">
                  <a:moveTo>
                    <a:pt x="5564" y="0"/>
                  </a:moveTo>
                  <a:cubicBezTo>
                    <a:pt x="5273" y="0"/>
                    <a:pt x="5096" y="53"/>
                    <a:pt x="5096" y="53"/>
                  </a:cubicBezTo>
                  <a:cubicBezTo>
                    <a:pt x="5096" y="53"/>
                    <a:pt x="1691" y="2077"/>
                    <a:pt x="0" y="4339"/>
                  </a:cubicBezTo>
                  <a:cubicBezTo>
                    <a:pt x="0" y="4339"/>
                    <a:pt x="1929" y="4697"/>
                    <a:pt x="3060" y="9090"/>
                  </a:cubicBezTo>
                  <a:cubicBezTo>
                    <a:pt x="3474" y="10694"/>
                    <a:pt x="4710" y="11443"/>
                    <a:pt x="6033" y="11443"/>
                  </a:cubicBezTo>
                  <a:cubicBezTo>
                    <a:pt x="8322" y="11443"/>
                    <a:pt x="10870" y="9200"/>
                    <a:pt x="9858" y="5268"/>
                  </a:cubicBezTo>
                  <a:cubicBezTo>
                    <a:pt x="8649" y="556"/>
                    <a:pt x="6507" y="0"/>
                    <a:pt x="5564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01;p33"/>
            <p:cNvSpPr/>
            <p:nvPr/>
          </p:nvSpPr>
          <p:spPr>
            <a:xfrm>
              <a:off x="1004275" y="2801075"/>
              <a:ext cx="415550" cy="127725"/>
            </a:xfrm>
            <a:custGeom>
              <a:avLst/>
              <a:gdLst/>
              <a:ahLst/>
              <a:cxnLst/>
              <a:rect l="l" t="t" r="r" b="b"/>
              <a:pathLst>
                <a:path w="16622" h="5109" extrusionOk="0">
                  <a:moveTo>
                    <a:pt x="1" y="0"/>
                  </a:moveTo>
                  <a:lnTo>
                    <a:pt x="16622" y="5108"/>
                  </a:lnTo>
                  <a:cubicBezTo>
                    <a:pt x="16622" y="5108"/>
                    <a:pt x="8764" y="14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2;p33"/>
            <p:cNvSpPr/>
            <p:nvPr/>
          </p:nvSpPr>
          <p:spPr>
            <a:xfrm>
              <a:off x="789075" y="3120450"/>
              <a:ext cx="527475" cy="283100"/>
            </a:xfrm>
            <a:custGeom>
              <a:avLst/>
              <a:gdLst/>
              <a:ahLst/>
              <a:cxnLst/>
              <a:rect l="l" t="t" r="r" b="b"/>
              <a:pathLst>
                <a:path w="21099" h="11324" extrusionOk="0">
                  <a:moveTo>
                    <a:pt x="179" y="1"/>
                  </a:moveTo>
                  <a:lnTo>
                    <a:pt x="0" y="72"/>
                  </a:lnTo>
                  <a:cubicBezTo>
                    <a:pt x="774" y="2025"/>
                    <a:pt x="2310" y="3537"/>
                    <a:pt x="3953" y="4763"/>
                  </a:cubicBezTo>
                  <a:cubicBezTo>
                    <a:pt x="5620" y="6001"/>
                    <a:pt x="7442" y="6954"/>
                    <a:pt x="9323" y="7787"/>
                  </a:cubicBezTo>
                  <a:cubicBezTo>
                    <a:pt x="11192" y="8633"/>
                    <a:pt x="13133" y="9299"/>
                    <a:pt x="15098" y="9895"/>
                  </a:cubicBezTo>
                  <a:cubicBezTo>
                    <a:pt x="17062" y="10478"/>
                    <a:pt x="19039" y="10966"/>
                    <a:pt x="21063" y="11323"/>
                  </a:cubicBezTo>
                  <a:lnTo>
                    <a:pt x="21098" y="11133"/>
                  </a:lnTo>
                  <a:cubicBezTo>
                    <a:pt x="19110" y="10681"/>
                    <a:pt x="17145" y="10133"/>
                    <a:pt x="15205" y="9526"/>
                  </a:cubicBezTo>
                  <a:cubicBezTo>
                    <a:pt x="13252" y="8918"/>
                    <a:pt x="11335" y="8216"/>
                    <a:pt x="9466" y="7406"/>
                  </a:cubicBezTo>
                  <a:cubicBezTo>
                    <a:pt x="7609" y="6597"/>
                    <a:pt x="5799" y="5632"/>
                    <a:pt x="4144" y="4477"/>
                  </a:cubicBezTo>
                  <a:cubicBezTo>
                    <a:pt x="3310" y="3882"/>
                    <a:pt x="2537" y="3227"/>
                    <a:pt x="1846" y="2501"/>
                  </a:cubicBezTo>
                  <a:cubicBezTo>
                    <a:pt x="1167" y="1751"/>
                    <a:pt x="572" y="94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3;p33"/>
            <p:cNvSpPr/>
            <p:nvPr/>
          </p:nvSpPr>
          <p:spPr>
            <a:xfrm>
              <a:off x="1625500" y="2958525"/>
              <a:ext cx="186950" cy="466150"/>
            </a:xfrm>
            <a:custGeom>
              <a:avLst/>
              <a:gdLst/>
              <a:ahLst/>
              <a:cxnLst/>
              <a:rect l="l" t="t" r="r" b="b"/>
              <a:pathLst>
                <a:path w="7478" h="18646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0" y="12371"/>
                    <a:pt x="6215" y="18646"/>
                    <a:pt x="6215" y="18646"/>
                  </a:cubicBezTo>
                  <a:cubicBezTo>
                    <a:pt x="6215" y="18646"/>
                    <a:pt x="7477" y="16122"/>
                    <a:pt x="6787" y="10300"/>
                  </a:cubicBezTo>
                  <a:cubicBezTo>
                    <a:pt x="6108" y="4478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4;p33"/>
            <p:cNvSpPr/>
            <p:nvPr/>
          </p:nvSpPr>
          <p:spPr>
            <a:xfrm>
              <a:off x="1472500" y="3021050"/>
              <a:ext cx="425075" cy="287550"/>
            </a:xfrm>
            <a:custGeom>
              <a:avLst/>
              <a:gdLst/>
              <a:ahLst/>
              <a:cxnLst/>
              <a:rect l="l" t="t" r="r" b="b"/>
              <a:pathLst>
                <a:path w="17003" h="11502" extrusionOk="0">
                  <a:moveTo>
                    <a:pt x="7118" y="1"/>
                  </a:moveTo>
                  <a:cubicBezTo>
                    <a:pt x="7033" y="1"/>
                    <a:pt x="6954" y="12"/>
                    <a:pt x="6882" y="36"/>
                  </a:cubicBezTo>
                  <a:cubicBezTo>
                    <a:pt x="5620" y="429"/>
                    <a:pt x="7775" y="2357"/>
                    <a:pt x="7775" y="2357"/>
                  </a:cubicBezTo>
                  <a:cubicBezTo>
                    <a:pt x="7775" y="2357"/>
                    <a:pt x="3715" y="538"/>
                    <a:pt x="2190" y="538"/>
                  </a:cubicBezTo>
                  <a:cubicBezTo>
                    <a:pt x="1885" y="538"/>
                    <a:pt x="1681" y="611"/>
                    <a:pt x="1631" y="786"/>
                  </a:cubicBezTo>
                  <a:cubicBezTo>
                    <a:pt x="1346" y="1845"/>
                    <a:pt x="5906" y="3762"/>
                    <a:pt x="5906" y="3762"/>
                  </a:cubicBezTo>
                  <a:cubicBezTo>
                    <a:pt x="5906" y="3762"/>
                    <a:pt x="3070" y="2947"/>
                    <a:pt x="1340" y="2947"/>
                  </a:cubicBezTo>
                  <a:cubicBezTo>
                    <a:pt x="579" y="2947"/>
                    <a:pt x="32" y="3105"/>
                    <a:pt x="36" y="3560"/>
                  </a:cubicBezTo>
                  <a:cubicBezTo>
                    <a:pt x="84" y="4441"/>
                    <a:pt x="5227" y="5358"/>
                    <a:pt x="5227" y="5358"/>
                  </a:cubicBezTo>
                  <a:cubicBezTo>
                    <a:pt x="5227" y="5358"/>
                    <a:pt x="3721" y="5199"/>
                    <a:pt x="2326" y="5199"/>
                  </a:cubicBezTo>
                  <a:cubicBezTo>
                    <a:pt x="1128" y="5199"/>
                    <a:pt x="11" y="5316"/>
                    <a:pt x="0" y="5751"/>
                  </a:cubicBezTo>
                  <a:cubicBezTo>
                    <a:pt x="0" y="6679"/>
                    <a:pt x="5025" y="7013"/>
                    <a:pt x="5025" y="7013"/>
                  </a:cubicBezTo>
                  <a:cubicBezTo>
                    <a:pt x="5025" y="7013"/>
                    <a:pt x="857" y="7060"/>
                    <a:pt x="917" y="8025"/>
                  </a:cubicBezTo>
                  <a:cubicBezTo>
                    <a:pt x="971" y="8894"/>
                    <a:pt x="6498" y="9599"/>
                    <a:pt x="9193" y="9599"/>
                  </a:cubicBezTo>
                  <a:cubicBezTo>
                    <a:pt x="9488" y="9599"/>
                    <a:pt x="9749" y="9590"/>
                    <a:pt x="9966" y="9573"/>
                  </a:cubicBezTo>
                  <a:cubicBezTo>
                    <a:pt x="9966" y="9573"/>
                    <a:pt x="13597" y="11049"/>
                    <a:pt x="17002" y="11501"/>
                  </a:cubicBezTo>
                  <a:cubicBezTo>
                    <a:pt x="16967" y="9525"/>
                    <a:pt x="16895" y="6679"/>
                    <a:pt x="15931" y="2691"/>
                  </a:cubicBezTo>
                  <a:lnTo>
                    <a:pt x="11716" y="3084"/>
                  </a:lnTo>
                  <a:cubicBezTo>
                    <a:pt x="11716" y="3084"/>
                    <a:pt x="8538" y="1"/>
                    <a:pt x="7118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5;p33"/>
            <p:cNvSpPr/>
            <p:nvPr/>
          </p:nvSpPr>
          <p:spPr>
            <a:xfrm>
              <a:off x="1660600" y="2911200"/>
              <a:ext cx="284900" cy="513475"/>
            </a:xfrm>
            <a:custGeom>
              <a:avLst/>
              <a:gdLst/>
              <a:ahLst/>
              <a:cxnLst/>
              <a:rect l="l" t="t" r="r" b="b"/>
              <a:pathLst>
                <a:path w="11396" h="20539" extrusionOk="0">
                  <a:moveTo>
                    <a:pt x="4644" y="1"/>
                  </a:moveTo>
                  <a:cubicBezTo>
                    <a:pt x="1930" y="1060"/>
                    <a:pt x="1" y="1894"/>
                    <a:pt x="1" y="1894"/>
                  </a:cubicBezTo>
                  <a:cubicBezTo>
                    <a:pt x="1" y="1894"/>
                    <a:pt x="4704" y="6370"/>
                    <a:pt x="5383" y="12193"/>
                  </a:cubicBezTo>
                  <a:cubicBezTo>
                    <a:pt x="6073" y="18015"/>
                    <a:pt x="4811" y="20539"/>
                    <a:pt x="4811" y="20539"/>
                  </a:cubicBezTo>
                  <a:cubicBezTo>
                    <a:pt x="4811" y="20539"/>
                    <a:pt x="7633" y="20110"/>
                    <a:pt x="11264" y="18908"/>
                  </a:cubicBezTo>
                  <a:cubicBezTo>
                    <a:pt x="11395" y="11812"/>
                    <a:pt x="9788" y="4739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6;p33"/>
            <p:cNvSpPr/>
            <p:nvPr/>
          </p:nvSpPr>
          <p:spPr>
            <a:xfrm>
              <a:off x="1776400" y="2309950"/>
              <a:ext cx="670050" cy="1073950"/>
            </a:xfrm>
            <a:custGeom>
              <a:avLst/>
              <a:gdLst/>
              <a:ahLst/>
              <a:cxnLst/>
              <a:rect l="l" t="t" r="r" b="b"/>
              <a:pathLst>
                <a:path w="26802" h="42958" extrusionOk="0">
                  <a:moveTo>
                    <a:pt x="3834" y="0"/>
                  </a:moveTo>
                  <a:lnTo>
                    <a:pt x="6859" y="21586"/>
                  </a:lnTo>
                  <a:cubicBezTo>
                    <a:pt x="4465" y="22372"/>
                    <a:pt x="2025" y="23277"/>
                    <a:pt x="1" y="24051"/>
                  </a:cubicBezTo>
                  <a:cubicBezTo>
                    <a:pt x="5144" y="28789"/>
                    <a:pt x="6751" y="35850"/>
                    <a:pt x="6620" y="42958"/>
                  </a:cubicBezTo>
                  <a:cubicBezTo>
                    <a:pt x="11657" y="41291"/>
                    <a:pt x="18241" y="38136"/>
                    <a:pt x="20789" y="32623"/>
                  </a:cubicBezTo>
                  <a:cubicBezTo>
                    <a:pt x="26801" y="19586"/>
                    <a:pt x="3835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07;p33"/>
            <p:cNvSpPr/>
            <p:nvPr/>
          </p:nvSpPr>
          <p:spPr>
            <a:xfrm>
              <a:off x="1667750" y="2244850"/>
              <a:ext cx="320300" cy="311775"/>
            </a:xfrm>
            <a:custGeom>
              <a:avLst/>
              <a:gdLst/>
              <a:ahLst/>
              <a:cxnLst/>
              <a:rect l="l" t="t" r="r" b="b"/>
              <a:pathLst>
                <a:path w="12812" h="12471" extrusionOk="0">
                  <a:moveTo>
                    <a:pt x="6064" y="0"/>
                  </a:moveTo>
                  <a:cubicBezTo>
                    <a:pt x="4998" y="0"/>
                    <a:pt x="2552" y="602"/>
                    <a:pt x="1156" y="5759"/>
                  </a:cubicBezTo>
                  <a:cubicBezTo>
                    <a:pt x="1" y="10024"/>
                    <a:pt x="2913" y="12470"/>
                    <a:pt x="5531" y="12470"/>
                  </a:cubicBezTo>
                  <a:cubicBezTo>
                    <a:pt x="7042" y="12470"/>
                    <a:pt x="8455" y="11655"/>
                    <a:pt x="8930" y="9903"/>
                  </a:cubicBezTo>
                  <a:cubicBezTo>
                    <a:pt x="10216" y="5104"/>
                    <a:pt x="12812" y="4854"/>
                    <a:pt x="12812" y="4854"/>
                  </a:cubicBezTo>
                  <a:cubicBezTo>
                    <a:pt x="10871" y="2402"/>
                    <a:pt x="6585" y="56"/>
                    <a:pt x="6585" y="56"/>
                  </a:cubicBezTo>
                  <a:cubicBezTo>
                    <a:pt x="6585" y="56"/>
                    <a:pt x="6388" y="0"/>
                    <a:pt x="6064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08;p33"/>
            <p:cNvSpPr/>
            <p:nvPr/>
          </p:nvSpPr>
          <p:spPr>
            <a:xfrm>
              <a:off x="1694375" y="2238725"/>
              <a:ext cx="283850" cy="276300"/>
            </a:xfrm>
            <a:custGeom>
              <a:avLst/>
              <a:gdLst/>
              <a:ahLst/>
              <a:cxnLst/>
              <a:rect l="l" t="t" r="r" b="b"/>
              <a:pathLst>
                <a:path w="11354" h="11052" extrusionOk="0">
                  <a:moveTo>
                    <a:pt x="5371" y="0"/>
                  </a:moveTo>
                  <a:cubicBezTo>
                    <a:pt x="4419" y="0"/>
                    <a:pt x="2249" y="537"/>
                    <a:pt x="1019" y="5099"/>
                  </a:cubicBezTo>
                  <a:cubicBezTo>
                    <a:pt x="0" y="8882"/>
                    <a:pt x="2581" y="11051"/>
                    <a:pt x="4898" y="11051"/>
                  </a:cubicBezTo>
                  <a:cubicBezTo>
                    <a:pt x="6234" y="11051"/>
                    <a:pt x="7483" y="10329"/>
                    <a:pt x="7901" y="8778"/>
                  </a:cubicBezTo>
                  <a:cubicBezTo>
                    <a:pt x="9068" y="4516"/>
                    <a:pt x="11354" y="4302"/>
                    <a:pt x="11354" y="4302"/>
                  </a:cubicBezTo>
                  <a:cubicBezTo>
                    <a:pt x="9651" y="2123"/>
                    <a:pt x="5841" y="51"/>
                    <a:pt x="5841" y="51"/>
                  </a:cubicBezTo>
                  <a:cubicBezTo>
                    <a:pt x="5841" y="51"/>
                    <a:pt x="5664" y="0"/>
                    <a:pt x="5371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9;p33"/>
            <p:cNvSpPr/>
            <p:nvPr/>
          </p:nvSpPr>
          <p:spPr>
            <a:xfrm>
              <a:off x="1660600" y="2813875"/>
              <a:ext cx="409900" cy="144675"/>
            </a:xfrm>
            <a:custGeom>
              <a:avLst/>
              <a:gdLst/>
              <a:ahLst/>
              <a:cxnLst/>
              <a:rect l="l" t="t" r="r" b="b"/>
              <a:pathLst>
                <a:path w="16396" h="5787" extrusionOk="0">
                  <a:moveTo>
                    <a:pt x="16396" y="0"/>
                  </a:moveTo>
                  <a:lnTo>
                    <a:pt x="16396" y="0"/>
                  </a:lnTo>
                  <a:cubicBezTo>
                    <a:pt x="7704" y="1846"/>
                    <a:pt x="1" y="5787"/>
                    <a:pt x="1" y="5787"/>
                  </a:cubicBezTo>
                  <a:lnTo>
                    <a:pt x="16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0;p33"/>
            <p:cNvSpPr/>
            <p:nvPr/>
          </p:nvSpPr>
          <p:spPr>
            <a:xfrm>
              <a:off x="1782650" y="3125225"/>
              <a:ext cx="515575" cy="303625"/>
            </a:xfrm>
            <a:custGeom>
              <a:avLst/>
              <a:gdLst/>
              <a:ahLst/>
              <a:cxnLst/>
              <a:rect l="l" t="t" r="r" b="b"/>
              <a:pathLst>
                <a:path w="20623" h="12145" extrusionOk="0">
                  <a:moveTo>
                    <a:pt x="20444" y="0"/>
                  </a:moveTo>
                  <a:cubicBezTo>
                    <a:pt x="20086" y="953"/>
                    <a:pt x="19539" y="1798"/>
                    <a:pt x="18872" y="2560"/>
                  </a:cubicBezTo>
                  <a:cubicBezTo>
                    <a:pt x="18217" y="3322"/>
                    <a:pt x="17455" y="4001"/>
                    <a:pt x="16669" y="4632"/>
                  </a:cubicBezTo>
                  <a:cubicBezTo>
                    <a:pt x="15062" y="5858"/>
                    <a:pt x="13288" y="6894"/>
                    <a:pt x="11454" y="7763"/>
                  </a:cubicBezTo>
                  <a:cubicBezTo>
                    <a:pt x="9633" y="8644"/>
                    <a:pt x="7740" y="9418"/>
                    <a:pt x="5823" y="10109"/>
                  </a:cubicBezTo>
                  <a:cubicBezTo>
                    <a:pt x="3894" y="10787"/>
                    <a:pt x="1965" y="11418"/>
                    <a:pt x="1" y="11954"/>
                  </a:cubicBezTo>
                  <a:lnTo>
                    <a:pt x="60" y="12145"/>
                  </a:lnTo>
                  <a:cubicBezTo>
                    <a:pt x="2072" y="11704"/>
                    <a:pt x="4037" y="11132"/>
                    <a:pt x="5966" y="10478"/>
                  </a:cubicBezTo>
                  <a:cubicBezTo>
                    <a:pt x="7906" y="9811"/>
                    <a:pt x="9811" y="9049"/>
                    <a:pt x="11657" y="8144"/>
                  </a:cubicBezTo>
                  <a:cubicBezTo>
                    <a:pt x="13490" y="7227"/>
                    <a:pt x="15276" y="6203"/>
                    <a:pt x="16896" y="4906"/>
                  </a:cubicBezTo>
                  <a:cubicBezTo>
                    <a:pt x="18479" y="3620"/>
                    <a:pt x="19955" y="2036"/>
                    <a:pt x="20622" y="60"/>
                  </a:cubicBezTo>
                  <a:lnTo>
                    <a:pt x="2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11;p33"/>
            <p:cNvSpPr/>
            <p:nvPr/>
          </p:nvSpPr>
          <p:spPr>
            <a:xfrm>
              <a:off x="1394200" y="2313500"/>
              <a:ext cx="280425" cy="126725"/>
            </a:xfrm>
            <a:custGeom>
              <a:avLst/>
              <a:gdLst/>
              <a:ahLst/>
              <a:cxnLst/>
              <a:rect l="l" t="t" r="r" b="b"/>
              <a:pathLst>
                <a:path w="11217" h="5069" extrusionOk="0">
                  <a:moveTo>
                    <a:pt x="11217" y="1"/>
                  </a:moveTo>
                  <a:lnTo>
                    <a:pt x="1" y="322"/>
                  </a:lnTo>
                  <a:lnTo>
                    <a:pt x="25" y="3751"/>
                  </a:lnTo>
                  <a:cubicBezTo>
                    <a:pt x="2576" y="4616"/>
                    <a:pt x="5213" y="5068"/>
                    <a:pt x="7795" y="5068"/>
                  </a:cubicBezTo>
                  <a:cubicBezTo>
                    <a:pt x="8804" y="5068"/>
                    <a:pt x="9804" y="4999"/>
                    <a:pt x="10788" y="4859"/>
                  </a:cubicBezTo>
                  <a:lnTo>
                    <a:pt x="11217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2;p33"/>
            <p:cNvSpPr/>
            <p:nvPr/>
          </p:nvSpPr>
          <p:spPr>
            <a:xfrm>
              <a:off x="1890400" y="1919750"/>
              <a:ext cx="240525" cy="272275"/>
            </a:xfrm>
            <a:custGeom>
              <a:avLst/>
              <a:gdLst/>
              <a:ahLst/>
              <a:cxnLst/>
              <a:rect l="l" t="t" r="r" b="b"/>
              <a:pathLst>
                <a:path w="9621" h="10891" extrusionOk="0">
                  <a:moveTo>
                    <a:pt x="4750" y="1"/>
                  </a:moveTo>
                  <a:cubicBezTo>
                    <a:pt x="3616" y="1"/>
                    <a:pt x="2727" y="249"/>
                    <a:pt x="2727" y="249"/>
                  </a:cubicBezTo>
                  <a:cubicBezTo>
                    <a:pt x="2727" y="249"/>
                    <a:pt x="1" y="5547"/>
                    <a:pt x="48" y="7476"/>
                  </a:cubicBezTo>
                  <a:cubicBezTo>
                    <a:pt x="102" y="9703"/>
                    <a:pt x="1982" y="10890"/>
                    <a:pt x="4054" y="10890"/>
                  </a:cubicBezTo>
                  <a:cubicBezTo>
                    <a:pt x="6589" y="10890"/>
                    <a:pt x="9409" y="9112"/>
                    <a:pt x="9514" y="5285"/>
                  </a:cubicBezTo>
                  <a:cubicBezTo>
                    <a:pt x="9621" y="802"/>
                    <a:pt x="6788" y="1"/>
                    <a:pt x="4750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3;p33"/>
            <p:cNvSpPr/>
            <p:nvPr/>
          </p:nvSpPr>
          <p:spPr>
            <a:xfrm>
              <a:off x="1913925" y="1974700"/>
              <a:ext cx="188725" cy="146250"/>
            </a:xfrm>
            <a:custGeom>
              <a:avLst/>
              <a:gdLst/>
              <a:ahLst/>
              <a:cxnLst/>
              <a:rect l="l" t="t" r="r" b="b"/>
              <a:pathLst>
                <a:path w="7549" h="5850" extrusionOk="0">
                  <a:moveTo>
                    <a:pt x="4478" y="0"/>
                  </a:moveTo>
                  <a:cubicBezTo>
                    <a:pt x="3888" y="0"/>
                    <a:pt x="3274" y="178"/>
                    <a:pt x="2655" y="539"/>
                  </a:cubicBezTo>
                  <a:cubicBezTo>
                    <a:pt x="0" y="2028"/>
                    <a:pt x="1310" y="5707"/>
                    <a:pt x="1322" y="5742"/>
                  </a:cubicBezTo>
                  <a:cubicBezTo>
                    <a:pt x="1346" y="5814"/>
                    <a:pt x="1405" y="5838"/>
                    <a:pt x="1441" y="5850"/>
                  </a:cubicBezTo>
                  <a:cubicBezTo>
                    <a:pt x="1465" y="5850"/>
                    <a:pt x="1488" y="5850"/>
                    <a:pt x="1500" y="5838"/>
                  </a:cubicBezTo>
                  <a:cubicBezTo>
                    <a:pt x="1584" y="5814"/>
                    <a:pt x="1608" y="5730"/>
                    <a:pt x="1596" y="5659"/>
                  </a:cubicBezTo>
                  <a:cubicBezTo>
                    <a:pt x="1584" y="5635"/>
                    <a:pt x="345" y="2182"/>
                    <a:pt x="2798" y="789"/>
                  </a:cubicBezTo>
                  <a:cubicBezTo>
                    <a:pt x="3391" y="465"/>
                    <a:pt x="3955" y="301"/>
                    <a:pt x="4496" y="301"/>
                  </a:cubicBezTo>
                  <a:cubicBezTo>
                    <a:pt x="4749" y="301"/>
                    <a:pt x="4996" y="336"/>
                    <a:pt x="5239" y="408"/>
                  </a:cubicBezTo>
                  <a:cubicBezTo>
                    <a:pt x="6549" y="789"/>
                    <a:pt x="7263" y="2135"/>
                    <a:pt x="7263" y="2147"/>
                  </a:cubicBezTo>
                  <a:cubicBezTo>
                    <a:pt x="7288" y="2196"/>
                    <a:pt x="7335" y="2223"/>
                    <a:pt x="7385" y="2223"/>
                  </a:cubicBezTo>
                  <a:cubicBezTo>
                    <a:pt x="7408" y="2223"/>
                    <a:pt x="7431" y="2217"/>
                    <a:pt x="7454" y="2206"/>
                  </a:cubicBezTo>
                  <a:cubicBezTo>
                    <a:pt x="7537" y="2171"/>
                    <a:pt x="7549" y="2087"/>
                    <a:pt x="7513" y="2016"/>
                  </a:cubicBezTo>
                  <a:cubicBezTo>
                    <a:pt x="7489" y="1956"/>
                    <a:pt x="6739" y="551"/>
                    <a:pt x="5310" y="123"/>
                  </a:cubicBezTo>
                  <a:cubicBezTo>
                    <a:pt x="5040" y="41"/>
                    <a:pt x="4761" y="0"/>
                    <a:pt x="447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4;p33"/>
            <p:cNvSpPr/>
            <p:nvPr/>
          </p:nvSpPr>
          <p:spPr>
            <a:xfrm>
              <a:off x="1939525" y="2029700"/>
              <a:ext cx="105375" cy="29625"/>
            </a:xfrm>
            <a:custGeom>
              <a:avLst/>
              <a:gdLst/>
              <a:ahLst/>
              <a:cxnLst/>
              <a:rect l="l" t="t" r="r" b="b"/>
              <a:pathLst>
                <a:path w="4215" h="1185" extrusionOk="0">
                  <a:moveTo>
                    <a:pt x="1760" y="0"/>
                  </a:moveTo>
                  <a:cubicBezTo>
                    <a:pt x="1207" y="0"/>
                    <a:pt x="618" y="169"/>
                    <a:pt x="60" y="649"/>
                  </a:cubicBezTo>
                  <a:cubicBezTo>
                    <a:pt x="0" y="685"/>
                    <a:pt x="0" y="780"/>
                    <a:pt x="48" y="840"/>
                  </a:cubicBezTo>
                  <a:cubicBezTo>
                    <a:pt x="73" y="871"/>
                    <a:pt x="108" y="886"/>
                    <a:pt x="144" y="886"/>
                  </a:cubicBezTo>
                  <a:cubicBezTo>
                    <a:pt x="177" y="886"/>
                    <a:pt x="210" y="874"/>
                    <a:pt x="238" y="852"/>
                  </a:cubicBezTo>
                  <a:cubicBezTo>
                    <a:pt x="735" y="428"/>
                    <a:pt x="1261" y="278"/>
                    <a:pt x="1755" y="278"/>
                  </a:cubicBezTo>
                  <a:cubicBezTo>
                    <a:pt x="2941" y="278"/>
                    <a:pt x="3948" y="1141"/>
                    <a:pt x="3965" y="1149"/>
                  </a:cubicBezTo>
                  <a:cubicBezTo>
                    <a:pt x="4013" y="1173"/>
                    <a:pt x="4024" y="1185"/>
                    <a:pt x="4048" y="1185"/>
                  </a:cubicBezTo>
                  <a:cubicBezTo>
                    <a:pt x="4096" y="1185"/>
                    <a:pt x="4144" y="1161"/>
                    <a:pt x="4167" y="1137"/>
                  </a:cubicBezTo>
                  <a:cubicBezTo>
                    <a:pt x="4215" y="1078"/>
                    <a:pt x="4215" y="983"/>
                    <a:pt x="4155" y="947"/>
                  </a:cubicBezTo>
                  <a:cubicBezTo>
                    <a:pt x="4147" y="930"/>
                    <a:pt x="3056" y="0"/>
                    <a:pt x="1760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15;p33"/>
            <p:cNvSpPr/>
            <p:nvPr/>
          </p:nvSpPr>
          <p:spPr>
            <a:xfrm>
              <a:off x="928075" y="1846650"/>
              <a:ext cx="247075" cy="275525"/>
            </a:xfrm>
            <a:custGeom>
              <a:avLst/>
              <a:gdLst/>
              <a:ahLst/>
              <a:cxnLst/>
              <a:rect l="l" t="t" r="r" b="b"/>
              <a:pathLst>
                <a:path w="9883" h="11021" extrusionOk="0">
                  <a:moveTo>
                    <a:pt x="4981" y="0"/>
                  </a:moveTo>
                  <a:cubicBezTo>
                    <a:pt x="3122" y="0"/>
                    <a:pt x="1004" y="860"/>
                    <a:pt x="536" y="4578"/>
                  </a:cubicBezTo>
                  <a:cubicBezTo>
                    <a:pt x="0" y="8786"/>
                    <a:pt x="3126" y="11021"/>
                    <a:pt x="5853" y="11021"/>
                  </a:cubicBezTo>
                  <a:cubicBezTo>
                    <a:pt x="7608" y="11021"/>
                    <a:pt x="9197" y="10095"/>
                    <a:pt x="9538" y="8174"/>
                  </a:cubicBezTo>
                  <a:cubicBezTo>
                    <a:pt x="9883" y="6292"/>
                    <a:pt x="7990" y="637"/>
                    <a:pt x="7990" y="637"/>
                  </a:cubicBezTo>
                  <a:cubicBezTo>
                    <a:pt x="7990" y="637"/>
                    <a:pt x="6581" y="0"/>
                    <a:pt x="4981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16;p33"/>
            <p:cNvSpPr/>
            <p:nvPr/>
          </p:nvSpPr>
          <p:spPr>
            <a:xfrm>
              <a:off x="969450" y="1900275"/>
              <a:ext cx="186950" cy="156450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2896" y="1"/>
                  </a:moveTo>
                  <a:cubicBezTo>
                    <a:pt x="2765" y="1"/>
                    <a:pt x="2633" y="10"/>
                    <a:pt x="2501" y="28"/>
                  </a:cubicBezTo>
                  <a:cubicBezTo>
                    <a:pt x="1037" y="242"/>
                    <a:pt x="96" y="1504"/>
                    <a:pt x="48" y="1564"/>
                  </a:cubicBezTo>
                  <a:cubicBezTo>
                    <a:pt x="1" y="1623"/>
                    <a:pt x="24" y="1719"/>
                    <a:pt x="84" y="1754"/>
                  </a:cubicBezTo>
                  <a:cubicBezTo>
                    <a:pt x="109" y="1774"/>
                    <a:pt x="138" y="1784"/>
                    <a:pt x="167" y="1784"/>
                  </a:cubicBezTo>
                  <a:cubicBezTo>
                    <a:pt x="207" y="1784"/>
                    <a:pt x="247" y="1765"/>
                    <a:pt x="275" y="1730"/>
                  </a:cubicBezTo>
                  <a:cubicBezTo>
                    <a:pt x="286" y="1719"/>
                    <a:pt x="1203" y="504"/>
                    <a:pt x="2549" y="314"/>
                  </a:cubicBezTo>
                  <a:cubicBezTo>
                    <a:pt x="2677" y="294"/>
                    <a:pt x="2806" y="285"/>
                    <a:pt x="2934" y="285"/>
                  </a:cubicBezTo>
                  <a:cubicBezTo>
                    <a:pt x="3599" y="285"/>
                    <a:pt x="4257" y="544"/>
                    <a:pt x="4906" y="1064"/>
                  </a:cubicBezTo>
                  <a:cubicBezTo>
                    <a:pt x="7121" y="2790"/>
                    <a:pt x="5382" y="6017"/>
                    <a:pt x="5370" y="6040"/>
                  </a:cubicBezTo>
                  <a:cubicBezTo>
                    <a:pt x="5335" y="6124"/>
                    <a:pt x="5347" y="6207"/>
                    <a:pt x="5430" y="6243"/>
                  </a:cubicBezTo>
                  <a:cubicBezTo>
                    <a:pt x="5442" y="6255"/>
                    <a:pt x="5466" y="6255"/>
                    <a:pt x="5489" y="6255"/>
                  </a:cubicBezTo>
                  <a:cubicBezTo>
                    <a:pt x="5495" y="6257"/>
                    <a:pt x="5502" y="6258"/>
                    <a:pt x="5509" y="6258"/>
                  </a:cubicBezTo>
                  <a:cubicBezTo>
                    <a:pt x="5544" y="6258"/>
                    <a:pt x="5589" y="6233"/>
                    <a:pt x="5609" y="6183"/>
                  </a:cubicBezTo>
                  <a:cubicBezTo>
                    <a:pt x="5632" y="6148"/>
                    <a:pt x="7478" y="2707"/>
                    <a:pt x="5085" y="837"/>
                  </a:cubicBezTo>
                  <a:cubicBezTo>
                    <a:pt x="4358" y="282"/>
                    <a:pt x="3630" y="1"/>
                    <a:pt x="289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17;p33"/>
            <p:cNvSpPr/>
            <p:nvPr/>
          </p:nvSpPr>
          <p:spPr>
            <a:xfrm>
              <a:off x="1022150" y="1960775"/>
              <a:ext cx="105675" cy="28925"/>
            </a:xfrm>
            <a:custGeom>
              <a:avLst/>
              <a:gdLst/>
              <a:ahLst/>
              <a:cxnLst/>
              <a:rect l="l" t="t" r="r" b="b"/>
              <a:pathLst>
                <a:path w="4227" h="1157" extrusionOk="0">
                  <a:moveTo>
                    <a:pt x="2165" y="0"/>
                  </a:moveTo>
                  <a:cubicBezTo>
                    <a:pt x="1060" y="0"/>
                    <a:pt x="106" y="593"/>
                    <a:pt x="83" y="608"/>
                  </a:cubicBezTo>
                  <a:cubicBezTo>
                    <a:pt x="24" y="656"/>
                    <a:pt x="0" y="739"/>
                    <a:pt x="48" y="799"/>
                  </a:cubicBezTo>
                  <a:cubicBezTo>
                    <a:pt x="60" y="834"/>
                    <a:pt x="95" y="858"/>
                    <a:pt x="143" y="858"/>
                  </a:cubicBezTo>
                  <a:cubicBezTo>
                    <a:pt x="179" y="858"/>
                    <a:pt x="202" y="858"/>
                    <a:pt x="238" y="846"/>
                  </a:cubicBezTo>
                  <a:cubicBezTo>
                    <a:pt x="253" y="839"/>
                    <a:pt x="1147" y="285"/>
                    <a:pt x="2170" y="285"/>
                  </a:cubicBezTo>
                  <a:cubicBezTo>
                    <a:pt x="2779" y="285"/>
                    <a:pt x="3434" y="481"/>
                    <a:pt x="3977" y="1108"/>
                  </a:cubicBezTo>
                  <a:cubicBezTo>
                    <a:pt x="3997" y="1142"/>
                    <a:pt x="4036" y="1156"/>
                    <a:pt x="4077" y="1156"/>
                  </a:cubicBezTo>
                  <a:cubicBezTo>
                    <a:pt x="4108" y="1156"/>
                    <a:pt x="4141" y="1148"/>
                    <a:pt x="4167" y="1132"/>
                  </a:cubicBezTo>
                  <a:cubicBezTo>
                    <a:pt x="4227" y="1084"/>
                    <a:pt x="4227" y="989"/>
                    <a:pt x="4179" y="930"/>
                  </a:cubicBezTo>
                  <a:cubicBezTo>
                    <a:pt x="3570" y="221"/>
                    <a:pt x="2839" y="0"/>
                    <a:pt x="2165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18;p33"/>
            <p:cNvSpPr/>
            <p:nvPr/>
          </p:nvSpPr>
          <p:spPr>
            <a:xfrm>
              <a:off x="1048025" y="1321375"/>
              <a:ext cx="985875" cy="1025825"/>
            </a:xfrm>
            <a:custGeom>
              <a:avLst/>
              <a:gdLst/>
              <a:ahLst/>
              <a:cxnLst/>
              <a:rect l="l" t="t" r="r" b="b"/>
              <a:pathLst>
                <a:path w="39435" h="41033" extrusionOk="0">
                  <a:moveTo>
                    <a:pt x="19945" y="1"/>
                  </a:moveTo>
                  <a:cubicBezTo>
                    <a:pt x="18530" y="1"/>
                    <a:pt x="17058" y="120"/>
                    <a:pt x="15539" y="372"/>
                  </a:cubicBezTo>
                  <a:cubicBezTo>
                    <a:pt x="3835" y="2324"/>
                    <a:pt x="1" y="12802"/>
                    <a:pt x="1037" y="23708"/>
                  </a:cubicBezTo>
                  <a:cubicBezTo>
                    <a:pt x="2239" y="36662"/>
                    <a:pt x="11967" y="40936"/>
                    <a:pt x="21051" y="41031"/>
                  </a:cubicBezTo>
                  <a:cubicBezTo>
                    <a:pt x="21121" y="41032"/>
                    <a:pt x="21191" y="41032"/>
                    <a:pt x="21261" y="41032"/>
                  </a:cubicBezTo>
                  <a:cubicBezTo>
                    <a:pt x="30798" y="41032"/>
                    <a:pt x="37014" y="33795"/>
                    <a:pt x="38160" y="26053"/>
                  </a:cubicBezTo>
                  <a:cubicBezTo>
                    <a:pt x="39434" y="17612"/>
                    <a:pt x="39030" y="15397"/>
                    <a:pt x="38018" y="11599"/>
                  </a:cubicBezTo>
                  <a:cubicBezTo>
                    <a:pt x="36350" y="5331"/>
                    <a:pt x="29426" y="1"/>
                    <a:pt x="19945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19;p33"/>
            <p:cNvSpPr/>
            <p:nvPr/>
          </p:nvSpPr>
          <p:spPr>
            <a:xfrm>
              <a:off x="957850" y="1269500"/>
              <a:ext cx="1296325" cy="684850"/>
            </a:xfrm>
            <a:custGeom>
              <a:avLst/>
              <a:gdLst/>
              <a:ahLst/>
              <a:cxnLst/>
              <a:rect l="l" t="t" r="r" b="b"/>
              <a:pathLst>
                <a:path w="51853" h="27394" extrusionOk="0">
                  <a:moveTo>
                    <a:pt x="24712" y="1"/>
                  </a:moveTo>
                  <a:cubicBezTo>
                    <a:pt x="0" y="1"/>
                    <a:pt x="2691" y="23640"/>
                    <a:pt x="2691" y="23640"/>
                  </a:cubicBezTo>
                  <a:cubicBezTo>
                    <a:pt x="2949" y="23692"/>
                    <a:pt x="3207" y="23717"/>
                    <a:pt x="3463" y="23717"/>
                  </a:cubicBezTo>
                  <a:cubicBezTo>
                    <a:pt x="4790" y="23717"/>
                    <a:pt x="6048" y="23037"/>
                    <a:pt x="6787" y="21889"/>
                  </a:cubicBezTo>
                  <a:cubicBezTo>
                    <a:pt x="7692" y="20473"/>
                    <a:pt x="8692" y="18365"/>
                    <a:pt x="9168" y="15436"/>
                  </a:cubicBezTo>
                  <a:cubicBezTo>
                    <a:pt x="9168" y="15436"/>
                    <a:pt x="17276" y="14424"/>
                    <a:pt x="23908" y="9638"/>
                  </a:cubicBezTo>
                  <a:cubicBezTo>
                    <a:pt x="23908" y="9638"/>
                    <a:pt x="28692" y="17367"/>
                    <a:pt x="35893" y="17367"/>
                  </a:cubicBezTo>
                  <a:cubicBezTo>
                    <a:pt x="36635" y="17367"/>
                    <a:pt x="37404" y="17285"/>
                    <a:pt x="38196" y="17103"/>
                  </a:cubicBezTo>
                  <a:cubicBezTo>
                    <a:pt x="38196" y="17103"/>
                    <a:pt x="39946" y="26473"/>
                    <a:pt x="42601" y="27211"/>
                  </a:cubicBezTo>
                  <a:cubicBezTo>
                    <a:pt x="43059" y="27340"/>
                    <a:pt x="43417" y="27394"/>
                    <a:pt x="43695" y="27394"/>
                  </a:cubicBezTo>
                  <a:cubicBezTo>
                    <a:pt x="45040" y="27394"/>
                    <a:pt x="44542" y="26152"/>
                    <a:pt x="44542" y="26152"/>
                  </a:cubicBezTo>
                  <a:cubicBezTo>
                    <a:pt x="44542" y="26152"/>
                    <a:pt x="51852" y="780"/>
                    <a:pt x="25873" y="18"/>
                  </a:cubicBezTo>
                  <a:cubicBezTo>
                    <a:pt x="25479" y="6"/>
                    <a:pt x="25092" y="1"/>
                    <a:pt x="2471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20;p33"/>
            <p:cNvSpPr/>
            <p:nvPr/>
          </p:nvSpPr>
          <p:spPr>
            <a:xfrm>
              <a:off x="1218600" y="2040575"/>
              <a:ext cx="545025" cy="470650"/>
            </a:xfrm>
            <a:custGeom>
              <a:avLst/>
              <a:gdLst/>
              <a:ahLst/>
              <a:cxnLst/>
              <a:rect l="l" t="t" r="r" b="b"/>
              <a:pathLst>
                <a:path w="21801" h="18826" extrusionOk="0">
                  <a:moveTo>
                    <a:pt x="12190" y="0"/>
                  </a:moveTo>
                  <a:cubicBezTo>
                    <a:pt x="10124" y="0"/>
                    <a:pt x="6593" y="660"/>
                    <a:pt x="3953" y="4608"/>
                  </a:cubicBezTo>
                  <a:cubicBezTo>
                    <a:pt x="0" y="10525"/>
                    <a:pt x="3977" y="18097"/>
                    <a:pt x="11049" y="18776"/>
                  </a:cubicBezTo>
                  <a:cubicBezTo>
                    <a:pt x="11405" y="18809"/>
                    <a:pt x="11753" y="18826"/>
                    <a:pt x="12092" y="18826"/>
                  </a:cubicBezTo>
                  <a:cubicBezTo>
                    <a:pt x="18505" y="18826"/>
                    <a:pt x="21801" y="12986"/>
                    <a:pt x="20908" y="7060"/>
                  </a:cubicBezTo>
                  <a:cubicBezTo>
                    <a:pt x="19955" y="762"/>
                    <a:pt x="13895" y="167"/>
                    <a:pt x="13895" y="167"/>
                  </a:cubicBezTo>
                  <a:cubicBezTo>
                    <a:pt x="13895" y="167"/>
                    <a:pt x="13227" y="0"/>
                    <a:pt x="12190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21;p33"/>
            <p:cNvSpPr/>
            <p:nvPr/>
          </p:nvSpPr>
          <p:spPr>
            <a:xfrm>
              <a:off x="1233475" y="1712650"/>
              <a:ext cx="197675" cy="98925"/>
            </a:xfrm>
            <a:custGeom>
              <a:avLst/>
              <a:gdLst/>
              <a:ahLst/>
              <a:cxnLst/>
              <a:rect l="l" t="t" r="r" b="b"/>
              <a:pathLst>
                <a:path w="7907" h="3957" extrusionOk="0">
                  <a:moveTo>
                    <a:pt x="6104" y="0"/>
                  </a:moveTo>
                  <a:cubicBezTo>
                    <a:pt x="5426" y="0"/>
                    <a:pt x="4455" y="237"/>
                    <a:pt x="3049" y="842"/>
                  </a:cubicBezTo>
                  <a:cubicBezTo>
                    <a:pt x="1" y="2151"/>
                    <a:pt x="1298" y="3497"/>
                    <a:pt x="1298" y="3497"/>
                  </a:cubicBezTo>
                  <a:cubicBezTo>
                    <a:pt x="1589" y="3812"/>
                    <a:pt x="1997" y="3957"/>
                    <a:pt x="2527" y="3957"/>
                  </a:cubicBezTo>
                  <a:cubicBezTo>
                    <a:pt x="3257" y="3957"/>
                    <a:pt x="4217" y="3682"/>
                    <a:pt x="5418" y="3199"/>
                  </a:cubicBezTo>
                  <a:cubicBezTo>
                    <a:pt x="7144" y="2497"/>
                    <a:pt x="7906" y="1484"/>
                    <a:pt x="7513" y="758"/>
                  </a:cubicBezTo>
                  <a:cubicBezTo>
                    <a:pt x="7289" y="322"/>
                    <a:pt x="6896" y="0"/>
                    <a:pt x="6104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2;p33"/>
            <p:cNvSpPr/>
            <p:nvPr/>
          </p:nvSpPr>
          <p:spPr>
            <a:xfrm>
              <a:off x="1707650" y="1739850"/>
              <a:ext cx="192900" cy="113150"/>
            </a:xfrm>
            <a:custGeom>
              <a:avLst/>
              <a:gdLst/>
              <a:ahLst/>
              <a:cxnLst/>
              <a:rect l="l" t="t" r="r" b="b"/>
              <a:pathLst>
                <a:path w="7716" h="4526" extrusionOk="0">
                  <a:moveTo>
                    <a:pt x="1642" y="1"/>
                  </a:moveTo>
                  <a:cubicBezTo>
                    <a:pt x="1084" y="1"/>
                    <a:pt x="740" y="233"/>
                    <a:pt x="500" y="563"/>
                  </a:cubicBezTo>
                  <a:cubicBezTo>
                    <a:pt x="0" y="1230"/>
                    <a:pt x="595" y="2325"/>
                    <a:pt x="2191" y="3278"/>
                  </a:cubicBezTo>
                  <a:cubicBezTo>
                    <a:pt x="3514" y="4073"/>
                    <a:pt x="4538" y="4526"/>
                    <a:pt x="5312" y="4526"/>
                  </a:cubicBezTo>
                  <a:cubicBezTo>
                    <a:pt x="5674" y="4526"/>
                    <a:pt x="5981" y="4427"/>
                    <a:pt x="6239" y="4218"/>
                  </a:cubicBezTo>
                  <a:cubicBezTo>
                    <a:pt x="6239" y="4218"/>
                    <a:pt x="7715" y="3087"/>
                    <a:pt x="4906" y="1325"/>
                  </a:cubicBezTo>
                  <a:cubicBezTo>
                    <a:pt x="3351" y="357"/>
                    <a:pt x="2332" y="1"/>
                    <a:pt x="164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3;p33"/>
            <p:cNvSpPr/>
            <p:nvPr/>
          </p:nvSpPr>
          <p:spPr>
            <a:xfrm>
              <a:off x="1504350" y="2090275"/>
              <a:ext cx="69975" cy="53000"/>
            </a:xfrm>
            <a:custGeom>
              <a:avLst/>
              <a:gdLst/>
              <a:ahLst/>
              <a:cxnLst/>
              <a:rect l="l" t="t" r="r" b="b"/>
              <a:pathLst>
                <a:path w="2799" h="2120" extrusionOk="0">
                  <a:moveTo>
                    <a:pt x="131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155"/>
                    <a:pt x="107" y="1941"/>
                    <a:pt x="2227" y="2108"/>
                  </a:cubicBezTo>
                  <a:cubicBezTo>
                    <a:pt x="2346" y="2120"/>
                    <a:pt x="2501" y="2120"/>
                    <a:pt x="2667" y="2120"/>
                  </a:cubicBezTo>
                  <a:cubicBezTo>
                    <a:pt x="2739" y="2108"/>
                    <a:pt x="2798" y="2048"/>
                    <a:pt x="2798" y="1977"/>
                  </a:cubicBezTo>
                  <a:cubicBezTo>
                    <a:pt x="2774" y="1893"/>
                    <a:pt x="2727" y="1846"/>
                    <a:pt x="2643" y="1846"/>
                  </a:cubicBezTo>
                  <a:cubicBezTo>
                    <a:pt x="2620" y="1846"/>
                    <a:pt x="2596" y="1846"/>
                    <a:pt x="2573" y="1846"/>
                  </a:cubicBezTo>
                  <a:cubicBezTo>
                    <a:pt x="403" y="1846"/>
                    <a:pt x="286" y="202"/>
                    <a:pt x="286" y="131"/>
                  </a:cubicBezTo>
                  <a:cubicBezTo>
                    <a:pt x="286" y="60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4;p33"/>
            <p:cNvSpPr/>
            <p:nvPr/>
          </p:nvSpPr>
          <p:spPr>
            <a:xfrm>
              <a:off x="1324850" y="1882425"/>
              <a:ext cx="74150" cy="85925"/>
            </a:xfrm>
            <a:custGeom>
              <a:avLst/>
              <a:gdLst/>
              <a:ahLst/>
              <a:cxnLst/>
              <a:rect l="l" t="t" r="r" b="b"/>
              <a:pathLst>
                <a:path w="2966" h="3437" extrusionOk="0">
                  <a:moveTo>
                    <a:pt x="1518" y="0"/>
                  </a:moveTo>
                  <a:cubicBezTo>
                    <a:pt x="782" y="0"/>
                    <a:pt x="152" y="696"/>
                    <a:pt x="72" y="1611"/>
                  </a:cubicBezTo>
                  <a:cubicBezTo>
                    <a:pt x="1" y="2552"/>
                    <a:pt x="584" y="3373"/>
                    <a:pt x="1358" y="3433"/>
                  </a:cubicBezTo>
                  <a:cubicBezTo>
                    <a:pt x="1388" y="3435"/>
                    <a:pt x="1418" y="3436"/>
                    <a:pt x="1448" y="3436"/>
                  </a:cubicBezTo>
                  <a:cubicBezTo>
                    <a:pt x="2185" y="3436"/>
                    <a:pt x="2825" y="2741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5;p33"/>
            <p:cNvSpPr/>
            <p:nvPr/>
          </p:nvSpPr>
          <p:spPr>
            <a:xfrm>
              <a:off x="1696925" y="1910700"/>
              <a:ext cx="74150" cy="85900"/>
            </a:xfrm>
            <a:custGeom>
              <a:avLst/>
              <a:gdLst/>
              <a:ahLst/>
              <a:cxnLst/>
              <a:rect l="l" t="t" r="r" b="b"/>
              <a:pathLst>
                <a:path w="2966" h="3436" extrusionOk="0">
                  <a:moveTo>
                    <a:pt x="1518" y="0"/>
                  </a:moveTo>
                  <a:cubicBezTo>
                    <a:pt x="782" y="0"/>
                    <a:pt x="153" y="696"/>
                    <a:pt x="84" y="1611"/>
                  </a:cubicBezTo>
                  <a:cubicBezTo>
                    <a:pt x="1" y="2564"/>
                    <a:pt x="584" y="3373"/>
                    <a:pt x="1358" y="3433"/>
                  </a:cubicBezTo>
                  <a:cubicBezTo>
                    <a:pt x="1383" y="3434"/>
                    <a:pt x="1407" y="3435"/>
                    <a:pt x="1432" y="3435"/>
                  </a:cubicBezTo>
                  <a:cubicBezTo>
                    <a:pt x="2175" y="3435"/>
                    <a:pt x="2825" y="2747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6;p33"/>
            <p:cNvSpPr/>
            <p:nvPr/>
          </p:nvSpPr>
          <p:spPr>
            <a:xfrm>
              <a:off x="1504650" y="1665175"/>
              <a:ext cx="138125" cy="363200"/>
            </a:xfrm>
            <a:custGeom>
              <a:avLst/>
              <a:gdLst/>
              <a:ahLst/>
              <a:cxnLst/>
              <a:rect l="l" t="t" r="r" b="b"/>
              <a:pathLst>
                <a:path w="5525" h="14528" extrusionOk="0">
                  <a:moveTo>
                    <a:pt x="1443" y="1"/>
                  </a:moveTo>
                  <a:cubicBezTo>
                    <a:pt x="1369" y="1"/>
                    <a:pt x="1309" y="56"/>
                    <a:pt x="1298" y="121"/>
                  </a:cubicBezTo>
                  <a:cubicBezTo>
                    <a:pt x="1167" y="1026"/>
                    <a:pt x="0" y="8968"/>
                    <a:pt x="572" y="10015"/>
                  </a:cubicBezTo>
                  <a:cubicBezTo>
                    <a:pt x="755" y="10374"/>
                    <a:pt x="1104" y="10706"/>
                    <a:pt x="1762" y="10706"/>
                  </a:cubicBezTo>
                  <a:cubicBezTo>
                    <a:pt x="2174" y="10706"/>
                    <a:pt x="2706" y="10576"/>
                    <a:pt x="3393" y="10241"/>
                  </a:cubicBezTo>
                  <a:cubicBezTo>
                    <a:pt x="3429" y="10230"/>
                    <a:pt x="3453" y="10218"/>
                    <a:pt x="3465" y="10218"/>
                  </a:cubicBezTo>
                  <a:cubicBezTo>
                    <a:pt x="3671" y="10127"/>
                    <a:pt x="3864" y="10082"/>
                    <a:pt x="4039" y="10082"/>
                  </a:cubicBezTo>
                  <a:cubicBezTo>
                    <a:pt x="4299" y="10082"/>
                    <a:pt x="4520" y="10180"/>
                    <a:pt x="4691" y="10372"/>
                  </a:cubicBezTo>
                  <a:cubicBezTo>
                    <a:pt x="5167" y="10932"/>
                    <a:pt x="5191" y="12099"/>
                    <a:pt x="4751" y="12861"/>
                  </a:cubicBezTo>
                  <a:cubicBezTo>
                    <a:pt x="4167" y="13825"/>
                    <a:pt x="3024" y="14266"/>
                    <a:pt x="3012" y="14266"/>
                  </a:cubicBezTo>
                  <a:cubicBezTo>
                    <a:pt x="2929" y="14290"/>
                    <a:pt x="2893" y="14361"/>
                    <a:pt x="2917" y="14444"/>
                  </a:cubicBezTo>
                  <a:cubicBezTo>
                    <a:pt x="2929" y="14480"/>
                    <a:pt x="2977" y="14528"/>
                    <a:pt x="3036" y="14528"/>
                  </a:cubicBezTo>
                  <a:cubicBezTo>
                    <a:pt x="3048" y="14528"/>
                    <a:pt x="3084" y="14528"/>
                    <a:pt x="3131" y="14516"/>
                  </a:cubicBezTo>
                  <a:cubicBezTo>
                    <a:pt x="3167" y="14480"/>
                    <a:pt x="4382" y="14040"/>
                    <a:pt x="5001" y="12992"/>
                  </a:cubicBezTo>
                  <a:cubicBezTo>
                    <a:pt x="5525" y="12135"/>
                    <a:pt x="5477" y="10825"/>
                    <a:pt x="4917" y="10182"/>
                  </a:cubicBezTo>
                  <a:cubicBezTo>
                    <a:pt x="4696" y="9924"/>
                    <a:pt x="4397" y="9789"/>
                    <a:pt x="4054" y="9789"/>
                  </a:cubicBezTo>
                  <a:cubicBezTo>
                    <a:pt x="3844" y="9789"/>
                    <a:pt x="3617" y="9840"/>
                    <a:pt x="3381" y="9944"/>
                  </a:cubicBezTo>
                  <a:cubicBezTo>
                    <a:pt x="3370" y="9956"/>
                    <a:pt x="3334" y="9968"/>
                    <a:pt x="3286" y="9991"/>
                  </a:cubicBezTo>
                  <a:cubicBezTo>
                    <a:pt x="2681" y="10280"/>
                    <a:pt x="2176" y="10426"/>
                    <a:pt x="1773" y="10426"/>
                  </a:cubicBezTo>
                  <a:cubicBezTo>
                    <a:pt x="1328" y="10426"/>
                    <a:pt x="1009" y="10247"/>
                    <a:pt x="822" y="9884"/>
                  </a:cubicBezTo>
                  <a:cubicBezTo>
                    <a:pt x="393" y="9063"/>
                    <a:pt x="1226" y="2598"/>
                    <a:pt x="1584" y="169"/>
                  </a:cubicBezTo>
                  <a:cubicBezTo>
                    <a:pt x="1596" y="97"/>
                    <a:pt x="1536" y="14"/>
                    <a:pt x="1465" y="2"/>
                  </a:cubicBezTo>
                  <a:cubicBezTo>
                    <a:pt x="1457" y="1"/>
                    <a:pt x="1450" y="1"/>
                    <a:pt x="144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7;p33"/>
            <p:cNvSpPr/>
            <p:nvPr/>
          </p:nvSpPr>
          <p:spPr>
            <a:xfrm>
              <a:off x="1039100" y="21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8;p33"/>
            <p:cNvSpPr/>
            <p:nvPr/>
          </p:nvSpPr>
          <p:spPr>
            <a:xfrm>
              <a:off x="2022275" y="219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9;p33"/>
            <p:cNvSpPr/>
            <p:nvPr/>
          </p:nvSpPr>
          <p:spPr>
            <a:xfrm>
              <a:off x="1490650" y="1101025"/>
              <a:ext cx="195875" cy="190775"/>
            </a:xfrm>
            <a:custGeom>
              <a:avLst/>
              <a:gdLst/>
              <a:ahLst/>
              <a:cxnLst/>
              <a:rect l="l" t="t" r="r" b="b"/>
              <a:pathLst>
                <a:path w="7835" h="7631" extrusionOk="0">
                  <a:moveTo>
                    <a:pt x="3911" y="1"/>
                  </a:moveTo>
                  <a:cubicBezTo>
                    <a:pt x="1890" y="1"/>
                    <a:pt x="200" y="1584"/>
                    <a:pt x="96" y="3625"/>
                  </a:cubicBezTo>
                  <a:cubicBezTo>
                    <a:pt x="1" y="5733"/>
                    <a:pt x="1620" y="7519"/>
                    <a:pt x="3727" y="7626"/>
                  </a:cubicBezTo>
                  <a:cubicBezTo>
                    <a:pt x="3793" y="7629"/>
                    <a:pt x="3859" y="7631"/>
                    <a:pt x="3925" y="7631"/>
                  </a:cubicBezTo>
                  <a:cubicBezTo>
                    <a:pt x="5946" y="7631"/>
                    <a:pt x="7636" y="6048"/>
                    <a:pt x="7740" y="4006"/>
                  </a:cubicBezTo>
                  <a:cubicBezTo>
                    <a:pt x="7835" y="1911"/>
                    <a:pt x="6216" y="125"/>
                    <a:pt x="4108" y="6"/>
                  </a:cubicBezTo>
                  <a:cubicBezTo>
                    <a:pt x="4042" y="2"/>
                    <a:pt x="3976" y="1"/>
                    <a:pt x="3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30;p33"/>
            <p:cNvSpPr/>
            <p:nvPr/>
          </p:nvSpPr>
          <p:spPr>
            <a:xfrm>
              <a:off x="1292125" y="1173775"/>
              <a:ext cx="249750" cy="447125"/>
            </a:xfrm>
            <a:custGeom>
              <a:avLst/>
              <a:gdLst/>
              <a:ahLst/>
              <a:cxnLst/>
              <a:rect l="l" t="t" r="r" b="b"/>
              <a:pathLst>
                <a:path w="9990" h="17885" extrusionOk="0">
                  <a:moveTo>
                    <a:pt x="9989" y="1"/>
                  </a:moveTo>
                  <a:lnTo>
                    <a:pt x="9989" y="1"/>
                  </a:lnTo>
                  <a:cubicBezTo>
                    <a:pt x="7882" y="108"/>
                    <a:pt x="5989" y="418"/>
                    <a:pt x="4274" y="858"/>
                  </a:cubicBezTo>
                  <a:cubicBezTo>
                    <a:pt x="2548" y="4371"/>
                    <a:pt x="452" y="10109"/>
                    <a:pt x="0" y="17848"/>
                  </a:cubicBezTo>
                  <a:cubicBezTo>
                    <a:pt x="1134" y="17802"/>
                    <a:pt x="2270" y="17780"/>
                    <a:pt x="3401" y="17780"/>
                  </a:cubicBezTo>
                  <a:cubicBezTo>
                    <a:pt x="4870" y="17780"/>
                    <a:pt x="6330" y="17817"/>
                    <a:pt x="7763" y="17884"/>
                  </a:cubicBezTo>
                  <a:cubicBezTo>
                    <a:pt x="7144" y="9550"/>
                    <a:pt x="8751" y="3358"/>
                    <a:pt x="9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31;p33"/>
            <p:cNvSpPr/>
            <p:nvPr/>
          </p:nvSpPr>
          <p:spPr>
            <a:xfrm>
              <a:off x="1120675" y="1195225"/>
              <a:ext cx="278325" cy="439650"/>
            </a:xfrm>
            <a:custGeom>
              <a:avLst/>
              <a:gdLst/>
              <a:ahLst/>
              <a:cxnLst/>
              <a:rect l="l" t="t" r="r" b="b"/>
              <a:pathLst>
                <a:path w="11133" h="17586" extrusionOk="0">
                  <a:moveTo>
                    <a:pt x="11132" y="0"/>
                  </a:moveTo>
                  <a:cubicBezTo>
                    <a:pt x="7561" y="977"/>
                    <a:pt x="4810" y="2608"/>
                    <a:pt x="2727" y="4525"/>
                  </a:cubicBezTo>
                  <a:cubicBezTo>
                    <a:pt x="1488" y="7846"/>
                    <a:pt x="357" y="12228"/>
                    <a:pt x="0" y="17586"/>
                  </a:cubicBezTo>
                  <a:cubicBezTo>
                    <a:pt x="2262" y="17264"/>
                    <a:pt x="4560" y="17074"/>
                    <a:pt x="6858" y="16990"/>
                  </a:cubicBezTo>
                  <a:cubicBezTo>
                    <a:pt x="7322" y="9251"/>
                    <a:pt x="9406" y="3513"/>
                    <a:pt x="11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32;p33"/>
            <p:cNvSpPr/>
            <p:nvPr/>
          </p:nvSpPr>
          <p:spPr>
            <a:xfrm>
              <a:off x="1020350" y="1308325"/>
              <a:ext cx="168500" cy="343825"/>
            </a:xfrm>
            <a:custGeom>
              <a:avLst/>
              <a:gdLst/>
              <a:ahLst/>
              <a:cxnLst/>
              <a:rect l="l" t="t" r="r" b="b"/>
              <a:pathLst>
                <a:path w="6740" h="13753" extrusionOk="0">
                  <a:moveTo>
                    <a:pt x="6740" y="1"/>
                  </a:moveTo>
                  <a:lnTo>
                    <a:pt x="6740" y="1"/>
                  </a:lnTo>
                  <a:cubicBezTo>
                    <a:pt x="536" y="5668"/>
                    <a:pt x="1" y="13752"/>
                    <a:pt x="1" y="13752"/>
                  </a:cubicBezTo>
                  <a:cubicBezTo>
                    <a:pt x="1310" y="13478"/>
                    <a:pt x="2656" y="13240"/>
                    <a:pt x="4013" y="13062"/>
                  </a:cubicBezTo>
                  <a:cubicBezTo>
                    <a:pt x="4370" y="7704"/>
                    <a:pt x="5501" y="3322"/>
                    <a:pt x="6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33;p33"/>
            <p:cNvSpPr/>
            <p:nvPr/>
          </p:nvSpPr>
          <p:spPr>
            <a:xfrm>
              <a:off x="1470700" y="1172600"/>
              <a:ext cx="232800" cy="462275"/>
            </a:xfrm>
            <a:custGeom>
              <a:avLst/>
              <a:gdLst/>
              <a:ahLst/>
              <a:cxnLst/>
              <a:rect l="l" t="t" r="r" b="b"/>
              <a:pathLst>
                <a:path w="9312" h="18491" extrusionOk="0">
                  <a:moveTo>
                    <a:pt x="4489" y="0"/>
                  </a:moveTo>
                  <a:cubicBezTo>
                    <a:pt x="3930" y="0"/>
                    <a:pt x="3382" y="12"/>
                    <a:pt x="2858" y="48"/>
                  </a:cubicBezTo>
                  <a:cubicBezTo>
                    <a:pt x="1632" y="3405"/>
                    <a:pt x="1" y="9597"/>
                    <a:pt x="632" y="17931"/>
                  </a:cubicBezTo>
                  <a:cubicBezTo>
                    <a:pt x="3096" y="18038"/>
                    <a:pt x="5513" y="18253"/>
                    <a:pt x="7799" y="18491"/>
                  </a:cubicBezTo>
                  <a:cubicBezTo>
                    <a:pt x="9311" y="10049"/>
                    <a:pt x="8264" y="3608"/>
                    <a:pt x="7359" y="131"/>
                  </a:cubicBezTo>
                  <a:cubicBezTo>
                    <a:pt x="6454" y="48"/>
                    <a:pt x="5478" y="0"/>
                    <a:pt x="4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34;p33"/>
            <p:cNvSpPr/>
            <p:nvPr/>
          </p:nvSpPr>
          <p:spPr>
            <a:xfrm>
              <a:off x="1997550" y="1364575"/>
              <a:ext cx="109875" cy="346800"/>
            </a:xfrm>
            <a:custGeom>
              <a:avLst/>
              <a:gdLst/>
              <a:ahLst/>
              <a:cxnLst/>
              <a:rect l="l" t="t" r="r" b="b"/>
              <a:pathLst>
                <a:path w="4395" h="13872" extrusionOk="0">
                  <a:moveTo>
                    <a:pt x="1" y="1"/>
                  </a:moveTo>
                  <a:lnTo>
                    <a:pt x="1" y="1"/>
                  </a:lnTo>
                  <a:cubicBezTo>
                    <a:pt x="858" y="3454"/>
                    <a:pt x="1465" y="7895"/>
                    <a:pt x="1227" y="13157"/>
                  </a:cubicBezTo>
                  <a:cubicBezTo>
                    <a:pt x="3144" y="13574"/>
                    <a:pt x="4263" y="13872"/>
                    <a:pt x="4263" y="13872"/>
                  </a:cubicBezTo>
                  <a:cubicBezTo>
                    <a:pt x="4263" y="13872"/>
                    <a:pt x="4394" y="6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35;p33"/>
            <p:cNvSpPr/>
            <p:nvPr/>
          </p:nvSpPr>
          <p:spPr>
            <a:xfrm>
              <a:off x="1654650" y="1175875"/>
              <a:ext cx="214650" cy="485200"/>
            </a:xfrm>
            <a:custGeom>
              <a:avLst/>
              <a:gdLst/>
              <a:ahLst/>
              <a:cxnLst/>
              <a:rect l="l" t="t" r="r" b="b"/>
              <a:pathLst>
                <a:path w="8586" h="19408" extrusionOk="0">
                  <a:moveTo>
                    <a:pt x="1" y="0"/>
                  </a:moveTo>
                  <a:cubicBezTo>
                    <a:pt x="906" y="3477"/>
                    <a:pt x="1953" y="9918"/>
                    <a:pt x="429" y="18360"/>
                  </a:cubicBezTo>
                  <a:cubicBezTo>
                    <a:pt x="3239" y="18657"/>
                    <a:pt x="5847" y="19026"/>
                    <a:pt x="8157" y="19407"/>
                  </a:cubicBezTo>
                  <a:cubicBezTo>
                    <a:pt x="8585" y="11168"/>
                    <a:pt x="6930" y="4965"/>
                    <a:pt x="5502" y="1239"/>
                  </a:cubicBezTo>
                  <a:cubicBezTo>
                    <a:pt x="3882" y="631"/>
                    <a:pt x="2049" y="2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6;p33"/>
            <p:cNvSpPr/>
            <p:nvPr/>
          </p:nvSpPr>
          <p:spPr>
            <a:xfrm>
              <a:off x="1792175" y="1206825"/>
              <a:ext cx="242025" cy="486700"/>
            </a:xfrm>
            <a:custGeom>
              <a:avLst/>
              <a:gdLst/>
              <a:ahLst/>
              <a:cxnLst/>
              <a:rect l="l" t="t" r="r" b="b"/>
              <a:pathLst>
                <a:path w="9681" h="19468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3715"/>
                    <a:pt x="3084" y="9930"/>
                    <a:pt x="2656" y="18169"/>
                  </a:cubicBezTo>
                  <a:cubicBezTo>
                    <a:pt x="5418" y="18634"/>
                    <a:pt x="7740" y="19098"/>
                    <a:pt x="9442" y="19467"/>
                  </a:cubicBezTo>
                  <a:cubicBezTo>
                    <a:pt x="9680" y="14205"/>
                    <a:pt x="9073" y="9764"/>
                    <a:pt x="8216" y="6311"/>
                  </a:cubicBezTo>
                  <a:cubicBezTo>
                    <a:pt x="6394" y="3715"/>
                    <a:pt x="3751" y="139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37;p33"/>
            <p:cNvSpPr/>
            <p:nvPr/>
          </p:nvSpPr>
          <p:spPr>
            <a:xfrm>
              <a:off x="881475" y="1562925"/>
              <a:ext cx="655925" cy="296975"/>
            </a:xfrm>
            <a:custGeom>
              <a:avLst/>
              <a:gdLst/>
              <a:ahLst/>
              <a:cxnLst/>
              <a:rect l="l" t="t" r="r" b="b"/>
              <a:pathLst>
                <a:path w="26237" h="11879" extrusionOk="0">
                  <a:moveTo>
                    <a:pt x="17020" y="0"/>
                  </a:moveTo>
                  <a:cubicBezTo>
                    <a:pt x="13347" y="0"/>
                    <a:pt x="8998" y="448"/>
                    <a:pt x="4794" y="1961"/>
                  </a:cubicBezTo>
                  <a:cubicBezTo>
                    <a:pt x="4792" y="1961"/>
                    <a:pt x="4790" y="1961"/>
                    <a:pt x="4789" y="1961"/>
                  </a:cubicBezTo>
                  <a:cubicBezTo>
                    <a:pt x="3487" y="1961"/>
                    <a:pt x="0" y="6480"/>
                    <a:pt x="3555" y="11879"/>
                  </a:cubicBezTo>
                  <a:cubicBezTo>
                    <a:pt x="3555" y="11879"/>
                    <a:pt x="14628" y="8628"/>
                    <a:pt x="26237" y="937"/>
                  </a:cubicBezTo>
                  <a:cubicBezTo>
                    <a:pt x="26237" y="937"/>
                    <a:pt x="22336" y="0"/>
                    <a:pt x="17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38;p33"/>
            <p:cNvSpPr/>
            <p:nvPr/>
          </p:nvSpPr>
          <p:spPr>
            <a:xfrm>
              <a:off x="1554650" y="1588600"/>
              <a:ext cx="641825" cy="308225"/>
            </a:xfrm>
            <a:custGeom>
              <a:avLst/>
              <a:gdLst/>
              <a:ahLst/>
              <a:cxnLst/>
              <a:rect l="l" t="t" r="r" b="b"/>
              <a:pathLst>
                <a:path w="25673" h="12329" extrusionOk="0">
                  <a:moveTo>
                    <a:pt x="4331" y="1"/>
                  </a:moveTo>
                  <a:cubicBezTo>
                    <a:pt x="1676" y="1"/>
                    <a:pt x="0" y="184"/>
                    <a:pt x="0" y="184"/>
                  </a:cubicBezTo>
                  <a:cubicBezTo>
                    <a:pt x="8894" y="8697"/>
                    <a:pt x="22122" y="12328"/>
                    <a:pt x="22122" y="12328"/>
                  </a:cubicBezTo>
                  <a:cubicBezTo>
                    <a:pt x="25672" y="6938"/>
                    <a:pt x="22473" y="2684"/>
                    <a:pt x="21169" y="2684"/>
                  </a:cubicBezTo>
                  <a:cubicBezTo>
                    <a:pt x="21165" y="2684"/>
                    <a:pt x="21161" y="2684"/>
                    <a:pt x="21158" y="2684"/>
                  </a:cubicBezTo>
                  <a:cubicBezTo>
                    <a:pt x="14919" y="441"/>
                    <a:pt x="8448" y="1"/>
                    <a:pt x="4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39;p33"/>
            <p:cNvSpPr/>
            <p:nvPr/>
          </p:nvSpPr>
          <p:spPr>
            <a:xfrm>
              <a:off x="1668650" y="1642300"/>
              <a:ext cx="436100" cy="186650"/>
            </a:xfrm>
            <a:custGeom>
              <a:avLst/>
              <a:gdLst/>
              <a:ahLst/>
              <a:cxnLst/>
              <a:rect l="l" t="t" r="r" b="b"/>
              <a:pathLst>
                <a:path w="17444" h="7466" extrusionOk="0">
                  <a:moveTo>
                    <a:pt x="36" y="0"/>
                  </a:moveTo>
                  <a:lnTo>
                    <a:pt x="0" y="84"/>
                  </a:lnTo>
                  <a:cubicBezTo>
                    <a:pt x="1453" y="727"/>
                    <a:pt x="2894" y="1346"/>
                    <a:pt x="4334" y="1977"/>
                  </a:cubicBezTo>
                  <a:cubicBezTo>
                    <a:pt x="5775" y="2596"/>
                    <a:pt x="7228" y="3227"/>
                    <a:pt x="8680" y="3834"/>
                  </a:cubicBezTo>
                  <a:lnTo>
                    <a:pt x="13038" y="5668"/>
                  </a:lnTo>
                  <a:cubicBezTo>
                    <a:pt x="14502" y="6275"/>
                    <a:pt x="15955" y="6882"/>
                    <a:pt x="17419" y="7466"/>
                  </a:cubicBezTo>
                  <a:lnTo>
                    <a:pt x="17443" y="7406"/>
                  </a:lnTo>
                  <a:lnTo>
                    <a:pt x="13085" y="5561"/>
                  </a:lnTo>
                  <a:lnTo>
                    <a:pt x="8740" y="3703"/>
                  </a:lnTo>
                  <a:lnTo>
                    <a:pt x="4394" y="1846"/>
                  </a:lnTo>
                  <a:cubicBezTo>
                    <a:pt x="2941" y="1215"/>
                    <a:pt x="1489" y="60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40;p33"/>
            <p:cNvSpPr/>
            <p:nvPr/>
          </p:nvSpPr>
          <p:spPr>
            <a:xfrm>
              <a:off x="1685325" y="1614325"/>
              <a:ext cx="414050" cy="120875"/>
            </a:xfrm>
            <a:custGeom>
              <a:avLst/>
              <a:gdLst/>
              <a:ahLst/>
              <a:cxnLst/>
              <a:rect l="l" t="t" r="r" b="b"/>
              <a:pathLst>
                <a:path w="16562" h="4835" extrusionOk="0">
                  <a:moveTo>
                    <a:pt x="36" y="0"/>
                  </a:moveTo>
                  <a:lnTo>
                    <a:pt x="0" y="83"/>
                  </a:lnTo>
                  <a:cubicBezTo>
                    <a:pt x="1369" y="500"/>
                    <a:pt x="2762" y="905"/>
                    <a:pt x="4132" y="1310"/>
                  </a:cubicBezTo>
                  <a:cubicBezTo>
                    <a:pt x="5513" y="1715"/>
                    <a:pt x="6882" y="2108"/>
                    <a:pt x="8263" y="2500"/>
                  </a:cubicBezTo>
                  <a:lnTo>
                    <a:pt x="12407" y="3679"/>
                  </a:lnTo>
                  <a:cubicBezTo>
                    <a:pt x="13776" y="4060"/>
                    <a:pt x="15157" y="4453"/>
                    <a:pt x="16538" y="4834"/>
                  </a:cubicBezTo>
                  <a:lnTo>
                    <a:pt x="16562" y="4775"/>
                  </a:lnTo>
                  <a:cubicBezTo>
                    <a:pt x="15193" y="4358"/>
                    <a:pt x="13823" y="3953"/>
                    <a:pt x="12430" y="3560"/>
                  </a:cubicBezTo>
                  <a:lnTo>
                    <a:pt x="8311" y="2346"/>
                  </a:lnTo>
                  <a:cubicBezTo>
                    <a:pt x="6930" y="1929"/>
                    <a:pt x="5560" y="1548"/>
                    <a:pt x="4179" y="1155"/>
                  </a:cubicBezTo>
                  <a:cubicBezTo>
                    <a:pt x="2810" y="774"/>
                    <a:pt x="1417" y="36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41;p33"/>
            <p:cNvSpPr/>
            <p:nvPr/>
          </p:nvSpPr>
          <p:spPr>
            <a:xfrm>
              <a:off x="992975" y="1616400"/>
              <a:ext cx="436075" cy="186950"/>
            </a:xfrm>
            <a:custGeom>
              <a:avLst/>
              <a:gdLst/>
              <a:ahLst/>
              <a:cxnLst/>
              <a:rect l="l" t="t" r="r" b="b"/>
              <a:pathLst>
                <a:path w="17443" h="7478" extrusionOk="0">
                  <a:moveTo>
                    <a:pt x="17419" y="0"/>
                  </a:moveTo>
                  <a:cubicBezTo>
                    <a:pt x="15955" y="620"/>
                    <a:pt x="14502" y="1227"/>
                    <a:pt x="13061" y="1846"/>
                  </a:cubicBezTo>
                  <a:lnTo>
                    <a:pt x="8716" y="3715"/>
                  </a:lnTo>
                  <a:lnTo>
                    <a:pt x="4370" y="5573"/>
                  </a:lnTo>
                  <a:lnTo>
                    <a:pt x="0" y="7418"/>
                  </a:lnTo>
                  <a:lnTo>
                    <a:pt x="36" y="7478"/>
                  </a:lnTo>
                  <a:cubicBezTo>
                    <a:pt x="1489" y="6882"/>
                    <a:pt x="2953" y="6287"/>
                    <a:pt x="4406" y="5680"/>
                  </a:cubicBezTo>
                  <a:lnTo>
                    <a:pt x="8775" y="3834"/>
                  </a:lnTo>
                  <a:cubicBezTo>
                    <a:pt x="10228" y="3215"/>
                    <a:pt x="11668" y="2596"/>
                    <a:pt x="13121" y="1965"/>
                  </a:cubicBezTo>
                  <a:cubicBezTo>
                    <a:pt x="14562" y="1346"/>
                    <a:pt x="16002" y="715"/>
                    <a:pt x="17443" y="84"/>
                  </a:cubicBezTo>
                  <a:lnTo>
                    <a:pt x="17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42;p33"/>
            <p:cNvSpPr/>
            <p:nvPr/>
          </p:nvSpPr>
          <p:spPr>
            <a:xfrm>
              <a:off x="997725" y="1588125"/>
              <a:ext cx="413775" cy="121175"/>
            </a:xfrm>
            <a:custGeom>
              <a:avLst/>
              <a:gdLst/>
              <a:ahLst/>
              <a:cxnLst/>
              <a:rect l="l" t="t" r="r" b="b"/>
              <a:pathLst>
                <a:path w="16551" h="4847" extrusionOk="0">
                  <a:moveTo>
                    <a:pt x="16527" y="0"/>
                  </a:moveTo>
                  <a:cubicBezTo>
                    <a:pt x="15146" y="381"/>
                    <a:pt x="13776" y="774"/>
                    <a:pt x="12383" y="1167"/>
                  </a:cubicBezTo>
                  <a:cubicBezTo>
                    <a:pt x="11002" y="1572"/>
                    <a:pt x="9621" y="1953"/>
                    <a:pt x="8252" y="2358"/>
                  </a:cubicBezTo>
                  <a:lnTo>
                    <a:pt x="4132" y="3560"/>
                  </a:lnTo>
                  <a:cubicBezTo>
                    <a:pt x="2763" y="3965"/>
                    <a:pt x="1370" y="4382"/>
                    <a:pt x="1" y="4787"/>
                  </a:cubicBezTo>
                  <a:lnTo>
                    <a:pt x="25" y="4846"/>
                  </a:lnTo>
                  <a:cubicBezTo>
                    <a:pt x="1406" y="4453"/>
                    <a:pt x="2775" y="4084"/>
                    <a:pt x="4156" y="3679"/>
                  </a:cubicBezTo>
                  <a:lnTo>
                    <a:pt x="8299" y="2501"/>
                  </a:lnTo>
                  <a:cubicBezTo>
                    <a:pt x="9681" y="2120"/>
                    <a:pt x="11062" y="1715"/>
                    <a:pt x="12431" y="1310"/>
                  </a:cubicBezTo>
                  <a:cubicBezTo>
                    <a:pt x="13800" y="917"/>
                    <a:pt x="15193" y="512"/>
                    <a:pt x="16550" y="96"/>
                  </a:cubicBezTo>
                  <a:lnTo>
                    <a:pt x="16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43;p33"/>
            <p:cNvSpPr/>
            <p:nvPr/>
          </p:nvSpPr>
          <p:spPr>
            <a:xfrm>
              <a:off x="1479050" y="1517575"/>
              <a:ext cx="142900" cy="168200"/>
            </a:xfrm>
            <a:custGeom>
              <a:avLst/>
              <a:gdLst/>
              <a:ahLst/>
              <a:cxnLst/>
              <a:rect l="l" t="t" r="r" b="b"/>
              <a:pathLst>
                <a:path w="5716" h="6728" extrusionOk="0">
                  <a:moveTo>
                    <a:pt x="2858" y="1"/>
                  </a:moveTo>
                  <a:cubicBezTo>
                    <a:pt x="1274" y="1"/>
                    <a:pt x="0" y="1501"/>
                    <a:pt x="0" y="3358"/>
                  </a:cubicBezTo>
                  <a:cubicBezTo>
                    <a:pt x="0" y="5227"/>
                    <a:pt x="1274" y="6728"/>
                    <a:pt x="2858" y="6728"/>
                  </a:cubicBezTo>
                  <a:cubicBezTo>
                    <a:pt x="4429" y="6728"/>
                    <a:pt x="5715" y="5227"/>
                    <a:pt x="5715" y="3358"/>
                  </a:cubicBezTo>
                  <a:cubicBezTo>
                    <a:pt x="5715" y="1501"/>
                    <a:pt x="4429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44;p33"/>
            <p:cNvSpPr/>
            <p:nvPr/>
          </p:nvSpPr>
          <p:spPr>
            <a:xfrm>
              <a:off x="1495425" y="1536625"/>
              <a:ext cx="110750" cy="130100"/>
            </a:xfrm>
            <a:custGeom>
              <a:avLst/>
              <a:gdLst/>
              <a:ahLst/>
              <a:cxnLst/>
              <a:rect l="l" t="t" r="r" b="b"/>
              <a:pathLst>
                <a:path w="4430" h="5204" extrusionOk="0">
                  <a:moveTo>
                    <a:pt x="2215" y="1"/>
                  </a:moveTo>
                  <a:cubicBezTo>
                    <a:pt x="1000" y="1"/>
                    <a:pt x="0" y="1156"/>
                    <a:pt x="0" y="2596"/>
                  </a:cubicBezTo>
                  <a:cubicBezTo>
                    <a:pt x="0" y="4049"/>
                    <a:pt x="1000" y="5204"/>
                    <a:pt x="2215" y="5204"/>
                  </a:cubicBezTo>
                  <a:cubicBezTo>
                    <a:pt x="3441" y="5204"/>
                    <a:pt x="4429" y="4049"/>
                    <a:pt x="4429" y="2596"/>
                  </a:cubicBezTo>
                  <a:cubicBezTo>
                    <a:pt x="4429" y="1156"/>
                    <a:pt x="3441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45;p33"/>
            <p:cNvSpPr/>
            <p:nvPr/>
          </p:nvSpPr>
          <p:spPr>
            <a:xfrm>
              <a:off x="1524275" y="1546450"/>
              <a:ext cx="76775" cy="84175"/>
            </a:xfrm>
            <a:custGeom>
              <a:avLst/>
              <a:gdLst/>
              <a:ahLst/>
              <a:cxnLst/>
              <a:rect l="l" t="t" r="r" b="b"/>
              <a:pathLst>
                <a:path w="3071" h="3367" extrusionOk="0">
                  <a:moveTo>
                    <a:pt x="989" y="1"/>
                  </a:moveTo>
                  <a:cubicBezTo>
                    <a:pt x="1" y="227"/>
                    <a:pt x="834" y="1167"/>
                    <a:pt x="1453" y="1370"/>
                  </a:cubicBezTo>
                  <a:cubicBezTo>
                    <a:pt x="2061" y="1596"/>
                    <a:pt x="2239" y="3144"/>
                    <a:pt x="2382" y="3322"/>
                  </a:cubicBezTo>
                  <a:cubicBezTo>
                    <a:pt x="2405" y="3351"/>
                    <a:pt x="2438" y="3366"/>
                    <a:pt x="2476" y="3366"/>
                  </a:cubicBezTo>
                  <a:cubicBezTo>
                    <a:pt x="2692" y="3366"/>
                    <a:pt x="3070" y="2881"/>
                    <a:pt x="2787" y="1596"/>
                  </a:cubicBezTo>
                  <a:cubicBezTo>
                    <a:pt x="2466" y="8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999;p33"/>
          <p:cNvGrpSpPr/>
          <p:nvPr/>
        </p:nvGrpSpPr>
        <p:grpSpPr>
          <a:xfrm>
            <a:off x="5879131" y="2197595"/>
            <a:ext cx="1807634" cy="3005369"/>
            <a:chOff x="2751225" y="1023950"/>
            <a:chExt cx="2244950" cy="3732450"/>
          </a:xfrm>
        </p:grpSpPr>
        <p:sp>
          <p:nvSpPr>
            <p:cNvPr id="81" name="Google Shape;1000;p33"/>
            <p:cNvSpPr/>
            <p:nvPr/>
          </p:nvSpPr>
          <p:spPr>
            <a:xfrm>
              <a:off x="4168950" y="2244150"/>
              <a:ext cx="827225" cy="2032725"/>
            </a:xfrm>
            <a:custGeom>
              <a:avLst/>
              <a:gdLst/>
              <a:ahLst/>
              <a:cxnLst/>
              <a:rect l="l" t="t" r="r" b="b"/>
              <a:pathLst>
                <a:path w="33089" h="81309" extrusionOk="0">
                  <a:moveTo>
                    <a:pt x="1" y="1"/>
                  </a:moveTo>
                  <a:lnTo>
                    <a:pt x="2799" y="81308"/>
                  </a:lnTo>
                  <a:cubicBezTo>
                    <a:pt x="21789" y="77867"/>
                    <a:pt x="33088" y="70236"/>
                    <a:pt x="33088" y="70236"/>
                  </a:cubicBezTo>
                  <a:cubicBezTo>
                    <a:pt x="33088" y="70236"/>
                    <a:pt x="32826" y="67688"/>
                    <a:pt x="26421" y="41196"/>
                  </a:cubicBezTo>
                  <a:cubicBezTo>
                    <a:pt x="17980" y="540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1;p33"/>
            <p:cNvSpPr/>
            <p:nvPr/>
          </p:nvSpPr>
          <p:spPr>
            <a:xfrm>
              <a:off x="4133850" y="2259925"/>
              <a:ext cx="826900" cy="2032425"/>
            </a:xfrm>
            <a:custGeom>
              <a:avLst/>
              <a:gdLst/>
              <a:ahLst/>
              <a:cxnLst/>
              <a:rect l="l" t="t" r="r" b="b"/>
              <a:pathLst>
                <a:path w="33076" h="81297" extrusionOk="0">
                  <a:moveTo>
                    <a:pt x="0" y="1"/>
                  </a:moveTo>
                  <a:lnTo>
                    <a:pt x="2798" y="81296"/>
                  </a:lnTo>
                  <a:cubicBezTo>
                    <a:pt x="21777" y="77867"/>
                    <a:pt x="33076" y="70224"/>
                    <a:pt x="33076" y="70224"/>
                  </a:cubicBezTo>
                  <a:cubicBezTo>
                    <a:pt x="33076" y="70224"/>
                    <a:pt x="32814" y="67688"/>
                    <a:pt x="26408" y="41196"/>
                  </a:cubicBezTo>
                  <a:cubicBezTo>
                    <a:pt x="17979" y="53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02;p33"/>
            <p:cNvSpPr/>
            <p:nvPr/>
          </p:nvSpPr>
          <p:spPr>
            <a:xfrm>
              <a:off x="2751225" y="2207850"/>
              <a:ext cx="799225" cy="2061875"/>
            </a:xfrm>
            <a:custGeom>
              <a:avLst/>
              <a:gdLst/>
              <a:ahLst/>
              <a:cxnLst/>
              <a:rect l="l" t="t" r="r" b="b"/>
              <a:pathLst>
                <a:path w="31969" h="82475" extrusionOk="0">
                  <a:moveTo>
                    <a:pt x="31969" y="0"/>
                  </a:moveTo>
                  <a:cubicBezTo>
                    <a:pt x="31968" y="0"/>
                    <a:pt x="11883" y="7442"/>
                    <a:pt x="5215" y="43589"/>
                  </a:cubicBezTo>
                  <a:cubicBezTo>
                    <a:pt x="131" y="70366"/>
                    <a:pt x="0" y="72926"/>
                    <a:pt x="0" y="72926"/>
                  </a:cubicBezTo>
                  <a:cubicBezTo>
                    <a:pt x="0" y="72926"/>
                    <a:pt x="11645" y="79986"/>
                    <a:pt x="30790" y="82475"/>
                  </a:cubicBezTo>
                  <a:lnTo>
                    <a:pt x="31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03;p33"/>
            <p:cNvSpPr/>
            <p:nvPr/>
          </p:nvSpPr>
          <p:spPr>
            <a:xfrm>
              <a:off x="2786650" y="2250400"/>
              <a:ext cx="770050" cy="2033625"/>
            </a:xfrm>
            <a:custGeom>
              <a:avLst/>
              <a:gdLst/>
              <a:ahLst/>
              <a:cxnLst/>
              <a:rect l="l" t="t" r="r" b="b"/>
              <a:pathLst>
                <a:path w="30802" h="81345" extrusionOk="0">
                  <a:moveTo>
                    <a:pt x="29599" y="1"/>
                  </a:moveTo>
                  <a:cubicBezTo>
                    <a:pt x="29599" y="1"/>
                    <a:pt x="11895" y="6287"/>
                    <a:pt x="5227" y="42446"/>
                  </a:cubicBezTo>
                  <a:cubicBezTo>
                    <a:pt x="143" y="69224"/>
                    <a:pt x="0" y="71783"/>
                    <a:pt x="0" y="71783"/>
                  </a:cubicBezTo>
                  <a:cubicBezTo>
                    <a:pt x="0" y="71783"/>
                    <a:pt x="11657" y="78856"/>
                    <a:pt x="30802" y="81344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04;p33"/>
            <p:cNvSpPr/>
            <p:nvPr/>
          </p:nvSpPr>
          <p:spPr>
            <a:xfrm>
              <a:off x="3064050" y="2237550"/>
              <a:ext cx="1548450" cy="2518850"/>
            </a:xfrm>
            <a:custGeom>
              <a:avLst/>
              <a:gdLst/>
              <a:ahLst/>
              <a:cxnLst/>
              <a:rect l="l" t="t" r="r" b="b"/>
              <a:pathLst>
                <a:path w="61938" h="100754" extrusionOk="0">
                  <a:moveTo>
                    <a:pt x="41832" y="1"/>
                  </a:moveTo>
                  <a:cubicBezTo>
                    <a:pt x="38476" y="1"/>
                    <a:pt x="32198" y="445"/>
                    <a:pt x="30624" y="753"/>
                  </a:cubicBezTo>
                  <a:cubicBezTo>
                    <a:pt x="30187" y="667"/>
                    <a:pt x="29428" y="631"/>
                    <a:pt x="28495" y="631"/>
                  </a:cubicBezTo>
                  <a:cubicBezTo>
                    <a:pt x="24879" y="631"/>
                    <a:pt x="18637" y="1184"/>
                    <a:pt x="18277" y="1610"/>
                  </a:cubicBezTo>
                  <a:cubicBezTo>
                    <a:pt x="18277" y="1610"/>
                    <a:pt x="2049" y="19291"/>
                    <a:pt x="1025" y="52104"/>
                  </a:cubicBezTo>
                  <a:cubicBezTo>
                    <a:pt x="1" y="84918"/>
                    <a:pt x="513" y="95574"/>
                    <a:pt x="513" y="95574"/>
                  </a:cubicBezTo>
                  <a:cubicBezTo>
                    <a:pt x="513" y="95574"/>
                    <a:pt x="10324" y="100646"/>
                    <a:pt x="30660" y="100753"/>
                  </a:cubicBezTo>
                  <a:lnTo>
                    <a:pt x="31314" y="100753"/>
                  </a:lnTo>
                  <a:cubicBezTo>
                    <a:pt x="51638" y="100646"/>
                    <a:pt x="61449" y="95574"/>
                    <a:pt x="61449" y="95574"/>
                  </a:cubicBezTo>
                  <a:cubicBezTo>
                    <a:pt x="61449" y="95574"/>
                    <a:pt x="61937" y="84906"/>
                    <a:pt x="60913" y="52093"/>
                  </a:cubicBezTo>
                  <a:cubicBezTo>
                    <a:pt x="59889" y="19267"/>
                    <a:pt x="43959" y="193"/>
                    <a:pt x="43959" y="193"/>
                  </a:cubicBezTo>
                  <a:cubicBezTo>
                    <a:pt x="43841" y="56"/>
                    <a:pt x="43019" y="1"/>
                    <a:pt x="41832" y="1"/>
                  </a:cubicBezTo>
                  <a:close/>
                </a:path>
              </a:pathLst>
            </a:custGeom>
            <a:solidFill>
              <a:srgbClr val="F05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05;p33"/>
            <p:cNvSpPr/>
            <p:nvPr/>
          </p:nvSpPr>
          <p:spPr>
            <a:xfrm>
              <a:off x="3491800" y="2847500"/>
              <a:ext cx="709625" cy="520075"/>
            </a:xfrm>
            <a:custGeom>
              <a:avLst/>
              <a:gdLst/>
              <a:ahLst/>
              <a:cxnLst/>
              <a:rect l="l" t="t" r="r" b="b"/>
              <a:pathLst>
                <a:path w="28385" h="20803" extrusionOk="0">
                  <a:moveTo>
                    <a:pt x="15335" y="1"/>
                  </a:moveTo>
                  <a:cubicBezTo>
                    <a:pt x="14681" y="1"/>
                    <a:pt x="14026" y="1"/>
                    <a:pt x="13335" y="24"/>
                  </a:cubicBezTo>
                  <a:cubicBezTo>
                    <a:pt x="11037" y="48"/>
                    <a:pt x="8549" y="132"/>
                    <a:pt x="5930" y="274"/>
                  </a:cubicBezTo>
                  <a:cubicBezTo>
                    <a:pt x="4013" y="394"/>
                    <a:pt x="2024" y="548"/>
                    <a:pt x="0" y="751"/>
                  </a:cubicBezTo>
                  <a:lnTo>
                    <a:pt x="95" y="5561"/>
                  </a:lnTo>
                  <a:lnTo>
                    <a:pt x="393" y="20682"/>
                  </a:lnTo>
                  <a:cubicBezTo>
                    <a:pt x="393" y="20682"/>
                    <a:pt x="3229" y="20803"/>
                    <a:pt x="7660" y="20803"/>
                  </a:cubicBezTo>
                  <a:cubicBezTo>
                    <a:pt x="9292" y="20803"/>
                    <a:pt x="11141" y="20786"/>
                    <a:pt x="13145" y="20741"/>
                  </a:cubicBezTo>
                  <a:cubicBezTo>
                    <a:pt x="13752" y="20729"/>
                    <a:pt x="14383" y="20706"/>
                    <a:pt x="15026" y="20694"/>
                  </a:cubicBezTo>
                  <a:cubicBezTo>
                    <a:pt x="18931" y="20575"/>
                    <a:pt x="23313" y="20348"/>
                    <a:pt x="27778" y="19932"/>
                  </a:cubicBezTo>
                  <a:lnTo>
                    <a:pt x="28206" y="6394"/>
                  </a:lnTo>
                  <a:lnTo>
                    <a:pt x="28385" y="584"/>
                  </a:lnTo>
                  <a:cubicBezTo>
                    <a:pt x="28373" y="584"/>
                    <a:pt x="25480" y="274"/>
                    <a:pt x="20836" y="108"/>
                  </a:cubicBezTo>
                  <a:cubicBezTo>
                    <a:pt x="19205" y="48"/>
                    <a:pt x="17360" y="1"/>
                    <a:pt x="1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06;p33"/>
            <p:cNvSpPr/>
            <p:nvPr/>
          </p:nvSpPr>
          <p:spPr>
            <a:xfrm>
              <a:off x="3456675" y="2821225"/>
              <a:ext cx="765600" cy="126025"/>
            </a:xfrm>
            <a:custGeom>
              <a:avLst/>
              <a:gdLst/>
              <a:ahLst/>
              <a:cxnLst/>
              <a:rect l="l" t="t" r="r" b="b"/>
              <a:pathLst>
                <a:path w="30624" h="5041" extrusionOk="0">
                  <a:moveTo>
                    <a:pt x="12281" y="1"/>
                  </a:moveTo>
                  <a:cubicBezTo>
                    <a:pt x="7623" y="1"/>
                    <a:pt x="3073" y="244"/>
                    <a:pt x="0" y="980"/>
                  </a:cubicBezTo>
                  <a:lnTo>
                    <a:pt x="381" y="4254"/>
                  </a:lnTo>
                  <a:cubicBezTo>
                    <a:pt x="381" y="4254"/>
                    <a:pt x="5944" y="3942"/>
                    <a:pt x="12761" y="3942"/>
                  </a:cubicBezTo>
                  <a:cubicBezTo>
                    <a:pt x="18641" y="3942"/>
                    <a:pt x="25453" y="4175"/>
                    <a:pt x="30433" y="5040"/>
                  </a:cubicBezTo>
                  <a:lnTo>
                    <a:pt x="30623" y="909"/>
                  </a:lnTo>
                  <a:cubicBezTo>
                    <a:pt x="30623" y="901"/>
                    <a:pt x="21251" y="1"/>
                    <a:pt x="1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07;p33"/>
            <p:cNvSpPr/>
            <p:nvPr/>
          </p:nvSpPr>
          <p:spPr>
            <a:xfrm>
              <a:off x="3091450" y="3276425"/>
              <a:ext cx="1494550" cy="406925"/>
            </a:xfrm>
            <a:custGeom>
              <a:avLst/>
              <a:gdLst/>
              <a:ahLst/>
              <a:cxnLst/>
              <a:rect l="l" t="t" r="r" b="b"/>
              <a:pathLst>
                <a:path w="59782" h="16277" extrusionOk="0">
                  <a:moveTo>
                    <a:pt x="655" y="1"/>
                  </a:moveTo>
                  <a:lnTo>
                    <a:pt x="0" y="11097"/>
                  </a:lnTo>
                  <a:cubicBezTo>
                    <a:pt x="0" y="11097"/>
                    <a:pt x="9561" y="16169"/>
                    <a:pt x="29385" y="16276"/>
                  </a:cubicBezTo>
                  <a:lnTo>
                    <a:pt x="30004" y="16276"/>
                  </a:lnTo>
                  <a:cubicBezTo>
                    <a:pt x="49828" y="16169"/>
                    <a:pt x="59782" y="11073"/>
                    <a:pt x="59782" y="11073"/>
                  </a:cubicBezTo>
                  <a:lnTo>
                    <a:pt x="59389" y="1941"/>
                  </a:lnTo>
                  <a:cubicBezTo>
                    <a:pt x="59389" y="1941"/>
                    <a:pt x="49828" y="7025"/>
                    <a:pt x="30004" y="7120"/>
                  </a:cubicBezTo>
                  <a:lnTo>
                    <a:pt x="29385" y="7120"/>
                  </a:lnTo>
                  <a:cubicBezTo>
                    <a:pt x="9561" y="7025"/>
                    <a:pt x="6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08;p33"/>
            <p:cNvSpPr/>
            <p:nvPr/>
          </p:nvSpPr>
          <p:spPr>
            <a:xfrm>
              <a:off x="3577525" y="2998125"/>
              <a:ext cx="198550" cy="510800"/>
            </a:xfrm>
            <a:custGeom>
              <a:avLst/>
              <a:gdLst/>
              <a:ahLst/>
              <a:cxnLst/>
              <a:rect l="l" t="t" r="r" b="b"/>
              <a:pathLst>
                <a:path w="7942" h="20432" extrusionOk="0">
                  <a:moveTo>
                    <a:pt x="5882" y="0"/>
                  </a:moveTo>
                  <a:lnTo>
                    <a:pt x="5882" y="0"/>
                  </a:lnTo>
                  <a:cubicBezTo>
                    <a:pt x="5882" y="0"/>
                    <a:pt x="977" y="5061"/>
                    <a:pt x="488" y="11394"/>
                  </a:cubicBezTo>
                  <a:cubicBezTo>
                    <a:pt x="0" y="17740"/>
                    <a:pt x="1489" y="20431"/>
                    <a:pt x="1489" y="20431"/>
                  </a:cubicBezTo>
                  <a:cubicBezTo>
                    <a:pt x="1489" y="20431"/>
                    <a:pt x="7942" y="13347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09;p33"/>
            <p:cNvSpPr/>
            <p:nvPr/>
          </p:nvSpPr>
          <p:spPr>
            <a:xfrm>
              <a:off x="3436425" y="3102250"/>
              <a:ext cx="457525" cy="322425"/>
            </a:xfrm>
            <a:custGeom>
              <a:avLst/>
              <a:gdLst/>
              <a:ahLst/>
              <a:cxnLst/>
              <a:rect l="l" t="t" r="r" b="b"/>
              <a:pathLst>
                <a:path w="18301" h="12897" extrusionOk="0">
                  <a:moveTo>
                    <a:pt x="10354" y="0"/>
                  </a:moveTo>
                  <a:cubicBezTo>
                    <a:pt x="8843" y="0"/>
                    <a:pt x="5466" y="3550"/>
                    <a:pt x="5466" y="3550"/>
                  </a:cubicBezTo>
                  <a:lnTo>
                    <a:pt x="882" y="3300"/>
                  </a:lnTo>
                  <a:cubicBezTo>
                    <a:pt x="1" y="7682"/>
                    <a:pt x="48" y="10742"/>
                    <a:pt x="108" y="12897"/>
                  </a:cubicBezTo>
                  <a:cubicBezTo>
                    <a:pt x="3763" y="12242"/>
                    <a:pt x="7633" y="10492"/>
                    <a:pt x="7633" y="10492"/>
                  </a:cubicBezTo>
                  <a:cubicBezTo>
                    <a:pt x="7716" y="10495"/>
                    <a:pt x="7805" y="10496"/>
                    <a:pt x="7900" y="10496"/>
                  </a:cubicBezTo>
                  <a:cubicBezTo>
                    <a:pt x="10517" y="10496"/>
                    <a:pt x="17337" y="9408"/>
                    <a:pt x="17372" y="8408"/>
                  </a:cubicBezTo>
                  <a:cubicBezTo>
                    <a:pt x="17381" y="7585"/>
                    <a:pt x="14597" y="7497"/>
                    <a:pt x="13404" y="7497"/>
                  </a:cubicBezTo>
                  <a:cubicBezTo>
                    <a:pt x="13079" y="7497"/>
                    <a:pt x="12871" y="7503"/>
                    <a:pt x="12871" y="7503"/>
                  </a:cubicBezTo>
                  <a:cubicBezTo>
                    <a:pt x="12871" y="7503"/>
                    <a:pt x="18301" y="6920"/>
                    <a:pt x="18265" y="5908"/>
                  </a:cubicBezTo>
                  <a:cubicBezTo>
                    <a:pt x="18247" y="5526"/>
                    <a:pt x="17434" y="5407"/>
                    <a:pt x="16429" y="5407"/>
                  </a:cubicBezTo>
                  <a:cubicBezTo>
                    <a:pt x="14773" y="5407"/>
                    <a:pt x="12597" y="5729"/>
                    <a:pt x="12597" y="5729"/>
                  </a:cubicBezTo>
                  <a:cubicBezTo>
                    <a:pt x="12597" y="5729"/>
                    <a:pt x="18122" y="4503"/>
                    <a:pt x="18146" y="3550"/>
                  </a:cubicBezTo>
                  <a:cubicBezTo>
                    <a:pt x="18136" y="3099"/>
                    <a:pt x="17639" y="2936"/>
                    <a:pt x="16926" y="2936"/>
                  </a:cubicBezTo>
                  <a:cubicBezTo>
                    <a:pt x="15083" y="2936"/>
                    <a:pt x="11800" y="4027"/>
                    <a:pt x="11800" y="4027"/>
                  </a:cubicBezTo>
                  <a:cubicBezTo>
                    <a:pt x="11800" y="4027"/>
                    <a:pt x="16658" y="1753"/>
                    <a:pt x="16300" y="621"/>
                  </a:cubicBezTo>
                  <a:cubicBezTo>
                    <a:pt x="16245" y="447"/>
                    <a:pt x="16050" y="373"/>
                    <a:pt x="15758" y="373"/>
                  </a:cubicBezTo>
                  <a:cubicBezTo>
                    <a:pt x="14165" y="373"/>
                    <a:pt x="9704" y="2586"/>
                    <a:pt x="9704" y="2586"/>
                  </a:cubicBezTo>
                  <a:cubicBezTo>
                    <a:pt x="9704" y="2586"/>
                    <a:pt x="11955" y="419"/>
                    <a:pt x="10562" y="26"/>
                  </a:cubicBezTo>
                  <a:cubicBezTo>
                    <a:pt x="10497" y="8"/>
                    <a:pt x="10428" y="0"/>
                    <a:pt x="1035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10;p33"/>
            <p:cNvSpPr/>
            <p:nvPr/>
          </p:nvSpPr>
          <p:spPr>
            <a:xfrm>
              <a:off x="3462925" y="2953775"/>
              <a:ext cx="261650" cy="554850"/>
            </a:xfrm>
            <a:custGeom>
              <a:avLst/>
              <a:gdLst/>
              <a:ahLst/>
              <a:cxnLst/>
              <a:rect l="l" t="t" r="r" b="b"/>
              <a:pathLst>
                <a:path w="10466" h="22194" extrusionOk="0">
                  <a:moveTo>
                    <a:pt x="5620" y="0"/>
                  </a:moveTo>
                  <a:cubicBezTo>
                    <a:pt x="1691" y="6144"/>
                    <a:pt x="0" y="13978"/>
                    <a:pt x="465" y="21098"/>
                  </a:cubicBezTo>
                  <a:cubicBezTo>
                    <a:pt x="3703" y="21920"/>
                    <a:pt x="6073" y="22193"/>
                    <a:pt x="6073" y="22193"/>
                  </a:cubicBezTo>
                  <a:cubicBezTo>
                    <a:pt x="6073" y="22193"/>
                    <a:pt x="4584" y="19514"/>
                    <a:pt x="5072" y="13157"/>
                  </a:cubicBezTo>
                  <a:cubicBezTo>
                    <a:pt x="5561" y="6811"/>
                    <a:pt x="10466" y="1750"/>
                    <a:pt x="10466" y="1750"/>
                  </a:cubicBezTo>
                  <a:cubicBezTo>
                    <a:pt x="10466" y="1750"/>
                    <a:pt x="8561" y="976"/>
                    <a:pt x="5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11;p33"/>
            <p:cNvSpPr/>
            <p:nvPr/>
          </p:nvSpPr>
          <p:spPr>
            <a:xfrm>
              <a:off x="2865825" y="2265000"/>
              <a:ext cx="737625" cy="1216225"/>
            </a:xfrm>
            <a:custGeom>
              <a:avLst/>
              <a:gdLst/>
              <a:ahLst/>
              <a:cxnLst/>
              <a:rect l="l" t="t" r="r" b="b"/>
              <a:pathLst>
                <a:path w="29505" h="48649" extrusionOk="0">
                  <a:moveTo>
                    <a:pt x="25873" y="0"/>
                  </a:moveTo>
                  <a:cubicBezTo>
                    <a:pt x="25872" y="1"/>
                    <a:pt x="0" y="23813"/>
                    <a:pt x="7085" y="37683"/>
                  </a:cubicBezTo>
                  <a:cubicBezTo>
                    <a:pt x="10359" y="44089"/>
                    <a:pt x="18693" y="47208"/>
                    <a:pt x="24349" y="48649"/>
                  </a:cubicBezTo>
                  <a:cubicBezTo>
                    <a:pt x="23884" y="41529"/>
                    <a:pt x="25563" y="33695"/>
                    <a:pt x="29504" y="27563"/>
                  </a:cubicBezTo>
                  <a:cubicBezTo>
                    <a:pt x="27504" y="26884"/>
                    <a:pt x="25004" y="26111"/>
                    <a:pt x="22325" y="25408"/>
                  </a:cubicBezTo>
                  <a:lnTo>
                    <a:pt x="25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12;p33"/>
            <p:cNvSpPr/>
            <p:nvPr/>
          </p:nvSpPr>
          <p:spPr>
            <a:xfrm>
              <a:off x="3273600" y="2859700"/>
              <a:ext cx="450975" cy="138450"/>
            </a:xfrm>
            <a:custGeom>
              <a:avLst/>
              <a:gdLst/>
              <a:ahLst/>
              <a:cxnLst/>
              <a:rect l="l" t="t" r="r" b="b"/>
              <a:pathLst>
                <a:path w="18039" h="5538" extrusionOk="0">
                  <a:moveTo>
                    <a:pt x="1" y="1"/>
                  </a:moveTo>
                  <a:lnTo>
                    <a:pt x="18039" y="5537"/>
                  </a:lnTo>
                  <a:cubicBezTo>
                    <a:pt x="18039" y="5537"/>
                    <a:pt x="9502" y="16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13;p33"/>
            <p:cNvSpPr/>
            <p:nvPr/>
          </p:nvSpPr>
          <p:spPr>
            <a:xfrm>
              <a:off x="3040550" y="3206475"/>
              <a:ext cx="571825" cy="306900"/>
            </a:xfrm>
            <a:custGeom>
              <a:avLst/>
              <a:gdLst/>
              <a:ahLst/>
              <a:cxnLst/>
              <a:rect l="l" t="t" r="r" b="b"/>
              <a:pathLst>
                <a:path w="22873" h="12276" extrusionOk="0">
                  <a:moveTo>
                    <a:pt x="191" y="1"/>
                  </a:moveTo>
                  <a:lnTo>
                    <a:pt x="0" y="72"/>
                  </a:lnTo>
                  <a:cubicBezTo>
                    <a:pt x="822" y="2179"/>
                    <a:pt x="2501" y="3834"/>
                    <a:pt x="4275" y="5156"/>
                  </a:cubicBezTo>
                  <a:cubicBezTo>
                    <a:pt x="6073" y="6489"/>
                    <a:pt x="8049" y="7525"/>
                    <a:pt x="10097" y="8430"/>
                  </a:cubicBezTo>
                  <a:cubicBezTo>
                    <a:pt x="12133" y="9347"/>
                    <a:pt x="14228" y="10073"/>
                    <a:pt x="16360" y="10728"/>
                  </a:cubicBezTo>
                  <a:cubicBezTo>
                    <a:pt x="18491" y="11347"/>
                    <a:pt x="20646" y="11883"/>
                    <a:pt x="22837" y="12276"/>
                  </a:cubicBezTo>
                  <a:lnTo>
                    <a:pt x="22872" y="12050"/>
                  </a:lnTo>
                  <a:cubicBezTo>
                    <a:pt x="20717" y="11562"/>
                    <a:pt x="18586" y="10966"/>
                    <a:pt x="16479" y="10311"/>
                  </a:cubicBezTo>
                  <a:cubicBezTo>
                    <a:pt x="14383" y="9657"/>
                    <a:pt x="12300" y="8895"/>
                    <a:pt x="10275" y="8013"/>
                  </a:cubicBezTo>
                  <a:cubicBezTo>
                    <a:pt x="8251" y="7144"/>
                    <a:pt x="6299" y="6108"/>
                    <a:pt x="4501" y="4846"/>
                  </a:cubicBezTo>
                  <a:cubicBezTo>
                    <a:pt x="3608" y="4203"/>
                    <a:pt x="2751" y="3513"/>
                    <a:pt x="2013" y="2703"/>
                  </a:cubicBezTo>
                  <a:cubicBezTo>
                    <a:pt x="1262" y="1917"/>
                    <a:pt x="608" y="1013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14;p33"/>
            <p:cNvSpPr/>
            <p:nvPr/>
          </p:nvSpPr>
          <p:spPr>
            <a:xfrm>
              <a:off x="3947800" y="3030275"/>
              <a:ext cx="202725" cy="505725"/>
            </a:xfrm>
            <a:custGeom>
              <a:avLst/>
              <a:gdLst/>
              <a:ahLst/>
              <a:cxnLst/>
              <a:rect l="l" t="t" r="r" b="b"/>
              <a:pathLst>
                <a:path w="8109" h="20229" extrusionOk="0">
                  <a:moveTo>
                    <a:pt x="1513" y="0"/>
                  </a:moveTo>
                  <a:lnTo>
                    <a:pt x="1513" y="0"/>
                  </a:lnTo>
                  <a:cubicBezTo>
                    <a:pt x="1" y="13430"/>
                    <a:pt x="6740" y="20229"/>
                    <a:pt x="6740" y="20229"/>
                  </a:cubicBezTo>
                  <a:cubicBezTo>
                    <a:pt x="6740" y="20229"/>
                    <a:pt x="8109" y="17478"/>
                    <a:pt x="7359" y="11168"/>
                  </a:cubicBezTo>
                  <a:cubicBezTo>
                    <a:pt x="6620" y="485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15;p33"/>
            <p:cNvSpPr/>
            <p:nvPr/>
          </p:nvSpPr>
          <p:spPr>
            <a:xfrm>
              <a:off x="3806675" y="3160250"/>
              <a:ext cx="502200" cy="260550"/>
            </a:xfrm>
            <a:custGeom>
              <a:avLst/>
              <a:gdLst/>
              <a:ahLst/>
              <a:cxnLst/>
              <a:rect l="l" t="t" r="r" b="b"/>
              <a:pathLst>
                <a:path w="20088" h="10422" extrusionOk="0">
                  <a:moveTo>
                    <a:pt x="7213" y="0"/>
                  </a:moveTo>
                  <a:cubicBezTo>
                    <a:pt x="6992" y="0"/>
                    <a:pt x="6802" y="38"/>
                    <a:pt x="6658" y="123"/>
                  </a:cubicBezTo>
                  <a:cubicBezTo>
                    <a:pt x="5407" y="849"/>
                    <a:pt x="8158" y="2362"/>
                    <a:pt x="8158" y="2362"/>
                  </a:cubicBezTo>
                  <a:cubicBezTo>
                    <a:pt x="8158" y="2362"/>
                    <a:pt x="4806" y="1683"/>
                    <a:pt x="2781" y="1683"/>
                  </a:cubicBezTo>
                  <a:cubicBezTo>
                    <a:pt x="1917" y="1683"/>
                    <a:pt x="1294" y="1807"/>
                    <a:pt x="1276" y="2159"/>
                  </a:cubicBezTo>
                  <a:cubicBezTo>
                    <a:pt x="1216" y="3338"/>
                    <a:pt x="6503" y="4290"/>
                    <a:pt x="6503" y="4290"/>
                  </a:cubicBezTo>
                  <a:cubicBezTo>
                    <a:pt x="6503" y="4290"/>
                    <a:pt x="5736" y="4244"/>
                    <a:pt x="4739" y="4244"/>
                  </a:cubicBezTo>
                  <a:cubicBezTo>
                    <a:pt x="2804" y="4244"/>
                    <a:pt x="1" y="4420"/>
                    <a:pt x="252" y="5457"/>
                  </a:cubicBezTo>
                  <a:cubicBezTo>
                    <a:pt x="422" y="6061"/>
                    <a:pt x="2871" y="6166"/>
                    <a:pt x="4565" y="6166"/>
                  </a:cubicBezTo>
                  <a:cubicBezTo>
                    <a:pt x="5477" y="6166"/>
                    <a:pt x="6169" y="6136"/>
                    <a:pt x="6169" y="6136"/>
                  </a:cubicBezTo>
                  <a:lnTo>
                    <a:pt x="6169" y="6136"/>
                  </a:lnTo>
                  <a:cubicBezTo>
                    <a:pt x="6169" y="6136"/>
                    <a:pt x="514" y="6791"/>
                    <a:pt x="740" y="7767"/>
                  </a:cubicBezTo>
                  <a:cubicBezTo>
                    <a:pt x="823" y="8132"/>
                    <a:pt x="1595" y="8248"/>
                    <a:pt x="2541" y="8248"/>
                  </a:cubicBezTo>
                  <a:cubicBezTo>
                    <a:pt x="4187" y="8248"/>
                    <a:pt x="6360" y="7898"/>
                    <a:pt x="6360" y="7898"/>
                  </a:cubicBezTo>
                  <a:lnTo>
                    <a:pt x="6360" y="7898"/>
                  </a:lnTo>
                  <a:cubicBezTo>
                    <a:pt x="6360" y="7898"/>
                    <a:pt x="1967" y="8934"/>
                    <a:pt x="2252" y="9946"/>
                  </a:cubicBezTo>
                  <a:cubicBezTo>
                    <a:pt x="2353" y="10288"/>
                    <a:pt x="3262" y="10422"/>
                    <a:pt x="4509" y="10422"/>
                  </a:cubicBezTo>
                  <a:cubicBezTo>
                    <a:pt x="6953" y="10422"/>
                    <a:pt x="10696" y="9907"/>
                    <a:pt x="12194" y="9434"/>
                  </a:cubicBezTo>
                  <a:cubicBezTo>
                    <a:pt x="12194" y="9434"/>
                    <a:pt x="14924" y="9893"/>
                    <a:pt x="17932" y="9893"/>
                  </a:cubicBezTo>
                  <a:cubicBezTo>
                    <a:pt x="18646" y="9893"/>
                    <a:pt x="19375" y="9867"/>
                    <a:pt x="20088" y="9803"/>
                  </a:cubicBezTo>
                  <a:cubicBezTo>
                    <a:pt x="19588" y="7707"/>
                    <a:pt x="18838" y="4731"/>
                    <a:pt x="16861" y="742"/>
                  </a:cubicBezTo>
                  <a:lnTo>
                    <a:pt x="12504" y="2207"/>
                  </a:lnTo>
                  <a:cubicBezTo>
                    <a:pt x="12504" y="2207"/>
                    <a:pt x="8910" y="0"/>
                    <a:pt x="7213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16;p33"/>
            <p:cNvSpPr/>
            <p:nvPr/>
          </p:nvSpPr>
          <p:spPr>
            <a:xfrm>
              <a:off x="3985600" y="2981150"/>
              <a:ext cx="272375" cy="554850"/>
            </a:xfrm>
            <a:custGeom>
              <a:avLst/>
              <a:gdLst/>
              <a:ahLst/>
              <a:cxnLst/>
              <a:rect l="l" t="t" r="r" b="b"/>
              <a:pathLst>
                <a:path w="10895" h="22194" extrusionOk="0">
                  <a:moveTo>
                    <a:pt x="4823" y="1"/>
                  </a:moveTo>
                  <a:cubicBezTo>
                    <a:pt x="1989" y="1108"/>
                    <a:pt x="1" y="1965"/>
                    <a:pt x="1" y="1965"/>
                  </a:cubicBezTo>
                  <a:cubicBezTo>
                    <a:pt x="1" y="1965"/>
                    <a:pt x="5108" y="6823"/>
                    <a:pt x="5847" y="13133"/>
                  </a:cubicBezTo>
                  <a:cubicBezTo>
                    <a:pt x="6597" y="19443"/>
                    <a:pt x="5228" y="22194"/>
                    <a:pt x="5228" y="22194"/>
                  </a:cubicBezTo>
                  <a:cubicBezTo>
                    <a:pt x="5228" y="22194"/>
                    <a:pt x="7049" y="21908"/>
                    <a:pt x="9704" y="21182"/>
                  </a:cubicBezTo>
                  <a:cubicBezTo>
                    <a:pt x="10895" y="13800"/>
                    <a:pt x="9466" y="6097"/>
                    <a:pt x="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17;p33"/>
            <p:cNvSpPr/>
            <p:nvPr/>
          </p:nvSpPr>
          <p:spPr>
            <a:xfrm>
              <a:off x="4106450" y="2326900"/>
              <a:ext cx="731950" cy="1183800"/>
            </a:xfrm>
            <a:custGeom>
              <a:avLst/>
              <a:gdLst/>
              <a:ahLst/>
              <a:cxnLst/>
              <a:rect l="l" t="t" r="r" b="b"/>
              <a:pathLst>
                <a:path w="29278" h="47352" extrusionOk="0">
                  <a:moveTo>
                    <a:pt x="4370" y="1"/>
                  </a:moveTo>
                  <a:lnTo>
                    <a:pt x="7656" y="23408"/>
                  </a:lnTo>
                  <a:cubicBezTo>
                    <a:pt x="4966" y="24289"/>
                    <a:pt x="2215" y="25313"/>
                    <a:pt x="1" y="26171"/>
                  </a:cubicBezTo>
                  <a:cubicBezTo>
                    <a:pt x="4656" y="32267"/>
                    <a:pt x="6073" y="39970"/>
                    <a:pt x="4882" y="47352"/>
                  </a:cubicBezTo>
                  <a:cubicBezTo>
                    <a:pt x="10431" y="45816"/>
                    <a:pt x="19563" y="42339"/>
                    <a:pt x="22753" y="35386"/>
                  </a:cubicBezTo>
                  <a:cubicBezTo>
                    <a:pt x="29278" y="21253"/>
                    <a:pt x="4371" y="1"/>
                    <a:pt x="4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18;p33"/>
            <p:cNvSpPr/>
            <p:nvPr/>
          </p:nvSpPr>
          <p:spPr>
            <a:xfrm>
              <a:off x="3985600" y="2873400"/>
              <a:ext cx="445025" cy="156900"/>
            </a:xfrm>
            <a:custGeom>
              <a:avLst/>
              <a:gdLst/>
              <a:ahLst/>
              <a:cxnLst/>
              <a:rect l="l" t="t" r="r" b="b"/>
              <a:pathLst>
                <a:path w="17801" h="6276" extrusionOk="0">
                  <a:moveTo>
                    <a:pt x="17801" y="0"/>
                  </a:moveTo>
                  <a:cubicBezTo>
                    <a:pt x="8371" y="2001"/>
                    <a:pt x="1" y="6275"/>
                    <a:pt x="1" y="6275"/>
                  </a:cubicBezTo>
                  <a:lnTo>
                    <a:pt x="17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19;p33"/>
            <p:cNvSpPr/>
            <p:nvPr/>
          </p:nvSpPr>
          <p:spPr>
            <a:xfrm>
              <a:off x="4118050" y="3210350"/>
              <a:ext cx="559625" cy="330125"/>
            </a:xfrm>
            <a:custGeom>
              <a:avLst/>
              <a:gdLst/>
              <a:ahLst/>
              <a:cxnLst/>
              <a:rect l="l" t="t" r="r" b="b"/>
              <a:pathLst>
                <a:path w="22385" h="13205" extrusionOk="0">
                  <a:moveTo>
                    <a:pt x="22194" y="0"/>
                  </a:moveTo>
                  <a:cubicBezTo>
                    <a:pt x="21801" y="1024"/>
                    <a:pt x="21194" y="1953"/>
                    <a:pt x="20480" y="2786"/>
                  </a:cubicBezTo>
                  <a:cubicBezTo>
                    <a:pt x="19765" y="3620"/>
                    <a:pt x="18944" y="4370"/>
                    <a:pt x="18087" y="5037"/>
                  </a:cubicBezTo>
                  <a:cubicBezTo>
                    <a:pt x="16348" y="6370"/>
                    <a:pt x="14419" y="7477"/>
                    <a:pt x="12443" y="8442"/>
                  </a:cubicBezTo>
                  <a:cubicBezTo>
                    <a:pt x="10467" y="9394"/>
                    <a:pt x="8407" y="10240"/>
                    <a:pt x="6323" y="10990"/>
                  </a:cubicBezTo>
                  <a:cubicBezTo>
                    <a:pt x="4240" y="11728"/>
                    <a:pt x="2144" y="12419"/>
                    <a:pt x="1" y="13002"/>
                  </a:cubicBezTo>
                  <a:lnTo>
                    <a:pt x="61" y="13204"/>
                  </a:lnTo>
                  <a:cubicBezTo>
                    <a:pt x="2239" y="12728"/>
                    <a:pt x="4359" y="12109"/>
                    <a:pt x="6478" y="11395"/>
                  </a:cubicBezTo>
                  <a:cubicBezTo>
                    <a:pt x="8573" y="10656"/>
                    <a:pt x="10645" y="9847"/>
                    <a:pt x="12634" y="8847"/>
                  </a:cubicBezTo>
                  <a:cubicBezTo>
                    <a:pt x="14634" y="7858"/>
                    <a:pt x="16586" y="6727"/>
                    <a:pt x="18325" y="5334"/>
                  </a:cubicBezTo>
                  <a:cubicBezTo>
                    <a:pt x="20051" y="3929"/>
                    <a:pt x="21647" y="2215"/>
                    <a:pt x="22385" y="72"/>
                  </a:cubicBezTo>
                  <a:lnTo>
                    <a:pt x="22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20;p33"/>
            <p:cNvSpPr/>
            <p:nvPr/>
          </p:nvSpPr>
          <p:spPr>
            <a:xfrm>
              <a:off x="3220625" y="1571750"/>
              <a:ext cx="1198975" cy="196775"/>
            </a:xfrm>
            <a:custGeom>
              <a:avLst/>
              <a:gdLst/>
              <a:ahLst/>
              <a:cxnLst/>
              <a:rect l="l" t="t" r="r" b="b"/>
              <a:pathLst>
                <a:path w="47959" h="7871" extrusionOk="0">
                  <a:moveTo>
                    <a:pt x="46143" y="0"/>
                  </a:moveTo>
                  <a:cubicBezTo>
                    <a:pt x="46133" y="0"/>
                    <a:pt x="46123" y="0"/>
                    <a:pt x="46114" y="1"/>
                  </a:cubicBezTo>
                  <a:cubicBezTo>
                    <a:pt x="45875" y="24"/>
                    <a:pt x="45637" y="60"/>
                    <a:pt x="45387" y="167"/>
                  </a:cubicBezTo>
                  <a:cubicBezTo>
                    <a:pt x="45269" y="218"/>
                    <a:pt x="36074" y="3933"/>
                    <a:pt x="21977" y="3933"/>
                  </a:cubicBezTo>
                  <a:cubicBezTo>
                    <a:pt x="16130" y="3933"/>
                    <a:pt x="9439" y="3293"/>
                    <a:pt x="2203" y="1489"/>
                  </a:cubicBezTo>
                  <a:cubicBezTo>
                    <a:pt x="2039" y="1448"/>
                    <a:pt x="1886" y="1429"/>
                    <a:pt x="1743" y="1429"/>
                  </a:cubicBezTo>
                  <a:cubicBezTo>
                    <a:pt x="964" y="1429"/>
                    <a:pt x="496" y="2008"/>
                    <a:pt x="274" y="2894"/>
                  </a:cubicBezTo>
                  <a:cubicBezTo>
                    <a:pt x="1" y="3930"/>
                    <a:pt x="179" y="5001"/>
                    <a:pt x="1239" y="5275"/>
                  </a:cubicBezTo>
                  <a:cubicBezTo>
                    <a:pt x="8920" y="7190"/>
                    <a:pt x="15979" y="7871"/>
                    <a:pt x="22134" y="7871"/>
                  </a:cubicBezTo>
                  <a:cubicBezTo>
                    <a:pt x="36836" y="7871"/>
                    <a:pt x="46385" y="3986"/>
                    <a:pt x="46947" y="3751"/>
                  </a:cubicBezTo>
                  <a:cubicBezTo>
                    <a:pt x="47959" y="3334"/>
                    <a:pt x="47959" y="2203"/>
                    <a:pt x="47518" y="1215"/>
                  </a:cubicBezTo>
                  <a:cubicBezTo>
                    <a:pt x="47201" y="463"/>
                    <a:pt x="46907" y="0"/>
                    <a:pt x="46143" y="0"/>
                  </a:cubicBezTo>
                  <a:close/>
                </a:path>
              </a:pathLst>
            </a:custGeom>
            <a:solidFill>
              <a:srgbClr val="F5A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1;p33"/>
            <p:cNvSpPr/>
            <p:nvPr/>
          </p:nvSpPr>
          <p:spPr>
            <a:xfrm>
              <a:off x="3718900" y="2339100"/>
              <a:ext cx="308400" cy="150450"/>
            </a:xfrm>
            <a:custGeom>
              <a:avLst/>
              <a:gdLst/>
              <a:ahLst/>
              <a:cxnLst/>
              <a:rect l="l" t="t" r="r" b="b"/>
              <a:pathLst>
                <a:path w="12336" h="6018" extrusionOk="0">
                  <a:moveTo>
                    <a:pt x="12336" y="1"/>
                  </a:moveTo>
                  <a:lnTo>
                    <a:pt x="1" y="1453"/>
                  </a:lnTo>
                  <a:lnTo>
                    <a:pt x="370" y="5240"/>
                  </a:lnTo>
                  <a:cubicBezTo>
                    <a:pt x="2505" y="5758"/>
                    <a:pt x="4671" y="6018"/>
                    <a:pt x="6803" y="6018"/>
                  </a:cubicBezTo>
                  <a:cubicBezTo>
                    <a:pt x="8688" y="6018"/>
                    <a:pt x="10547" y="5814"/>
                    <a:pt x="12336" y="5406"/>
                  </a:cubicBezTo>
                  <a:lnTo>
                    <a:pt x="12336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22;p33"/>
            <p:cNvSpPr/>
            <p:nvPr/>
          </p:nvSpPr>
          <p:spPr>
            <a:xfrm>
              <a:off x="3270925" y="1255300"/>
              <a:ext cx="1097500" cy="1132450"/>
            </a:xfrm>
            <a:custGeom>
              <a:avLst/>
              <a:gdLst/>
              <a:ahLst/>
              <a:cxnLst/>
              <a:rect l="l" t="t" r="r" b="b"/>
              <a:pathLst>
                <a:path w="43900" h="45298" extrusionOk="0">
                  <a:moveTo>
                    <a:pt x="23113" y="0"/>
                  </a:moveTo>
                  <a:cubicBezTo>
                    <a:pt x="20820" y="0"/>
                    <a:pt x="18393" y="300"/>
                    <a:pt x="15872" y="955"/>
                  </a:cubicBezTo>
                  <a:cubicBezTo>
                    <a:pt x="3168" y="4253"/>
                    <a:pt x="1" y="16171"/>
                    <a:pt x="2203" y="28101"/>
                  </a:cubicBezTo>
                  <a:cubicBezTo>
                    <a:pt x="4607" y="41080"/>
                    <a:pt x="14198" y="45297"/>
                    <a:pt x="23489" y="45297"/>
                  </a:cubicBezTo>
                  <a:cubicBezTo>
                    <a:pt x="24324" y="45297"/>
                    <a:pt x="25156" y="45263"/>
                    <a:pt x="25980" y="45198"/>
                  </a:cubicBezTo>
                  <a:cubicBezTo>
                    <a:pt x="36624" y="44365"/>
                    <a:pt x="42839" y="35697"/>
                    <a:pt x="43351" y="26994"/>
                  </a:cubicBezTo>
                  <a:cubicBezTo>
                    <a:pt x="43899" y="17588"/>
                    <a:pt x="43244" y="15183"/>
                    <a:pt x="41744" y="11099"/>
                  </a:cubicBezTo>
                  <a:cubicBezTo>
                    <a:pt x="39463" y="4896"/>
                    <a:pt x="32378" y="0"/>
                    <a:pt x="23113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23;p33"/>
            <p:cNvSpPr/>
            <p:nvPr/>
          </p:nvSpPr>
          <p:spPr>
            <a:xfrm>
              <a:off x="3162000" y="1245550"/>
              <a:ext cx="1314850" cy="663475"/>
            </a:xfrm>
            <a:custGeom>
              <a:avLst/>
              <a:gdLst/>
              <a:ahLst/>
              <a:cxnLst/>
              <a:rect l="l" t="t" r="r" b="b"/>
              <a:pathLst>
                <a:path w="52594" h="26539" extrusionOk="0">
                  <a:moveTo>
                    <a:pt x="28694" y="1"/>
                  </a:moveTo>
                  <a:cubicBezTo>
                    <a:pt x="27970" y="1"/>
                    <a:pt x="27221" y="24"/>
                    <a:pt x="26444" y="71"/>
                  </a:cubicBezTo>
                  <a:cubicBezTo>
                    <a:pt x="0" y="1702"/>
                    <a:pt x="5036" y="26288"/>
                    <a:pt x="5036" y="26288"/>
                  </a:cubicBezTo>
                  <a:lnTo>
                    <a:pt x="7406" y="26538"/>
                  </a:lnTo>
                  <a:cubicBezTo>
                    <a:pt x="7406" y="26538"/>
                    <a:pt x="11561" y="24979"/>
                    <a:pt x="12025" y="18740"/>
                  </a:cubicBezTo>
                  <a:cubicBezTo>
                    <a:pt x="12025" y="18740"/>
                    <a:pt x="21789" y="18371"/>
                    <a:pt x="25122" y="12001"/>
                  </a:cubicBezTo>
                  <a:cubicBezTo>
                    <a:pt x="25122" y="12001"/>
                    <a:pt x="30030" y="17017"/>
                    <a:pt x="36581" y="17017"/>
                  </a:cubicBezTo>
                  <a:cubicBezTo>
                    <a:pt x="37847" y="17017"/>
                    <a:pt x="39175" y="16830"/>
                    <a:pt x="40541" y="16382"/>
                  </a:cubicBezTo>
                  <a:cubicBezTo>
                    <a:pt x="40541" y="16382"/>
                    <a:pt x="43160" y="25776"/>
                    <a:pt x="45934" y="26288"/>
                  </a:cubicBezTo>
                  <a:cubicBezTo>
                    <a:pt x="46284" y="26352"/>
                    <a:pt x="46575" y="26381"/>
                    <a:pt x="46817" y="26381"/>
                  </a:cubicBezTo>
                  <a:cubicBezTo>
                    <a:pt x="48505" y="26381"/>
                    <a:pt x="47804" y="25014"/>
                    <a:pt x="47804" y="25014"/>
                  </a:cubicBezTo>
                  <a:cubicBezTo>
                    <a:pt x="47804" y="25014"/>
                    <a:pt x="52593" y="1"/>
                    <a:pt x="28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24;p33"/>
            <p:cNvSpPr/>
            <p:nvPr/>
          </p:nvSpPr>
          <p:spPr>
            <a:xfrm>
              <a:off x="3293850" y="1193800"/>
              <a:ext cx="1018600" cy="288675"/>
            </a:xfrm>
            <a:custGeom>
              <a:avLst/>
              <a:gdLst/>
              <a:ahLst/>
              <a:cxnLst/>
              <a:rect l="l" t="t" r="r" b="b"/>
              <a:pathLst>
                <a:path w="40744" h="11547" extrusionOk="0">
                  <a:moveTo>
                    <a:pt x="21754" y="0"/>
                  </a:moveTo>
                  <a:cubicBezTo>
                    <a:pt x="19486" y="0"/>
                    <a:pt x="17224" y="831"/>
                    <a:pt x="15693" y="2522"/>
                  </a:cubicBezTo>
                  <a:cubicBezTo>
                    <a:pt x="14308" y="1926"/>
                    <a:pt x="12822" y="1647"/>
                    <a:pt x="11329" y="1647"/>
                  </a:cubicBezTo>
                  <a:cubicBezTo>
                    <a:pt x="6646" y="1647"/>
                    <a:pt x="1896" y="4392"/>
                    <a:pt x="1" y="8725"/>
                  </a:cubicBezTo>
                  <a:lnTo>
                    <a:pt x="39684" y="11547"/>
                  </a:lnTo>
                  <a:cubicBezTo>
                    <a:pt x="40744" y="8570"/>
                    <a:pt x="39648" y="4974"/>
                    <a:pt x="37136" y="3081"/>
                  </a:cubicBezTo>
                  <a:cubicBezTo>
                    <a:pt x="35852" y="2112"/>
                    <a:pt x="34247" y="1630"/>
                    <a:pt x="32645" y="1630"/>
                  </a:cubicBezTo>
                  <a:cubicBezTo>
                    <a:pt x="31098" y="1630"/>
                    <a:pt x="29553" y="2079"/>
                    <a:pt x="28302" y="2974"/>
                  </a:cubicBezTo>
                  <a:cubicBezTo>
                    <a:pt x="26749" y="1004"/>
                    <a:pt x="24247" y="0"/>
                    <a:pt x="2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25;p33"/>
            <p:cNvSpPr/>
            <p:nvPr/>
          </p:nvSpPr>
          <p:spPr>
            <a:xfrm>
              <a:off x="4239800" y="1870375"/>
              <a:ext cx="268400" cy="303750"/>
            </a:xfrm>
            <a:custGeom>
              <a:avLst/>
              <a:gdLst/>
              <a:ahLst/>
              <a:cxnLst/>
              <a:rect l="l" t="t" r="r" b="b"/>
              <a:pathLst>
                <a:path w="10736" h="12150" extrusionOk="0">
                  <a:moveTo>
                    <a:pt x="5395" y="0"/>
                  </a:moveTo>
                  <a:cubicBezTo>
                    <a:pt x="3809" y="0"/>
                    <a:pt x="2465" y="509"/>
                    <a:pt x="2465" y="509"/>
                  </a:cubicBezTo>
                  <a:cubicBezTo>
                    <a:pt x="2465" y="509"/>
                    <a:pt x="1" y="6629"/>
                    <a:pt x="239" y="8749"/>
                  </a:cubicBezTo>
                  <a:cubicBezTo>
                    <a:pt x="496" y="11016"/>
                    <a:pt x="2381" y="12150"/>
                    <a:pt x="4465" y="12150"/>
                  </a:cubicBezTo>
                  <a:cubicBezTo>
                    <a:pt x="7403" y="12150"/>
                    <a:pt x="10735" y="9894"/>
                    <a:pt x="10442" y="5379"/>
                  </a:cubicBezTo>
                  <a:cubicBezTo>
                    <a:pt x="10154" y="941"/>
                    <a:pt x="7550" y="0"/>
                    <a:pt x="5395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26;p33"/>
            <p:cNvSpPr/>
            <p:nvPr/>
          </p:nvSpPr>
          <p:spPr>
            <a:xfrm>
              <a:off x="4262425" y="1931225"/>
              <a:ext cx="208075" cy="168300"/>
            </a:xfrm>
            <a:custGeom>
              <a:avLst/>
              <a:gdLst/>
              <a:ahLst/>
              <a:cxnLst/>
              <a:rect l="l" t="t" r="r" b="b"/>
              <a:pathLst>
                <a:path w="8323" h="6732" extrusionOk="0">
                  <a:moveTo>
                    <a:pt x="5031" y="0"/>
                  </a:moveTo>
                  <a:cubicBezTo>
                    <a:pt x="4287" y="0"/>
                    <a:pt x="3537" y="260"/>
                    <a:pt x="2787" y="778"/>
                  </a:cubicBezTo>
                  <a:cubicBezTo>
                    <a:pt x="1" y="2683"/>
                    <a:pt x="1822" y="6600"/>
                    <a:pt x="1834" y="6636"/>
                  </a:cubicBezTo>
                  <a:cubicBezTo>
                    <a:pt x="1858" y="6696"/>
                    <a:pt x="1917" y="6731"/>
                    <a:pt x="1977" y="6731"/>
                  </a:cubicBezTo>
                  <a:cubicBezTo>
                    <a:pt x="2001" y="6731"/>
                    <a:pt x="2025" y="6731"/>
                    <a:pt x="2036" y="6719"/>
                  </a:cubicBezTo>
                  <a:cubicBezTo>
                    <a:pt x="2120" y="6684"/>
                    <a:pt x="2144" y="6577"/>
                    <a:pt x="2120" y="6505"/>
                  </a:cubicBezTo>
                  <a:cubicBezTo>
                    <a:pt x="2096" y="6481"/>
                    <a:pt x="405" y="2790"/>
                    <a:pt x="2965" y="1028"/>
                  </a:cubicBezTo>
                  <a:cubicBezTo>
                    <a:pt x="3661" y="546"/>
                    <a:pt x="4356" y="302"/>
                    <a:pt x="5034" y="302"/>
                  </a:cubicBezTo>
                  <a:cubicBezTo>
                    <a:pt x="5227" y="302"/>
                    <a:pt x="5419" y="322"/>
                    <a:pt x="5608" y="361"/>
                  </a:cubicBezTo>
                  <a:cubicBezTo>
                    <a:pt x="7097" y="659"/>
                    <a:pt x="8013" y="2064"/>
                    <a:pt x="8025" y="2088"/>
                  </a:cubicBezTo>
                  <a:cubicBezTo>
                    <a:pt x="8056" y="2134"/>
                    <a:pt x="8101" y="2155"/>
                    <a:pt x="8148" y="2155"/>
                  </a:cubicBezTo>
                  <a:cubicBezTo>
                    <a:pt x="8175" y="2155"/>
                    <a:pt x="8202" y="2148"/>
                    <a:pt x="8228" y="2136"/>
                  </a:cubicBezTo>
                  <a:cubicBezTo>
                    <a:pt x="8311" y="2088"/>
                    <a:pt x="8323" y="1993"/>
                    <a:pt x="8275" y="1921"/>
                  </a:cubicBezTo>
                  <a:cubicBezTo>
                    <a:pt x="8228" y="1862"/>
                    <a:pt x="7299" y="385"/>
                    <a:pt x="5668" y="64"/>
                  </a:cubicBezTo>
                  <a:cubicBezTo>
                    <a:pt x="5456" y="21"/>
                    <a:pt x="5244" y="0"/>
                    <a:pt x="5031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27;p33"/>
            <p:cNvSpPr/>
            <p:nvPr/>
          </p:nvSpPr>
          <p:spPr>
            <a:xfrm>
              <a:off x="4292775" y="1995025"/>
              <a:ext cx="117025" cy="28825"/>
            </a:xfrm>
            <a:custGeom>
              <a:avLst/>
              <a:gdLst/>
              <a:ahLst/>
              <a:cxnLst/>
              <a:rect l="l" t="t" r="r" b="b"/>
              <a:pathLst>
                <a:path w="4681" h="1153" extrusionOk="0">
                  <a:moveTo>
                    <a:pt x="2138" y="0"/>
                  </a:moveTo>
                  <a:cubicBezTo>
                    <a:pt x="1450" y="0"/>
                    <a:pt x="712" y="221"/>
                    <a:pt x="60" y="893"/>
                  </a:cubicBezTo>
                  <a:cubicBezTo>
                    <a:pt x="1" y="953"/>
                    <a:pt x="1" y="1048"/>
                    <a:pt x="60" y="1107"/>
                  </a:cubicBezTo>
                  <a:cubicBezTo>
                    <a:pt x="90" y="1137"/>
                    <a:pt x="132" y="1152"/>
                    <a:pt x="174" y="1152"/>
                  </a:cubicBezTo>
                  <a:cubicBezTo>
                    <a:pt x="215" y="1152"/>
                    <a:pt x="257" y="1137"/>
                    <a:pt x="287" y="1107"/>
                  </a:cubicBezTo>
                  <a:cubicBezTo>
                    <a:pt x="870" y="512"/>
                    <a:pt x="1532" y="315"/>
                    <a:pt x="2153" y="315"/>
                  </a:cubicBezTo>
                  <a:cubicBezTo>
                    <a:pt x="3357" y="315"/>
                    <a:pt x="4407" y="1056"/>
                    <a:pt x="4430" y="1072"/>
                  </a:cubicBezTo>
                  <a:cubicBezTo>
                    <a:pt x="4454" y="1096"/>
                    <a:pt x="4490" y="1096"/>
                    <a:pt x="4513" y="1096"/>
                  </a:cubicBezTo>
                  <a:cubicBezTo>
                    <a:pt x="4561" y="1096"/>
                    <a:pt x="4609" y="1072"/>
                    <a:pt x="4632" y="1036"/>
                  </a:cubicBezTo>
                  <a:cubicBezTo>
                    <a:pt x="4680" y="965"/>
                    <a:pt x="4668" y="869"/>
                    <a:pt x="4609" y="810"/>
                  </a:cubicBezTo>
                  <a:cubicBezTo>
                    <a:pt x="4585" y="802"/>
                    <a:pt x="3451" y="0"/>
                    <a:pt x="213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28;p33"/>
            <p:cNvSpPr/>
            <p:nvPr/>
          </p:nvSpPr>
          <p:spPr>
            <a:xfrm>
              <a:off x="3180500" y="1885475"/>
              <a:ext cx="265775" cy="302650"/>
            </a:xfrm>
            <a:custGeom>
              <a:avLst/>
              <a:gdLst/>
              <a:ahLst/>
              <a:cxnLst/>
              <a:rect l="l" t="t" r="r" b="b"/>
              <a:pathLst>
                <a:path w="10631" h="12106" extrusionOk="0">
                  <a:moveTo>
                    <a:pt x="5268" y="1"/>
                  </a:moveTo>
                  <a:cubicBezTo>
                    <a:pt x="3077" y="1"/>
                    <a:pt x="335" y="930"/>
                    <a:pt x="165" y="5525"/>
                  </a:cubicBezTo>
                  <a:cubicBezTo>
                    <a:pt x="1" y="9948"/>
                    <a:pt x="3259" y="12106"/>
                    <a:pt x="6153" y="12106"/>
                  </a:cubicBezTo>
                  <a:cubicBezTo>
                    <a:pt x="8301" y="12106"/>
                    <a:pt x="10249" y="10918"/>
                    <a:pt x="10452" y="8585"/>
                  </a:cubicBezTo>
                  <a:cubicBezTo>
                    <a:pt x="10631" y="6454"/>
                    <a:pt x="7987" y="429"/>
                    <a:pt x="7987" y="429"/>
                  </a:cubicBezTo>
                  <a:cubicBezTo>
                    <a:pt x="7987" y="429"/>
                    <a:pt x="6755" y="1"/>
                    <a:pt x="5268" y="1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29;p33"/>
            <p:cNvSpPr/>
            <p:nvPr/>
          </p:nvSpPr>
          <p:spPr>
            <a:xfrm>
              <a:off x="3213475" y="1946150"/>
              <a:ext cx="209000" cy="166475"/>
            </a:xfrm>
            <a:custGeom>
              <a:avLst/>
              <a:gdLst/>
              <a:ahLst/>
              <a:cxnLst/>
              <a:rect l="l" t="t" r="r" b="b"/>
              <a:pathLst>
                <a:path w="8360" h="6659" extrusionOk="0">
                  <a:moveTo>
                    <a:pt x="3328" y="1"/>
                  </a:moveTo>
                  <a:cubicBezTo>
                    <a:pt x="3086" y="1"/>
                    <a:pt x="2846" y="29"/>
                    <a:pt x="2608" y="86"/>
                  </a:cubicBezTo>
                  <a:cubicBezTo>
                    <a:pt x="1001" y="479"/>
                    <a:pt x="96" y="1967"/>
                    <a:pt x="49" y="2027"/>
                  </a:cubicBezTo>
                  <a:cubicBezTo>
                    <a:pt x="1" y="2098"/>
                    <a:pt x="37" y="2181"/>
                    <a:pt x="108" y="2229"/>
                  </a:cubicBezTo>
                  <a:cubicBezTo>
                    <a:pt x="130" y="2240"/>
                    <a:pt x="155" y="2245"/>
                    <a:pt x="179" y="2245"/>
                  </a:cubicBezTo>
                  <a:cubicBezTo>
                    <a:pt x="234" y="2245"/>
                    <a:pt x="289" y="2219"/>
                    <a:pt x="322" y="2170"/>
                  </a:cubicBezTo>
                  <a:cubicBezTo>
                    <a:pt x="334" y="2158"/>
                    <a:pt x="1215" y="729"/>
                    <a:pt x="2680" y="384"/>
                  </a:cubicBezTo>
                  <a:cubicBezTo>
                    <a:pt x="2895" y="336"/>
                    <a:pt x="3112" y="313"/>
                    <a:pt x="3331" y="313"/>
                  </a:cubicBezTo>
                  <a:cubicBezTo>
                    <a:pt x="3993" y="313"/>
                    <a:pt x="4669" y="531"/>
                    <a:pt x="5359" y="979"/>
                  </a:cubicBezTo>
                  <a:cubicBezTo>
                    <a:pt x="7966" y="2658"/>
                    <a:pt x="6371" y="6384"/>
                    <a:pt x="6359" y="6432"/>
                  </a:cubicBezTo>
                  <a:cubicBezTo>
                    <a:pt x="6311" y="6515"/>
                    <a:pt x="6359" y="6611"/>
                    <a:pt x="6430" y="6634"/>
                  </a:cubicBezTo>
                  <a:cubicBezTo>
                    <a:pt x="6454" y="6658"/>
                    <a:pt x="6478" y="6658"/>
                    <a:pt x="6490" y="6658"/>
                  </a:cubicBezTo>
                  <a:cubicBezTo>
                    <a:pt x="6549" y="6658"/>
                    <a:pt x="6609" y="6622"/>
                    <a:pt x="6645" y="6563"/>
                  </a:cubicBezTo>
                  <a:cubicBezTo>
                    <a:pt x="6656" y="6515"/>
                    <a:pt x="8359" y="2562"/>
                    <a:pt x="5525" y="729"/>
                  </a:cubicBezTo>
                  <a:cubicBezTo>
                    <a:pt x="4778" y="248"/>
                    <a:pt x="4044" y="1"/>
                    <a:pt x="3328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30;p33"/>
            <p:cNvSpPr/>
            <p:nvPr/>
          </p:nvSpPr>
          <p:spPr>
            <a:xfrm>
              <a:off x="3275700" y="2008925"/>
              <a:ext cx="117000" cy="29275"/>
            </a:xfrm>
            <a:custGeom>
              <a:avLst/>
              <a:gdLst/>
              <a:ahLst/>
              <a:cxnLst/>
              <a:rect l="l" t="t" r="r" b="b"/>
              <a:pathLst>
                <a:path w="4680" h="1171" extrusionOk="0">
                  <a:moveTo>
                    <a:pt x="2608" y="0"/>
                  </a:moveTo>
                  <a:cubicBezTo>
                    <a:pt x="1257" y="0"/>
                    <a:pt x="96" y="877"/>
                    <a:pt x="72" y="885"/>
                  </a:cubicBezTo>
                  <a:cubicBezTo>
                    <a:pt x="0" y="944"/>
                    <a:pt x="0" y="1028"/>
                    <a:pt x="48" y="1111"/>
                  </a:cubicBezTo>
                  <a:cubicBezTo>
                    <a:pt x="72" y="1147"/>
                    <a:pt x="119" y="1171"/>
                    <a:pt x="167" y="1171"/>
                  </a:cubicBezTo>
                  <a:cubicBezTo>
                    <a:pt x="191" y="1171"/>
                    <a:pt x="227" y="1171"/>
                    <a:pt x="250" y="1135"/>
                  </a:cubicBezTo>
                  <a:cubicBezTo>
                    <a:pt x="274" y="1127"/>
                    <a:pt x="1350" y="317"/>
                    <a:pt x="2588" y="317"/>
                  </a:cubicBezTo>
                  <a:cubicBezTo>
                    <a:pt x="3185" y="317"/>
                    <a:pt x="3820" y="506"/>
                    <a:pt x="4394" y="1063"/>
                  </a:cubicBezTo>
                  <a:cubicBezTo>
                    <a:pt x="4423" y="1093"/>
                    <a:pt x="4465" y="1108"/>
                    <a:pt x="4507" y="1108"/>
                  </a:cubicBezTo>
                  <a:cubicBezTo>
                    <a:pt x="4548" y="1108"/>
                    <a:pt x="4590" y="1093"/>
                    <a:pt x="4620" y="1063"/>
                  </a:cubicBezTo>
                  <a:cubicBezTo>
                    <a:pt x="4679" y="1004"/>
                    <a:pt x="4679" y="897"/>
                    <a:pt x="4620" y="837"/>
                  </a:cubicBezTo>
                  <a:cubicBezTo>
                    <a:pt x="3978" y="211"/>
                    <a:pt x="3270" y="0"/>
                    <a:pt x="260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31;p33"/>
            <p:cNvSpPr/>
            <p:nvPr/>
          </p:nvSpPr>
          <p:spPr>
            <a:xfrm>
              <a:off x="3284025" y="1845600"/>
              <a:ext cx="1112075" cy="958000"/>
            </a:xfrm>
            <a:custGeom>
              <a:avLst/>
              <a:gdLst/>
              <a:ahLst/>
              <a:cxnLst/>
              <a:rect l="l" t="t" r="r" b="b"/>
              <a:pathLst>
                <a:path w="44483" h="38320" extrusionOk="0">
                  <a:moveTo>
                    <a:pt x="42423" y="0"/>
                  </a:moveTo>
                  <a:cubicBezTo>
                    <a:pt x="42423" y="0"/>
                    <a:pt x="39053" y="810"/>
                    <a:pt x="33422" y="7501"/>
                  </a:cubicBezTo>
                  <a:cubicBezTo>
                    <a:pt x="32381" y="8742"/>
                    <a:pt x="31276" y="9141"/>
                    <a:pt x="30112" y="9141"/>
                  </a:cubicBezTo>
                  <a:cubicBezTo>
                    <a:pt x="28021" y="9141"/>
                    <a:pt x="25737" y="7855"/>
                    <a:pt x="23293" y="7855"/>
                  </a:cubicBezTo>
                  <a:cubicBezTo>
                    <a:pt x="23142" y="7855"/>
                    <a:pt x="22990" y="7860"/>
                    <a:pt x="22837" y="7870"/>
                  </a:cubicBezTo>
                  <a:cubicBezTo>
                    <a:pt x="18848" y="8156"/>
                    <a:pt x="17122" y="8989"/>
                    <a:pt x="12705" y="9168"/>
                  </a:cubicBezTo>
                  <a:cubicBezTo>
                    <a:pt x="12658" y="9170"/>
                    <a:pt x="12612" y="9171"/>
                    <a:pt x="12567" y="9171"/>
                  </a:cubicBezTo>
                  <a:cubicBezTo>
                    <a:pt x="8343" y="9171"/>
                    <a:pt x="8596" y="1116"/>
                    <a:pt x="2602" y="1116"/>
                  </a:cubicBezTo>
                  <a:cubicBezTo>
                    <a:pt x="2533" y="1116"/>
                    <a:pt x="2464" y="1117"/>
                    <a:pt x="2394" y="1119"/>
                  </a:cubicBezTo>
                  <a:cubicBezTo>
                    <a:pt x="2394" y="1119"/>
                    <a:pt x="2120" y="2203"/>
                    <a:pt x="1929" y="3941"/>
                  </a:cubicBezTo>
                  <a:cubicBezTo>
                    <a:pt x="1215" y="8466"/>
                    <a:pt x="1" y="17145"/>
                    <a:pt x="596" y="20086"/>
                  </a:cubicBezTo>
                  <a:cubicBezTo>
                    <a:pt x="1406" y="24110"/>
                    <a:pt x="15217" y="36731"/>
                    <a:pt x="22170" y="38195"/>
                  </a:cubicBezTo>
                  <a:cubicBezTo>
                    <a:pt x="22571" y="38279"/>
                    <a:pt x="22977" y="38319"/>
                    <a:pt x="23386" y="38319"/>
                  </a:cubicBezTo>
                  <a:cubicBezTo>
                    <a:pt x="30067" y="38319"/>
                    <a:pt x="37661" y="27643"/>
                    <a:pt x="41565" y="22729"/>
                  </a:cubicBezTo>
                  <a:cubicBezTo>
                    <a:pt x="44482" y="19086"/>
                    <a:pt x="43613" y="9823"/>
                    <a:pt x="42839" y="4644"/>
                  </a:cubicBezTo>
                  <a:cubicBezTo>
                    <a:pt x="42768" y="1881"/>
                    <a:pt x="42423" y="0"/>
                    <a:pt x="42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32;p33"/>
            <p:cNvSpPr/>
            <p:nvPr/>
          </p:nvSpPr>
          <p:spPr>
            <a:xfrm>
              <a:off x="3817125" y="2108975"/>
              <a:ext cx="82175" cy="53350"/>
            </a:xfrm>
            <a:custGeom>
              <a:avLst/>
              <a:gdLst/>
              <a:ahLst/>
              <a:cxnLst/>
              <a:rect l="l" t="t" r="r" b="b"/>
              <a:pathLst>
                <a:path w="3287" h="2134" extrusionOk="0">
                  <a:moveTo>
                    <a:pt x="165" y="1"/>
                  </a:moveTo>
                  <a:cubicBezTo>
                    <a:pt x="158" y="1"/>
                    <a:pt x="151" y="1"/>
                    <a:pt x="144" y="2"/>
                  </a:cubicBezTo>
                  <a:cubicBezTo>
                    <a:pt x="60" y="26"/>
                    <a:pt x="1" y="98"/>
                    <a:pt x="13" y="181"/>
                  </a:cubicBezTo>
                  <a:cubicBezTo>
                    <a:pt x="13" y="216"/>
                    <a:pt x="305" y="2134"/>
                    <a:pt x="2616" y="2134"/>
                  </a:cubicBezTo>
                  <a:cubicBezTo>
                    <a:pt x="2637" y="2134"/>
                    <a:pt x="2658" y="2134"/>
                    <a:pt x="2680" y="2134"/>
                  </a:cubicBezTo>
                  <a:cubicBezTo>
                    <a:pt x="2823" y="2134"/>
                    <a:pt x="2977" y="2134"/>
                    <a:pt x="3144" y="2086"/>
                  </a:cubicBezTo>
                  <a:cubicBezTo>
                    <a:pt x="3227" y="2086"/>
                    <a:pt x="3287" y="2014"/>
                    <a:pt x="3275" y="1931"/>
                  </a:cubicBezTo>
                  <a:cubicBezTo>
                    <a:pt x="3275" y="1836"/>
                    <a:pt x="3204" y="1788"/>
                    <a:pt x="3108" y="1788"/>
                  </a:cubicBezTo>
                  <a:cubicBezTo>
                    <a:pt x="2938" y="1807"/>
                    <a:pt x="2779" y="1816"/>
                    <a:pt x="2629" y="1816"/>
                  </a:cubicBezTo>
                  <a:cubicBezTo>
                    <a:pt x="604" y="1816"/>
                    <a:pt x="344" y="212"/>
                    <a:pt x="322" y="145"/>
                  </a:cubicBezTo>
                  <a:cubicBezTo>
                    <a:pt x="311" y="58"/>
                    <a:pt x="24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33;p33"/>
            <p:cNvSpPr/>
            <p:nvPr/>
          </p:nvSpPr>
          <p:spPr>
            <a:xfrm>
              <a:off x="3486725" y="1704875"/>
              <a:ext cx="215825" cy="118950"/>
            </a:xfrm>
            <a:custGeom>
              <a:avLst/>
              <a:gdLst/>
              <a:ahLst/>
              <a:cxnLst/>
              <a:rect l="l" t="t" r="r" b="b"/>
              <a:pathLst>
                <a:path w="8633" h="4758" extrusionOk="0">
                  <a:moveTo>
                    <a:pt x="6783" y="1"/>
                  </a:moveTo>
                  <a:cubicBezTo>
                    <a:pt x="6021" y="1"/>
                    <a:pt x="4904" y="344"/>
                    <a:pt x="3227" y="1260"/>
                  </a:cubicBezTo>
                  <a:cubicBezTo>
                    <a:pt x="1" y="3010"/>
                    <a:pt x="1561" y="4355"/>
                    <a:pt x="1561" y="4355"/>
                  </a:cubicBezTo>
                  <a:cubicBezTo>
                    <a:pt x="1860" y="4630"/>
                    <a:pt x="2240" y="4758"/>
                    <a:pt x="2702" y="4758"/>
                  </a:cubicBezTo>
                  <a:cubicBezTo>
                    <a:pt x="3543" y="4758"/>
                    <a:pt x="4659" y="4335"/>
                    <a:pt x="6073" y="3605"/>
                  </a:cubicBezTo>
                  <a:cubicBezTo>
                    <a:pt x="7907" y="2653"/>
                    <a:pt x="8633" y="1474"/>
                    <a:pt x="8145" y="700"/>
                  </a:cubicBezTo>
                  <a:cubicBezTo>
                    <a:pt x="7887" y="294"/>
                    <a:pt x="7487" y="1"/>
                    <a:pt x="6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34;p33"/>
            <p:cNvSpPr/>
            <p:nvPr/>
          </p:nvSpPr>
          <p:spPr>
            <a:xfrm>
              <a:off x="3604900" y="1894700"/>
              <a:ext cx="78900" cy="95000"/>
            </a:xfrm>
            <a:custGeom>
              <a:avLst/>
              <a:gdLst/>
              <a:ahLst/>
              <a:cxnLst/>
              <a:rect l="l" t="t" r="r" b="b"/>
              <a:pathLst>
                <a:path w="3156" h="3800" extrusionOk="0">
                  <a:moveTo>
                    <a:pt x="1567" y="1"/>
                  </a:moveTo>
                  <a:cubicBezTo>
                    <a:pt x="1561" y="1"/>
                    <a:pt x="1555" y="1"/>
                    <a:pt x="1548" y="1"/>
                  </a:cubicBezTo>
                  <a:cubicBezTo>
                    <a:pt x="691" y="13"/>
                    <a:pt x="1" y="870"/>
                    <a:pt x="24" y="1918"/>
                  </a:cubicBezTo>
                  <a:cubicBezTo>
                    <a:pt x="36" y="2958"/>
                    <a:pt x="741" y="3799"/>
                    <a:pt x="1590" y="3799"/>
                  </a:cubicBezTo>
                  <a:cubicBezTo>
                    <a:pt x="1596" y="3799"/>
                    <a:pt x="1602" y="3799"/>
                    <a:pt x="1608" y="3799"/>
                  </a:cubicBezTo>
                  <a:cubicBezTo>
                    <a:pt x="2477" y="3787"/>
                    <a:pt x="3156" y="2942"/>
                    <a:pt x="3144" y="1882"/>
                  </a:cubicBezTo>
                  <a:cubicBezTo>
                    <a:pt x="3132" y="830"/>
                    <a:pt x="242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35;p33"/>
            <p:cNvSpPr/>
            <p:nvPr/>
          </p:nvSpPr>
          <p:spPr>
            <a:xfrm>
              <a:off x="4010300" y="1699250"/>
              <a:ext cx="216725" cy="115925"/>
            </a:xfrm>
            <a:custGeom>
              <a:avLst/>
              <a:gdLst/>
              <a:ahLst/>
              <a:cxnLst/>
              <a:rect l="l" t="t" r="r" b="b"/>
              <a:pathLst>
                <a:path w="8669" h="4637" extrusionOk="0">
                  <a:moveTo>
                    <a:pt x="1895" y="1"/>
                  </a:moveTo>
                  <a:cubicBezTo>
                    <a:pt x="1142" y="1"/>
                    <a:pt x="733" y="313"/>
                    <a:pt x="477" y="735"/>
                  </a:cubicBezTo>
                  <a:cubicBezTo>
                    <a:pt x="1" y="1520"/>
                    <a:pt x="775" y="2687"/>
                    <a:pt x="2620" y="3580"/>
                  </a:cubicBezTo>
                  <a:cubicBezTo>
                    <a:pt x="4013" y="4250"/>
                    <a:pt x="5117" y="4637"/>
                    <a:pt x="5949" y="4637"/>
                  </a:cubicBezTo>
                  <a:cubicBezTo>
                    <a:pt x="6448" y="4637"/>
                    <a:pt x="6849" y="4498"/>
                    <a:pt x="7157" y="4199"/>
                  </a:cubicBezTo>
                  <a:cubicBezTo>
                    <a:pt x="7157" y="4199"/>
                    <a:pt x="8669" y="2818"/>
                    <a:pt x="5394" y="1151"/>
                  </a:cubicBezTo>
                  <a:cubicBezTo>
                    <a:pt x="3753" y="316"/>
                    <a:pt x="2651" y="1"/>
                    <a:pt x="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36;p33"/>
            <p:cNvSpPr/>
            <p:nvPr/>
          </p:nvSpPr>
          <p:spPr>
            <a:xfrm>
              <a:off x="4017750" y="1888750"/>
              <a:ext cx="78900" cy="94975"/>
            </a:xfrm>
            <a:custGeom>
              <a:avLst/>
              <a:gdLst/>
              <a:ahLst/>
              <a:cxnLst/>
              <a:rect l="l" t="t" r="r" b="b"/>
              <a:pathLst>
                <a:path w="3156" h="3799" extrusionOk="0">
                  <a:moveTo>
                    <a:pt x="1555" y="1"/>
                  </a:moveTo>
                  <a:cubicBezTo>
                    <a:pt x="1549" y="1"/>
                    <a:pt x="1543" y="1"/>
                    <a:pt x="1536" y="1"/>
                  </a:cubicBezTo>
                  <a:cubicBezTo>
                    <a:pt x="691" y="25"/>
                    <a:pt x="1" y="882"/>
                    <a:pt x="12" y="1930"/>
                  </a:cubicBezTo>
                  <a:cubicBezTo>
                    <a:pt x="24" y="2970"/>
                    <a:pt x="729" y="3799"/>
                    <a:pt x="1578" y="3799"/>
                  </a:cubicBezTo>
                  <a:cubicBezTo>
                    <a:pt x="1584" y="3799"/>
                    <a:pt x="1590" y="3799"/>
                    <a:pt x="1596" y="3799"/>
                  </a:cubicBezTo>
                  <a:cubicBezTo>
                    <a:pt x="2465" y="3787"/>
                    <a:pt x="3156" y="2918"/>
                    <a:pt x="3132" y="1882"/>
                  </a:cubicBezTo>
                  <a:cubicBezTo>
                    <a:pt x="3120" y="830"/>
                    <a:pt x="241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37;p33"/>
            <p:cNvSpPr/>
            <p:nvPr/>
          </p:nvSpPr>
          <p:spPr>
            <a:xfrm>
              <a:off x="3798075" y="1638125"/>
              <a:ext cx="159275" cy="395900"/>
            </a:xfrm>
            <a:custGeom>
              <a:avLst/>
              <a:gdLst/>
              <a:ahLst/>
              <a:cxnLst/>
              <a:rect l="l" t="t" r="r" b="b"/>
              <a:pathLst>
                <a:path w="6371" h="15836" extrusionOk="0">
                  <a:moveTo>
                    <a:pt x="703" y="1"/>
                  </a:moveTo>
                  <a:cubicBezTo>
                    <a:pt x="608" y="1"/>
                    <a:pt x="537" y="60"/>
                    <a:pt x="537" y="144"/>
                  </a:cubicBezTo>
                  <a:cubicBezTo>
                    <a:pt x="477" y="1144"/>
                    <a:pt x="1" y="10002"/>
                    <a:pt x="715" y="11121"/>
                  </a:cubicBezTo>
                  <a:cubicBezTo>
                    <a:pt x="935" y="11455"/>
                    <a:pt x="1302" y="11755"/>
                    <a:pt x="1914" y="11755"/>
                  </a:cubicBezTo>
                  <a:cubicBezTo>
                    <a:pt x="2395" y="11755"/>
                    <a:pt x="3027" y="11570"/>
                    <a:pt x="3858" y="11073"/>
                  </a:cubicBezTo>
                  <a:cubicBezTo>
                    <a:pt x="3882" y="11062"/>
                    <a:pt x="3918" y="11038"/>
                    <a:pt x="3930" y="11026"/>
                  </a:cubicBezTo>
                  <a:cubicBezTo>
                    <a:pt x="4177" y="10888"/>
                    <a:pt x="4409" y="10822"/>
                    <a:pt x="4623" y="10822"/>
                  </a:cubicBezTo>
                  <a:cubicBezTo>
                    <a:pt x="4871" y="10822"/>
                    <a:pt x="5095" y="10912"/>
                    <a:pt x="5287" y="11085"/>
                  </a:cubicBezTo>
                  <a:cubicBezTo>
                    <a:pt x="5871" y="11657"/>
                    <a:pt x="6013" y="12943"/>
                    <a:pt x="5597" y="13824"/>
                  </a:cubicBezTo>
                  <a:cubicBezTo>
                    <a:pt x="5061" y="14943"/>
                    <a:pt x="3846" y="15538"/>
                    <a:pt x="3823" y="15538"/>
                  </a:cubicBezTo>
                  <a:cubicBezTo>
                    <a:pt x="3751" y="15574"/>
                    <a:pt x="3727" y="15669"/>
                    <a:pt x="3751" y="15741"/>
                  </a:cubicBezTo>
                  <a:cubicBezTo>
                    <a:pt x="3787" y="15800"/>
                    <a:pt x="3846" y="15836"/>
                    <a:pt x="3906" y="15836"/>
                  </a:cubicBezTo>
                  <a:cubicBezTo>
                    <a:pt x="3918" y="15836"/>
                    <a:pt x="3942" y="15836"/>
                    <a:pt x="3977" y="15824"/>
                  </a:cubicBezTo>
                  <a:cubicBezTo>
                    <a:pt x="4037" y="15788"/>
                    <a:pt x="5311" y="15181"/>
                    <a:pt x="5894" y="13955"/>
                  </a:cubicBezTo>
                  <a:cubicBezTo>
                    <a:pt x="6371" y="12967"/>
                    <a:pt x="6192" y="11514"/>
                    <a:pt x="5501" y="10859"/>
                  </a:cubicBezTo>
                  <a:cubicBezTo>
                    <a:pt x="5256" y="10633"/>
                    <a:pt x="4962" y="10519"/>
                    <a:pt x="4639" y="10519"/>
                  </a:cubicBezTo>
                  <a:cubicBezTo>
                    <a:pt x="4367" y="10519"/>
                    <a:pt x="4075" y="10600"/>
                    <a:pt x="3775" y="10764"/>
                  </a:cubicBezTo>
                  <a:cubicBezTo>
                    <a:pt x="3763" y="10776"/>
                    <a:pt x="3739" y="10788"/>
                    <a:pt x="3692" y="10823"/>
                  </a:cubicBezTo>
                  <a:cubicBezTo>
                    <a:pt x="2979" y="11246"/>
                    <a:pt x="2387" y="11458"/>
                    <a:pt x="1919" y="11458"/>
                  </a:cubicBezTo>
                  <a:cubicBezTo>
                    <a:pt x="1502" y="11458"/>
                    <a:pt x="1184" y="11290"/>
                    <a:pt x="965" y="10954"/>
                  </a:cubicBezTo>
                  <a:cubicBezTo>
                    <a:pt x="417" y="10085"/>
                    <a:pt x="703" y="2870"/>
                    <a:pt x="846" y="167"/>
                  </a:cubicBezTo>
                  <a:cubicBezTo>
                    <a:pt x="846" y="72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38;p33"/>
            <p:cNvSpPr/>
            <p:nvPr/>
          </p:nvSpPr>
          <p:spPr>
            <a:xfrm>
              <a:off x="3308425" y="21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39;p33"/>
            <p:cNvSpPr/>
            <p:nvPr/>
          </p:nvSpPr>
          <p:spPr>
            <a:xfrm>
              <a:off x="4399050" y="217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40;p33"/>
            <p:cNvSpPr/>
            <p:nvPr/>
          </p:nvSpPr>
          <p:spPr>
            <a:xfrm>
              <a:off x="3163475" y="1023950"/>
              <a:ext cx="1312100" cy="582050"/>
            </a:xfrm>
            <a:custGeom>
              <a:avLst/>
              <a:gdLst/>
              <a:ahLst/>
              <a:cxnLst/>
              <a:rect l="l" t="t" r="r" b="b"/>
              <a:pathLst>
                <a:path w="52484" h="23282" extrusionOk="0">
                  <a:moveTo>
                    <a:pt x="17004" y="1"/>
                  </a:moveTo>
                  <a:cubicBezTo>
                    <a:pt x="16833" y="1"/>
                    <a:pt x="16673" y="37"/>
                    <a:pt x="16527" y="112"/>
                  </a:cubicBezTo>
                  <a:cubicBezTo>
                    <a:pt x="13848" y="1493"/>
                    <a:pt x="10728" y="14221"/>
                    <a:pt x="10728" y="14221"/>
                  </a:cubicBezTo>
                  <a:cubicBezTo>
                    <a:pt x="10728" y="14221"/>
                    <a:pt x="3031" y="7755"/>
                    <a:pt x="1225" y="7755"/>
                  </a:cubicBezTo>
                  <a:cubicBezTo>
                    <a:pt x="1093" y="7755"/>
                    <a:pt x="993" y="7790"/>
                    <a:pt x="929" y="7863"/>
                  </a:cubicBezTo>
                  <a:cubicBezTo>
                    <a:pt x="1" y="8959"/>
                    <a:pt x="3584" y="23282"/>
                    <a:pt x="3584" y="23282"/>
                  </a:cubicBezTo>
                  <a:cubicBezTo>
                    <a:pt x="12114" y="21412"/>
                    <a:pt x="20067" y="20799"/>
                    <a:pt x="26829" y="20799"/>
                  </a:cubicBezTo>
                  <a:cubicBezTo>
                    <a:pt x="39701" y="20799"/>
                    <a:pt x="48257" y="23020"/>
                    <a:pt x="48257" y="23020"/>
                  </a:cubicBezTo>
                  <a:cubicBezTo>
                    <a:pt x="48257" y="23020"/>
                    <a:pt x="52483" y="9101"/>
                    <a:pt x="50947" y="8506"/>
                  </a:cubicBezTo>
                  <a:cubicBezTo>
                    <a:pt x="50719" y="8419"/>
                    <a:pt x="50463" y="8378"/>
                    <a:pt x="50186" y="8378"/>
                  </a:cubicBezTo>
                  <a:cubicBezTo>
                    <a:pt x="47033" y="8378"/>
                    <a:pt x="41089" y="13578"/>
                    <a:pt x="41089" y="13578"/>
                  </a:cubicBezTo>
                  <a:cubicBezTo>
                    <a:pt x="41089" y="13578"/>
                    <a:pt x="39177" y="172"/>
                    <a:pt x="36883" y="172"/>
                  </a:cubicBezTo>
                  <a:cubicBezTo>
                    <a:pt x="36880" y="172"/>
                    <a:pt x="36877" y="172"/>
                    <a:pt x="36874" y="172"/>
                  </a:cubicBezTo>
                  <a:cubicBezTo>
                    <a:pt x="34576" y="208"/>
                    <a:pt x="26337" y="10661"/>
                    <a:pt x="26337" y="10661"/>
                  </a:cubicBezTo>
                  <a:cubicBezTo>
                    <a:pt x="26337" y="10661"/>
                    <a:pt x="19965" y="1"/>
                    <a:pt x="17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41;p33"/>
            <p:cNvSpPr/>
            <p:nvPr/>
          </p:nvSpPr>
          <p:spPr>
            <a:xfrm>
              <a:off x="3221825" y="1489875"/>
              <a:ext cx="1198675" cy="196525"/>
            </a:xfrm>
            <a:custGeom>
              <a:avLst/>
              <a:gdLst/>
              <a:ahLst/>
              <a:cxnLst/>
              <a:rect l="l" t="t" r="r" b="b"/>
              <a:pathLst>
                <a:path w="47947" h="7861" extrusionOk="0">
                  <a:moveTo>
                    <a:pt x="25813" y="1"/>
                  </a:moveTo>
                  <a:cubicBezTo>
                    <a:pt x="11110" y="1"/>
                    <a:pt x="1566" y="3882"/>
                    <a:pt x="1012" y="4109"/>
                  </a:cubicBezTo>
                  <a:cubicBezTo>
                    <a:pt x="0" y="4526"/>
                    <a:pt x="0" y="5657"/>
                    <a:pt x="429" y="6657"/>
                  </a:cubicBezTo>
                  <a:cubicBezTo>
                    <a:pt x="754" y="7400"/>
                    <a:pt x="1045" y="7860"/>
                    <a:pt x="1789" y="7860"/>
                  </a:cubicBezTo>
                  <a:cubicBezTo>
                    <a:pt x="1807" y="7860"/>
                    <a:pt x="1826" y="7860"/>
                    <a:pt x="1846" y="7859"/>
                  </a:cubicBezTo>
                  <a:cubicBezTo>
                    <a:pt x="2084" y="7848"/>
                    <a:pt x="2322" y="7800"/>
                    <a:pt x="2560" y="7705"/>
                  </a:cubicBezTo>
                  <a:cubicBezTo>
                    <a:pt x="2686" y="7646"/>
                    <a:pt x="11888" y="3933"/>
                    <a:pt x="25986" y="3933"/>
                  </a:cubicBezTo>
                  <a:cubicBezTo>
                    <a:pt x="31830" y="3933"/>
                    <a:pt x="38515" y="4571"/>
                    <a:pt x="45744" y="6371"/>
                  </a:cubicBezTo>
                  <a:cubicBezTo>
                    <a:pt x="45912" y="6415"/>
                    <a:pt x="46068" y="6435"/>
                    <a:pt x="46214" y="6435"/>
                  </a:cubicBezTo>
                  <a:cubicBezTo>
                    <a:pt x="46988" y="6435"/>
                    <a:pt x="47454" y="5850"/>
                    <a:pt x="47685" y="4978"/>
                  </a:cubicBezTo>
                  <a:cubicBezTo>
                    <a:pt x="47947" y="3930"/>
                    <a:pt x="47768" y="2859"/>
                    <a:pt x="46720" y="2597"/>
                  </a:cubicBezTo>
                  <a:cubicBezTo>
                    <a:pt x="39034" y="681"/>
                    <a:pt x="31971" y="1"/>
                    <a:pt x="2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42;p33"/>
            <p:cNvSpPr/>
            <p:nvPr/>
          </p:nvSpPr>
          <p:spPr>
            <a:xfrm>
              <a:off x="3578125" y="1267875"/>
              <a:ext cx="121150" cy="156250"/>
            </a:xfrm>
            <a:custGeom>
              <a:avLst/>
              <a:gdLst/>
              <a:ahLst/>
              <a:cxnLst/>
              <a:rect l="l" t="t" r="r" b="b"/>
              <a:pathLst>
                <a:path w="4846" h="6250" extrusionOk="0">
                  <a:moveTo>
                    <a:pt x="2236" y="0"/>
                  </a:moveTo>
                  <a:cubicBezTo>
                    <a:pt x="2173" y="0"/>
                    <a:pt x="2111" y="4"/>
                    <a:pt x="2048" y="11"/>
                  </a:cubicBezTo>
                  <a:cubicBezTo>
                    <a:pt x="822" y="166"/>
                    <a:pt x="0" y="1666"/>
                    <a:pt x="214" y="3393"/>
                  </a:cubicBezTo>
                  <a:cubicBezTo>
                    <a:pt x="406" y="5019"/>
                    <a:pt x="1466" y="6249"/>
                    <a:pt x="2612" y="6249"/>
                  </a:cubicBezTo>
                  <a:cubicBezTo>
                    <a:pt x="2673" y="6249"/>
                    <a:pt x="2736" y="6246"/>
                    <a:pt x="2798" y="6238"/>
                  </a:cubicBezTo>
                  <a:cubicBezTo>
                    <a:pt x="4024" y="6083"/>
                    <a:pt x="4846" y="4583"/>
                    <a:pt x="4632" y="2857"/>
                  </a:cubicBezTo>
                  <a:cubicBezTo>
                    <a:pt x="4440" y="1220"/>
                    <a:pt x="3381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43;p33"/>
            <p:cNvSpPr/>
            <p:nvPr/>
          </p:nvSpPr>
          <p:spPr>
            <a:xfrm>
              <a:off x="3591500" y="1285200"/>
              <a:ext cx="94400" cy="121625"/>
            </a:xfrm>
            <a:custGeom>
              <a:avLst/>
              <a:gdLst/>
              <a:ahLst/>
              <a:cxnLst/>
              <a:rect l="l" t="t" r="r" b="b"/>
              <a:pathLst>
                <a:path w="3776" h="4865" extrusionOk="0">
                  <a:moveTo>
                    <a:pt x="1738" y="1"/>
                  </a:moveTo>
                  <a:cubicBezTo>
                    <a:pt x="1691" y="1"/>
                    <a:pt x="1644" y="3"/>
                    <a:pt x="1596" y="9"/>
                  </a:cubicBezTo>
                  <a:cubicBezTo>
                    <a:pt x="644" y="128"/>
                    <a:pt x="1" y="1307"/>
                    <a:pt x="168" y="2640"/>
                  </a:cubicBezTo>
                  <a:cubicBezTo>
                    <a:pt x="325" y="3912"/>
                    <a:pt x="1132" y="4864"/>
                    <a:pt x="2024" y="4864"/>
                  </a:cubicBezTo>
                  <a:cubicBezTo>
                    <a:pt x="2075" y="4864"/>
                    <a:pt x="2127" y="4861"/>
                    <a:pt x="2180" y="4855"/>
                  </a:cubicBezTo>
                  <a:cubicBezTo>
                    <a:pt x="3132" y="4736"/>
                    <a:pt x="3775" y="3569"/>
                    <a:pt x="3608" y="2223"/>
                  </a:cubicBezTo>
                  <a:cubicBezTo>
                    <a:pt x="3450" y="956"/>
                    <a:pt x="2636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44;p33"/>
            <p:cNvSpPr/>
            <p:nvPr/>
          </p:nvSpPr>
          <p:spPr>
            <a:xfrm>
              <a:off x="3612950" y="1294925"/>
              <a:ext cx="66575" cy="74875"/>
            </a:xfrm>
            <a:custGeom>
              <a:avLst/>
              <a:gdLst/>
              <a:ahLst/>
              <a:cxnLst/>
              <a:rect l="l" t="t" r="r" b="b"/>
              <a:pathLst>
                <a:path w="2663" h="2995" extrusionOk="0">
                  <a:moveTo>
                    <a:pt x="755" y="0"/>
                  </a:moveTo>
                  <a:cubicBezTo>
                    <a:pt x="737" y="0"/>
                    <a:pt x="726" y="1"/>
                    <a:pt x="726" y="1"/>
                  </a:cubicBezTo>
                  <a:cubicBezTo>
                    <a:pt x="0" y="298"/>
                    <a:pt x="738" y="1096"/>
                    <a:pt x="1226" y="1239"/>
                  </a:cubicBezTo>
                  <a:cubicBezTo>
                    <a:pt x="1738" y="1394"/>
                    <a:pt x="2048" y="2823"/>
                    <a:pt x="2179" y="2965"/>
                  </a:cubicBezTo>
                  <a:cubicBezTo>
                    <a:pt x="2197" y="2985"/>
                    <a:pt x="2219" y="2995"/>
                    <a:pt x="2242" y="2995"/>
                  </a:cubicBezTo>
                  <a:cubicBezTo>
                    <a:pt x="2408" y="2995"/>
                    <a:pt x="2662" y="2508"/>
                    <a:pt x="2298" y="1310"/>
                  </a:cubicBezTo>
                  <a:cubicBezTo>
                    <a:pt x="1920" y="59"/>
                    <a:pt x="936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45;p33"/>
            <p:cNvSpPr/>
            <p:nvPr/>
          </p:nvSpPr>
          <p:spPr>
            <a:xfrm>
              <a:off x="3247725" y="1362775"/>
              <a:ext cx="119075" cy="136425"/>
            </a:xfrm>
            <a:custGeom>
              <a:avLst/>
              <a:gdLst/>
              <a:ahLst/>
              <a:cxnLst/>
              <a:rect l="l" t="t" r="r" b="b"/>
              <a:pathLst>
                <a:path w="4763" h="5457" extrusionOk="0">
                  <a:moveTo>
                    <a:pt x="1965" y="0"/>
                  </a:moveTo>
                  <a:cubicBezTo>
                    <a:pt x="1812" y="0"/>
                    <a:pt x="1660" y="24"/>
                    <a:pt x="1512" y="73"/>
                  </a:cubicBezTo>
                  <a:cubicBezTo>
                    <a:pt x="464" y="418"/>
                    <a:pt x="0" y="1871"/>
                    <a:pt x="500" y="3347"/>
                  </a:cubicBezTo>
                  <a:cubicBezTo>
                    <a:pt x="918" y="4611"/>
                    <a:pt x="1886" y="5456"/>
                    <a:pt x="2806" y="5456"/>
                  </a:cubicBezTo>
                  <a:cubicBezTo>
                    <a:pt x="2961" y="5456"/>
                    <a:pt x="3114" y="5433"/>
                    <a:pt x="3262" y="5383"/>
                  </a:cubicBezTo>
                  <a:cubicBezTo>
                    <a:pt x="4310" y="5050"/>
                    <a:pt x="4763" y="3585"/>
                    <a:pt x="4274" y="2109"/>
                  </a:cubicBezTo>
                  <a:cubicBezTo>
                    <a:pt x="3856" y="853"/>
                    <a:pt x="2886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46;p33"/>
            <p:cNvSpPr/>
            <p:nvPr/>
          </p:nvSpPr>
          <p:spPr>
            <a:xfrm>
              <a:off x="3261100" y="1378100"/>
              <a:ext cx="92000" cy="105850"/>
            </a:xfrm>
            <a:custGeom>
              <a:avLst/>
              <a:gdLst/>
              <a:ahLst/>
              <a:cxnLst/>
              <a:rect l="l" t="t" r="r" b="b"/>
              <a:pathLst>
                <a:path w="3680" h="4234" extrusionOk="0">
                  <a:moveTo>
                    <a:pt x="1522" y="0"/>
                  </a:moveTo>
                  <a:cubicBezTo>
                    <a:pt x="1402" y="0"/>
                    <a:pt x="1284" y="18"/>
                    <a:pt x="1168" y="55"/>
                  </a:cubicBezTo>
                  <a:cubicBezTo>
                    <a:pt x="346" y="329"/>
                    <a:pt x="1" y="1460"/>
                    <a:pt x="382" y="2603"/>
                  </a:cubicBezTo>
                  <a:cubicBezTo>
                    <a:pt x="698" y="3571"/>
                    <a:pt x="1449" y="4233"/>
                    <a:pt x="2166" y="4233"/>
                  </a:cubicBezTo>
                  <a:cubicBezTo>
                    <a:pt x="2288" y="4233"/>
                    <a:pt x="2408" y="4214"/>
                    <a:pt x="2525" y="4175"/>
                  </a:cubicBezTo>
                  <a:cubicBezTo>
                    <a:pt x="3335" y="3913"/>
                    <a:pt x="3680" y="2782"/>
                    <a:pt x="3311" y="1639"/>
                  </a:cubicBezTo>
                  <a:cubicBezTo>
                    <a:pt x="2994" y="657"/>
                    <a:pt x="2247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47;p33"/>
            <p:cNvSpPr/>
            <p:nvPr/>
          </p:nvSpPr>
          <p:spPr>
            <a:xfrm>
              <a:off x="3277175" y="1387375"/>
              <a:ext cx="68525" cy="59175"/>
            </a:xfrm>
            <a:custGeom>
              <a:avLst/>
              <a:gdLst/>
              <a:ahLst/>
              <a:cxnLst/>
              <a:rect l="l" t="t" r="r" b="b"/>
              <a:pathLst>
                <a:path w="2741" h="2367" extrusionOk="0">
                  <a:moveTo>
                    <a:pt x="855" y="0"/>
                  </a:moveTo>
                  <a:cubicBezTo>
                    <a:pt x="691" y="0"/>
                    <a:pt x="584" y="29"/>
                    <a:pt x="584" y="29"/>
                  </a:cubicBezTo>
                  <a:cubicBezTo>
                    <a:pt x="1" y="399"/>
                    <a:pt x="787" y="970"/>
                    <a:pt x="1251" y="1006"/>
                  </a:cubicBezTo>
                  <a:cubicBezTo>
                    <a:pt x="1715" y="1053"/>
                    <a:pt x="2239" y="2244"/>
                    <a:pt x="2382" y="2351"/>
                  </a:cubicBezTo>
                  <a:cubicBezTo>
                    <a:pt x="2395" y="2361"/>
                    <a:pt x="2409" y="2367"/>
                    <a:pt x="2423" y="2367"/>
                  </a:cubicBezTo>
                  <a:cubicBezTo>
                    <a:pt x="2560" y="2367"/>
                    <a:pt x="2740" y="1908"/>
                    <a:pt x="2192" y="887"/>
                  </a:cubicBezTo>
                  <a:cubicBezTo>
                    <a:pt x="1782" y="125"/>
                    <a:pt x="1195" y="0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48;p33"/>
            <p:cNvSpPr/>
            <p:nvPr/>
          </p:nvSpPr>
          <p:spPr>
            <a:xfrm>
              <a:off x="3942750" y="1265825"/>
              <a:ext cx="119075" cy="156425"/>
            </a:xfrm>
            <a:custGeom>
              <a:avLst/>
              <a:gdLst/>
              <a:ahLst/>
              <a:cxnLst/>
              <a:rect l="l" t="t" r="r" b="b"/>
              <a:pathLst>
                <a:path w="4763" h="6257" extrusionOk="0">
                  <a:moveTo>
                    <a:pt x="2511" y="1"/>
                  </a:moveTo>
                  <a:cubicBezTo>
                    <a:pt x="1362" y="1"/>
                    <a:pt x="326" y="1268"/>
                    <a:pt x="167" y="2903"/>
                  </a:cubicBezTo>
                  <a:cubicBezTo>
                    <a:pt x="0" y="4629"/>
                    <a:pt x="857" y="6118"/>
                    <a:pt x="2084" y="6249"/>
                  </a:cubicBezTo>
                  <a:cubicBezTo>
                    <a:pt x="2136" y="6254"/>
                    <a:pt x="2188" y="6256"/>
                    <a:pt x="2240" y="6256"/>
                  </a:cubicBezTo>
                  <a:cubicBezTo>
                    <a:pt x="3405" y="6256"/>
                    <a:pt x="4448" y="4996"/>
                    <a:pt x="4596" y="3344"/>
                  </a:cubicBezTo>
                  <a:cubicBezTo>
                    <a:pt x="4763" y="1617"/>
                    <a:pt x="3917" y="129"/>
                    <a:pt x="2679" y="10"/>
                  </a:cubicBezTo>
                  <a:cubicBezTo>
                    <a:pt x="2623" y="4"/>
                    <a:pt x="2567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49;p33"/>
            <p:cNvSpPr/>
            <p:nvPr/>
          </p:nvSpPr>
          <p:spPr>
            <a:xfrm>
              <a:off x="3955850" y="1282900"/>
              <a:ext cx="93175" cy="121725"/>
            </a:xfrm>
            <a:custGeom>
              <a:avLst/>
              <a:gdLst/>
              <a:ahLst/>
              <a:cxnLst/>
              <a:rect l="l" t="t" r="r" b="b"/>
              <a:pathLst>
                <a:path w="3727" h="4869" extrusionOk="0">
                  <a:moveTo>
                    <a:pt x="1986" y="1"/>
                  </a:moveTo>
                  <a:cubicBezTo>
                    <a:pt x="1077" y="1"/>
                    <a:pt x="268" y="986"/>
                    <a:pt x="131" y="2268"/>
                  </a:cubicBezTo>
                  <a:cubicBezTo>
                    <a:pt x="0" y="3613"/>
                    <a:pt x="667" y="4768"/>
                    <a:pt x="1619" y="4863"/>
                  </a:cubicBezTo>
                  <a:cubicBezTo>
                    <a:pt x="1656" y="4866"/>
                    <a:pt x="1693" y="4868"/>
                    <a:pt x="1729" y="4868"/>
                  </a:cubicBezTo>
                  <a:cubicBezTo>
                    <a:pt x="2639" y="4868"/>
                    <a:pt x="3458" y="3883"/>
                    <a:pt x="3584" y="2601"/>
                  </a:cubicBezTo>
                  <a:cubicBezTo>
                    <a:pt x="3727" y="1256"/>
                    <a:pt x="3048" y="101"/>
                    <a:pt x="2096" y="6"/>
                  </a:cubicBezTo>
                  <a:cubicBezTo>
                    <a:pt x="2059" y="2"/>
                    <a:pt x="2022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50;p33"/>
            <p:cNvSpPr/>
            <p:nvPr/>
          </p:nvSpPr>
          <p:spPr>
            <a:xfrm>
              <a:off x="3961650" y="1292850"/>
              <a:ext cx="65350" cy="75300"/>
            </a:xfrm>
            <a:custGeom>
              <a:avLst/>
              <a:gdLst/>
              <a:ahLst/>
              <a:cxnLst/>
              <a:rect l="l" t="t" r="r" b="b"/>
              <a:pathLst>
                <a:path w="2614" h="3012" extrusionOk="0">
                  <a:moveTo>
                    <a:pt x="1873" y="0"/>
                  </a:moveTo>
                  <a:cubicBezTo>
                    <a:pt x="1740" y="0"/>
                    <a:pt x="696" y="42"/>
                    <a:pt x="340" y="1334"/>
                  </a:cubicBezTo>
                  <a:cubicBezTo>
                    <a:pt x="0" y="2537"/>
                    <a:pt x="265" y="3012"/>
                    <a:pt x="420" y="3012"/>
                  </a:cubicBezTo>
                  <a:cubicBezTo>
                    <a:pt x="444" y="3012"/>
                    <a:pt x="466" y="3000"/>
                    <a:pt x="482" y="2977"/>
                  </a:cubicBezTo>
                  <a:cubicBezTo>
                    <a:pt x="613" y="2810"/>
                    <a:pt x="899" y="1382"/>
                    <a:pt x="1387" y="1239"/>
                  </a:cubicBezTo>
                  <a:cubicBezTo>
                    <a:pt x="1887" y="1084"/>
                    <a:pt x="2614" y="262"/>
                    <a:pt x="1887" y="0"/>
                  </a:cubicBezTo>
                  <a:cubicBezTo>
                    <a:pt x="1887" y="0"/>
                    <a:pt x="1883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51;p33"/>
            <p:cNvSpPr/>
            <p:nvPr/>
          </p:nvSpPr>
          <p:spPr>
            <a:xfrm>
              <a:off x="4263325" y="1350400"/>
              <a:ext cx="117000" cy="137125"/>
            </a:xfrm>
            <a:custGeom>
              <a:avLst/>
              <a:gdLst/>
              <a:ahLst/>
              <a:cxnLst/>
              <a:rect l="l" t="t" r="r" b="b"/>
              <a:pathLst>
                <a:path w="4680" h="5485" extrusionOk="0">
                  <a:moveTo>
                    <a:pt x="2721" y="1"/>
                  </a:moveTo>
                  <a:cubicBezTo>
                    <a:pt x="1794" y="1"/>
                    <a:pt x="842" y="878"/>
                    <a:pt x="441" y="2163"/>
                  </a:cubicBezTo>
                  <a:cubicBezTo>
                    <a:pt x="0" y="3640"/>
                    <a:pt x="488" y="5092"/>
                    <a:pt x="1524" y="5426"/>
                  </a:cubicBezTo>
                  <a:cubicBezTo>
                    <a:pt x="1660" y="5465"/>
                    <a:pt x="1799" y="5484"/>
                    <a:pt x="1938" y="5484"/>
                  </a:cubicBezTo>
                  <a:cubicBezTo>
                    <a:pt x="2881" y="5484"/>
                    <a:pt x="3845" y="4605"/>
                    <a:pt x="4239" y="3318"/>
                  </a:cubicBezTo>
                  <a:cubicBezTo>
                    <a:pt x="4679" y="1854"/>
                    <a:pt x="4191" y="389"/>
                    <a:pt x="3155" y="68"/>
                  </a:cubicBezTo>
                  <a:cubicBezTo>
                    <a:pt x="3013" y="22"/>
                    <a:pt x="2867" y="1"/>
                    <a:pt x="2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52;p33"/>
            <p:cNvSpPr/>
            <p:nvPr/>
          </p:nvSpPr>
          <p:spPr>
            <a:xfrm>
              <a:off x="4276725" y="1365175"/>
              <a:ext cx="91100" cy="106625"/>
            </a:xfrm>
            <a:custGeom>
              <a:avLst/>
              <a:gdLst/>
              <a:ahLst/>
              <a:cxnLst/>
              <a:rect l="l" t="t" r="r" b="b"/>
              <a:pathLst>
                <a:path w="3644" h="4265" extrusionOk="0">
                  <a:moveTo>
                    <a:pt x="2127" y="0"/>
                  </a:moveTo>
                  <a:cubicBezTo>
                    <a:pt x="1394" y="0"/>
                    <a:pt x="634" y="697"/>
                    <a:pt x="333" y="1691"/>
                  </a:cubicBezTo>
                  <a:cubicBezTo>
                    <a:pt x="0" y="2834"/>
                    <a:pt x="369" y="3965"/>
                    <a:pt x="1191" y="4215"/>
                  </a:cubicBezTo>
                  <a:cubicBezTo>
                    <a:pt x="1297" y="4248"/>
                    <a:pt x="1406" y="4264"/>
                    <a:pt x="1515" y="4264"/>
                  </a:cubicBezTo>
                  <a:cubicBezTo>
                    <a:pt x="2238" y="4264"/>
                    <a:pt x="2988" y="3577"/>
                    <a:pt x="3298" y="2584"/>
                  </a:cubicBezTo>
                  <a:cubicBezTo>
                    <a:pt x="3643" y="1441"/>
                    <a:pt x="3274" y="298"/>
                    <a:pt x="2453" y="48"/>
                  </a:cubicBezTo>
                  <a:cubicBezTo>
                    <a:pt x="2346" y="16"/>
                    <a:pt x="2237" y="0"/>
                    <a:pt x="2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53;p33"/>
            <p:cNvSpPr/>
            <p:nvPr/>
          </p:nvSpPr>
          <p:spPr>
            <a:xfrm>
              <a:off x="4283600" y="1374475"/>
              <a:ext cx="67850" cy="60250"/>
            </a:xfrm>
            <a:custGeom>
              <a:avLst/>
              <a:gdLst/>
              <a:ahLst/>
              <a:cxnLst/>
              <a:rect l="l" t="t" r="r" b="b"/>
              <a:pathLst>
                <a:path w="2714" h="2410" extrusionOk="0">
                  <a:moveTo>
                    <a:pt x="1894" y="1"/>
                  </a:moveTo>
                  <a:cubicBezTo>
                    <a:pt x="1565" y="1"/>
                    <a:pt x="943" y="120"/>
                    <a:pt x="523" y="926"/>
                  </a:cubicBezTo>
                  <a:cubicBezTo>
                    <a:pt x="1" y="1949"/>
                    <a:pt x="175" y="2410"/>
                    <a:pt x="328" y="2410"/>
                  </a:cubicBezTo>
                  <a:cubicBezTo>
                    <a:pt x="346" y="2410"/>
                    <a:pt x="364" y="2403"/>
                    <a:pt x="380" y="2391"/>
                  </a:cubicBezTo>
                  <a:cubicBezTo>
                    <a:pt x="511" y="2272"/>
                    <a:pt x="1011" y="1081"/>
                    <a:pt x="1475" y="1022"/>
                  </a:cubicBezTo>
                  <a:cubicBezTo>
                    <a:pt x="1940" y="974"/>
                    <a:pt x="2713" y="391"/>
                    <a:pt x="2118" y="22"/>
                  </a:cubicBezTo>
                  <a:cubicBezTo>
                    <a:pt x="2118" y="22"/>
                    <a:pt x="2032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54;p33"/>
            <p:cNvSpPr/>
            <p:nvPr/>
          </p:nvSpPr>
          <p:spPr>
            <a:xfrm>
              <a:off x="3430775" y="2130750"/>
              <a:ext cx="386375" cy="575975"/>
            </a:xfrm>
            <a:custGeom>
              <a:avLst/>
              <a:gdLst/>
              <a:ahLst/>
              <a:cxnLst/>
              <a:rect l="l" t="t" r="r" b="b"/>
              <a:pathLst>
                <a:path w="15455" h="23039" extrusionOk="0">
                  <a:moveTo>
                    <a:pt x="203" y="0"/>
                  </a:moveTo>
                  <a:cubicBezTo>
                    <a:pt x="167" y="0"/>
                    <a:pt x="155" y="12"/>
                    <a:pt x="155" y="24"/>
                  </a:cubicBezTo>
                  <a:cubicBezTo>
                    <a:pt x="36" y="643"/>
                    <a:pt x="0" y="1239"/>
                    <a:pt x="0" y="1846"/>
                  </a:cubicBezTo>
                  <a:cubicBezTo>
                    <a:pt x="0" y="2013"/>
                    <a:pt x="24" y="2155"/>
                    <a:pt x="24" y="2310"/>
                  </a:cubicBezTo>
                  <a:cubicBezTo>
                    <a:pt x="36" y="2465"/>
                    <a:pt x="36" y="2620"/>
                    <a:pt x="48" y="2763"/>
                  </a:cubicBezTo>
                  <a:lnTo>
                    <a:pt x="84" y="3215"/>
                  </a:lnTo>
                  <a:cubicBezTo>
                    <a:pt x="96" y="3358"/>
                    <a:pt x="120" y="3513"/>
                    <a:pt x="143" y="3656"/>
                  </a:cubicBezTo>
                  <a:cubicBezTo>
                    <a:pt x="286" y="4870"/>
                    <a:pt x="572" y="6037"/>
                    <a:pt x="977" y="7192"/>
                  </a:cubicBezTo>
                  <a:cubicBezTo>
                    <a:pt x="1167" y="7763"/>
                    <a:pt x="1405" y="8323"/>
                    <a:pt x="1644" y="8883"/>
                  </a:cubicBezTo>
                  <a:cubicBezTo>
                    <a:pt x="1905" y="9430"/>
                    <a:pt x="2144" y="9990"/>
                    <a:pt x="2465" y="10502"/>
                  </a:cubicBezTo>
                  <a:cubicBezTo>
                    <a:pt x="3025" y="11573"/>
                    <a:pt x="3739" y="12573"/>
                    <a:pt x="4501" y="13514"/>
                  </a:cubicBezTo>
                  <a:cubicBezTo>
                    <a:pt x="6037" y="15383"/>
                    <a:pt x="7799" y="17050"/>
                    <a:pt x="9633" y="18634"/>
                  </a:cubicBezTo>
                  <a:cubicBezTo>
                    <a:pt x="10561" y="19420"/>
                    <a:pt x="11490" y="20182"/>
                    <a:pt x="12466" y="20908"/>
                  </a:cubicBezTo>
                  <a:cubicBezTo>
                    <a:pt x="13431" y="21634"/>
                    <a:pt x="14407" y="22348"/>
                    <a:pt x="15407" y="23039"/>
                  </a:cubicBezTo>
                  <a:cubicBezTo>
                    <a:pt x="15419" y="23039"/>
                    <a:pt x="15443" y="23039"/>
                    <a:pt x="15455" y="23027"/>
                  </a:cubicBezTo>
                  <a:cubicBezTo>
                    <a:pt x="15455" y="23003"/>
                    <a:pt x="15455" y="22991"/>
                    <a:pt x="15443" y="22979"/>
                  </a:cubicBezTo>
                  <a:cubicBezTo>
                    <a:pt x="13478" y="21598"/>
                    <a:pt x="11538" y="20122"/>
                    <a:pt x="9704" y="18562"/>
                  </a:cubicBezTo>
                  <a:cubicBezTo>
                    <a:pt x="7882" y="16979"/>
                    <a:pt x="6120" y="15312"/>
                    <a:pt x="4608" y="13443"/>
                  </a:cubicBezTo>
                  <a:cubicBezTo>
                    <a:pt x="3846" y="12502"/>
                    <a:pt x="3156" y="11514"/>
                    <a:pt x="2584" y="10466"/>
                  </a:cubicBezTo>
                  <a:cubicBezTo>
                    <a:pt x="2286" y="9942"/>
                    <a:pt x="2025" y="9394"/>
                    <a:pt x="1763" y="8859"/>
                  </a:cubicBezTo>
                  <a:cubicBezTo>
                    <a:pt x="1524" y="8287"/>
                    <a:pt x="1286" y="7740"/>
                    <a:pt x="1096" y="7168"/>
                  </a:cubicBezTo>
                  <a:cubicBezTo>
                    <a:pt x="691" y="6037"/>
                    <a:pt x="405" y="4870"/>
                    <a:pt x="239" y="3679"/>
                  </a:cubicBezTo>
                  <a:cubicBezTo>
                    <a:pt x="84" y="2489"/>
                    <a:pt x="24" y="1263"/>
                    <a:pt x="215" y="72"/>
                  </a:cubicBezTo>
                  <a:cubicBezTo>
                    <a:pt x="227" y="60"/>
                    <a:pt x="215" y="24"/>
                    <a:pt x="203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55;p33"/>
            <p:cNvSpPr/>
            <p:nvPr/>
          </p:nvSpPr>
          <p:spPr>
            <a:xfrm>
              <a:off x="3866250" y="2245950"/>
              <a:ext cx="16975" cy="325950"/>
            </a:xfrm>
            <a:custGeom>
              <a:avLst/>
              <a:gdLst/>
              <a:ahLst/>
              <a:cxnLst/>
              <a:rect l="l" t="t" r="r" b="b"/>
              <a:pathLst>
                <a:path w="679" h="13038" extrusionOk="0">
                  <a:moveTo>
                    <a:pt x="24" y="0"/>
                  </a:moveTo>
                  <a:cubicBezTo>
                    <a:pt x="12" y="24"/>
                    <a:pt x="0" y="36"/>
                    <a:pt x="0" y="48"/>
                  </a:cubicBezTo>
                  <a:cubicBezTo>
                    <a:pt x="84" y="1119"/>
                    <a:pt x="179" y="2203"/>
                    <a:pt x="250" y="3274"/>
                  </a:cubicBezTo>
                  <a:cubicBezTo>
                    <a:pt x="322" y="4370"/>
                    <a:pt x="381" y="5441"/>
                    <a:pt x="441" y="6525"/>
                  </a:cubicBezTo>
                  <a:cubicBezTo>
                    <a:pt x="500" y="7608"/>
                    <a:pt x="536" y="8680"/>
                    <a:pt x="536" y="9763"/>
                  </a:cubicBezTo>
                  <a:cubicBezTo>
                    <a:pt x="536" y="10835"/>
                    <a:pt x="524" y="11930"/>
                    <a:pt x="405" y="13002"/>
                  </a:cubicBezTo>
                  <a:cubicBezTo>
                    <a:pt x="405" y="13026"/>
                    <a:pt x="417" y="13037"/>
                    <a:pt x="429" y="13037"/>
                  </a:cubicBezTo>
                  <a:cubicBezTo>
                    <a:pt x="465" y="13037"/>
                    <a:pt x="477" y="13026"/>
                    <a:pt x="477" y="13014"/>
                  </a:cubicBezTo>
                  <a:cubicBezTo>
                    <a:pt x="619" y="11942"/>
                    <a:pt x="655" y="10859"/>
                    <a:pt x="667" y="9763"/>
                  </a:cubicBezTo>
                  <a:cubicBezTo>
                    <a:pt x="679" y="8680"/>
                    <a:pt x="655" y="7608"/>
                    <a:pt x="608" y="6525"/>
                  </a:cubicBezTo>
                  <a:cubicBezTo>
                    <a:pt x="560" y="5441"/>
                    <a:pt x="488" y="4370"/>
                    <a:pt x="405" y="3274"/>
                  </a:cubicBezTo>
                  <a:cubicBezTo>
                    <a:pt x="310" y="2203"/>
                    <a:pt x="203" y="1119"/>
                    <a:pt x="72" y="48"/>
                  </a:cubicBezTo>
                  <a:cubicBezTo>
                    <a:pt x="72" y="24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56;p33"/>
            <p:cNvSpPr/>
            <p:nvPr/>
          </p:nvSpPr>
          <p:spPr>
            <a:xfrm>
              <a:off x="3643600" y="2201300"/>
              <a:ext cx="178025" cy="424100"/>
            </a:xfrm>
            <a:custGeom>
              <a:avLst/>
              <a:gdLst/>
              <a:ahLst/>
              <a:cxnLst/>
              <a:rect l="l" t="t" r="r" b="b"/>
              <a:pathLst>
                <a:path w="7121" h="16964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cubicBezTo>
                    <a:pt x="0" y="1608"/>
                    <a:pt x="155" y="3191"/>
                    <a:pt x="417" y="4739"/>
                  </a:cubicBezTo>
                  <a:cubicBezTo>
                    <a:pt x="691" y="6287"/>
                    <a:pt x="1072" y="7823"/>
                    <a:pt x="1655" y="9287"/>
                  </a:cubicBezTo>
                  <a:cubicBezTo>
                    <a:pt x="1786" y="9668"/>
                    <a:pt x="1953" y="10037"/>
                    <a:pt x="2096" y="10394"/>
                  </a:cubicBezTo>
                  <a:cubicBezTo>
                    <a:pt x="2275" y="10752"/>
                    <a:pt x="2429" y="11121"/>
                    <a:pt x="2620" y="11466"/>
                  </a:cubicBezTo>
                  <a:cubicBezTo>
                    <a:pt x="2798" y="11823"/>
                    <a:pt x="3013" y="12168"/>
                    <a:pt x="3203" y="12502"/>
                  </a:cubicBezTo>
                  <a:cubicBezTo>
                    <a:pt x="3406" y="12847"/>
                    <a:pt x="3608" y="13192"/>
                    <a:pt x="3846" y="13502"/>
                  </a:cubicBezTo>
                  <a:cubicBezTo>
                    <a:pt x="4739" y="14812"/>
                    <a:pt x="5823" y="15978"/>
                    <a:pt x="7061" y="16955"/>
                  </a:cubicBezTo>
                  <a:cubicBezTo>
                    <a:pt x="7067" y="16961"/>
                    <a:pt x="7073" y="16964"/>
                    <a:pt x="7079" y="16964"/>
                  </a:cubicBezTo>
                  <a:cubicBezTo>
                    <a:pt x="7085" y="16964"/>
                    <a:pt x="7091" y="16961"/>
                    <a:pt x="7097" y="16955"/>
                  </a:cubicBezTo>
                  <a:cubicBezTo>
                    <a:pt x="7120" y="16943"/>
                    <a:pt x="7120" y="16931"/>
                    <a:pt x="7097" y="16907"/>
                  </a:cubicBezTo>
                  <a:cubicBezTo>
                    <a:pt x="5882" y="15895"/>
                    <a:pt x="4811" y="14740"/>
                    <a:pt x="3929" y="13442"/>
                  </a:cubicBezTo>
                  <a:cubicBezTo>
                    <a:pt x="3691" y="13133"/>
                    <a:pt x="3501" y="12788"/>
                    <a:pt x="3287" y="12466"/>
                  </a:cubicBezTo>
                  <a:cubicBezTo>
                    <a:pt x="3096" y="12121"/>
                    <a:pt x="2906" y="11787"/>
                    <a:pt x="2727" y="11430"/>
                  </a:cubicBezTo>
                  <a:cubicBezTo>
                    <a:pt x="2548" y="11097"/>
                    <a:pt x="2382" y="10740"/>
                    <a:pt x="2227" y="10382"/>
                  </a:cubicBezTo>
                  <a:cubicBezTo>
                    <a:pt x="2072" y="10025"/>
                    <a:pt x="1905" y="9668"/>
                    <a:pt x="1774" y="9287"/>
                  </a:cubicBezTo>
                  <a:cubicBezTo>
                    <a:pt x="1227" y="7835"/>
                    <a:pt x="810" y="6311"/>
                    <a:pt x="524" y="4763"/>
                  </a:cubicBezTo>
                  <a:cubicBezTo>
                    <a:pt x="381" y="3989"/>
                    <a:pt x="274" y="3215"/>
                    <a:pt x="191" y="2429"/>
                  </a:cubicBezTo>
                  <a:cubicBezTo>
                    <a:pt x="119" y="1643"/>
                    <a:pt x="84" y="869"/>
                    <a:pt x="84" y="84"/>
                  </a:cubicBezTo>
                  <a:cubicBezTo>
                    <a:pt x="84" y="60"/>
                    <a:pt x="60" y="48"/>
                    <a:pt x="6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57;p33"/>
            <p:cNvSpPr/>
            <p:nvPr/>
          </p:nvSpPr>
          <p:spPr>
            <a:xfrm>
              <a:off x="3921025" y="2131775"/>
              <a:ext cx="386375" cy="575800"/>
            </a:xfrm>
            <a:custGeom>
              <a:avLst/>
              <a:gdLst/>
              <a:ahLst/>
              <a:cxnLst/>
              <a:rect l="l" t="t" r="r" b="b"/>
              <a:pathLst>
                <a:path w="15455" h="23032" extrusionOk="0">
                  <a:moveTo>
                    <a:pt x="15281" y="0"/>
                  </a:moveTo>
                  <a:cubicBezTo>
                    <a:pt x="15278" y="0"/>
                    <a:pt x="15276" y="5"/>
                    <a:pt x="15276" y="19"/>
                  </a:cubicBezTo>
                  <a:cubicBezTo>
                    <a:pt x="15264" y="31"/>
                    <a:pt x="15252" y="43"/>
                    <a:pt x="15252" y="55"/>
                  </a:cubicBezTo>
                  <a:cubicBezTo>
                    <a:pt x="15431" y="1245"/>
                    <a:pt x="15371" y="2472"/>
                    <a:pt x="15216" y="3662"/>
                  </a:cubicBezTo>
                  <a:cubicBezTo>
                    <a:pt x="15050" y="4853"/>
                    <a:pt x="14776" y="6032"/>
                    <a:pt x="14371" y="7163"/>
                  </a:cubicBezTo>
                  <a:cubicBezTo>
                    <a:pt x="14180" y="7746"/>
                    <a:pt x="13942" y="8294"/>
                    <a:pt x="13704" y="8842"/>
                  </a:cubicBezTo>
                  <a:cubicBezTo>
                    <a:pt x="13430" y="9377"/>
                    <a:pt x="13192" y="9925"/>
                    <a:pt x="12883" y="10449"/>
                  </a:cubicBezTo>
                  <a:cubicBezTo>
                    <a:pt x="12311" y="11508"/>
                    <a:pt x="11621" y="12485"/>
                    <a:pt x="10859" y="13425"/>
                  </a:cubicBezTo>
                  <a:cubicBezTo>
                    <a:pt x="9335" y="15295"/>
                    <a:pt x="7584" y="16962"/>
                    <a:pt x="5751" y="18545"/>
                  </a:cubicBezTo>
                  <a:cubicBezTo>
                    <a:pt x="3929" y="20105"/>
                    <a:pt x="2000" y="21569"/>
                    <a:pt x="24" y="22962"/>
                  </a:cubicBezTo>
                  <a:cubicBezTo>
                    <a:pt x="12" y="22974"/>
                    <a:pt x="0" y="22998"/>
                    <a:pt x="12" y="23010"/>
                  </a:cubicBezTo>
                  <a:cubicBezTo>
                    <a:pt x="20" y="23018"/>
                    <a:pt x="28" y="23032"/>
                    <a:pt x="40" y="23032"/>
                  </a:cubicBezTo>
                  <a:cubicBezTo>
                    <a:pt x="46" y="23032"/>
                    <a:pt x="52" y="23029"/>
                    <a:pt x="60" y="23022"/>
                  </a:cubicBezTo>
                  <a:cubicBezTo>
                    <a:pt x="1048" y="22331"/>
                    <a:pt x="2036" y="21629"/>
                    <a:pt x="3000" y="20891"/>
                  </a:cubicBezTo>
                  <a:cubicBezTo>
                    <a:pt x="3965" y="20152"/>
                    <a:pt x="4905" y="19402"/>
                    <a:pt x="5834" y="18617"/>
                  </a:cubicBezTo>
                  <a:cubicBezTo>
                    <a:pt x="7656" y="17045"/>
                    <a:pt x="9430" y="15378"/>
                    <a:pt x="10966" y="13497"/>
                  </a:cubicBezTo>
                  <a:cubicBezTo>
                    <a:pt x="11728" y="12556"/>
                    <a:pt x="12442" y="11568"/>
                    <a:pt x="13002" y="10496"/>
                  </a:cubicBezTo>
                  <a:cubicBezTo>
                    <a:pt x="13299" y="9973"/>
                    <a:pt x="13549" y="9413"/>
                    <a:pt x="13823" y="8877"/>
                  </a:cubicBezTo>
                  <a:cubicBezTo>
                    <a:pt x="14061" y="8306"/>
                    <a:pt x="14299" y="7758"/>
                    <a:pt x="14490" y="7175"/>
                  </a:cubicBezTo>
                  <a:cubicBezTo>
                    <a:pt x="14883" y="6032"/>
                    <a:pt x="15181" y="4853"/>
                    <a:pt x="15323" y="3650"/>
                  </a:cubicBezTo>
                  <a:cubicBezTo>
                    <a:pt x="15359" y="3496"/>
                    <a:pt x="15371" y="3353"/>
                    <a:pt x="15383" y="3198"/>
                  </a:cubicBezTo>
                  <a:lnTo>
                    <a:pt x="15419" y="2757"/>
                  </a:lnTo>
                  <a:cubicBezTo>
                    <a:pt x="15431" y="2591"/>
                    <a:pt x="15442" y="2448"/>
                    <a:pt x="15442" y="2293"/>
                  </a:cubicBezTo>
                  <a:cubicBezTo>
                    <a:pt x="15454" y="2126"/>
                    <a:pt x="15454" y="1984"/>
                    <a:pt x="15454" y="1829"/>
                  </a:cubicBezTo>
                  <a:cubicBezTo>
                    <a:pt x="15442" y="1222"/>
                    <a:pt x="15419" y="614"/>
                    <a:pt x="15311" y="19"/>
                  </a:cubicBezTo>
                  <a:cubicBezTo>
                    <a:pt x="15297" y="12"/>
                    <a:pt x="15287" y="0"/>
                    <a:pt x="15281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58;p33"/>
            <p:cNvSpPr/>
            <p:nvPr/>
          </p:nvSpPr>
          <p:spPr>
            <a:xfrm>
              <a:off x="3933525" y="2202675"/>
              <a:ext cx="163125" cy="410225"/>
            </a:xfrm>
            <a:custGeom>
              <a:avLst/>
              <a:gdLst/>
              <a:ahLst/>
              <a:cxnLst/>
              <a:rect l="l" t="t" r="r" b="b"/>
              <a:pathLst>
                <a:path w="6525" h="16409" extrusionOk="0">
                  <a:moveTo>
                    <a:pt x="6420" y="0"/>
                  </a:moveTo>
                  <a:cubicBezTo>
                    <a:pt x="6418" y="0"/>
                    <a:pt x="6418" y="2"/>
                    <a:pt x="6418" y="5"/>
                  </a:cubicBezTo>
                  <a:cubicBezTo>
                    <a:pt x="6406" y="5"/>
                    <a:pt x="6382" y="29"/>
                    <a:pt x="6382" y="40"/>
                  </a:cubicBezTo>
                  <a:cubicBezTo>
                    <a:pt x="6418" y="802"/>
                    <a:pt x="6406" y="1553"/>
                    <a:pt x="6358" y="2315"/>
                  </a:cubicBezTo>
                  <a:cubicBezTo>
                    <a:pt x="6310" y="3077"/>
                    <a:pt x="6239" y="3839"/>
                    <a:pt x="6132" y="4577"/>
                  </a:cubicBezTo>
                  <a:cubicBezTo>
                    <a:pt x="5929" y="6077"/>
                    <a:pt x="5584" y="7565"/>
                    <a:pt x="5108" y="8994"/>
                  </a:cubicBezTo>
                  <a:cubicBezTo>
                    <a:pt x="4620" y="10423"/>
                    <a:pt x="3977" y="11816"/>
                    <a:pt x="3131" y="13066"/>
                  </a:cubicBezTo>
                  <a:cubicBezTo>
                    <a:pt x="2715" y="13685"/>
                    <a:pt x="2215" y="14268"/>
                    <a:pt x="1715" y="14828"/>
                  </a:cubicBezTo>
                  <a:lnTo>
                    <a:pt x="1310" y="15233"/>
                  </a:lnTo>
                  <a:cubicBezTo>
                    <a:pt x="1179" y="15364"/>
                    <a:pt x="1024" y="15483"/>
                    <a:pt x="893" y="15626"/>
                  </a:cubicBezTo>
                  <a:lnTo>
                    <a:pt x="691" y="15816"/>
                  </a:lnTo>
                  <a:lnTo>
                    <a:pt x="464" y="15995"/>
                  </a:lnTo>
                  <a:lnTo>
                    <a:pt x="12" y="16352"/>
                  </a:lnTo>
                  <a:cubicBezTo>
                    <a:pt x="0" y="16364"/>
                    <a:pt x="0" y="16376"/>
                    <a:pt x="12" y="16400"/>
                  </a:cubicBezTo>
                  <a:cubicBezTo>
                    <a:pt x="24" y="16406"/>
                    <a:pt x="33" y="16409"/>
                    <a:pt x="40" y="16409"/>
                  </a:cubicBezTo>
                  <a:cubicBezTo>
                    <a:pt x="48" y="16409"/>
                    <a:pt x="54" y="16406"/>
                    <a:pt x="60" y="16400"/>
                  </a:cubicBezTo>
                  <a:lnTo>
                    <a:pt x="512" y="16042"/>
                  </a:lnTo>
                  <a:lnTo>
                    <a:pt x="726" y="15864"/>
                  </a:lnTo>
                  <a:lnTo>
                    <a:pt x="941" y="15661"/>
                  </a:lnTo>
                  <a:cubicBezTo>
                    <a:pt x="1084" y="15530"/>
                    <a:pt x="1238" y="15411"/>
                    <a:pt x="1369" y="15280"/>
                  </a:cubicBezTo>
                  <a:lnTo>
                    <a:pt x="1774" y="14876"/>
                  </a:lnTo>
                  <a:cubicBezTo>
                    <a:pt x="1905" y="14757"/>
                    <a:pt x="2024" y="14590"/>
                    <a:pt x="2155" y="14459"/>
                  </a:cubicBezTo>
                  <a:cubicBezTo>
                    <a:pt x="2298" y="14328"/>
                    <a:pt x="2417" y="14173"/>
                    <a:pt x="2536" y="14030"/>
                  </a:cubicBezTo>
                  <a:lnTo>
                    <a:pt x="2893" y="13578"/>
                  </a:lnTo>
                  <a:lnTo>
                    <a:pt x="3215" y="13125"/>
                  </a:lnTo>
                  <a:cubicBezTo>
                    <a:pt x="4084" y="11851"/>
                    <a:pt x="4739" y="10470"/>
                    <a:pt x="5227" y="9030"/>
                  </a:cubicBezTo>
                  <a:cubicBezTo>
                    <a:pt x="5715" y="7589"/>
                    <a:pt x="6048" y="6077"/>
                    <a:pt x="6239" y="4577"/>
                  </a:cubicBezTo>
                  <a:cubicBezTo>
                    <a:pt x="6441" y="3077"/>
                    <a:pt x="6525" y="1541"/>
                    <a:pt x="6429" y="29"/>
                  </a:cubicBezTo>
                  <a:cubicBezTo>
                    <a:pt x="6429" y="11"/>
                    <a:pt x="6423" y="0"/>
                    <a:pt x="642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946;p33"/>
          <p:cNvGrpSpPr/>
          <p:nvPr/>
        </p:nvGrpSpPr>
        <p:grpSpPr>
          <a:xfrm>
            <a:off x="7156360" y="2455095"/>
            <a:ext cx="1493646" cy="2730010"/>
            <a:chOff x="5349175" y="1125150"/>
            <a:chExt cx="1855000" cy="3390475"/>
          </a:xfrm>
        </p:grpSpPr>
        <p:sp>
          <p:nvSpPr>
            <p:cNvPr id="141" name="Google Shape;947;p33"/>
            <p:cNvSpPr/>
            <p:nvPr/>
          </p:nvSpPr>
          <p:spPr>
            <a:xfrm>
              <a:off x="5640875" y="2116175"/>
              <a:ext cx="175650" cy="263650"/>
            </a:xfrm>
            <a:custGeom>
              <a:avLst/>
              <a:gdLst/>
              <a:ahLst/>
              <a:cxnLst/>
              <a:rect l="l" t="t" r="r" b="b"/>
              <a:pathLst>
                <a:path w="7026" h="10546" extrusionOk="0">
                  <a:moveTo>
                    <a:pt x="3953" y="0"/>
                  </a:moveTo>
                  <a:cubicBezTo>
                    <a:pt x="3953" y="0"/>
                    <a:pt x="0" y="6370"/>
                    <a:pt x="2429" y="8727"/>
                  </a:cubicBezTo>
                  <a:cubicBezTo>
                    <a:pt x="4040" y="10283"/>
                    <a:pt x="5536" y="10545"/>
                    <a:pt x="6361" y="10545"/>
                  </a:cubicBezTo>
                  <a:cubicBezTo>
                    <a:pt x="6779" y="10545"/>
                    <a:pt x="7025" y="10478"/>
                    <a:pt x="7025" y="10478"/>
                  </a:cubicBezTo>
                  <a:lnTo>
                    <a:pt x="3953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8;p33"/>
            <p:cNvSpPr/>
            <p:nvPr/>
          </p:nvSpPr>
          <p:spPr>
            <a:xfrm>
              <a:off x="5598600" y="2275700"/>
              <a:ext cx="144100" cy="272975"/>
            </a:xfrm>
            <a:custGeom>
              <a:avLst/>
              <a:gdLst/>
              <a:ahLst/>
              <a:cxnLst/>
              <a:rect l="l" t="t" r="r" b="b"/>
              <a:pathLst>
                <a:path w="5764" h="10919" extrusionOk="0">
                  <a:moveTo>
                    <a:pt x="5763" y="1"/>
                  </a:moveTo>
                  <a:lnTo>
                    <a:pt x="5763" y="1"/>
                  </a:lnTo>
                  <a:cubicBezTo>
                    <a:pt x="5763" y="1"/>
                    <a:pt x="1" y="4799"/>
                    <a:pt x="1548" y="7787"/>
                  </a:cubicBezTo>
                  <a:cubicBezTo>
                    <a:pt x="3096" y="10800"/>
                    <a:pt x="5347" y="10919"/>
                    <a:pt x="5347" y="10919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9;p33"/>
            <p:cNvSpPr/>
            <p:nvPr/>
          </p:nvSpPr>
          <p:spPr>
            <a:xfrm>
              <a:off x="6716600" y="1916725"/>
              <a:ext cx="181000" cy="273275"/>
            </a:xfrm>
            <a:custGeom>
              <a:avLst/>
              <a:gdLst/>
              <a:ahLst/>
              <a:cxnLst/>
              <a:rect l="l" t="t" r="r" b="b"/>
              <a:pathLst>
                <a:path w="7240" h="10931" extrusionOk="0">
                  <a:moveTo>
                    <a:pt x="1441" y="1"/>
                  </a:moveTo>
                  <a:lnTo>
                    <a:pt x="1" y="10931"/>
                  </a:lnTo>
                  <a:cubicBezTo>
                    <a:pt x="1" y="10931"/>
                    <a:pt x="4168" y="10776"/>
                    <a:pt x="5704" y="7776"/>
                  </a:cubicBezTo>
                  <a:cubicBezTo>
                    <a:pt x="7240" y="4751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50;p33"/>
            <p:cNvSpPr/>
            <p:nvPr/>
          </p:nvSpPr>
          <p:spPr>
            <a:xfrm>
              <a:off x="6743100" y="206467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8" y="0"/>
                  </a:moveTo>
                  <a:lnTo>
                    <a:pt x="0" y="13561"/>
                  </a:lnTo>
                  <a:cubicBezTo>
                    <a:pt x="0" y="13561"/>
                    <a:pt x="5179" y="13383"/>
                    <a:pt x="7084" y="9656"/>
                  </a:cubicBezTo>
                  <a:cubicBezTo>
                    <a:pt x="8989" y="5918"/>
                    <a:pt x="1798" y="0"/>
                    <a:pt x="1798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51;p33"/>
            <p:cNvSpPr/>
            <p:nvPr/>
          </p:nvSpPr>
          <p:spPr>
            <a:xfrm>
              <a:off x="6747850" y="222182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9" y="1"/>
                  </a:moveTo>
                  <a:lnTo>
                    <a:pt x="1" y="13562"/>
                  </a:lnTo>
                  <a:cubicBezTo>
                    <a:pt x="1" y="13562"/>
                    <a:pt x="5180" y="13383"/>
                    <a:pt x="7085" y="9645"/>
                  </a:cubicBezTo>
                  <a:cubicBezTo>
                    <a:pt x="8990" y="5906"/>
                    <a:pt x="1799" y="1"/>
                    <a:pt x="1799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52;p33"/>
            <p:cNvSpPr/>
            <p:nvPr/>
          </p:nvSpPr>
          <p:spPr>
            <a:xfrm>
              <a:off x="5445900" y="2236125"/>
              <a:ext cx="762625" cy="1884550"/>
            </a:xfrm>
            <a:custGeom>
              <a:avLst/>
              <a:gdLst/>
              <a:ahLst/>
              <a:cxnLst/>
              <a:rect l="l" t="t" r="r" b="b"/>
              <a:pathLst>
                <a:path w="30505" h="75382" extrusionOk="0">
                  <a:moveTo>
                    <a:pt x="16515" y="0"/>
                  </a:moveTo>
                  <a:cubicBezTo>
                    <a:pt x="16515" y="0"/>
                    <a:pt x="1001" y="8275"/>
                    <a:pt x="513" y="42767"/>
                  </a:cubicBezTo>
                  <a:cubicBezTo>
                    <a:pt x="1" y="68330"/>
                    <a:pt x="275" y="70735"/>
                    <a:pt x="275" y="70735"/>
                  </a:cubicBezTo>
                  <a:cubicBezTo>
                    <a:pt x="275" y="70735"/>
                    <a:pt x="11511" y="75382"/>
                    <a:pt x="28802" y="75382"/>
                  </a:cubicBezTo>
                  <a:cubicBezTo>
                    <a:pt x="29363" y="75382"/>
                    <a:pt x="29931" y="75377"/>
                    <a:pt x="30505" y="75367"/>
                  </a:cubicBezTo>
                  <a:lnTo>
                    <a:pt x="16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53;p33"/>
            <p:cNvSpPr/>
            <p:nvPr/>
          </p:nvSpPr>
          <p:spPr>
            <a:xfrm>
              <a:off x="6374300" y="2252500"/>
              <a:ext cx="762025" cy="1874850"/>
            </a:xfrm>
            <a:custGeom>
              <a:avLst/>
              <a:gdLst/>
              <a:ahLst/>
              <a:cxnLst/>
              <a:rect l="l" t="t" r="r" b="b"/>
              <a:pathLst>
                <a:path w="30481" h="74994" extrusionOk="0">
                  <a:moveTo>
                    <a:pt x="13788" y="0"/>
                  </a:moveTo>
                  <a:lnTo>
                    <a:pt x="0" y="74843"/>
                  </a:lnTo>
                  <a:cubicBezTo>
                    <a:pt x="1859" y="74947"/>
                    <a:pt x="3652" y="74994"/>
                    <a:pt x="5375" y="74994"/>
                  </a:cubicBezTo>
                  <a:cubicBezTo>
                    <a:pt x="20555" y="74994"/>
                    <a:pt x="30207" y="71354"/>
                    <a:pt x="30207" y="71354"/>
                  </a:cubicBezTo>
                  <a:cubicBezTo>
                    <a:pt x="30207" y="71354"/>
                    <a:pt x="30480" y="68961"/>
                    <a:pt x="29897" y="43374"/>
                  </a:cubicBezTo>
                  <a:cubicBezTo>
                    <a:pt x="29302" y="8870"/>
                    <a:pt x="13788" y="0"/>
                    <a:pt x="1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54;p33"/>
            <p:cNvSpPr/>
            <p:nvPr/>
          </p:nvSpPr>
          <p:spPr>
            <a:xfrm>
              <a:off x="5543825" y="2209075"/>
              <a:ext cx="1465700" cy="2306550"/>
            </a:xfrm>
            <a:custGeom>
              <a:avLst/>
              <a:gdLst/>
              <a:ahLst/>
              <a:cxnLst/>
              <a:rect l="l" t="t" r="r" b="b"/>
              <a:pathLst>
                <a:path w="58628" h="92262" extrusionOk="0">
                  <a:moveTo>
                    <a:pt x="16442" y="1"/>
                  </a:moveTo>
                  <a:cubicBezTo>
                    <a:pt x="16214" y="1"/>
                    <a:pt x="16070" y="22"/>
                    <a:pt x="16027" y="70"/>
                  </a:cubicBezTo>
                  <a:cubicBezTo>
                    <a:pt x="16027" y="70"/>
                    <a:pt x="2537" y="14929"/>
                    <a:pt x="1263" y="45981"/>
                  </a:cubicBezTo>
                  <a:cubicBezTo>
                    <a:pt x="1" y="77020"/>
                    <a:pt x="406" y="87105"/>
                    <a:pt x="406" y="87105"/>
                  </a:cubicBezTo>
                  <a:cubicBezTo>
                    <a:pt x="406" y="87105"/>
                    <a:pt x="9633" y="91986"/>
                    <a:pt x="28874" y="92260"/>
                  </a:cubicBezTo>
                  <a:lnTo>
                    <a:pt x="29469" y="92260"/>
                  </a:lnTo>
                  <a:cubicBezTo>
                    <a:pt x="29662" y="92261"/>
                    <a:pt x="29853" y="92262"/>
                    <a:pt x="30044" y="92262"/>
                  </a:cubicBezTo>
                  <a:cubicBezTo>
                    <a:pt x="48918" y="92262"/>
                    <a:pt x="58044" y="87641"/>
                    <a:pt x="58044" y="87641"/>
                  </a:cubicBezTo>
                  <a:cubicBezTo>
                    <a:pt x="58044" y="87641"/>
                    <a:pt x="58627" y="77556"/>
                    <a:pt x="57961" y="46505"/>
                  </a:cubicBezTo>
                  <a:cubicBezTo>
                    <a:pt x="57270" y="15429"/>
                    <a:pt x="44066" y="320"/>
                    <a:pt x="44066" y="320"/>
                  </a:cubicBezTo>
                  <a:cubicBezTo>
                    <a:pt x="44022" y="270"/>
                    <a:pt x="43860" y="247"/>
                    <a:pt x="43602" y="247"/>
                  </a:cubicBezTo>
                  <a:cubicBezTo>
                    <a:pt x="41357" y="247"/>
                    <a:pt x="31856" y="1977"/>
                    <a:pt x="30040" y="2309"/>
                  </a:cubicBezTo>
                  <a:cubicBezTo>
                    <a:pt x="28210" y="1953"/>
                    <a:pt x="18597" y="1"/>
                    <a:pt x="1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5;p33"/>
            <p:cNvSpPr/>
            <p:nvPr/>
          </p:nvSpPr>
          <p:spPr>
            <a:xfrm>
              <a:off x="6277850" y="2680525"/>
              <a:ext cx="334300" cy="517050"/>
            </a:xfrm>
            <a:custGeom>
              <a:avLst/>
              <a:gdLst/>
              <a:ahLst/>
              <a:cxnLst/>
              <a:rect l="l" t="t" r="r" b="b"/>
              <a:pathLst>
                <a:path w="13372" h="20682" extrusionOk="0">
                  <a:moveTo>
                    <a:pt x="13371" y="572"/>
                  </a:move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1" y="572"/>
                    <a:pt x="13371" y="572"/>
                  </a:cubicBezTo>
                  <a:close/>
                  <a:moveTo>
                    <a:pt x="334" y="0"/>
                  </a:moveTo>
                  <a:lnTo>
                    <a:pt x="1" y="20681"/>
                  </a:lnTo>
                  <a:cubicBezTo>
                    <a:pt x="3918" y="20562"/>
                    <a:pt x="8299" y="20336"/>
                    <a:pt x="12764" y="19919"/>
                  </a:cubicBezTo>
                  <a:lnTo>
                    <a:pt x="13193" y="6370"/>
                  </a:ln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0" y="572"/>
                    <a:pt x="13368" y="572"/>
                  </a:cubicBezTo>
                  <a:cubicBezTo>
                    <a:pt x="13263" y="572"/>
                    <a:pt x="10414" y="271"/>
                    <a:pt x="5835" y="107"/>
                  </a:cubicBezTo>
                  <a:cubicBezTo>
                    <a:pt x="4204" y="48"/>
                    <a:pt x="2358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6;p33"/>
            <p:cNvSpPr/>
            <p:nvPr/>
          </p:nvSpPr>
          <p:spPr>
            <a:xfrm>
              <a:off x="5902800" y="2680825"/>
              <a:ext cx="333400" cy="519475"/>
            </a:xfrm>
            <a:custGeom>
              <a:avLst/>
              <a:gdLst/>
              <a:ahLst/>
              <a:cxnLst/>
              <a:rect l="l" t="t" r="r" b="b"/>
              <a:pathLst>
                <a:path w="13336" h="20779" extrusionOk="0">
                  <a:moveTo>
                    <a:pt x="13336" y="0"/>
                  </a:moveTo>
                  <a:cubicBezTo>
                    <a:pt x="11038" y="36"/>
                    <a:pt x="8550" y="107"/>
                    <a:pt x="5930" y="262"/>
                  </a:cubicBezTo>
                  <a:cubicBezTo>
                    <a:pt x="4013" y="369"/>
                    <a:pt x="2025" y="524"/>
                    <a:pt x="1" y="738"/>
                  </a:cubicBezTo>
                  <a:lnTo>
                    <a:pt x="96" y="5537"/>
                  </a:lnTo>
                  <a:lnTo>
                    <a:pt x="394" y="20657"/>
                  </a:lnTo>
                  <a:cubicBezTo>
                    <a:pt x="394" y="20657"/>
                    <a:pt x="3230" y="20778"/>
                    <a:pt x="7660" y="20778"/>
                  </a:cubicBezTo>
                  <a:cubicBezTo>
                    <a:pt x="9293" y="20778"/>
                    <a:pt x="11142" y="20762"/>
                    <a:pt x="13145" y="20717"/>
                  </a:cubicBezTo>
                  <a:lnTo>
                    <a:pt x="13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7;p33"/>
            <p:cNvSpPr/>
            <p:nvPr/>
          </p:nvSpPr>
          <p:spPr>
            <a:xfrm>
              <a:off x="6231125" y="2680525"/>
              <a:ext cx="55100" cy="517950"/>
            </a:xfrm>
            <a:custGeom>
              <a:avLst/>
              <a:gdLst/>
              <a:ahLst/>
              <a:cxnLst/>
              <a:rect l="l" t="t" r="r" b="b"/>
              <a:pathLst>
                <a:path w="2204" h="20718" extrusionOk="0">
                  <a:moveTo>
                    <a:pt x="191" y="0"/>
                  </a:moveTo>
                  <a:lnTo>
                    <a:pt x="0" y="20717"/>
                  </a:lnTo>
                  <a:cubicBezTo>
                    <a:pt x="608" y="20705"/>
                    <a:pt x="1239" y="20693"/>
                    <a:pt x="1870" y="2066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8;p33"/>
            <p:cNvSpPr/>
            <p:nvPr/>
          </p:nvSpPr>
          <p:spPr>
            <a:xfrm>
              <a:off x="5868275" y="2649850"/>
              <a:ext cx="766100" cy="125950"/>
            </a:xfrm>
            <a:custGeom>
              <a:avLst/>
              <a:gdLst/>
              <a:ahLst/>
              <a:cxnLst/>
              <a:rect l="l" t="t" r="r" b="b"/>
              <a:pathLst>
                <a:path w="30644" h="5038" extrusionOk="0">
                  <a:moveTo>
                    <a:pt x="12249" y="1"/>
                  </a:moveTo>
                  <a:cubicBezTo>
                    <a:pt x="7601" y="1"/>
                    <a:pt x="3065" y="243"/>
                    <a:pt x="1" y="977"/>
                  </a:cubicBezTo>
                  <a:lnTo>
                    <a:pt x="394" y="4251"/>
                  </a:lnTo>
                  <a:cubicBezTo>
                    <a:pt x="394" y="4251"/>
                    <a:pt x="5957" y="3939"/>
                    <a:pt x="12771" y="3939"/>
                  </a:cubicBezTo>
                  <a:cubicBezTo>
                    <a:pt x="18650" y="3939"/>
                    <a:pt x="25459" y="4172"/>
                    <a:pt x="30433" y="5037"/>
                  </a:cubicBezTo>
                  <a:lnTo>
                    <a:pt x="30636" y="906"/>
                  </a:lnTo>
                  <a:cubicBezTo>
                    <a:pt x="30643" y="906"/>
                    <a:pt x="21237" y="1"/>
                    <a:pt x="1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9;p33"/>
            <p:cNvSpPr/>
            <p:nvPr/>
          </p:nvSpPr>
          <p:spPr>
            <a:xfrm>
              <a:off x="5902800" y="2918650"/>
              <a:ext cx="700425" cy="54200"/>
            </a:xfrm>
            <a:custGeom>
              <a:avLst/>
              <a:gdLst/>
              <a:ahLst/>
              <a:cxnLst/>
              <a:rect l="l" t="t" r="r" b="b"/>
              <a:pathLst>
                <a:path w="28017" h="2168" extrusionOk="0">
                  <a:moveTo>
                    <a:pt x="28016" y="0"/>
                  </a:moveTo>
                  <a:lnTo>
                    <a:pt x="25" y="274"/>
                  </a:lnTo>
                  <a:cubicBezTo>
                    <a:pt x="1" y="881"/>
                    <a:pt x="1" y="1524"/>
                    <a:pt x="1" y="2167"/>
                  </a:cubicBezTo>
                  <a:lnTo>
                    <a:pt x="27957" y="2024"/>
                  </a:lnTo>
                  <a:cubicBezTo>
                    <a:pt x="27969" y="1369"/>
                    <a:pt x="28004" y="691"/>
                    <a:pt x="28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60;p33"/>
            <p:cNvSpPr/>
            <p:nvPr/>
          </p:nvSpPr>
          <p:spPr>
            <a:xfrm>
              <a:off x="5566150" y="3149025"/>
              <a:ext cx="1425500" cy="479275"/>
            </a:xfrm>
            <a:custGeom>
              <a:avLst/>
              <a:gdLst/>
              <a:ahLst/>
              <a:cxnLst/>
              <a:rect l="l" t="t" r="r" b="b"/>
              <a:pathLst>
                <a:path w="57020" h="19171" extrusionOk="0">
                  <a:moveTo>
                    <a:pt x="168" y="1"/>
                  </a:moveTo>
                  <a:cubicBezTo>
                    <a:pt x="1" y="10073"/>
                    <a:pt x="132" y="13871"/>
                    <a:pt x="132" y="13871"/>
                  </a:cubicBezTo>
                  <a:cubicBezTo>
                    <a:pt x="132" y="13871"/>
                    <a:pt x="9204" y="18884"/>
                    <a:pt x="28112" y="19170"/>
                  </a:cubicBezTo>
                  <a:lnTo>
                    <a:pt x="28707" y="19170"/>
                  </a:lnTo>
                  <a:cubicBezTo>
                    <a:pt x="28846" y="19170"/>
                    <a:pt x="28984" y="19170"/>
                    <a:pt x="29121" y="19170"/>
                  </a:cubicBezTo>
                  <a:cubicBezTo>
                    <a:pt x="47748" y="19170"/>
                    <a:pt x="56782" y="14407"/>
                    <a:pt x="56782" y="14407"/>
                  </a:cubicBezTo>
                  <a:cubicBezTo>
                    <a:pt x="56782" y="14407"/>
                    <a:pt x="57008" y="10609"/>
                    <a:pt x="57020" y="536"/>
                  </a:cubicBezTo>
                  <a:lnTo>
                    <a:pt x="57020" y="536"/>
                  </a:lnTo>
                  <a:cubicBezTo>
                    <a:pt x="56948" y="4061"/>
                    <a:pt x="56865" y="5525"/>
                    <a:pt x="56865" y="5525"/>
                  </a:cubicBezTo>
                  <a:cubicBezTo>
                    <a:pt x="56865" y="5525"/>
                    <a:pt x="47855" y="10288"/>
                    <a:pt x="29217" y="10288"/>
                  </a:cubicBezTo>
                  <a:cubicBezTo>
                    <a:pt x="29079" y="10288"/>
                    <a:pt x="28941" y="10288"/>
                    <a:pt x="28802" y="10288"/>
                  </a:cubicBezTo>
                  <a:lnTo>
                    <a:pt x="28207" y="10288"/>
                  </a:lnTo>
                  <a:cubicBezTo>
                    <a:pt x="9288" y="10002"/>
                    <a:pt x="227" y="4989"/>
                    <a:pt x="227" y="4989"/>
                  </a:cubicBezTo>
                  <a:cubicBezTo>
                    <a:pt x="227" y="4989"/>
                    <a:pt x="179" y="3513"/>
                    <a:pt x="168" y="1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61;p33"/>
            <p:cNvSpPr/>
            <p:nvPr/>
          </p:nvSpPr>
          <p:spPr>
            <a:xfrm>
              <a:off x="6329050" y="2904950"/>
              <a:ext cx="185175" cy="486100"/>
            </a:xfrm>
            <a:custGeom>
              <a:avLst/>
              <a:gdLst/>
              <a:ahLst/>
              <a:cxnLst/>
              <a:rect l="l" t="t" r="r" b="b"/>
              <a:pathLst>
                <a:path w="7407" h="19444" extrusionOk="0">
                  <a:moveTo>
                    <a:pt x="2299" y="1"/>
                  </a:moveTo>
                  <a:lnTo>
                    <a:pt x="2299" y="1"/>
                  </a:lnTo>
                  <a:cubicBezTo>
                    <a:pt x="1" y="12574"/>
                    <a:pt x="5930" y="19443"/>
                    <a:pt x="5930" y="19443"/>
                  </a:cubicBezTo>
                  <a:cubicBezTo>
                    <a:pt x="5930" y="19443"/>
                    <a:pt x="7406" y="16943"/>
                    <a:pt x="7109" y="10930"/>
                  </a:cubicBezTo>
                  <a:cubicBezTo>
                    <a:pt x="6811" y="4918"/>
                    <a:pt x="2299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62;p33"/>
            <p:cNvSpPr/>
            <p:nvPr/>
          </p:nvSpPr>
          <p:spPr>
            <a:xfrm>
              <a:off x="6178150" y="2968125"/>
              <a:ext cx="432800" cy="311000"/>
            </a:xfrm>
            <a:custGeom>
              <a:avLst/>
              <a:gdLst/>
              <a:ahLst/>
              <a:cxnLst/>
              <a:rect l="l" t="t" r="r" b="b"/>
              <a:pathLst>
                <a:path w="17312" h="12440" extrusionOk="0">
                  <a:moveTo>
                    <a:pt x="7667" y="1"/>
                  </a:moveTo>
                  <a:cubicBezTo>
                    <a:pt x="7604" y="1"/>
                    <a:pt x="7545" y="7"/>
                    <a:pt x="7489" y="21"/>
                  </a:cubicBezTo>
                  <a:cubicBezTo>
                    <a:pt x="6168" y="343"/>
                    <a:pt x="8251" y="2462"/>
                    <a:pt x="8251" y="2462"/>
                  </a:cubicBezTo>
                  <a:cubicBezTo>
                    <a:pt x="8251" y="2462"/>
                    <a:pt x="4006" y="205"/>
                    <a:pt x="2543" y="205"/>
                  </a:cubicBezTo>
                  <a:cubicBezTo>
                    <a:pt x="2293" y="205"/>
                    <a:pt x="2124" y="271"/>
                    <a:pt x="2072" y="426"/>
                  </a:cubicBezTo>
                  <a:cubicBezTo>
                    <a:pt x="1703" y="1474"/>
                    <a:pt x="6239" y="3772"/>
                    <a:pt x="6239" y="3772"/>
                  </a:cubicBezTo>
                  <a:cubicBezTo>
                    <a:pt x="6239" y="3772"/>
                    <a:pt x="3016" y="2596"/>
                    <a:pt x="1298" y="2596"/>
                  </a:cubicBezTo>
                  <a:cubicBezTo>
                    <a:pt x="691" y="2596"/>
                    <a:pt x="272" y="2743"/>
                    <a:pt x="250" y="3141"/>
                  </a:cubicBezTo>
                  <a:cubicBezTo>
                    <a:pt x="238" y="4058"/>
                    <a:pt x="5453" y="5344"/>
                    <a:pt x="5453" y="5344"/>
                  </a:cubicBezTo>
                  <a:cubicBezTo>
                    <a:pt x="5453" y="5344"/>
                    <a:pt x="3157" y="4936"/>
                    <a:pt x="1567" y="4936"/>
                  </a:cubicBezTo>
                  <a:cubicBezTo>
                    <a:pt x="742" y="4936"/>
                    <a:pt x="108" y="5046"/>
                    <a:pt x="83" y="5379"/>
                  </a:cubicBezTo>
                  <a:cubicBezTo>
                    <a:pt x="0" y="6332"/>
                    <a:pt x="5144" y="7010"/>
                    <a:pt x="5144" y="7010"/>
                  </a:cubicBezTo>
                  <a:cubicBezTo>
                    <a:pt x="5144" y="7010"/>
                    <a:pt x="4669" y="6983"/>
                    <a:pt x="4035" y="6983"/>
                  </a:cubicBezTo>
                  <a:cubicBezTo>
                    <a:pt x="2769" y="6983"/>
                    <a:pt x="869" y="7094"/>
                    <a:pt x="869" y="7761"/>
                  </a:cubicBezTo>
                  <a:cubicBezTo>
                    <a:pt x="869" y="8747"/>
                    <a:pt x="7583" y="9976"/>
                    <a:pt x="9928" y="9976"/>
                  </a:cubicBezTo>
                  <a:cubicBezTo>
                    <a:pt x="9961" y="9976"/>
                    <a:pt x="9994" y="9976"/>
                    <a:pt x="10025" y="9975"/>
                  </a:cubicBezTo>
                  <a:cubicBezTo>
                    <a:pt x="10025" y="9975"/>
                    <a:pt x="13633" y="11725"/>
                    <a:pt x="17086" y="12440"/>
                  </a:cubicBezTo>
                  <a:cubicBezTo>
                    <a:pt x="17193" y="10404"/>
                    <a:pt x="17312" y="7499"/>
                    <a:pt x="16597" y="3355"/>
                  </a:cubicBezTo>
                  <a:lnTo>
                    <a:pt x="12240" y="3486"/>
                  </a:lnTo>
                  <a:cubicBezTo>
                    <a:pt x="12240" y="3486"/>
                    <a:pt x="9093" y="1"/>
                    <a:pt x="7667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63;p33"/>
            <p:cNvSpPr/>
            <p:nvPr/>
          </p:nvSpPr>
          <p:spPr>
            <a:xfrm>
              <a:off x="6389175" y="2864475"/>
              <a:ext cx="256025" cy="519125"/>
            </a:xfrm>
            <a:custGeom>
              <a:avLst/>
              <a:gdLst/>
              <a:ahLst/>
              <a:cxnLst/>
              <a:rect l="l" t="t" r="r" b="b"/>
              <a:pathLst>
                <a:path w="10241" h="20765" extrusionOk="0">
                  <a:moveTo>
                    <a:pt x="4632" y="0"/>
                  </a:moveTo>
                  <a:cubicBezTo>
                    <a:pt x="1846" y="1036"/>
                    <a:pt x="1" y="2048"/>
                    <a:pt x="1" y="2048"/>
                  </a:cubicBezTo>
                  <a:cubicBezTo>
                    <a:pt x="1" y="2048"/>
                    <a:pt x="4466" y="6227"/>
                    <a:pt x="4763" y="12240"/>
                  </a:cubicBezTo>
                  <a:cubicBezTo>
                    <a:pt x="5061" y="18253"/>
                    <a:pt x="3584" y="20765"/>
                    <a:pt x="3584" y="20765"/>
                  </a:cubicBezTo>
                  <a:cubicBezTo>
                    <a:pt x="3584" y="20765"/>
                    <a:pt x="5668" y="20574"/>
                    <a:pt x="8585" y="19943"/>
                  </a:cubicBezTo>
                  <a:cubicBezTo>
                    <a:pt x="10240" y="13085"/>
                    <a:pt x="9168" y="5418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64;p33"/>
            <p:cNvSpPr/>
            <p:nvPr/>
          </p:nvSpPr>
          <p:spPr>
            <a:xfrm>
              <a:off x="6504675" y="2248325"/>
              <a:ext cx="699500" cy="1115050"/>
            </a:xfrm>
            <a:custGeom>
              <a:avLst/>
              <a:gdLst/>
              <a:ahLst/>
              <a:cxnLst/>
              <a:rect l="l" t="t" r="r" b="b"/>
              <a:pathLst>
                <a:path w="27980" h="44602" extrusionOk="0">
                  <a:moveTo>
                    <a:pt x="5811" y="0"/>
                  </a:moveTo>
                  <a:lnTo>
                    <a:pt x="6965" y="22741"/>
                  </a:lnTo>
                  <a:cubicBezTo>
                    <a:pt x="4406" y="23158"/>
                    <a:pt x="1965" y="23920"/>
                    <a:pt x="0" y="24646"/>
                  </a:cubicBezTo>
                  <a:cubicBezTo>
                    <a:pt x="4548" y="30064"/>
                    <a:pt x="5620" y="37719"/>
                    <a:pt x="3941" y="44601"/>
                  </a:cubicBezTo>
                  <a:cubicBezTo>
                    <a:pt x="9323" y="43422"/>
                    <a:pt x="17562" y="40684"/>
                    <a:pt x="20896" y="34600"/>
                  </a:cubicBezTo>
                  <a:cubicBezTo>
                    <a:pt x="27980" y="21658"/>
                    <a:pt x="5811" y="1"/>
                    <a:pt x="5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5;p33"/>
            <p:cNvSpPr/>
            <p:nvPr/>
          </p:nvSpPr>
          <p:spPr>
            <a:xfrm>
              <a:off x="6386500" y="2785600"/>
              <a:ext cx="430150" cy="119375"/>
            </a:xfrm>
            <a:custGeom>
              <a:avLst/>
              <a:gdLst/>
              <a:ahLst/>
              <a:cxnLst/>
              <a:rect l="l" t="t" r="r" b="b"/>
              <a:pathLst>
                <a:path w="17206" h="4775" extrusionOk="0">
                  <a:moveTo>
                    <a:pt x="17205" y="0"/>
                  </a:moveTo>
                  <a:lnTo>
                    <a:pt x="17205" y="0"/>
                  </a:lnTo>
                  <a:cubicBezTo>
                    <a:pt x="8180" y="1274"/>
                    <a:pt x="1" y="4775"/>
                    <a:pt x="1" y="4775"/>
                  </a:cubicBezTo>
                  <a:lnTo>
                    <a:pt x="17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6;p33"/>
            <p:cNvSpPr/>
            <p:nvPr/>
          </p:nvSpPr>
          <p:spPr>
            <a:xfrm>
              <a:off x="6479375" y="3119550"/>
              <a:ext cx="548600" cy="275950"/>
            </a:xfrm>
            <a:custGeom>
              <a:avLst/>
              <a:gdLst/>
              <a:ahLst/>
              <a:cxnLst/>
              <a:rect l="l" t="t" r="r" b="b"/>
              <a:pathLst>
                <a:path w="21944" h="11038" extrusionOk="0">
                  <a:moveTo>
                    <a:pt x="21765" y="1"/>
                  </a:moveTo>
                  <a:cubicBezTo>
                    <a:pt x="21336" y="942"/>
                    <a:pt x="20717" y="1787"/>
                    <a:pt x="19979" y="2513"/>
                  </a:cubicBezTo>
                  <a:cubicBezTo>
                    <a:pt x="19253" y="3251"/>
                    <a:pt x="18431" y="3906"/>
                    <a:pt x="17586" y="4490"/>
                  </a:cubicBezTo>
                  <a:cubicBezTo>
                    <a:pt x="15859" y="5633"/>
                    <a:pt x="13966" y="6549"/>
                    <a:pt x="12037" y="7347"/>
                  </a:cubicBezTo>
                  <a:cubicBezTo>
                    <a:pt x="10097" y="8121"/>
                    <a:pt x="8108" y="8788"/>
                    <a:pt x="6096" y="9347"/>
                  </a:cubicBezTo>
                  <a:cubicBezTo>
                    <a:pt x="4084" y="9919"/>
                    <a:pt x="2048" y="10419"/>
                    <a:pt x="0" y="10836"/>
                  </a:cubicBezTo>
                  <a:lnTo>
                    <a:pt x="24" y="11038"/>
                  </a:lnTo>
                  <a:cubicBezTo>
                    <a:pt x="2108" y="10717"/>
                    <a:pt x="4167" y="10276"/>
                    <a:pt x="6203" y="9740"/>
                  </a:cubicBezTo>
                  <a:cubicBezTo>
                    <a:pt x="8227" y="9169"/>
                    <a:pt x="10228" y="8550"/>
                    <a:pt x="12180" y="7728"/>
                  </a:cubicBezTo>
                  <a:cubicBezTo>
                    <a:pt x="14133" y="6930"/>
                    <a:pt x="16038" y="5990"/>
                    <a:pt x="17776" y="4787"/>
                  </a:cubicBezTo>
                  <a:cubicBezTo>
                    <a:pt x="19491" y="3573"/>
                    <a:pt x="21110" y="2061"/>
                    <a:pt x="21943" y="84"/>
                  </a:cubicBezTo>
                  <a:lnTo>
                    <a:pt x="21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7;p33"/>
            <p:cNvSpPr/>
            <p:nvPr/>
          </p:nvSpPr>
          <p:spPr>
            <a:xfrm>
              <a:off x="6048650" y="2918050"/>
              <a:ext cx="183100" cy="487275"/>
            </a:xfrm>
            <a:custGeom>
              <a:avLst/>
              <a:gdLst/>
              <a:ahLst/>
              <a:cxnLst/>
              <a:rect l="l" t="t" r="r" b="b"/>
              <a:pathLst>
                <a:path w="7324" h="19491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4763" y="1"/>
                    <a:pt x="358" y="5001"/>
                    <a:pt x="180" y="11014"/>
                  </a:cubicBezTo>
                  <a:cubicBezTo>
                    <a:pt x="1" y="17026"/>
                    <a:pt x="1537" y="19491"/>
                    <a:pt x="1537" y="19491"/>
                  </a:cubicBezTo>
                  <a:cubicBezTo>
                    <a:pt x="1537" y="19491"/>
                    <a:pt x="7323" y="12526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8;p33"/>
            <p:cNvSpPr/>
            <p:nvPr/>
          </p:nvSpPr>
          <p:spPr>
            <a:xfrm>
              <a:off x="5913225" y="2988175"/>
              <a:ext cx="431625" cy="315650"/>
            </a:xfrm>
            <a:custGeom>
              <a:avLst/>
              <a:gdLst/>
              <a:ahLst/>
              <a:cxnLst/>
              <a:rect l="l" t="t" r="r" b="b"/>
              <a:pathLst>
                <a:path w="17265" h="12626" extrusionOk="0">
                  <a:moveTo>
                    <a:pt x="9489" y="1"/>
                  </a:moveTo>
                  <a:cubicBezTo>
                    <a:pt x="8069" y="1"/>
                    <a:pt x="4977" y="3589"/>
                    <a:pt x="4977" y="3589"/>
                  </a:cubicBezTo>
                  <a:lnTo>
                    <a:pt x="632" y="3518"/>
                  </a:lnTo>
                  <a:cubicBezTo>
                    <a:pt x="1" y="7697"/>
                    <a:pt x="179" y="10590"/>
                    <a:pt x="334" y="12626"/>
                  </a:cubicBezTo>
                  <a:cubicBezTo>
                    <a:pt x="3775" y="11840"/>
                    <a:pt x="7347" y="10007"/>
                    <a:pt x="7347" y="10007"/>
                  </a:cubicBezTo>
                  <a:cubicBezTo>
                    <a:pt x="9585" y="10007"/>
                    <a:pt x="16479" y="8613"/>
                    <a:pt x="16455" y="7613"/>
                  </a:cubicBezTo>
                  <a:cubicBezTo>
                    <a:pt x="16434" y="7023"/>
                    <a:pt x="14910" y="6904"/>
                    <a:pt x="13685" y="6904"/>
                  </a:cubicBezTo>
                  <a:cubicBezTo>
                    <a:pt x="12859" y="6904"/>
                    <a:pt x="12169" y="6959"/>
                    <a:pt x="12169" y="6959"/>
                  </a:cubicBezTo>
                  <a:cubicBezTo>
                    <a:pt x="12169" y="6959"/>
                    <a:pt x="17265" y="6173"/>
                    <a:pt x="17181" y="5220"/>
                  </a:cubicBezTo>
                  <a:cubicBezTo>
                    <a:pt x="17151" y="4920"/>
                    <a:pt x="16608" y="4817"/>
                    <a:pt x="15877" y="4817"/>
                  </a:cubicBezTo>
                  <a:cubicBezTo>
                    <a:pt x="14287" y="4817"/>
                    <a:pt x="11812" y="5304"/>
                    <a:pt x="11812" y="5304"/>
                  </a:cubicBezTo>
                  <a:cubicBezTo>
                    <a:pt x="11812" y="5304"/>
                    <a:pt x="16991" y="3911"/>
                    <a:pt x="16955" y="2994"/>
                  </a:cubicBezTo>
                  <a:cubicBezTo>
                    <a:pt x="16928" y="2611"/>
                    <a:pt x="16539" y="2468"/>
                    <a:pt x="15971" y="2468"/>
                  </a:cubicBezTo>
                  <a:cubicBezTo>
                    <a:pt x="14276" y="2468"/>
                    <a:pt x="10990" y="3744"/>
                    <a:pt x="10990" y="3744"/>
                  </a:cubicBezTo>
                  <a:cubicBezTo>
                    <a:pt x="10990" y="3744"/>
                    <a:pt x="15467" y="1375"/>
                    <a:pt x="15086" y="315"/>
                  </a:cubicBezTo>
                  <a:cubicBezTo>
                    <a:pt x="15031" y="168"/>
                    <a:pt x="14871" y="105"/>
                    <a:pt x="14636" y="105"/>
                  </a:cubicBezTo>
                  <a:cubicBezTo>
                    <a:pt x="13197" y="105"/>
                    <a:pt x="8954" y="2482"/>
                    <a:pt x="8954" y="2482"/>
                  </a:cubicBezTo>
                  <a:cubicBezTo>
                    <a:pt x="8954" y="2482"/>
                    <a:pt x="10978" y="315"/>
                    <a:pt x="9645" y="17"/>
                  </a:cubicBezTo>
                  <a:cubicBezTo>
                    <a:pt x="9595" y="6"/>
                    <a:pt x="9543" y="1"/>
                    <a:pt x="9489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9;p33"/>
            <p:cNvSpPr/>
            <p:nvPr/>
          </p:nvSpPr>
          <p:spPr>
            <a:xfrm>
              <a:off x="5935250" y="2877275"/>
              <a:ext cx="232500" cy="528950"/>
            </a:xfrm>
            <a:custGeom>
              <a:avLst/>
              <a:gdLst/>
              <a:ahLst/>
              <a:cxnLst/>
              <a:rect l="l" t="t" r="r" b="b"/>
              <a:pathLst>
                <a:path w="9300" h="21158" extrusionOk="0">
                  <a:moveTo>
                    <a:pt x="5335" y="0"/>
                  </a:moveTo>
                  <a:cubicBezTo>
                    <a:pt x="2751" y="3727"/>
                    <a:pt x="1072" y="8025"/>
                    <a:pt x="274" y="12561"/>
                  </a:cubicBezTo>
                  <a:cubicBezTo>
                    <a:pt x="1" y="15038"/>
                    <a:pt x="13" y="17741"/>
                    <a:pt x="477" y="20324"/>
                  </a:cubicBezTo>
                  <a:cubicBezTo>
                    <a:pt x="3703" y="20991"/>
                    <a:pt x="6073" y="21158"/>
                    <a:pt x="6073" y="21158"/>
                  </a:cubicBezTo>
                  <a:cubicBezTo>
                    <a:pt x="6073" y="21158"/>
                    <a:pt x="4537" y="18669"/>
                    <a:pt x="4716" y="12657"/>
                  </a:cubicBezTo>
                  <a:cubicBezTo>
                    <a:pt x="4894" y="6644"/>
                    <a:pt x="9299" y="1643"/>
                    <a:pt x="9299" y="1643"/>
                  </a:cubicBezTo>
                  <a:cubicBezTo>
                    <a:pt x="9299" y="1643"/>
                    <a:pt x="7775" y="858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70;p33"/>
            <p:cNvSpPr/>
            <p:nvPr/>
          </p:nvSpPr>
          <p:spPr>
            <a:xfrm>
              <a:off x="5349175" y="2273925"/>
              <a:ext cx="719450" cy="1111175"/>
            </a:xfrm>
            <a:custGeom>
              <a:avLst/>
              <a:gdLst/>
              <a:ahLst/>
              <a:cxnLst/>
              <a:rect l="l" t="t" r="r" b="b"/>
              <a:pathLst>
                <a:path w="28778" h="44447" extrusionOk="0">
                  <a:moveTo>
                    <a:pt x="21717" y="0"/>
                  </a:moveTo>
                  <a:cubicBezTo>
                    <a:pt x="21716" y="1"/>
                    <a:pt x="0" y="22122"/>
                    <a:pt x="7346" y="34897"/>
                  </a:cubicBezTo>
                  <a:cubicBezTo>
                    <a:pt x="10680" y="40708"/>
                    <a:pt x="18503" y="43315"/>
                    <a:pt x="23908" y="44446"/>
                  </a:cubicBezTo>
                  <a:cubicBezTo>
                    <a:pt x="23456" y="41886"/>
                    <a:pt x="23432" y="39172"/>
                    <a:pt x="23717" y="36683"/>
                  </a:cubicBezTo>
                  <a:cubicBezTo>
                    <a:pt x="24515" y="32147"/>
                    <a:pt x="26194" y="27849"/>
                    <a:pt x="28778" y="24122"/>
                  </a:cubicBezTo>
                  <a:cubicBezTo>
                    <a:pt x="26849" y="23456"/>
                    <a:pt x="24372" y="22741"/>
                    <a:pt x="21634" y="22360"/>
                  </a:cubicBezTo>
                  <a:lnTo>
                    <a:pt x="2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71;p33"/>
            <p:cNvSpPr/>
            <p:nvPr/>
          </p:nvSpPr>
          <p:spPr>
            <a:xfrm>
              <a:off x="5735225" y="2807625"/>
              <a:ext cx="432525" cy="110450"/>
            </a:xfrm>
            <a:custGeom>
              <a:avLst/>
              <a:gdLst/>
              <a:ahLst/>
              <a:cxnLst/>
              <a:rect l="l" t="t" r="r" b="b"/>
              <a:pathLst>
                <a:path w="17301" h="4418" extrusionOk="0">
                  <a:moveTo>
                    <a:pt x="1" y="0"/>
                  </a:moveTo>
                  <a:lnTo>
                    <a:pt x="17300" y="4417"/>
                  </a:lnTo>
                  <a:cubicBezTo>
                    <a:pt x="17300" y="4417"/>
                    <a:pt x="9061" y="108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72;p33"/>
            <p:cNvSpPr/>
            <p:nvPr/>
          </p:nvSpPr>
          <p:spPr>
            <a:xfrm>
              <a:off x="5530450" y="3145750"/>
              <a:ext cx="554550" cy="264650"/>
            </a:xfrm>
            <a:custGeom>
              <a:avLst/>
              <a:gdLst/>
              <a:ahLst/>
              <a:cxnLst/>
              <a:rect l="l" t="t" r="r" b="b"/>
              <a:pathLst>
                <a:path w="22182" h="10586" extrusionOk="0">
                  <a:moveTo>
                    <a:pt x="179" y="1"/>
                  </a:moveTo>
                  <a:lnTo>
                    <a:pt x="0" y="84"/>
                  </a:lnTo>
                  <a:cubicBezTo>
                    <a:pt x="881" y="2049"/>
                    <a:pt x="2536" y="3525"/>
                    <a:pt x="4274" y="4704"/>
                  </a:cubicBezTo>
                  <a:cubicBezTo>
                    <a:pt x="6049" y="5882"/>
                    <a:pt x="7965" y="6775"/>
                    <a:pt x="9930" y="7525"/>
                  </a:cubicBezTo>
                  <a:cubicBezTo>
                    <a:pt x="11894" y="8287"/>
                    <a:pt x="13919" y="8883"/>
                    <a:pt x="15955" y="9407"/>
                  </a:cubicBezTo>
                  <a:cubicBezTo>
                    <a:pt x="17990" y="9907"/>
                    <a:pt x="20062" y="10311"/>
                    <a:pt x="22146" y="10585"/>
                  </a:cubicBezTo>
                  <a:lnTo>
                    <a:pt x="22181" y="10407"/>
                  </a:lnTo>
                  <a:cubicBezTo>
                    <a:pt x="20110" y="10026"/>
                    <a:pt x="18074" y="9573"/>
                    <a:pt x="16050" y="9038"/>
                  </a:cubicBezTo>
                  <a:cubicBezTo>
                    <a:pt x="14026" y="8502"/>
                    <a:pt x="12025" y="7883"/>
                    <a:pt x="10073" y="7144"/>
                  </a:cubicBezTo>
                  <a:cubicBezTo>
                    <a:pt x="8132" y="6394"/>
                    <a:pt x="6227" y="5525"/>
                    <a:pt x="4465" y="4406"/>
                  </a:cubicBezTo>
                  <a:cubicBezTo>
                    <a:pt x="3608" y="3834"/>
                    <a:pt x="2774" y="3203"/>
                    <a:pt x="2024" y="2489"/>
                  </a:cubicBezTo>
                  <a:cubicBezTo>
                    <a:pt x="1286" y="1751"/>
                    <a:pt x="631" y="92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73;p33"/>
            <p:cNvSpPr/>
            <p:nvPr/>
          </p:nvSpPr>
          <p:spPr>
            <a:xfrm>
              <a:off x="6118300" y="2309350"/>
              <a:ext cx="293525" cy="137025"/>
            </a:xfrm>
            <a:custGeom>
              <a:avLst/>
              <a:gdLst/>
              <a:ahLst/>
              <a:cxnLst/>
              <a:rect l="l" t="t" r="r" b="b"/>
              <a:pathLst>
                <a:path w="11741" h="5481" extrusionOk="0">
                  <a:moveTo>
                    <a:pt x="11526" y="0"/>
                  </a:moveTo>
                  <a:lnTo>
                    <a:pt x="1" y="476"/>
                  </a:lnTo>
                  <a:lnTo>
                    <a:pt x="811" y="5429"/>
                  </a:lnTo>
                  <a:cubicBezTo>
                    <a:pt x="1301" y="5463"/>
                    <a:pt x="1794" y="5480"/>
                    <a:pt x="2289" y="5480"/>
                  </a:cubicBezTo>
                  <a:cubicBezTo>
                    <a:pt x="5442" y="5480"/>
                    <a:pt x="8685" y="4799"/>
                    <a:pt x="11741" y="3513"/>
                  </a:cubicBezTo>
                  <a:lnTo>
                    <a:pt x="1152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74;p33"/>
            <p:cNvSpPr/>
            <p:nvPr/>
          </p:nvSpPr>
          <p:spPr>
            <a:xfrm>
              <a:off x="5710225" y="1294425"/>
              <a:ext cx="1000450" cy="1055575"/>
            </a:xfrm>
            <a:custGeom>
              <a:avLst/>
              <a:gdLst/>
              <a:ahLst/>
              <a:cxnLst/>
              <a:rect l="l" t="t" r="r" b="b"/>
              <a:pathLst>
                <a:path w="40018" h="42223" extrusionOk="0">
                  <a:moveTo>
                    <a:pt x="20551" y="1"/>
                  </a:moveTo>
                  <a:cubicBezTo>
                    <a:pt x="9834" y="1"/>
                    <a:pt x="2356" y="6300"/>
                    <a:pt x="1013" y="13260"/>
                  </a:cubicBezTo>
                  <a:cubicBezTo>
                    <a:pt x="239" y="17213"/>
                    <a:pt x="1" y="19523"/>
                    <a:pt x="1906" y="28060"/>
                  </a:cubicBezTo>
                  <a:cubicBezTo>
                    <a:pt x="3562" y="35541"/>
                    <a:pt x="9909" y="42223"/>
                    <a:pt x="18960" y="42223"/>
                  </a:cubicBezTo>
                  <a:cubicBezTo>
                    <a:pt x="19474" y="42223"/>
                    <a:pt x="19996" y="42201"/>
                    <a:pt x="20527" y="42157"/>
                  </a:cubicBezTo>
                  <a:cubicBezTo>
                    <a:pt x="29814" y="41395"/>
                    <a:pt x="39470" y="36311"/>
                    <a:pt x="39767" y="22952"/>
                  </a:cubicBezTo>
                  <a:cubicBezTo>
                    <a:pt x="40017" y="11701"/>
                    <a:pt x="35338" y="1259"/>
                    <a:pt x="23218" y="128"/>
                  </a:cubicBezTo>
                  <a:cubicBezTo>
                    <a:pt x="22309" y="42"/>
                    <a:pt x="21419" y="1"/>
                    <a:pt x="20551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5;p33"/>
            <p:cNvSpPr/>
            <p:nvPr/>
          </p:nvSpPr>
          <p:spPr>
            <a:xfrm>
              <a:off x="6700525" y="1598250"/>
              <a:ext cx="112550" cy="218800"/>
            </a:xfrm>
            <a:custGeom>
              <a:avLst/>
              <a:gdLst/>
              <a:ahLst/>
              <a:cxnLst/>
              <a:rect l="l" t="t" r="r" b="b"/>
              <a:pathLst>
                <a:path w="4502" h="8752" extrusionOk="0">
                  <a:moveTo>
                    <a:pt x="1" y="0"/>
                  </a:moveTo>
                  <a:lnTo>
                    <a:pt x="60" y="8751"/>
                  </a:lnTo>
                  <a:cubicBezTo>
                    <a:pt x="60" y="8751"/>
                    <a:pt x="1882" y="8704"/>
                    <a:pt x="3191" y="6346"/>
                  </a:cubicBezTo>
                  <a:cubicBezTo>
                    <a:pt x="4501" y="39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6;p33"/>
            <p:cNvSpPr/>
            <p:nvPr/>
          </p:nvSpPr>
          <p:spPr>
            <a:xfrm>
              <a:off x="5634325" y="1744100"/>
              <a:ext cx="141100" cy="211200"/>
            </a:xfrm>
            <a:custGeom>
              <a:avLst/>
              <a:gdLst/>
              <a:ahLst/>
              <a:cxnLst/>
              <a:rect l="l" t="t" r="r" b="b"/>
              <a:pathLst>
                <a:path w="5644" h="8448" extrusionOk="0">
                  <a:moveTo>
                    <a:pt x="3156" y="0"/>
                  </a:moveTo>
                  <a:cubicBezTo>
                    <a:pt x="3156" y="0"/>
                    <a:pt x="0" y="5108"/>
                    <a:pt x="1953" y="6977"/>
                  </a:cubicBezTo>
                  <a:cubicBezTo>
                    <a:pt x="3244" y="8237"/>
                    <a:pt x="4451" y="8448"/>
                    <a:pt x="5114" y="8448"/>
                  </a:cubicBezTo>
                  <a:cubicBezTo>
                    <a:pt x="5448" y="8448"/>
                    <a:pt x="5644" y="8394"/>
                    <a:pt x="5644" y="839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7;p33"/>
            <p:cNvSpPr/>
            <p:nvPr/>
          </p:nvSpPr>
          <p:spPr>
            <a:xfrm>
              <a:off x="5606350" y="1197225"/>
              <a:ext cx="1213525" cy="765875"/>
            </a:xfrm>
            <a:custGeom>
              <a:avLst/>
              <a:gdLst/>
              <a:ahLst/>
              <a:cxnLst/>
              <a:rect l="l" t="t" r="r" b="b"/>
              <a:pathLst>
                <a:path w="48541" h="30635" extrusionOk="0">
                  <a:moveTo>
                    <a:pt x="27521" y="0"/>
                  </a:moveTo>
                  <a:cubicBezTo>
                    <a:pt x="26557" y="0"/>
                    <a:pt x="25540" y="51"/>
                    <a:pt x="24468" y="158"/>
                  </a:cubicBezTo>
                  <a:cubicBezTo>
                    <a:pt x="0" y="2623"/>
                    <a:pt x="4989" y="29507"/>
                    <a:pt x="4989" y="29507"/>
                  </a:cubicBezTo>
                  <a:cubicBezTo>
                    <a:pt x="4989" y="29507"/>
                    <a:pt x="4616" y="30635"/>
                    <a:pt x="5734" y="30635"/>
                  </a:cubicBezTo>
                  <a:cubicBezTo>
                    <a:pt x="6014" y="30635"/>
                    <a:pt x="6387" y="30564"/>
                    <a:pt x="6882" y="30388"/>
                  </a:cubicBezTo>
                  <a:cubicBezTo>
                    <a:pt x="9347" y="29507"/>
                    <a:pt x="10359" y="20518"/>
                    <a:pt x="10359" y="20518"/>
                  </a:cubicBezTo>
                  <a:cubicBezTo>
                    <a:pt x="10883" y="20601"/>
                    <a:pt x="11394" y="20640"/>
                    <a:pt x="11891" y="20640"/>
                  </a:cubicBezTo>
                  <a:cubicBezTo>
                    <a:pt x="19076" y="20640"/>
                    <a:pt x="23336" y="12505"/>
                    <a:pt x="23336" y="12505"/>
                  </a:cubicBezTo>
                  <a:cubicBezTo>
                    <a:pt x="29921" y="16589"/>
                    <a:pt x="37660" y="17006"/>
                    <a:pt x="37660" y="17006"/>
                  </a:cubicBezTo>
                  <a:cubicBezTo>
                    <a:pt x="39005" y="22649"/>
                    <a:pt x="42208" y="24911"/>
                    <a:pt x="42208" y="24911"/>
                  </a:cubicBezTo>
                  <a:lnTo>
                    <a:pt x="44339" y="24328"/>
                  </a:lnTo>
                  <a:cubicBezTo>
                    <a:pt x="44339" y="24328"/>
                    <a:pt x="48541" y="0"/>
                    <a:pt x="2752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8;p33"/>
            <p:cNvSpPr/>
            <p:nvPr/>
          </p:nvSpPr>
          <p:spPr>
            <a:xfrm>
              <a:off x="5622950" y="1941775"/>
              <a:ext cx="261000" cy="278700"/>
            </a:xfrm>
            <a:custGeom>
              <a:avLst/>
              <a:gdLst/>
              <a:ahLst/>
              <a:cxnLst/>
              <a:rect l="l" t="t" r="r" b="b"/>
              <a:pathLst>
                <a:path w="10440" h="11148" extrusionOk="0">
                  <a:moveTo>
                    <a:pt x="5562" y="1"/>
                  </a:moveTo>
                  <a:cubicBezTo>
                    <a:pt x="3475" y="1"/>
                    <a:pt x="0" y="742"/>
                    <a:pt x="479" y="5774"/>
                  </a:cubicBezTo>
                  <a:cubicBezTo>
                    <a:pt x="840" y="9498"/>
                    <a:pt x="3575" y="11148"/>
                    <a:pt x="6071" y="11148"/>
                  </a:cubicBezTo>
                  <a:cubicBezTo>
                    <a:pt x="8355" y="11148"/>
                    <a:pt x="10439" y="9768"/>
                    <a:pt x="10326" y="7333"/>
                  </a:cubicBezTo>
                  <a:cubicBezTo>
                    <a:pt x="10230" y="5357"/>
                    <a:pt x="7063" y="130"/>
                    <a:pt x="7063" y="130"/>
                  </a:cubicBezTo>
                  <a:cubicBezTo>
                    <a:pt x="7063" y="130"/>
                    <a:pt x="6434" y="1"/>
                    <a:pt x="5562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9;p33"/>
            <p:cNvSpPr/>
            <p:nvPr/>
          </p:nvSpPr>
          <p:spPr>
            <a:xfrm>
              <a:off x="5658725" y="2000600"/>
              <a:ext cx="193200" cy="143875"/>
            </a:xfrm>
            <a:custGeom>
              <a:avLst/>
              <a:gdLst/>
              <a:ahLst/>
              <a:cxnLst/>
              <a:rect l="l" t="t" r="r" b="b"/>
              <a:pathLst>
                <a:path w="7728" h="5755" extrusionOk="0">
                  <a:moveTo>
                    <a:pt x="3203" y="0"/>
                  </a:moveTo>
                  <a:cubicBezTo>
                    <a:pt x="2835" y="0"/>
                    <a:pt x="2481" y="64"/>
                    <a:pt x="2144" y="194"/>
                  </a:cubicBezTo>
                  <a:cubicBezTo>
                    <a:pt x="715" y="730"/>
                    <a:pt x="60" y="2218"/>
                    <a:pt x="36" y="2278"/>
                  </a:cubicBezTo>
                  <a:cubicBezTo>
                    <a:pt x="1" y="2349"/>
                    <a:pt x="36" y="2432"/>
                    <a:pt x="108" y="2468"/>
                  </a:cubicBezTo>
                  <a:cubicBezTo>
                    <a:pt x="126" y="2474"/>
                    <a:pt x="145" y="2477"/>
                    <a:pt x="164" y="2477"/>
                  </a:cubicBezTo>
                  <a:cubicBezTo>
                    <a:pt x="222" y="2477"/>
                    <a:pt x="281" y="2450"/>
                    <a:pt x="298" y="2397"/>
                  </a:cubicBezTo>
                  <a:cubicBezTo>
                    <a:pt x="298" y="2373"/>
                    <a:pt x="929" y="944"/>
                    <a:pt x="2251" y="456"/>
                  </a:cubicBezTo>
                  <a:cubicBezTo>
                    <a:pt x="2550" y="344"/>
                    <a:pt x="2861" y="289"/>
                    <a:pt x="3185" y="289"/>
                  </a:cubicBezTo>
                  <a:cubicBezTo>
                    <a:pt x="3687" y="289"/>
                    <a:pt x="4218" y="422"/>
                    <a:pt x="4775" y="682"/>
                  </a:cubicBezTo>
                  <a:cubicBezTo>
                    <a:pt x="7406" y="1920"/>
                    <a:pt x="6382" y="5552"/>
                    <a:pt x="6371" y="5576"/>
                  </a:cubicBezTo>
                  <a:cubicBezTo>
                    <a:pt x="6359" y="5647"/>
                    <a:pt x="6406" y="5742"/>
                    <a:pt x="6478" y="5754"/>
                  </a:cubicBezTo>
                  <a:lnTo>
                    <a:pt x="6537" y="5754"/>
                  </a:lnTo>
                  <a:cubicBezTo>
                    <a:pt x="6597" y="5742"/>
                    <a:pt x="6644" y="5695"/>
                    <a:pt x="6644" y="5635"/>
                  </a:cubicBezTo>
                  <a:cubicBezTo>
                    <a:pt x="6656" y="5611"/>
                    <a:pt x="7728" y="1754"/>
                    <a:pt x="4906" y="408"/>
                  </a:cubicBezTo>
                  <a:cubicBezTo>
                    <a:pt x="4317" y="139"/>
                    <a:pt x="3746" y="0"/>
                    <a:pt x="320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80;p33"/>
            <p:cNvSpPr/>
            <p:nvPr/>
          </p:nvSpPr>
          <p:spPr>
            <a:xfrm>
              <a:off x="5720350" y="2052925"/>
              <a:ext cx="107475" cy="34975"/>
            </a:xfrm>
            <a:custGeom>
              <a:avLst/>
              <a:gdLst/>
              <a:ahLst/>
              <a:cxnLst/>
              <a:rect l="l" t="t" r="r" b="b"/>
              <a:pathLst>
                <a:path w="4299" h="1399" extrusionOk="0">
                  <a:moveTo>
                    <a:pt x="2635" y="1"/>
                  </a:moveTo>
                  <a:cubicBezTo>
                    <a:pt x="1221" y="1"/>
                    <a:pt x="69" y="1140"/>
                    <a:pt x="60" y="1149"/>
                  </a:cubicBezTo>
                  <a:cubicBezTo>
                    <a:pt x="0" y="1208"/>
                    <a:pt x="0" y="1292"/>
                    <a:pt x="60" y="1351"/>
                  </a:cubicBezTo>
                  <a:cubicBezTo>
                    <a:pt x="84" y="1399"/>
                    <a:pt x="131" y="1399"/>
                    <a:pt x="179" y="1399"/>
                  </a:cubicBezTo>
                  <a:cubicBezTo>
                    <a:pt x="203" y="1399"/>
                    <a:pt x="238" y="1387"/>
                    <a:pt x="262" y="1351"/>
                  </a:cubicBezTo>
                  <a:cubicBezTo>
                    <a:pt x="271" y="1334"/>
                    <a:pt x="1336" y="292"/>
                    <a:pt x="2630" y="292"/>
                  </a:cubicBezTo>
                  <a:cubicBezTo>
                    <a:pt x="3090" y="292"/>
                    <a:pt x="3580" y="424"/>
                    <a:pt x="4060" y="780"/>
                  </a:cubicBezTo>
                  <a:cubicBezTo>
                    <a:pt x="4083" y="793"/>
                    <a:pt x="4108" y="800"/>
                    <a:pt x="4134" y="800"/>
                  </a:cubicBezTo>
                  <a:cubicBezTo>
                    <a:pt x="4177" y="800"/>
                    <a:pt x="4221" y="781"/>
                    <a:pt x="4251" y="744"/>
                  </a:cubicBezTo>
                  <a:cubicBezTo>
                    <a:pt x="4298" y="685"/>
                    <a:pt x="4287" y="601"/>
                    <a:pt x="4227" y="554"/>
                  </a:cubicBezTo>
                  <a:cubicBezTo>
                    <a:pt x="3690" y="149"/>
                    <a:pt x="3145" y="1"/>
                    <a:pt x="2635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81;p33"/>
            <p:cNvSpPr/>
            <p:nvPr/>
          </p:nvSpPr>
          <p:spPr>
            <a:xfrm>
              <a:off x="6607350" y="1797900"/>
              <a:ext cx="258775" cy="284525"/>
            </a:xfrm>
            <a:custGeom>
              <a:avLst/>
              <a:gdLst/>
              <a:ahLst/>
              <a:cxnLst/>
              <a:rect l="l" t="t" r="r" b="b"/>
              <a:pathLst>
                <a:path w="10351" h="11381" extrusionOk="0">
                  <a:moveTo>
                    <a:pt x="4974" y="0"/>
                  </a:moveTo>
                  <a:cubicBezTo>
                    <a:pt x="3162" y="0"/>
                    <a:pt x="1525" y="884"/>
                    <a:pt x="1525" y="884"/>
                  </a:cubicBezTo>
                  <a:cubicBezTo>
                    <a:pt x="1525" y="884"/>
                    <a:pt x="1" y="6814"/>
                    <a:pt x="489" y="8731"/>
                  </a:cubicBezTo>
                  <a:cubicBezTo>
                    <a:pt x="946" y="10537"/>
                    <a:pt x="2455" y="11381"/>
                    <a:pt x="4118" y="11381"/>
                  </a:cubicBezTo>
                  <a:cubicBezTo>
                    <a:pt x="7003" y="11381"/>
                    <a:pt x="10350" y="8841"/>
                    <a:pt x="9466" y="4385"/>
                  </a:cubicBezTo>
                  <a:cubicBezTo>
                    <a:pt x="8759" y="878"/>
                    <a:pt x="6779" y="0"/>
                    <a:pt x="497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82;p33"/>
            <p:cNvSpPr/>
            <p:nvPr/>
          </p:nvSpPr>
          <p:spPr>
            <a:xfrm>
              <a:off x="6624025" y="1852275"/>
              <a:ext cx="189350" cy="165150"/>
            </a:xfrm>
            <a:custGeom>
              <a:avLst/>
              <a:gdLst/>
              <a:ahLst/>
              <a:cxnLst/>
              <a:rect l="l" t="t" r="r" b="b"/>
              <a:pathLst>
                <a:path w="7574" h="6606" extrusionOk="0">
                  <a:moveTo>
                    <a:pt x="4697" y="1"/>
                  </a:moveTo>
                  <a:cubicBezTo>
                    <a:pt x="3875" y="1"/>
                    <a:pt x="3083" y="346"/>
                    <a:pt x="2322" y="1019"/>
                  </a:cubicBezTo>
                  <a:cubicBezTo>
                    <a:pt x="1" y="3115"/>
                    <a:pt x="2144" y="6496"/>
                    <a:pt x="2168" y="6520"/>
                  </a:cubicBezTo>
                  <a:cubicBezTo>
                    <a:pt x="2188" y="6572"/>
                    <a:pt x="2236" y="6605"/>
                    <a:pt x="2272" y="6605"/>
                  </a:cubicBezTo>
                  <a:cubicBezTo>
                    <a:pt x="2277" y="6605"/>
                    <a:pt x="2282" y="6605"/>
                    <a:pt x="2287" y="6603"/>
                  </a:cubicBezTo>
                  <a:cubicBezTo>
                    <a:pt x="2311" y="6603"/>
                    <a:pt x="2334" y="6579"/>
                    <a:pt x="2346" y="6579"/>
                  </a:cubicBezTo>
                  <a:cubicBezTo>
                    <a:pt x="2406" y="6544"/>
                    <a:pt x="2441" y="6448"/>
                    <a:pt x="2394" y="6389"/>
                  </a:cubicBezTo>
                  <a:cubicBezTo>
                    <a:pt x="2382" y="6365"/>
                    <a:pt x="358" y="3174"/>
                    <a:pt x="2501" y="1233"/>
                  </a:cubicBezTo>
                  <a:cubicBezTo>
                    <a:pt x="3180" y="610"/>
                    <a:pt x="3919" y="298"/>
                    <a:pt x="4672" y="298"/>
                  </a:cubicBezTo>
                  <a:cubicBezTo>
                    <a:pt x="4738" y="298"/>
                    <a:pt x="4804" y="300"/>
                    <a:pt x="4870" y="305"/>
                  </a:cubicBezTo>
                  <a:cubicBezTo>
                    <a:pt x="6263" y="388"/>
                    <a:pt x="7287" y="1579"/>
                    <a:pt x="7287" y="1579"/>
                  </a:cubicBezTo>
                  <a:cubicBezTo>
                    <a:pt x="7315" y="1613"/>
                    <a:pt x="7359" y="1632"/>
                    <a:pt x="7405" y="1632"/>
                  </a:cubicBezTo>
                  <a:cubicBezTo>
                    <a:pt x="7438" y="1632"/>
                    <a:pt x="7472" y="1622"/>
                    <a:pt x="7502" y="1603"/>
                  </a:cubicBezTo>
                  <a:cubicBezTo>
                    <a:pt x="7561" y="1555"/>
                    <a:pt x="7573" y="1460"/>
                    <a:pt x="7514" y="1388"/>
                  </a:cubicBezTo>
                  <a:cubicBezTo>
                    <a:pt x="7466" y="1329"/>
                    <a:pt x="6418" y="114"/>
                    <a:pt x="4894" y="7"/>
                  </a:cubicBezTo>
                  <a:cubicBezTo>
                    <a:pt x="4828" y="3"/>
                    <a:pt x="4763" y="1"/>
                    <a:pt x="4697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83;p33"/>
            <p:cNvSpPr/>
            <p:nvPr/>
          </p:nvSpPr>
          <p:spPr>
            <a:xfrm>
              <a:off x="6654100" y="1916300"/>
              <a:ext cx="108075" cy="33100"/>
            </a:xfrm>
            <a:custGeom>
              <a:avLst/>
              <a:gdLst/>
              <a:ahLst/>
              <a:cxnLst/>
              <a:rect l="l" t="t" r="r" b="b"/>
              <a:pathLst>
                <a:path w="4323" h="1324" extrusionOk="0">
                  <a:moveTo>
                    <a:pt x="2268" y="0"/>
                  </a:moveTo>
                  <a:cubicBezTo>
                    <a:pt x="1513" y="0"/>
                    <a:pt x="680" y="248"/>
                    <a:pt x="48" y="1101"/>
                  </a:cubicBezTo>
                  <a:cubicBezTo>
                    <a:pt x="0" y="1161"/>
                    <a:pt x="12" y="1256"/>
                    <a:pt x="72" y="1304"/>
                  </a:cubicBezTo>
                  <a:cubicBezTo>
                    <a:pt x="94" y="1317"/>
                    <a:pt x="121" y="1324"/>
                    <a:pt x="149" y="1324"/>
                  </a:cubicBezTo>
                  <a:cubicBezTo>
                    <a:pt x="196" y="1324"/>
                    <a:pt x="244" y="1305"/>
                    <a:pt x="274" y="1268"/>
                  </a:cubicBezTo>
                  <a:cubicBezTo>
                    <a:pt x="836" y="502"/>
                    <a:pt x="1587" y="278"/>
                    <a:pt x="2272" y="278"/>
                  </a:cubicBezTo>
                  <a:cubicBezTo>
                    <a:pt x="3227" y="278"/>
                    <a:pt x="4053" y="713"/>
                    <a:pt x="4060" y="720"/>
                  </a:cubicBezTo>
                  <a:cubicBezTo>
                    <a:pt x="4094" y="737"/>
                    <a:pt x="4122" y="754"/>
                    <a:pt x="4143" y="754"/>
                  </a:cubicBezTo>
                  <a:cubicBezTo>
                    <a:pt x="4152" y="754"/>
                    <a:pt x="4160" y="751"/>
                    <a:pt x="4167" y="744"/>
                  </a:cubicBezTo>
                  <a:cubicBezTo>
                    <a:pt x="4215" y="744"/>
                    <a:pt x="4263" y="720"/>
                    <a:pt x="4275" y="673"/>
                  </a:cubicBezTo>
                  <a:cubicBezTo>
                    <a:pt x="4322" y="601"/>
                    <a:pt x="4286" y="506"/>
                    <a:pt x="4215" y="482"/>
                  </a:cubicBezTo>
                  <a:cubicBezTo>
                    <a:pt x="4194" y="468"/>
                    <a:pt x="3305" y="0"/>
                    <a:pt x="226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84;p33"/>
            <p:cNvSpPr/>
            <p:nvPr/>
          </p:nvSpPr>
          <p:spPr>
            <a:xfrm>
              <a:off x="5715975" y="1794400"/>
              <a:ext cx="1125050" cy="849075"/>
            </a:xfrm>
            <a:custGeom>
              <a:avLst/>
              <a:gdLst/>
              <a:ahLst/>
              <a:cxnLst/>
              <a:rect l="l" t="t" r="r" b="b"/>
              <a:pathLst>
                <a:path w="45002" h="33963" extrusionOk="0">
                  <a:moveTo>
                    <a:pt x="38359" y="0"/>
                  </a:moveTo>
                  <a:cubicBezTo>
                    <a:pt x="38323" y="0"/>
                    <a:pt x="38299" y="12"/>
                    <a:pt x="38252" y="12"/>
                  </a:cubicBezTo>
                  <a:cubicBezTo>
                    <a:pt x="32608" y="858"/>
                    <a:pt x="34191" y="8942"/>
                    <a:pt x="30143" y="9454"/>
                  </a:cubicBezTo>
                  <a:cubicBezTo>
                    <a:pt x="28689" y="9632"/>
                    <a:pt x="27537" y="9677"/>
                    <a:pt x="26490" y="9677"/>
                  </a:cubicBezTo>
                  <a:cubicBezTo>
                    <a:pt x="25408" y="9677"/>
                    <a:pt x="24438" y="9629"/>
                    <a:pt x="23362" y="9629"/>
                  </a:cubicBezTo>
                  <a:cubicBezTo>
                    <a:pt x="22554" y="9629"/>
                    <a:pt x="21686" y="9656"/>
                    <a:pt x="20666" y="9752"/>
                  </a:cubicBezTo>
                  <a:cubicBezTo>
                    <a:pt x="17987" y="9985"/>
                    <a:pt x="15810" y="12150"/>
                    <a:pt x="13548" y="12150"/>
                  </a:cubicBezTo>
                  <a:cubicBezTo>
                    <a:pt x="12693" y="12150"/>
                    <a:pt x="11826" y="11841"/>
                    <a:pt x="10915" y="11002"/>
                  </a:cubicBezTo>
                  <a:cubicBezTo>
                    <a:pt x="4736" y="5311"/>
                    <a:pt x="1521" y="5037"/>
                    <a:pt x="1521" y="5037"/>
                  </a:cubicBezTo>
                  <a:lnTo>
                    <a:pt x="1521" y="5037"/>
                  </a:lnTo>
                  <a:cubicBezTo>
                    <a:pt x="1521" y="5037"/>
                    <a:pt x="1509" y="5775"/>
                    <a:pt x="1592" y="6977"/>
                  </a:cubicBezTo>
                  <a:cubicBezTo>
                    <a:pt x="1676" y="9918"/>
                    <a:pt x="1747" y="16860"/>
                    <a:pt x="914" y="19991"/>
                  </a:cubicBezTo>
                  <a:cubicBezTo>
                    <a:pt x="1" y="23418"/>
                    <a:pt x="2447" y="25282"/>
                    <a:pt x="4282" y="25282"/>
                  </a:cubicBezTo>
                  <a:cubicBezTo>
                    <a:pt x="4601" y="25282"/>
                    <a:pt x="4902" y="25226"/>
                    <a:pt x="5164" y="25111"/>
                  </a:cubicBezTo>
                  <a:cubicBezTo>
                    <a:pt x="5164" y="25111"/>
                    <a:pt x="6402" y="29885"/>
                    <a:pt x="9379" y="30766"/>
                  </a:cubicBezTo>
                  <a:cubicBezTo>
                    <a:pt x="10210" y="31008"/>
                    <a:pt x="11033" y="31092"/>
                    <a:pt x="11780" y="31092"/>
                  </a:cubicBezTo>
                  <a:cubicBezTo>
                    <a:pt x="13537" y="31092"/>
                    <a:pt x="14868" y="30623"/>
                    <a:pt x="14868" y="30623"/>
                  </a:cubicBezTo>
                  <a:cubicBezTo>
                    <a:pt x="14868" y="30623"/>
                    <a:pt x="15705" y="33962"/>
                    <a:pt x="21534" y="33962"/>
                  </a:cubicBezTo>
                  <a:cubicBezTo>
                    <a:pt x="22337" y="33962"/>
                    <a:pt x="23235" y="33899"/>
                    <a:pt x="24238" y="33755"/>
                  </a:cubicBezTo>
                  <a:cubicBezTo>
                    <a:pt x="24285" y="33755"/>
                    <a:pt x="24309" y="33743"/>
                    <a:pt x="24345" y="33743"/>
                  </a:cubicBezTo>
                  <a:cubicBezTo>
                    <a:pt x="24381" y="33743"/>
                    <a:pt x="24416" y="33719"/>
                    <a:pt x="24440" y="33719"/>
                  </a:cubicBezTo>
                  <a:cubicBezTo>
                    <a:pt x="32715" y="32385"/>
                    <a:pt x="32525" y="27933"/>
                    <a:pt x="32525" y="27932"/>
                  </a:cubicBezTo>
                  <a:lnTo>
                    <a:pt x="32525" y="27932"/>
                  </a:lnTo>
                  <a:cubicBezTo>
                    <a:pt x="32525" y="27932"/>
                    <a:pt x="32564" y="27934"/>
                    <a:pt x="32638" y="27934"/>
                  </a:cubicBezTo>
                  <a:cubicBezTo>
                    <a:pt x="33191" y="27934"/>
                    <a:pt x="35669" y="27850"/>
                    <a:pt x="37823" y="26432"/>
                  </a:cubicBezTo>
                  <a:cubicBezTo>
                    <a:pt x="40430" y="24706"/>
                    <a:pt x="40264" y="19765"/>
                    <a:pt x="40264" y="19765"/>
                  </a:cubicBezTo>
                  <a:lnTo>
                    <a:pt x="40264" y="19765"/>
                  </a:lnTo>
                  <a:cubicBezTo>
                    <a:pt x="40329" y="19772"/>
                    <a:pt x="40395" y="19775"/>
                    <a:pt x="40462" y="19775"/>
                  </a:cubicBezTo>
                  <a:cubicBezTo>
                    <a:pt x="42391" y="19775"/>
                    <a:pt x="45002" y="16992"/>
                    <a:pt x="42919" y="13585"/>
                  </a:cubicBezTo>
                  <a:cubicBezTo>
                    <a:pt x="41919" y="11954"/>
                    <a:pt x="40847" y="8930"/>
                    <a:pt x="39978" y="6144"/>
                  </a:cubicBezTo>
                  <a:cubicBezTo>
                    <a:pt x="39371" y="2548"/>
                    <a:pt x="38359" y="0"/>
                    <a:pt x="38359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5;p33"/>
            <p:cNvSpPr/>
            <p:nvPr/>
          </p:nvSpPr>
          <p:spPr>
            <a:xfrm>
              <a:off x="6209100" y="2080700"/>
              <a:ext cx="68475" cy="59000"/>
            </a:xfrm>
            <a:custGeom>
              <a:avLst/>
              <a:gdLst/>
              <a:ahLst/>
              <a:cxnLst/>
              <a:rect l="l" t="t" r="r" b="b"/>
              <a:pathLst>
                <a:path w="2739" h="2360" extrusionOk="0">
                  <a:moveTo>
                    <a:pt x="2590" y="1"/>
                  </a:moveTo>
                  <a:cubicBezTo>
                    <a:pt x="2584" y="1"/>
                    <a:pt x="2578" y="1"/>
                    <a:pt x="2572" y="2"/>
                  </a:cubicBezTo>
                  <a:cubicBezTo>
                    <a:pt x="2501" y="2"/>
                    <a:pt x="2429" y="62"/>
                    <a:pt x="2441" y="157"/>
                  </a:cubicBezTo>
                  <a:cubicBezTo>
                    <a:pt x="2441" y="228"/>
                    <a:pt x="2441" y="1967"/>
                    <a:pt x="131" y="2074"/>
                  </a:cubicBezTo>
                  <a:cubicBezTo>
                    <a:pt x="60" y="2086"/>
                    <a:pt x="0" y="2145"/>
                    <a:pt x="0" y="2229"/>
                  </a:cubicBezTo>
                  <a:cubicBezTo>
                    <a:pt x="0" y="2300"/>
                    <a:pt x="72" y="2360"/>
                    <a:pt x="143" y="2360"/>
                  </a:cubicBezTo>
                  <a:cubicBezTo>
                    <a:pt x="298" y="2348"/>
                    <a:pt x="429" y="2348"/>
                    <a:pt x="572" y="2312"/>
                  </a:cubicBezTo>
                  <a:cubicBezTo>
                    <a:pt x="2739" y="1991"/>
                    <a:pt x="2727" y="157"/>
                    <a:pt x="2727" y="145"/>
                  </a:cubicBezTo>
                  <a:cubicBezTo>
                    <a:pt x="2727" y="68"/>
                    <a:pt x="2666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6;p33"/>
            <p:cNvSpPr/>
            <p:nvPr/>
          </p:nvSpPr>
          <p:spPr>
            <a:xfrm>
              <a:off x="6326675" y="1684600"/>
              <a:ext cx="203625" cy="95500"/>
            </a:xfrm>
            <a:custGeom>
              <a:avLst/>
              <a:gdLst/>
              <a:ahLst/>
              <a:cxnLst/>
              <a:rect l="l" t="t" r="r" b="b"/>
              <a:pathLst>
                <a:path w="8145" h="3820" extrusionOk="0">
                  <a:moveTo>
                    <a:pt x="1974" y="1"/>
                  </a:moveTo>
                  <a:cubicBezTo>
                    <a:pt x="998" y="1"/>
                    <a:pt x="563" y="383"/>
                    <a:pt x="346" y="880"/>
                  </a:cubicBezTo>
                  <a:cubicBezTo>
                    <a:pt x="0" y="1654"/>
                    <a:pt x="846" y="2630"/>
                    <a:pt x="2667" y="3226"/>
                  </a:cubicBezTo>
                  <a:cubicBezTo>
                    <a:pt x="3821" y="3602"/>
                    <a:pt x="4757" y="3820"/>
                    <a:pt x="5480" y="3820"/>
                  </a:cubicBezTo>
                  <a:cubicBezTo>
                    <a:pt x="6130" y="3820"/>
                    <a:pt x="6608" y="3644"/>
                    <a:pt x="6918" y="3249"/>
                  </a:cubicBezTo>
                  <a:cubicBezTo>
                    <a:pt x="6918" y="3249"/>
                    <a:pt x="8144" y="1785"/>
                    <a:pt x="4930" y="654"/>
                  </a:cubicBezTo>
                  <a:cubicBezTo>
                    <a:pt x="3606" y="188"/>
                    <a:pt x="2658" y="1"/>
                    <a:pt x="1974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7;p33"/>
            <p:cNvSpPr/>
            <p:nvPr/>
          </p:nvSpPr>
          <p:spPr>
            <a:xfrm>
              <a:off x="6371025" y="1856875"/>
              <a:ext cx="78900" cy="88200"/>
            </a:xfrm>
            <a:custGeom>
              <a:avLst/>
              <a:gdLst/>
              <a:ahLst/>
              <a:cxnLst/>
              <a:rect l="l" t="t" r="r" b="b"/>
              <a:pathLst>
                <a:path w="3156" h="3528" extrusionOk="0">
                  <a:moveTo>
                    <a:pt x="1489" y="0"/>
                  </a:moveTo>
                  <a:cubicBezTo>
                    <a:pt x="1430" y="0"/>
                    <a:pt x="1370" y="5"/>
                    <a:pt x="1310" y="14"/>
                  </a:cubicBezTo>
                  <a:cubicBezTo>
                    <a:pt x="524" y="145"/>
                    <a:pt x="0" y="1026"/>
                    <a:pt x="131" y="1978"/>
                  </a:cubicBezTo>
                  <a:cubicBezTo>
                    <a:pt x="274" y="2870"/>
                    <a:pt x="916" y="3527"/>
                    <a:pt x="1652" y="3527"/>
                  </a:cubicBezTo>
                  <a:cubicBezTo>
                    <a:pt x="1712" y="3527"/>
                    <a:pt x="1773" y="3523"/>
                    <a:pt x="1834" y="3514"/>
                  </a:cubicBezTo>
                  <a:cubicBezTo>
                    <a:pt x="2620" y="3395"/>
                    <a:pt x="3156" y="2514"/>
                    <a:pt x="3001" y="1550"/>
                  </a:cubicBezTo>
                  <a:cubicBezTo>
                    <a:pt x="2869" y="658"/>
                    <a:pt x="2217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8;p33"/>
            <p:cNvSpPr/>
            <p:nvPr/>
          </p:nvSpPr>
          <p:spPr>
            <a:xfrm>
              <a:off x="5869175" y="1740550"/>
              <a:ext cx="193800" cy="122475"/>
            </a:xfrm>
            <a:custGeom>
              <a:avLst/>
              <a:gdLst/>
              <a:ahLst/>
              <a:cxnLst/>
              <a:rect l="l" t="t" r="r" b="b"/>
              <a:pathLst>
                <a:path w="7752" h="4899" extrusionOk="0">
                  <a:moveTo>
                    <a:pt x="6131" y="1"/>
                  </a:moveTo>
                  <a:cubicBezTo>
                    <a:pt x="5420" y="1"/>
                    <a:pt x="4371" y="422"/>
                    <a:pt x="2751" y="1607"/>
                  </a:cubicBezTo>
                  <a:cubicBezTo>
                    <a:pt x="0" y="3607"/>
                    <a:pt x="1584" y="4655"/>
                    <a:pt x="1584" y="4655"/>
                  </a:cubicBezTo>
                  <a:cubicBezTo>
                    <a:pt x="1828" y="4820"/>
                    <a:pt x="2106" y="4899"/>
                    <a:pt x="2419" y="4899"/>
                  </a:cubicBezTo>
                  <a:cubicBezTo>
                    <a:pt x="3236" y="4899"/>
                    <a:pt x="4297" y="4363"/>
                    <a:pt x="5656" y="3416"/>
                  </a:cubicBezTo>
                  <a:cubicBezTo>
                    <a:pt x="7216" y="2321"/>
                    <a:pt x="7751" y="1154"/>
                    <a:pt x="7204" y="499"/>
                  </a:cubicBezTo>
                  <a:cubicBezTo>
                    <a:pt x="6959" y="206"/>
                    <a:pt x="6628" y="1"/>
                    <a:pt x="613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9;p33"/>
            <p:cNvSpPr/>
            <p:nvPr/>
          </p:nvSpPr>
          <p:spPr>
            <a:xfrm>
              <a:off x="5991500" y="1913425"/>
              <a:ext cx="79200" cy="88200"/>
            </a:xfrm>
            <a:custGeom>
              <a:avLst/>
              <a:gdLst/>
              <a:ahLst/>
              <a:cxnLst/>
              <a:rect l="l" t="t" r="r" b="b"/>
              <a:pathLst>
                <a:path w="3168" h="3528" extrusionOk="0">
                  <a:moveTo>
                    <a:pt x="1504" y="0"/>
                  </a:moveTo>
                  <a:cubicBezTo>
                    <a:pt x="1444" y="0"/>
                    <a:pt x="1384" y="5"/>
                    <a:pt x="1323" y="14"/>
                  </a:cubicBezTo>
                  <a:cubicBezTo>
                    <a:pt x="537" y="133"/>
                    <a:pt x="1" y="1014"/>
                    <a:pt x="144" y="1978"/>
                  </a:cubicBezTo>
                  <a:cubicBezTo>
                    <a:pt x="287" y="2870"/>
                    <a:pt x="949" y="3528"/>
                    <a:pt x="1669" y="3528"/>
                  </a:cubicBezTo>
                  <a:cubicBezTo>
                    <a:pt x="1728" y="3528"/>
                    <a:pt x="1787" y="3523"/>
                    <a:pt x="1846" y="3514"/>
                  </a:cubicBezTo>
                  <a:cubicBezTo>
                    <a:pt x="2632" y="3395"/>
                    <a:pt x="3168" y="2514"/>
                    <a:pt x="3025" y="1550"/>
                  </a:cubicBezTo>
                  <a:cubicBezTo>
                    <a:pt x="2893" y="658"/>
                    <a:pt x="224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90;p33"/>
            <p:cNvSpPr/>
            <p:nvPr/>
          </p:nvSpPr>
          <p:spPr>
            <a:xfrm>
              <a:off x="6125450" y="1648500"/>
              <a:ext cx="136050" cy="374825"/>
            </a:xfrm>
            <a:custGeom>
              <a:avLst/>
              <a:gdLst/>
              <a:ahLst/>
              <a:cxnLst/>
              <a:rect l="l" t="t" r="r" b="b"/>
              <a:pathLst>
                <a:path w="5442" h="14993" extrusionOk="0">
                  <a:moveTo>
                    <a:pt x="3333" y="0"/>
                  </a:moveTo>
                  <a:cubicBezTo>
                    <a:pt x="3322" y="0"/>
                    <a:pt x="3311" y="1"/>
                    <a:pt x="3299" y="2"/>
                  </a:cubicBezTo>
                  <a:cubicBezTo>
                    <a:pt x="3227" y="14"/>
                    <a:pt x="3180" y="86"/>
                    <a:pt x="3204" y="181"/>
                  </a:cubicBezTo>
                  <a:cubicBezTo>
                    <a:pt x="3751" y="2634"/>
                    <a:pt x="5073" y="9194"/>
                    <a:pt x="4692" y="10075"/>
                  </a:cubicBezTo>
                  <a:cubicBezTo>
                    <a:pt x="4507" y="10493"/>
                    <a:pt x="4148" y="10702"/>
                    <a:pt x="3619" y="10702"/>
                  </a:cubicBezTo>
                  <a:cubicBezTo>
                    <a:pt x="3228" y="10702"/>
                    <a:pt x="2744" y="10588"/>
                    <a:pt x="2168" y="10361"/>
                  </a:cubicBezTo>
                  <a:cubicBezTo>
                    <a:pt x="2132" y="10349"/>
                    <a:pt x="2096" y="10325"/>
                    <a:pt x="2084" y="10325"/>
                  </a:cubicBezTo>
                  <a:cubicBezTo>
                    <a:pt x="1874" y="10256"/>
                    <a:pt x="1674" y="10222"/>
                    <a:pt x="1489" y="10222"/>
                  </a:cubicBezTo>
                  <a:cubicBezTo>
                    <a:pt x="1097" y="10222"/>
                    <a:pt x="767" y="10375"/>
                    <a:pt x="525" y="10682"/>
                  </a:cubicBezTo>
                  <a:cubicBezTo>
                    <a:pt x="1" y="11385"/>
                    <a:pt x="48" y="12730"/>
                    <a:pt x="620" y="13575"/>
                  </a:cubicBezTo>
                  <a:cubicBezTo>
                    <a:pt x="1334" y="14599"/>
                    <a:pt x="2608" y="14968"/>
                    <a:pt x="2668" y="14992"/>
                  </a:cubicBezTo>
                  <a:cubicBezTo>
                    <a:pt x="2692" y="14968"/>
                    <a:pt x="2727" y="14968"/>
                    <a:pt x="2739" y="14957"/>
                  </a:cubicBezTo>
                  <a:cubicBezTo>
                    <a:pt x="2799" y="14945"/>
                    <a:pt x="2846" y="14909"/>
                    <a:pt x="2858" y="14849"/>
                  </a:cubicBezTo>
                  <a:cubicBezTo>
                    <a:pt x="2870" y="14778"/>
                    <a:pt x="2846" y="14707"/>
                    <a:pt x="2751" y="14671"/>
                  </a:cubicBezTo>
                  <a:cubicBezTo>
                    <a:pt x="2739" y="14671"/>
                    <a:pt x="1537" y="14314"/>
                    <a:pt x="882" y="13385"/>
                  </a:cubicBezTo>
                  <a:cubicBezTo>
                    <a:pt x="370" y="12635"/>
                    <a:pt x="310" y="11432"/>
                    <a:pt x="763" y="10837"/>
                  </a:cubicBezTo>
                  <a:cubicBezTo>
                    <a:pt x="934" y="10604"/>
                    <a:pt x="1176" y="10482"/>
                    <a:pt x="1472" y="10482"/>
                  </a:cubicBezTo>
                  <a:cubicBezTo>
                    <a:pt x="1630" y="10482"/>
                    <a:pt x="1803" y="10517"/>
                    <a:pt x="1989" y="10587"/>
                  </a:cubicBezTo>
                  <a:cubicBezTo>
                    <a:pt x="2013" y="10587"/>
                    <a:pt x="2037" y="10599"/>
                    <a:pt x="2072" y="10611"/>
                  </a:cubicBezTo>
                  <a:cubicBezTo>
                    <a:pt x="2712" y="10870"/>
                    <a:pt x="3219" y="10973"/>
                    <a:pt x="3621" y="10973"/>
                  </a:cubicBezTo>
                  <a:cubicBezTo>
                    <a:pt x="4400" y="10973"/>
                    <a:pt x="4781" y="10583"/>
                    <a:pt x="4954" y="10182"/>
                  </a:cubicBezTo>
                  <a:cubicBezTo>
                    <a:pt x="5442" y="9051"/>
                    <a:pt x="3692" y="1014"/>
                    <a:pt x="3477" y="110"/>
                  </a:cubicBezTo>
                  <a:cubicBezTo>
                    <a:pt x="3467" y="37"/>
                    <a:pt x="3411" y="0"/>
                    <a:pt x="333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91;p33"/>
            <p:cNvSpPr/>
            <p:nvPr/>
          </p:nvSpPr>
          <p:spPr>
            <a:xfrm>
              <a:off x="6755000" y="20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92;p33"/>
            <p:cNvSpPr/>
            <p:nvPr/>
          </p:nvSpPr>
          <p:spPr>
            <a:xfrm>
              <a:off x="5753675" y="222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93;p33"/>
            <p:cNvSpPr/>
            <p:nvPr/>
          </p:nvSpPr>
          <p:spPr>
            <a:xfrm>
              <a:off x="5756650" y="193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94;p33"/>
            <p:cNvSpPr/>
            <p:nvPr/>
          </p:nvSpPr>
          <p:spPr>
            <a:xfrm>
              <a:off x="5580750" y="1125150"/>
              <a:ext cx="1187675" cy="574625"/>
            </a:xfrm>
            <a:custGeom>
              <a:avLst/>
              <a:gdLst/>
              <a:ahLst/>
              <a:cxnLst/>
              <a:rect l="l" t="t" r="r" b="b"/>
              <a:pathLst>
                <a:path w="47507" h="22985" extrusionOk="0">
                  <a:moveTo>
                    <a:pt x="46327" y="0"/>
                  </a:moveTo>
                  <a:cubicBezTo>
                    <a:pt x="44387" y="0"/>
                    <a:pt x="38434" y="8090"/>
                    <a:pt x="38434" y="8090"/>
                  </a:cubicBezTo>
                  <a:cubicBezTo>
                    <a:pt x="38434" y="8090"/>
                    <a:pt x="35211" y="2106"/>
                    <a:pt x="33459" y="2106"/>
                  </a:cubicBezTo>
                  <a:cubicBezTo>
                    <a:pt x="33389" y="2106"/>
                    <a:pt x="33320" y="2116"/>
                    <a:pt x="33254" y="2136"/>
                  </a:cubicBezTo>
                  <a:cubicBezTo>
                    <a:pt x="32326" y="2434"/>
                    <a:pt x="28075" y="7840"/>
                    <a:pt x="28075" y="7840"/>
                  </a:cubicBezTo>
                  <a:cubicBezTo>
                    <a:pt x="28075" y="7840"/>
                    <a:pt x="24404" y="206"/>
                    <a:pt x="22322" y="206"/>
                  </a:cubicBezTo>
                  <a:cubicBezTo>
                    <a:pt x="22303" y="206"/>
                    <a:pt x="22284" y="206"/>
                    <a:pt x="22265" y="208"/>
                  </a:cubicBezTo>
                  <a:cubicBezTo>
                    <a:pt x="19800" y="839"/>
                    <a:pt x="17741" y="9387"/>
                    <a:pt x="17741" y="9387"/>
                  </a:cubicBezTo>
                  <a:cubicBezTo>
                    <a:pt x="17741" y="9387"/>
                    <a:pt x="12171" y="4180"/>
                    <a:pt x="10669" y="4180"/>
                  </a:cubicBezTo>
                  <a:cubicBezTo>
                    <a:pt x="10606" y="4180"/>
                    <a:pt x="10550" y="4189"/>
                    <a:pt x="10502" y="4208"/>
                  </a:cubicBezTo>
                  <a:cubicBezTo>
                    <a:pt x="8573" y="4982"/>
                    <a:pt x="8668" y="12114"/>
                    <a:pt x="8668" y="12114"/>
                  </a:cubicBezTo>
                  <a:cubicBezTo>
                    <a:pt x="8668" y="12114"/>
                    <a:pt x="2636" y="6797"/>
                    <a:pt x="569" y="6797"/>
                  </a:cubicBezTo>
                  <a:cubicBezTo>
                    <a:pt x="311" y="6797"/>
                    <a:pt x="115" y="6879"/>
                    <a:pt x="0" y="7066"/>
                  </a:cubicBezTo>
                  <a:cubicBezTo>
                    <a:pt x="1929" y="12900"/>
                    <a:pt x="4132" y="22984"/>
                    <a:pt x="4132" y="22984"/>
                  </a:cubicBezTo>
                  <a:cubicBezTo>
                    <a:pt x="14782" y="18377"/>
                    <a:pt x="29300" y="17566"/>
                    <a:pt x="38196" y="17566"/>
                  </a:cubicBezTo>
                  <a:cubicBezTo>
                    <a:pt x="43024" y="17566"/>
                    <a:pt x="46197" y="17805"/>
                    <a:pt x="46197" y="17805"/>
                  </a:cubicBezTo>
                  <a:lnTo>
                    <a:pt x="45958" y="17412"/>
                  </a:lnTo>
                  <a:cubicBezTo>
                    <a:pt x="46077" y="10816"/>
                    <a:pt x="47506" y="589"/>
                    <a:pt x="46589" y="65"/>
                  </a:cubicBezTo>
                  <a:cubicBezTo>
                    <a:pt x="46513" y="21"/>
                    <a:pt x="46425" y="0"/>
                    <a:pt x="46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5;p33"/>
            <p:cNvSpPr/>
            <p:nvPr/>
          </p:nvSpPr>
          <p:spPr>
            <a:xfrm>
              <a:off x="5649500" y="1508000"/>
              <a:ext cx="1102850" cy="257475"/>
            </a:xfrm>
            <a:custGeom>
              <a:avLst/>
              <a:gdLst/>
              <a:ahLst/>
              <a:cxnLst/>
              <a:rect l="l" t="t" r="r" b="b"/>
              <a:pathLst>
                <a:path w="44114" h="10299" extrusionOk="0">
                  <a:moveTo>
                    <a:pt x="32415" y="0"/>
                  </a:moveTo>
                  <a:cubicBezTo>
                    <a:pt x="24715" y="0"/>
                    <a:pt x="13471" y="1281"/>
                    <a:pt x="929" y="6837"/>
                  </a:cubicBezTo>
                  <a:cubicBezTo>
                    <a:pt x="1" y="7254"/>
                    <a:pt x="13" y="8254"/>
                    <a:pt x="417" y="9170"/>
                  </a:cubicBezTo>
                  <a:cubicBezTo>
                    <a:pt x="730" y="9859"/>
                    <a:pt x="1171" y="10299"/>
                    <a:pt x="1769" y="10299"/>
                  </a:cubicBezTo>
                  <a:cubicBezTo>
                    <a:pt x="1968" y="10299"/>
                    <a:pt x="2183" y="10251"/>
                    <a:pt x="2418" y="10147"/>
                  </a:cubicBezTo>
                  <a:cubicBezTo>
                    <a:pt x="14333" y="4866"/>
                    <a:pt x="25137" y="3675"/>
                    <a:pt x="32453" y="3675"/>
                  </a:cubicBezTo>
                  <a:cubicBezTo>
                    <a:pt x="38383" y="3675"/>
                    <a:pt x="42021" y="4458"/>
                    <a:pt x="42101" y="4479"/>
                  </a:cubicBezTo>
                  <a:cubicBezTo>
                    <a:pt x="42232" y="4499"/>
                    <a:pt x="42360" y="4508"/>
                    <a:pt x="42486" y="4508"/>
                  </a:cubicBezTo>
                  <a:cubicBezTo>
                    <a:pt x="42588" y="4508"/>
                    <a:pt x="42690" y="4502"/>
                    <a:pt x="42792" y="4491"/>
                  </a:cubicBezTo>
                  <a:cubicBezTo>
                    <a:pt x="43518" y="4384"/>
                    <a:pt x="43708" y="3908"/>
                    <a:pt x="43887" y="3170"/>
                  </a:cubicBezTo>
                  <a:cubicBezTo>
                    <a:pt x="44113" y="2193"/>
                    <a:pt x="43935" y="1158"/>
                    <a:pt x="42958" y="931"/>
                  </a:cubicBezTo>
                  <a:cubicBezTo>
                    <a:pt x="42611" y="851"/>
                    <a:pt x="38691" y="0"/>
                    <a:pt x="3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6;p33"/>
            <p:cNvSpPr/>
            <p:nvPr/>
          </p:nvSpPr>
          <p:spPr>
            <a:xfrm>
              <a:off x="6079325" y="1410425"/>
              <a:ext cx="210450" cy="247675"/>
            </a:xfrm>
            <a:custGeom>
              <a:avLst/>
              <a:gdLst/>
              <a:ahLst/>
              <a:cxnLst/>
              <a:rect l="l" t="t" r="r" b="b"/>
              <a:pathLst>
                <a:path w="8418" h="9907" extrusionOk="0">
                  <a:moveTo>
                    <a:pt x="4215" y="0"/>
                  </a:moveTo>
                  <a:cubicBezTo>
                    <a:pt x="1893" y="0"/>
                    <a:pt x="0" y="2215"/>
                    <a:pt x="0" y="4953"/>
                  </a:cubicBezTo>
                  <a:cubicBezTo>
                    <a:pt x="0" y="7692"/>
                    <a:pt x="1893" y="9906"/>
                    <a:pt x="4215" y="9906"/>
                  </a:cubicBezTo>
                  <a:cubicBezTo>
                    <a:pt x="6537" y="9906"/>
                    <a:pt x="8418" y="7692"/>
                    <a:pt x="8418" y="4953"/>
                  </a:cubicBezTo>
                  <a:cubicBezTo>
                    <a:pt x="8418" y="2215"/>
                    <a:pt x="6549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7;p33"/>
            <p:cNvSpPr/>
            <p:nvPr/>
          </p:nvSpPr>
          <p:spPr>
            <a:xfrm>
              <a:off x="6102825" y="1437800"/>
              <a:ext cx="163750" cy="192900"/>
            </a:xfrm>
            <a:custGeom>
              <a:avLst/>
              <a:gdLst/>
              <a:ahLst/>
              <a:cxnLst/>
              <a:rect l="l" t="t" r="r" b="b"/>
              <a:pathLst>
                <a:path w="6550" h="7716" extrusionOk="0">
                  <a:moveTo>
                    <a:pt x="3275" y="1"/>
                  </a:moveTo>
                  <a:cubicBezTo>
                    <a:pt x="1453" y="1"/>
                    <a:pt x="1" y="1727"/>
                    <a:pt x="1" y="3858"/>
                  </a:cubicBezTo>
                  <a:cubicBezTo>
                    <a:pt x="1" y="5990"/>
                    <a:pt x="1465" y="7716"/>
                    <a:pt x="3275" y="7716"/>
                  </a:cubicBezTo>
                  <a:cubicBezTo>
                    <a:pt x="5085" y="7716"/>
                    <a:pt x="6549" y="5990"/>
                    <a:pt x="6549" y="3858"/>
                  </a:cubicBezTo>
                  <a:cubicBezTo>
                    <a:pt x="6549" y="1727"/>
                    <a:pt x="50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8;p33"/>
            <p:cNvSpPr/>
            <p:nvPr/>
          </p:nvSpPr>
          <p:spPr>
            <a:xfrm>
              <a:off x="6146300" y="1453275"/>
              <a:ext cx="112600" cy="123800"/>
            </a:xfrm>
            <a:custGeom>
              <a:avLst/>
              <a:gdLst/>
              <a:ahLst/>
              <a:cxnLst/>
              <a:rect l="l" t="t" r="r" b="b"/>
              <a:pathLst>
                <a:path w="4504" h="4952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0" y="310"/>
                    <a:pt x="1215" y="1692"/>
                    <a:pt x="2131" y="2013"/>
                  </a:cubicBezTo>
                  <a:cubicBezTo>
                    <a:pt x="3036" y="2335"/>
                    <a:pt x="3298" y="4621"/>
                    <a:pt x="3513" y="4894"/>
                  </a:cubicBezTo>
                  <a:cubicBezTo>
                    <a:pt x="3542" y="4932"/>
                    <a:pt x="3584" y="4952"/>
                    <a:pt x="3634" y="4952"/>
                  </a:cubicBezTo>
                  <a:cubicBezTo>
                    <a:pt x="3933" y="4952"/>
                    <a:pt x="4504" y="4242"/>
                    <a:pt x="4096" y="2335"/>
                  </a:cubicBezTo>
                  <a:cubicBezTo>
                    <a:pt x="3620" y="96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76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40"/>
          <p:cNvSpPr/>
          <p:nvPr/>
        </p:nvSpPr>
        <p:spPr>
          <a:xfrm>
            <a:off x="6817675" y="1585744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40"/>
          <p:cNvSpPr/>
          <p:nvPr/>
        </p:nvSpPr>
        <p:spPr>
          <a:xfrm>
            <a:off x="4090962" y="1585744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40"/>
          <p:cNvSpPr/>
          <p:nvPr/>
        </p:nvSpPr>
        <p:spPr>
          <a:xfrm>
            <a:off x="1364250" y="1585744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0"/>
          <p:cNvSpPr txBox="1">
            <a:spLocks noGrp="1"/>
          </p:cNvSpPr>
          <p:nvPr>
            <p:ph type="title"/>
          </p:nvPr>
        </p:nvSpPr>
        <p:spPr>
          <a:xfrm>
            <a:off x="721941" y="6762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latin typeface="Snap ITC" pitchFamily="82" charset="0"/>
              </a:rPr>
              <a:t>COM VAN ACOLLIR A </a:t>
            </a:r>
            <a:r>
              <a:rPr lang="en-GB" sz="2800" dirty="0" smtClean="0">
                <a:solidFill>
                  <a:schemeClr val="lt1"/>
                </a:solidFill>
                <a:latin typeface="Snap ITC" pitchFamily="82" charset="0"/>
              </a:rPr>
              <a:t>JESÚS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Snap ITC" pitchFamily="82" charset="0"/>
              </a:rPr>
              <a:t>?</a:t>
            </a:r>
            <a:endParaRPr sz="2800" dirty="0">
              <a:solidFill>
                <a:schemeClr val="bg1">
                  <a:lumMod val="20000"/>
                  <a:lumOff val="80000"/>
                </a:schemeClr>
              </a:solidFill>
              <a:latin typeface="Snap ITC" pitchFamily="82" charset="0"/>
            </a:endParaRPr>
          </a:p>
        </p:txBody>
      </p:sp>
      <p:sp>
        <p:nvSpPr>
          <p:cNvPr id="1267" name="Google Shape;1267;p40"/>
          <p:cNvSpPr txBox="1"/>
          <p:nvPr/>
        </p:nvSpPr>
        <p:spPr>
          <a:xfrm flipH="1">
            <a:off x="963000" y="3086740"/>
            <a:ext cx="17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 smtClean="0">
                <a:solidFill>
                  <a:schemeClr val="accent3"/>
                </a:solidFill>
                <a:latin typeface="Tw Cen MT Condensed Extra Bold" pitchFamily="34" charset="0"/>
                <a:ea typeface="Londrina Solid"/>
                <a:cs typeface="Londrina Solid"/>
                <a:sym typeface="Londrina Solid"/>
              </a:rPr>
              <a:t>PASTORS</a:t>
            </a:r>
            <a:endParaRPr sz="2500" dirty="0">
              <a:solidFill>
                <a:schemeClr val="accent3"/>
              </a:solidFill>
              <a:latin typeface="Tw Cen MT Condensed Extra Bold" pitchFamily="34" charset="0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268" name="Google Shape;1268;p40"/>
          <p:cNvSpPr txBox="1"/>
          <p:nvPr/>
        </p:nvSpPr>
        <p:spPr>
          <a:xfrm flipH="1">
            <a:off x="708900" y="3482875"/>
            <a:ext cx="22728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Els</a:t>
            </a:r>
            <a:r>
              <a:rPr lang="en-GB" sz="1200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pastors, van </a:t>
            </a:r>
            <a:r>
              <a:rPr lang="en-GB" sz="1200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oferir</a:t>
            </a:r>
            <a:r>
              <a:rPr lang="en-GB" sz="1200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el </a:t>
            </a:r>
            <a:r>
              <a:rPr lang="en-GB" sz="1200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poc</a:t>
            </a:r>
            <a:r>
              <a:rPr lang="en-GB" sz="1200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sz="1200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que</a:t>
            </a:r>
            <a:r>
              <a:rPr lang="en-GB" sz="1200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sz="1200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tenien</a:t>
            </a:r>
            <a:r>
              <a:rPr lang="en-GB" sz="1200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a </a:t>
            </a:r>
            <a:r>
              <a:rPr lang="en-GB" sz="1200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Jesús</a:t>
            </a:r>
            <a:r>
              <a:rPr lang="en-GB" sz="1200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. </a:t>
            </a:r>
            <a:r>
              <a:rPr lang="en-GB" sz="1200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Sabeu</a:t>
            </a:r>
            <a:r>
              <a:rPr lang="en-GB" sz="1200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sz="1200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què</a:t>
            </a:r>
            <a:r>
              <a:rPr lang="en-GB" sz="1200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li </a:t>
            </a:r>
            <a:r>
              <a:rPr lang="en-GB" sz="1200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podien</a:t>
            </a:r>
            <a:r>
              <a:rPr lang="en-GB" sz="1200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sz="1200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portar</a:t>
            </a:r>
            <a:r>
              <a:rPr lang="en-GB" sz="1200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?</a:t>
            </a:r>
            <a:endParaRPr sz="1200" dirty="0">
              <a:solidFill>
                <a:schemeClr val="accent6"/>
              </a:solidFill>
              <a:latin typeface="Berlin Sans FB" pitchFamily="34" charset="0"/>
              <a:ea typeface="Barlow"/>
              <a:cs typeface="Barlow"/>
              <a:sym typeface="Barlow"/>
            </a:endParaRPr>
          </a:p>
        </p:txBody>
      </p:sp>
      <p:sp>
        <p:nvSpPr>
          <p:cNvPr id="1269" name="Google Shape;1269;p40"/>
          <p:cNvSpPr txBox="1"/>
          <p:nvPr/>
        </p:nvSpPr>
        <p:spPr>
          <a:xfrm flipH="1">
            <a:off x="3376713" y="3086740"/>
            <a:ext cx="2394457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 smtClean="0">
                <a:solidFill>
                  <a:schemeClr val="accent3"/>
                </a:solidFill>
                <a:latin typeface="Tw Cen MT Condensed Extra Bold" pitchFamily="34" charset="0"/>
                <a:ea typeface="Londrina Solid"/>
                <a:cs typeface="Londrina Solid"/>
                <a:sym typeface="Londrina Solid"/>
              </a:rPr>
              <a:t>ESTEL DE NADAL</a:t>
            </a:r>
            <a:endParaRPr sz="2500" dirty="0">
              <a:solidFill>
                <a:schemeClr val="accent3"/>
              </a:solidFill>
              <a:latin typeface="Tw Cen MT Condensed Extra Bold" pitchFamily="34" charset="0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270" name="Google Shape;1270;p40"/>
          <p:cNvSpPr txBox="1"/>
          <p:nvPr/>
        </p:nvSpPr>
        <p:spPr>
          <a:xfrm flipH="1">
            <a:off x="3435612" y="3482875"/>
            <a:ext cx="22728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L’Estel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de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Nadal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va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acollir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els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Reis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Mags</a:t>
            </a:r>
            <a:r>
              <a:rPr lang="en-GB" dirty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tot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guiant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-los fins a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Betlem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.</a:t>
            </a:r>
            <a:endParaRPr dirty="0">
              <a:solidFill>
                <a:schemeClr val="accent6"/>
              </a:solidFill>
              <a:latin typeface="Berlin Sans FB" pitchFamily="34" charset="0"/>
              <a:ea typeface="Barlow"/>
              <a:cs typeface="Barlow"/>
              <a:sym typeface="Barlow"/>
            </a:endParaRPr>
          </a:p>
        </p:txBody>
      </p:sp>
      <p:sp>
        <p:nvSpPr>
          <p:cNvPr id="1271" name="Google Shape;1271;p40"/>
          <p:cNvSpPr txBox="1"/>
          <p:nvPr/>
        </p:nvSpPr>
        <p:spPr>
          <a:xfrm flipH="1">
            <a:off x="6416425" y="3086740"/>
            <a:ext cx="17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 smtClean="0">
                <a:solidFill>
                  <a:schemeClr val="accent3"/>
                </a:solidFill>
                <a:latin typeface="Tw Cen MT Condensed Extra Bold" pitchFamily="34" charset="0"/>
                <a:ea typeface="Londrina Solid"/>
                <a:cs typeface="Londrina Solid"/>
                <a:sym typeface="Londrina Solid"/>
              </a:rPr>
              <a:t>PRESENTS</a:t>
            </a:r>
            <a:endParaRPr sz="2500" dirty="0">
              <a:solidFill>
                <a:schemeClr val="accent3"/>
              </a:solidFill>
              <a:latin typeface="Tw Cen MT Condensed Extra Bold" pitchFamily="34" charset="0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272" name="Google Shape;1272;p40"/>
          <p:cNvSpPr txBox="1"/>
          <p:nvPr/>
        </p:nvSpPr>
        <p:spPr>
          <a:xfrm flipH="1">
            <a:off x="6162325" y="3482875"/>
            <a:ext cx="22728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Els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Reis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Mags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van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oferir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-li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allò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més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valuós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que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tenien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.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Recordeu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quin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s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eren</a:t>
            </a:r>
            <a:r>
              <a:rPr lang="en-GB" dirty="0" smtClean="0">
                <a:solidFill>
                  <a:schemeClr val="accent6"/>
                </a:solidFill>
                <a:latin typeface="Berlin Sans FB" pitchFamily="34" charset="0"/>
                <a:ea typeface="Barlow"/>
                <a:cs typeface="Barlow"/>
                <a:sym typeface="Barlow"/>
              </a:rPr>
              <a:t>?</a:t>
            </a:r>
            <a:endParaRPr dirty="0">
              <a:solidFill>
                <a:schemeClr val="accent6"/>
              </a:solidFill>
              <a:latin typeface="Berlin Sans FB" pitchFamily="34" charset="0"/>
              <a:ea typeface="Barlow"/>
              <a:cs typeface="Barlow"/>
              <a:sym typeface="Barlow"/>
            </a:endParaRPr>
          </a:p>
        </p:txBody>
      </p:sp>
      <p:grpSp>
        <p:nvGrpSpPr>
          <p:cNvPr id="1331" name="Google Shape;1331;p40"/>
          <p:cNvGrpSpPr/>
          <p:nvPr/>
        </p:nvGrpSpPr>
        <p:grpSpPr>
          <a:xfrm>
            <a:off x="4265776" y="1760476"/>
            <a:ext cx="612472" cy="612636"/>
            <a:chOff x="7328975" y="2580875"/>
            <a:chExt cx="465900" cy="466025"/>
          </a:xfrm>
        </p:grpSpPr>
        <p:sp>
          <p:nvSpPr>
            <p:cNvPr id="1332" name="Google Shape;1332;p40"/>
            <p:cNvSpPr/>
            <p:nvPr/>
          </p:nvSpPr>
          <p:spPr>
            <a:xfrm>
              <a:off x="7439325" y="2587725"/>
              <a:ext cx="165000" cy="452300"/>
            </a:xfrm>
            <a:custGeom>
              <a:avLst/>
              <a:gdLst/>
              <a:ahLst/>
              <a:cxnLst/>
              <a:rect l="l" t="t" r="r" b="b"/>
              <a:pathLst>
                <a:path w="6600" h="18092" extrusionOk="0">
                  <a:moveTo>
                    <a:pt x="4912" y="0"/>
                  </a:moveTo>
                  <a:cubicBezTo>
                    <a:pt x="4508" y="0"/>
                    <a:pt x="4104" y="217"/>
                    <a:pt x="3913" y="650"/>
                  </a:cubicBezTo>
                  <a:lnTo>
                    <a:pt x="3227" y="2201"/>
                  </a:lnTo>
                  <a:lnTo>
                    <a:pt x="1538" y="2018"/>
                  </a:lnTo>
                  <a:cubicBezTo>
                    <a:pt x="1496" y="2014"/>
                    <a:pt x="1454" y="2012"/>
                    <a:pt x="1413" y="2012"/>
                  </a:cubicBezTo>
                  <a:cubicBezTo>
                    <a:pt x="541" y="2012"/>
                    <a:pt x="3" y="3016"/>
                    <a:pt x="536" y="3746"/>
                  </a:cubicBezTo>
                  <a:lnTo>
                    <a:pt x="1540" y="5114"/>
                  </a:lnTo>
                  <a:lnTo>
                    <a:pt x="536" y="6480"/>
                  </a:lnTo>
                  <a:cubicBezTo>
                    <a:pt x="1" y="7211"/>
                    <a:pt x="539" y="8215"/>
                    <a:pt x="1410" y="8215"/>
                  </a:cubicBezTo>
                  <a:cubicBezTo>
                    <a:pt x="1452" y="8215"/>
                    <a:pt x="1495" y="8212"/>
                    <a:pt x="1538" y="8208"/>
                  </a:cubicBezTo>
                  <a:lnTo>
                    <a:pt x="3227" y="8025"/>
                  </a:lnTo>
                  <a:lnTo>
                    <a:pt x="4209" y="17443"/>
                  </a:lnTo>
                  <a:cubicBezTo>
                    <a:pt x="4244" y="17778"/>
                    <a:pt x="4503" y="18054"/>
                    <a:pt x="4837" y="18088"/>
                  </a:cubicBezTo>
                  <a:cubicBezTo>
                    <a:pt x="4863" y="18090"/>
                    <a:pt x="4888" y="18092"/>
                    <a:pt x="4913" y="18092"/>
                  </a:cubicBezTo>
                  <a:cubicBezTo>
                    <a:pt x="5276" y="18092"/>
                    <a:pt x="5579" y="17817"/>
                    <a:pt x="5617" y="17459"/>
                  </a:cubicBezTo>
                  <a:lnTo>
                    <a:pt x="6600" y="8025"/>
                  </a:lnTo>
                  <a:lnTo>
                    <a:pt x="6600" y="2201"/>
                  </a:lnTo>
                  <a:lnTo>
                    <a:pt x="6597" y="2201"/>
                  </a:lnTo>
                  <a:lnTo>
                    <a:pt x="5911" y="650"/>
                  </a:lnTo>
                  <a:cubicBezTo>
                    <a:pt x="5719" y="217"/>
                    <a:pt x="5316" y="0"/>
                    <a:pt x="4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7547325" y="2638000"/>
              <a:ext cx="137300" cy="155100"/>
            </a:xfrm>
            <a:custGeom>
              <a:avLst/>
              <a:gdLst/>
              <a:ahLst/>
              <a:cxnLst/>
              <a:rect l="l" t="t" r="r" b="b"/>
              <a:pathLst>
                <a:path w="5492" h="6204" extrusionOk="0">
                  <a:moveTo>
                    <a:pt x="4080" y="0"/>
                  </a:moveTo>
                  <a:cubicBezTo>
                    <a:pt x="4038" y="0"/>
                    <a:pt x="3996" y="3"/>
                    <a:pt x="3953" y="7"/>
                  </a:cubicBezTo>
                  <a:lnTo>
                    <a:pt x="2265" y="190"/>
                  </a:lnTo>
                  <a:cubicBezTo>
                    <a:pt x="818" y="346"/>
                    <a:pt x="1" y="1925"/>
                    <a:pt x="703" y="3198"/>
                  </a:cubicBezTo>
                  <a:lnTo>
                    <a:pt x="2265" y="6014"/>
                  </a:lnTo>
                  <a:lnTo>
                    <a:pt x="3953" y="6197"/>
                  </a:lnTo>
                  <a:cubicBezTo>
                    <a:pt x="3996" y="6201"/>
                    <a:pt x="4037" y="6203"/>
                    <a:pt x="4078" y="6203"/>
                  </a:cubicBezTo>
                  <a:cubicBezTo>
                    <a:pt x="4951" y="6203"/>
                    <a:pt x="5490" y="5201"/>
                    <a:pt x="4955" y="4469"/>
                  </a:cubicBezTo>
                  <a:lnTo>
                    <a:pt x="3952" y="3103"/>
                  </a:lnTo>
                  <a:lnTo>
                    <a:pt x="4955" y="1735"/>
                  </a:lnTo>
                  <a:cubicBezTo>
                    <a:pt x="5491" y="1005"/>
                    <a:pt x="4953" y="0"/>
                    <a:pt x="4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7657375" y="2862375"/>
              <a:ext cx="83675" cy="81975"/>
            </a:xfrm>
            <a:custGeom>
              <a:avLst/>
              <a:gdLst/>
              <a:ahLst/>
              <a:cxnLst/>
              <a:rect l="l" t="t" r="r" b="b"/>
              <a:pathLst>
                <a:path w="3347" h="3279" extrusionOk="0">
                  <a:moveTo>
                    <a:pt x="1638" y="0"/>
                  </a:moveTo>
                  <a:cubicBezTo>
                    <a:pt x="1496" y="0"/>
                    <a:pt x="1354" y="70"/>
                    <a:pt x="1269" y="210"/>
                  </a:cubicBezTo>
                  <a:cubicBezTo>
                    <a:pt x="1130" y="437"/>
                    <a:pt x="1022" y="688"/>
                    <a:pt x="953" y="954"/>
                  </a:cubicBezTo>
                  <a:cubicBezTo>
                    <a:pt x="687" y="1023"/>
                    <a:pt x="438" y="1130"/>
                    <a:pt x="210" y="1270"/>
                  </a:cubicBezTo>
                  <a:cubicBezTo>
                    <a:pt x="71" y="1354"/>
                    <a:pt x="1" y="1498"/>
                    <a:pt x="1" y="1639"/>
                  </a:cubicBezTo>
                  <a:cubicBezTo>
                    <a:pt x="1" y="1782"/>
                    <a:pt x="70" y="1923"/>
                    <a:pt x="210" y="2009"/>
                  </a:cubicBezTo>
                  <a:cubicBezTo>
                    <a:pt x="438" y="2150"/>
                    <a:pt x="690" y="2258"/>
                    <a:pt x="953" y="2327"/>
                  </a:cubicBezTo>
                  <a:cubicBezTo>
                    <a:pt x="1022" y="2592"/>
                    <a:pt x="1130" y="2842"/>
                    <a:pt x="1268" y="3070"/>
                  </a:cubicBezTo>
                  <a:cubicBezTo>
                    <a:pt x="1353" y="3209"/>
                    <a:pt x="1495" y="3279"/>
                    <a:pt x="1637" y="3279"/>
                  </a:cubicBezTo>
                  <a:cubicBezTo>
                    <a:pt x="1779" y="3279"/>
                    <a:pt x="1921" y="3209"/>
                    <a:pt x="2006" y="3070"/>
                  </a:cubicBezTo>
                  <a:cubicBezTo>
                    <a:pt x="2147" y="2842"/>
                    <a:pt x="2254" y="2592"/>
                    <a:pt x="2320" y="2327"/>
                  </a:cubicBezTo>
                  <a:cubicBezTo>
                    <a:pt x="2587" y="2258"/>
                    <a:pt x="2837" y="2150"/>
                    <a:pt x="3064" y="2009"/>
                  </a:cubicBezTo>
                  <a:cubicBezTo>
                    <a:pt x="3346" y="1839"/>
                    <a:pt x="3346" y="1440"/>
                    <a:pt x="3069" y="1270"/>
                  </a:cubicBezTo>
                  <a:cubicBezTo>
                    <a:pt x="2840" y="1130"/>
                    <a:pt x="2589" y="1023"/>
                    <a:pt x="2325" y="954"/>
                  </a:cubicBezTo>
                  <a:cubicBezTo>
                    <a:pt x="2256" y="687"/>
                    <a:pt x="2148" y="437"/>
                    <a:pt x="2009" y="210"/>
                  </a:cubicBezTo>
                  <a:cubicBezTo>
                    <a:pt x="1923" y="70"/>
                    <a:pt x="1780" y="0"/>
                    <a:pt x="1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7335600" y="2777525"/>
              <a:ext cx="120900" cy="118325"/>
            </a:xfrm>
            <a:custGeom>
              <a:avLst/>
              <a:gdLst/>
              <a:ahLst/>
              <a:cxnLst/>
              <a:rect l="l" t="t" r="r" b="b"/>
              <a:pathLst>
                <a:path w="4836" h="4733" extrusionOk="0">
                  <a:moveTo>
                    <a:pt x="2368" y="1"/>
                  </a:moveTo>
                  <a:cubicBezTo>
                    <a:pt x="2163" y="1"/>
                    <a:pt x="1957" y="101"/>
                    <a:pt x="1834" y="301"/>
                  </a:cubicBezTo>
                  <a:cubicBezTo>
                    <a:pt x="1631" y="631"/>
                    <a:pt x="1476" y="993"/>
                    <a:pt x="1377" y="1376"/>
                  </a:cubicBezTo>
                  <a:cubicBezTo>
                    <a:pt x="993" y="1476"/>
                    <a:pt x="631" y="1630"/>
                    <a:pt x="301" y="1834"/>
                  </a:cubicBezTo>
                  <a:cubicBezTo>
                    <a:pt x="101" y="1956"/>
                    <a:pt x="1" y="2162"/>
                    <a:pt x="1" y="2366"/>
                  </a:cubicBezTo>
                  <a:cubicBezTo>
                    <a:pt x="1" y="2571"/>
                    <a:pt x="101" y="2777"/>
                    <a:pt x="301" y="2900"/>
                  </a:cubicBezTo>
                  <a:cubicBezTo>
                    <a:pt x="631" y="3101"/>
                    <a:pt x="993" y="3256"/>
                    <a:pt x="1377" y="3355"/>
                  </a:cubicBezTo>
                  <a:cubicBezTo>
                    <a:pt x="1476" y="3739"/>
                    <a:pt x="1630" y="4102"/>
                    <a:pt x="1834" y="4432"/>
                  </a:cubicBezTo>
                  <a:cubicBezTo>
                    <a:pt x="1956" y="4632"/>
                    <a:pt x="2161" y="4732"/>
                    <a:pt x="2366" y="4732"/>
                  </a:cubicBezTo>
                  <a:cubicBezTo>
                    <a:pt x="2571" y="4732"/>
                    <a:pt x="2777" y="4632"/>
                    <a:pt x="2901" y="4432"/>
                  </a:cubicBezTo>
                  <a:cubicBezTo>
                    <a:pt x="3102" y="4102"/>
                    <a:pt x="3257" y="3742"/>
                    <a:pt x="3357" y="3355"/>
                  </a:cubicBezTo>
                  <a:cubicBezTo>
                    <a:pt x="3740" y="3256"/>
                    <a:pt x="4104" y="3101"/>
                    <a:pt x="4434" y="2900"/>
                  </a:cubicBezTo>
                  <a:cubicBezTo>
                    <a:pt x="4836" y="2654"/>
                    <a:pt x="4836" y="2079"/>
                    <a:pt x="4434" y="1834"/>
                  </a:cubicBezTo>
                  <a:cubicBezTo>
                    <a:pt x="4104" y="1633"/>
                    <a:pt x="3740" y="1476"/>
                    <a:pt x="3357" y="1376"/>
                  </a:cubicBezTo>
                  <a:cubicBezTo>
                    <a:pt x="3257" y="993"/>
                    <a:pt x="3104" y="631"/>
                    <a:pt x="2901" y="301"/>
                  </a:cubicBezTo>
                  <a:cubicBezTo>
                    <a:pt x="2779" y="101"/>
                    <a:pt x="2574" y="1"/>
                    <a:pt x="2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7478725" y="2668800"/>
              <a:ext cx="49175" cy="39225"/>
            </a:xfrm>
            <a:custGeom>
              <a:avLst/>
              <a:gdLst/>
              <a:ahLst/>
              <a:cxnLst/>
              <a:rect l="l" t="t" r="r" b="b"/>
              <a:pathLst>
                <a:path w="1967" h="1569" extrusionOk="0">
                  <a:moveTo>
                    <a:pt x="984" y="1"/>
                  </a:moveTo>
                  <a:cubicBezTo>
                    <a:pt x="441" y="1"/>
                    <a:pt x="0" y="352"/>
                    <a:pt x="0" y="785"/>
                  </a:cubicBezTo>
                  <a:cubicBezTo>
                    <a:pt x="0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7595675" y="2668800"/>
              <a:ext cx="49200" cy="39225"/>
            </a:xfrm>
            <a:custGeom>
              <a:avLst/>
              <a:gdLst/>
              <a:ahLst/>
              <a:cxnLst/>
              <a:rect l="l" t="t" r="r" b="b"/>
              <a:pathLst>
                <a:path w="1968" h="1569" extrusionOk="0">
                  <a:moveTo>
                    <a:pt x="984" y="1"/>
                  </a:moveTo>
                  <a:cubicBezTo>
                    <a:pt x="441" y="1"/>
                    <a:pt x="1" y="352"/>
                    <a:pt x="1" y="785"/>
                  </a:cubicBezTo>
                  <a:cubicBezTo>
                    <a:pt x="1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7430375" y="2580875"/>
              <a:ext cx="263050" cy="466025"/>
            </a:xfrm>
            <a:custGeom>
              <a:avLst/>
              <a:gdLst/>
              <a:ahLst/>
              <a:cxnLst/>
              <a:rect l="l" t="t" r="r" b="b"/>
              <a:pathLst>
                <a:path w="10522" h="18641" extrusionOk="0">
                  <a:moveTo>
                    <a:pt x="5258" y="1"/>
                  </a:moveTo>
                  <a:cubicBezTo>
                    <a:pt x="4709" y="1"/>
                    <a:pt x="4231" y="312"/>
                    <a:pt x="4008" y="814"/>
                  </a:cubicBezTo>
                  <a:lnTo>
                    <a:pt x="3405" y="2182"/>
                  </a:lnTo>
                  <a:lnTo>
                    <a:pt x="1914" y="2021"/>
                  </a:lnTo>
                  <a:cubicBezTo>
                    <a:pt x="1861" y="2015"/>
                    <a:pt x="1808" y="2012"/>
                    <a:pt x="1756" y="2012"/>
                  </a:cubicBezTo>
                  <a:cubicBezTo>
                    <a:pt x="659" y="2012"/>
                    <a:pt x="1" y="3274"/>
                    <a:pt x="664" y="4181"/>
                  </a:cubicBezTo>
                  <a:lnTo>
                    <a:pt x="1549" y="5388"/>
                  </a:lnTo>
                  <a:lnTo>
                    <a:pt x="664" y="6593"/>
                  </a:lnTo>
                  <a:cubicBezTo>
                    <a:pt x="1" y="7496"/>
                    <a:pt x="655" y="8762"/>
                    <a:pt x="1753" y="8762"/>
                  </a:cubicBezTo>
                  <a:cubicBezTo>
                    <a:pt x="1806" y="8762"/>
                    <a:pt x="1860" y="8759"/>
                    <a:pt x="1914" y="8753"/>
                  </a:cubicBezTo>
                  <a:lnTo>
                    <a:pt x="3332" y="8600"/>
                  </a:lnTo>
                  <a:lnTo>
                    <a:pt x="4287" y="17762"/>
                  </a:lnTo>
                  <a:cubicBezTo>
                    <a:pt x="4338" y="18262"/>
                    <a:pt x="4758" y="18641"/>
                    <a:pt x="5261" y="18641"/>
                  </a:cubicBezTo>
                  <a:cubicBezTo>
                    <a:pt x="5763" y="18641"/>
                    <a:pt x="6183" y="18262"/>
                    <a:pt x="6235" y="17762"/>
                  </a:cubicBezTo>
                  <a:lnTo>
                    <a:pt x="6355" y="16605"/>
                  </a:lnTo>
                  <a:cubicBezTo>
                    <a:pt x="6370" y="16456"/>
                    <a:pt x="6262" y="16322"/>
                    <a:pt x="6113" y="16306"/>
                  </a:cubicBezTo>
                  <a:cubicBezTo>
                    <a:pt x="6103" y="16305"/>
                    <a:pt x="6094" y="16305"/>
                    <a:pt x="6085" y="16305"/>
                  </a:cubicBezTo>
                  <a:cubicBezTo>
                    <a:pt x="5946" y="16305"/>
                    <a:pt x="5828" y="16409"/>
                    <a:pt x="5814" y="16550"/>
                  </a:cubicBezTo>
                  <a:lnTo>
                    <a:pt x="5692" y="17707"/>
                  </a:lnTo>
                  <a:cubicBezTo>
                    <a:pt x="5669" y="17926"/>
                    <a:pt x="5484" y="18093"/>
                    <a:pt x="5261" y="18093"/>
                  </a:cubicBezTo>
                  <a:cubicBezTo>
                    <a:pt x="5039" y="18093"/>
                    <a:pt x="4852" y="17926"/>
                    <a:pt x="4829" y="17707"/>
                  </a:cubicBezTo>
                  <a:lnTo>
                    <a:pt x="3855" y="8360"/>
                  </a:lnTo>
                  <a:cubicBezTo>
                    <a:pt x="4010" y="8092"/>
                    <a:pt x="3832" y="7902"/>
                    <a:pt x="3646" y="7902"/>
                  </a:cubicBezTo>
                  <a:cubicBezTo>
                    <a:pt x="3557" y="7902"/>
                    <a:pt x="3466" y="7945"/>
                    <a:pt x="3408" y="8045"/>
                  </a:cubicBezTo>
                  <a:lnTo>
                    <a:pt x="1858" y="8213"/>
                  </a:lnTo>
                  <a:cubicBezTo>
                    <a:pt x="1826" y="8217"/>
                    <a:pt x="1794" y="8218"/>
                    <a:pt x="1763" y="8218"/>
                  </a:cubicBezTo>
                  <a:cubicBezTo>
                    <a:pt x="1105" y="8218"/>
                    <a:pt x="705" y="7465"/>
                    <a:pt x="1106" y="6919"/>
                  </a:cubicBezTo>
                  <a:lnTo>
                    <a:pt x="2028" y="5670"/>
                  </a:lnTo>
                  <a:lnTo>
                    <a:pt x="2155" y="5670"/>
                  </a:lnTo>
                  <a:cubicBezTo>
                    <a:pt x="2298" y="5670"/>
                    <a:pt x="2425" y="5561"/>
                    <a:pt x="2434" y="5417"/>
                  </a:cubicBezTo>
                  <a:cubicBezTo>
                    <a:pt x="2444" y="5260"/>
                    <a:pt x="2319" y="5132"/>
                    <a:pt x="2166" y="5132"/>
                  </a:cubicBezTo>
                  <a:lnTo>
                    <a:pt x="2029" y="5132"/>
                  </a:lnTo>
                  <a:lnTo>
                    <a:pt x="1108" y="3860"/>
                  </a:lnTo>
                  <a:cubicBezTo>
                    <a:pt x="707" y="3315"/>
                    <a:pt x="1106" y="2561"/>
                    <a:pt x="1761" y="2561"/>
                  </a:cubicBezTo>
                  <a:cubicBezTo>
                    <a:pt x="1793" y="2561"/>
                    <a:pt x="1826" y="2563"/>
                    <a:pt x="1859" y="2567"/>
                  </a:cubicBezTo>
                  <a:lnTo>
                    <a:pt x="3410" y="2736"/>
                  </a:lnTo>
                  <a:lnTo>
                    <a:pt x="3415" y="2742"/>
                  </a:lnTo>
                  <a:cubicBezTo>
                    <a:pt x="3465" y="2829"/>
                    <a:pt x="3557" y="2877"/>
                    <a:pt x="3651" y="2877"/>
                  </a:cubicBezTo>
                  <a:cubicBezTo>
                    <a:pt x="3698" y="2877"/>
                    <a:pt x="3746" y="2865"/>
                    <a:pt x="3789" y="2840"/>
                  </a:cubicBezTo>
                  <a:cubicBezTo>
                    <a:pt x="3919" y="2766"/>
                    <a:pt x="3962" y="2598"/>
                    <a:pt x="3889" y="2467"/>
                  </a:cubicBezTo>
                  <a:lnTo>
                    <a:pt x="3884" y="2461"/>
                  </a:lnTo>
                  <a:lnTo>
                    <a:pt x="4513" y="1038"/>
                  </a:lnTo>
                  <a:cubicBezTo>
                    <a:pt x="4672" y="677"/>
                    <a:pt x="5005" y="551"/>
                    <a:pt x="5263" y="551"/>
                  </a:cubicBezTo>
                  <a:cubicBezTo>
                    <a:pt x="5522" y="551"/>
                    <a:pt x="5855" y="680"/>
                    <a:pt x="6013" y="1038"/>
                  </a:cubicBezTo>
                  <a:lnTo>
                    <a:pt x="6642" y="2461"/>
                  </a:lnTo>
                  <a:lnTo>
                    <a:pt x="6637" y="2467"/>
                  </a:lnTo>
                  <a:cubicBezTo>
                    <a:pt x="6562" y="2598"/>
                    <a:pt x="6607" y="2763"/>
                    <a:pt x="6737" y="2840"/>
                  </a:cubicBezTo>
                  <a:cubicBezTo>
                    <a:pt x="6780" y="2865"/>
                    <a:pt x="6827" y="2877"/>
                    <a:pt x="6874" y="2877"/>
                  </a:cubicBezTo>
                  <a:cubicBezTo>
                    <a:pt x="6968" y="2877"/>
                    <a:pt x="7060" y="2828"/>
                    <a:pt x="7111" y="2742"/>
                  </a:cubicBezTo>
                  <a:lnTo>
                    <a:pt x="7114" y="2736"/>
                  </a:lnTo>
                  <a:lnTo>
                    <a:pt x="8667" y="2567"/>
                  </a:lnTo>
                  <a:cubicBezTo>
                    <a:pt x="8699" y="2563"/>
                    <a:pt x="8731" y="2562"/>
                    <a:pt x="8762" y="2562"/>
                  </a:cubicBezTo>
                  <a:cubicBezTo>
                    <a:pt x="9421" y="2562"/>
                    <a:pt x="9817" y="3317"/>
                    <a:pt x="9418" y="3860"/>
                  </a:cubicBezTo>
                  <a:lnTo>
                    <a:pt x="8495" y="5132"/>
                  </a:lnTo>
                  <a:lnTo>
                    <a:pt x="8369" y="5132"/>
                  </a:lnTo>
                  <a:cubicBezTo>
                    <a:pt x="8225" y="5132"/>
                    <a:pt x="8099" y="5241"/>
                    <a:pt x="8088" y="5385"/>
                  </a:cubicBezTo>
                  <a:cubicBezTo>
                    <a:pt x="8079" y="5543"/>
                    <a:pt x="8203" y="5670"/>
                    <a:pt x="8357" y="5670"/>
                  </a:cubicBezTo>
                  <a:lnTo>
                    <a:pt x="8493" y="5670"/>
                  </a:lnTo>
                  <a:lnTo>
                    <a:pt x="9415" y="6919"/>
                  </a:lnTo>
                  <a:cubicBezTo>
                    <a:pt x="9816" y="7465"/>
                    <a:pt x="9420" y="8219"/>
                    <a:pt x="8760" y="8219"/>
                  </a:cubicBezTo>
                  <a:cubicBezTo>
                    <a:pt x="8729" y="8219"/>
                    <a:pt x="8696" y="8217"/>
                    <a:pt x="8664" y="8213"/>
                  </a:cubicBezTo>
                  <a:lnTo>
                    <a:pt x="7113" y="8045"/>
                  </a:lnTo>
                  <a:cubicBezTo>
                    <a:pt x="7056" y="7946"/>
                    <a:pt x="6965" y="7902"/>
                    <a:pt x="6875" y="7902"/>
                  </a:cubicBezTo>
                  <a:cubicBezTo>
                    <a:pt x="6689" y="7902"/>
                    <a:pt x="6510" y="8090"/>
                    <a:pt x="6667" y="8360"/>
                  </a:cubicBezTo>
                  <a:lnTo>
                    <a:pt x="5926" y="15463"/>
                  </a:lnTo>
                  <a:cubicBezTo>
                    <a:pt x="5910" y="15613"/>
                    <a:pt x="6021" y="15746"/>
                    <a:pt x="6170" y="15762"/>
                  </a:cubicBezTo>
                  <a:cubicBezTo>
                    <a:pt x="6179" y="15763"/>
                    <a:pt x="6188" y="15763"/>
                    <a:pt x="6198" y="15763"/>
                  </a:cubicBezTo>
                  <a:cubicBezTo>
                    <a:pt x="6336" y="15763"/>
                    <a:pt x="6454" y="15659"/>
                    <a:pt x="6469" y="15519"/>
                  </a:cubicBezTo>
                  <a:lnTo>
                    <a:pt x="7190" y="8600"/>
                  </a:lnTo>
                  <a:lnTo>
                    <a:pt x="8607" y="8753"/>
                  </a:lnTo>
                  <a:cubicBezTo>
                    <a:pt x="8660" y="8759"/>
                    <a:pt x="8713" y="8762"/>
                    <a:pt x="8765" y="8762"/>
                  </a:cubicBezTo>
                  <a:cubicBezTo>
                    <a:pt x="9853" y="8762"/>
                    <a:pt x="10522" y="7504"/>
                    <a:pt x="9854" y="6593"/>
                  </a:cubicBezTo>
                  <a:lnTo>
                    <a:pt x="8969" y="5388"/>
                  </a:lnTo>
                  <a:lnTo>
                    <a:pt x="9854" y="4181"/>
                  </a:lnTo>
                  <a:cubicBezTo>
                    <a:pt x="10522" y="3270"/>
                    <a:pt x="9853" y="2012"/>
                    <a:pt x="8761" y="2012"/>
                  </a:cubicBezTo>
                  <a:cubicBezTo>
                    <a:pt x="8709" y="2012"/>
                    <a:pt x="8656" y="2015"/>
                    <a:pt x="8602" y="2021"/>
                  </a:cubicBezTo>
                  <a:lnTo>
                    <a:pt x="7113" y="2182"/>
                  </a:lnTo>
                  <a:lnTo>
                    <a:pt x="6509" y="814"/>
                  </a:lnTo>
                  <a:cubicBezTo>
                    <a:pt x="6286" y="312"/>
                    <a:pt x="5809" y="1"/>
                    <a:pt x="5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7647675" y="2855550"/>
              <a:ext cx="101275" cy="95575"/>
            </a:xfrm>
            <a:custGeom>
              <a:avLst/>
              <a:gdLst/>
              <a:ahLst/>
              <a:cxnLst/>
              <a:rect l="l" t="t" r="r" b="b"/>
              <a:pathLst>
                <a:path w="4051" h="3823" extrusionOk="0">
                  <a:moveTo>
                    <a:pt x="2023" y="544"/>
                  </a:moveTo>
                  <a:cubicBezTo>
                    <a:pt x="2076" y="544"/>
                    <a:pt x="2128" y="570"/>
                    <a:pt x="2161" y="622"/>
                  </a:cubicBezTo>
                  <a:cubicBezTo>
                    <a:pt x="2289" y="831"/>
                    <a:pt x="2383" y="1055"/>
                    <a:pt x="2444" y="1293"/>
                  </a:cubicBezTo>
                  <a:cubicBezTo>
                    <a:pt x="2469" y="1389"/>
                    <a:pt x="2544" y="1464"/>
                    <a:pt x="2639" y="1489"/>
                  </a:cubicBezTo>
                  <a:cubicBezTo>
                    <a:pt x="2875" y="1550"/>
                    <a:pt x="3102" y="1645"/>
                    <a:pt x="3311" y="1773"/>
                  </a:cubicBezTo>
                  <a:cubicBezTo>
                    <a:pt x="3418" y="1836"/>
                    <a:pt x="3418" y="1981"/>
                    <a:pt x="3313" y="2044"/>
                  </a:cubicBezTo>
                  <a:cubicBezTo>
                    <a:pt x="3104" y="2173"/>
                    <a:pt x="2877" y="2270"/>
                    <a:pt x="2642" y="2328"/>
                  </a:cubicBezTo>
                  <a:cubicBezTo>
                    <a:pt x="2546" y="2354"/>
                    <a:pt x="2470" y="2428"/>
                    <a:pt x="2446" y="2524"/>
                  </a:cubicBezTo>
                  <a:cubicBezTo>
                    <a:pt x="2385" y="2761"/>
                    <a:pt x="2288" y="2986"/>
                    <a:pt x="2162" y="3193"/>
                  </a:cubicBezTo>
                  <a:cubicBezTo>
                    <a:pt x="2131" y="3245"/>
                    <a:pt x="2079" y="3270"/>
                    <a:pt x="2026" y="3270"/>
                  </a:cubicBezTo>
                  <a:cubicBezTo>
                    <a:pt x="1974" y="3270"/>
                    <a:pt x="1922" y="3245"/>
                    <a:pt x="1891" y="3193"/>
                  </a:cubicBezTo>
                  <a:cubicBezTo>
                    <a:pt x="1762" y="2985"/>
                    <a:pt x="1668" y="2759"/>
                    <a:pt x="1607" y="2524"/>
                  </a:cubicBezTo>
                  <a:cubicBezTo>
                    <a:pt x="1581" y="2428"/>
                    <a:pt x="1507" y="2354"/>
                    <a:pt x="1410" y="2328"/>
                  </a:cubicBezTo>
                  <a:cubicBezTo>
                    <a:pt x="1174" y="2267"/>
                    <a:pt x="950" y="2172"/>
                    <a:pt x="740" y="2044"/>
                  </a:cubicBezTo>
                  <a:cubicBezTo>
                    <a:pt x="637" y="1981"/>
                    <a:pt x="637" y="1834"/>
                    <a:pt x="740" y="1773"/>
                  </a:cubicBezTo>
                  <a:cubicBezTo>
                    <a:pt x="949" y="1644"/>
                    <a:pt x="1174" y="1549"/>
                    <a:pt x="1410" y="1489"/>
                  </a:cubicBezTo>
                  <a:cubicBezTo>
                    <a:pt x="1507" y="1464"/>
                    <a:pt x="1581" y="1389"/>
                    <a:pt x="1604" y="1293"/>
                  </a:cubicBezTo>
                  <a:cubicBezTo>
                    <a:pt x="1665" y="1058"/>
                    <a:pt x="1762" y="831"/>
                    <a:pt x="1888" y="622"/>
                  </a:cubicBezTo>
                  <a:cubicBezTo>
                    <a:pt x="1919" y="570"/>
                    <a:pt x="1971" y="544"/>
                    <a:pt x="2023" y="544"/>
                  </a:cubicBezTo>
                  <a:close/>
                  <a:moveTo>
                    <a:pt x="2026" y="1"/>
                  </a:moveTo>
                  <a:cubicBezTo>
                    <a:pt x="1794" y="1"/>
                    <a:pt x="1562" y="114"/>
                    <a:pt x="1424" y="340"/>
                  </a:cubicBezTo>
                  <a:cubicBezTo>
                    <a:pt x="1295" y="549"/>
                    <a:pt x="1194" y="774"/>
                    <a:pt x="1121" y="1007"/>
                  </a:cubicBezTo>
                  <a:cubicBezTo>
                    <a:pt x="887" y="1081"/>
                    <a:pt x="665" y="1182"/>
                    <a:pt x="453" y="1311"/>
                  </a:cubicBezTo>
                  <a:cubicBezTo>
                    <a:pt x="1" y="1586"/>
                    <a:pt x="1" y="2238"/>
                    <a:pt x="453" y="2515"/>
                  </a:cubicBezTo>
                  <a:cubicBezTo>
                    <a:pt x="665" y="2642"/>
                    <a:pt x="887" y="2745"/>
                    <a:pt x="1121" y="2817"/>
                  </a:cubicBezTo>
                  <a:cubicBezTo>
                    <a:pt x="1194" y="3052"/>
                    <a:pt x="1295" y="3274"/>
                    <a:pt x="1424" y="3483"/>
                  </a:cubicBezTo>
                  <a:cubicBezTo>
                    <a:pt x="1562" y="3709"/>
                    <a:pt x="1794" y="3822"/>
                    <a:pt x="2026" y="3822"/>
                  </a:cubicBezTo>
                  <a:cubicBezTo>
                    <a:pt x="2258" y="3822"/>
                    <a:pt x="2490" y="3709"/>
                    <a:pt x="2628" y="3483"/>
                  </a:cubicBezTo>
                  <a:cubicBezTo>
                    <a:pt x="2757" y="3274"/>
                    <a:pt x="2858" y="3049"/>
                    <a:pt x="2931" y="2817"/>
                  </a:cubicBezTo>
                  <a:cubicBezTo>
                    <a:pt x="3164" y="2745"/>
                    <a:pt x="3388" y="2642"/>
                    <a:pt x="3598" y="2515"/>
                  </a:cubicBezTo>
                  <a:cubicBezTo>
                    <a:pt x="4050" y="2236"/>
                    <a:pt x="4049" y="1587"/>
                    <a:pt x="3598" y="1311"/>
                  </a:cubicBezTo>
                  <a:cubicBezTo>
                    <a:pt x="3389" y="1182"/>
                    <a:pt x="3165" y="1081"/>
                    <a:pt x="2931" y="1007"/>
                  </a:cubicBezTo>
                  <a:cubicBezTo>
                    <a:pt x="2858" y="774"/>
                    <a:pt x="2757" y="550"/>
                    <a:pt x="2628" y="340"/>
                  </a:cubicBezTo>
                  <a:cubicBezTo>
                    <a:pt x="2490" y="114"/>
                    <a:pt x="2258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7328975" y="2770650"/>
              <a:ext cx="135425" cy="131875"/>
            </a:xfrm>
            <a:custGeom>
              <a:avLst/>
              <a:gdLst/>
              <a:ahLst/>
              <a:cxnLst/>
              <a:rect l="l" t="t" r="r" b="b"/>
              <a:pathLst>
                <a:path w="5417" h="5275" extrusionOk="0">
                  <a:moveTo>
                    <a:pt x="2634" y="0"/>
                  </a:moveTo>
                  <a:cubicBezTo>
                    <a:pt x="2339" y="0"/>
                    <a:pt x="2044" y="144"/>
                    <a:pt x="1869" y="432"/>
                  </a:cubicBezTo>
                  <a:cubicBezTo>
                    <a:pt x="1826" y="504"/>
                    <a:pt x="1784" y="576"/>
                    <a:pt x="1746" y="647"/>
                  </a:cubicBezTo>
                  <a:cubicBezTo>
                    <a:pt x="1674" y="780"/>
                    <a:pt x="1725" y="946"/>
                    <a:pt x="1858" y="1018"/>
                  </a:cubicBezTo>
                  <a:cubicBezTo>
                    <a:pt x="1899" y="1040"/>
                    <a:pt x="1943" y="1050"/>
                    <a:pt x="1986" y="1050"/>
                  </a:cubicBezTo>
                  <a:cubicBezTo>
                    <a:pt x="2084" y="1050"/>
                    <a:pt x="2179" y="997"/>
                    <a:pt x="2228" y="904"/>
                  </a:cubicBezTo>
                  <a:cubicBezTo>
                    <a:pt x="2263" y="842"/>
                    <a:pt x="2298" y="777"/>
                    <a:pt x="2337" y="716"/>
                  </a:cubicBezTo>
                  <a:cubicBezTo>
                    <a:pt x="2406" y="602"/>
                    <a:pt x="2522" y="546"/>
                    <a:pt x="2637" y="546"/>
                  </a:cubicBezTo>
                  <a:cubicBezTo>
                    <a:pt x="2753" y="546"/>
                    <a:pt x="2868" y="602"/>
                    <a:pt x="2938" y="716"/>
                  </a:cubicBezTo>
                  <a:cubicBezTo>
                    <a:pt x="3128" y="1027"/>
                    <a:pt x="3271" y="1365"/>
                    <a:pt x="3361" y="1717"/>
                  </a:cubicBezTo>
                  <a:cubicBezTo>
                    <a:pt x="3386" y="1813"/>
                    <a:pt x="3461" y="1888"/>
                    <a:pt x="3558" y="1912"/>
                  </a:cubicBezTo>
                  <a:cubicBezTo>
                    <a:pt x="3910" y="2003"/>
                    <a:pt x="4248" y="2147"/>
                    <a:pt x="4558" y="2337"/>
                  </a:cubicBezTo>
                  <a:cubicBezTo>
                    <a:pt x="4786" y="2477"/>
                    <a:pt x="4786" y="2799"/>
                    <a:pt x="4558" y="2938"/>
                  </a:cubicBezTo>
                  <a:cubicBezTo>
                    <a:pt x="4246" y="3130"/>
                    <a:pt x="3909" y="3271"/>
                    <a:pt x="3558" y="3365"/>
                  </a:cubicBezTo>
                  <a:cubicBezTo>
                    <a:pt x="3461" y="3389"/>
                    <a:pt x="3387" y="3463"/>
                    <a:pt x="3361" y="3560"/>
                  </a:cubicBezTo>
                  <a:cubicBezTo>
                    <a:pt x="3271" y="3912"/>
                    <a:pt x="3128" y="4248"/>
                    <a:pt x="2938" y="4560"/>
                  </a:cubicBezTo>
                  <a:cubicBezTo>
                    <a:pt x="2868" y="4674"/>
                    <a:pt x="2753" y="4731"/>
                    <a:pt x="2637" y="4731"/>
                  </a:cubicBezTo>
                  <a:cubicBezTo>
                    <a:pt x="2522" y="4731"/>
                    <a:pt x="2406" y="4674"/>
                    <a:pt x="2337" y="4560"/>
                  </a:cubicBezTo>
                  <a:cubicBezTo>
                    <a:pt x="2146" y="4250"/>
                    <a:pt x="2002" y="3912"/>
                    <a:pt x="1912" y="3560"/>
                  </a:cubicBezTo>
                  <a:cubicBezTo>
                    <a:pt x="1887" y="3463"/>
                    <a:pt x="1812" y="3389"/>
                    <a:pt x="1717" y="3365"/>
                  </a:cubicBezTo>
                  <a:cubicBezTo>
                    <a:pt x="1366" y="3274"/>
                    <a:pt x="1028" y="3130"/>
                    <a:pt x="715" y="2938"/>
                  </a:cubicBezTo>
                  <a:cubicBezTo>
                    <a:pt x="487" y="2799"/>
                    <a:pt x="487" y="2477"/>
                    <a:pt x="715" y="2337"/>
                  </a:cubicBezTo>
                  <a:cubicBezTo>
                    <a:pt x="985" y="2171"/>
                    <a:pt x="1277" y="2041"/>
                    <a:pt x="1580" y="1949"/>
                  </a:cubicBezTo>
                  <a:cubicBezTo>
                    <a:pt x="1725" y="1905"/>
                    <a:pt x="1806" y="1754"/>
                    <a:pt x="1764" y="1610"/>
                  </a:cubicBezTo>
                  <a:cubicBezTo>
                    <a:pt x="1728" y="1492"/>
                    <a:pt x="1619" y="1415"/>
                    <a:pt x="1502" y="1415"/>
                  </a:cubicBezTo>
                  <a:cubicBezTo>
                    <a:pt x="1477" y="1415"/>
                    <a:pt x="1451" y="1418"/>
                    <a:pt x="1425" y="1426"/>
                  </a:cubicBezTo>
                  <a:cubicBezTo>
                    <a:pt x="1076" y="1529"/>
                    <a:pt x="743" y="1679"/>
                    <a:pt x="431" y="1869"/>
                  </a:cubicBezTo>
                  <a:cubicBezTo>
                    <a:pt x="162" y="2033"/>
                    <a:pt x="0" y="2322"/>
                    <a:pt x="0" y="2636"/>
                  </a:cubicBezTo>
                  <a:cubicBezTo>
                    <a:pt x="0" y="2951"/>
                    <a:pt x="162" y="3236"/>
                    <a:pt x="431" y="3403"/>
                  </a:cubicBezTo>
                  <a:cubicBezTo>
                    <a:pt x="744" y="3595"/>
                    <a:pt x="1080" y="3744"/>
                    <a:pt x="1429" y="3848"/>
                  </a:cubicBezTo>
                  <a:cubicBezTo>
                    <a:pt x="1533" y="4196"/>
                    <a:pt x="1682" y="4531"/>
                    <a:pt x="1873" y="4842"/>
                  </a:cubicBezTo>
                  <a:cubicBezTo>
                    <a:pt x="2050" y="5131"/>
                    <a:pt x="2344" y="5275"/>
                    <a:pt x="2639" y="5275"/>
                  </a:cubicBezTo>
                  <a:cubicBezTo>
                    <a:pt x="2934" y="5275"/>
                    <a:pt x="3230" y="5130"/>
                    <a:pt x="3406" y="4842"/>
                  </a:cubicBezTo>
                  <a:cubicBezTo>
                    <a:pt x="3597" y="4531"/>
                    <a:pt x="3745" y="4196"/>
                    <a:pt x="3851" y="3848"/>
                  </a:cubicBezTo>
                  <a:cubicBezTo>
                    <a:pt x="4200" y="3744"/>
                    <a:pt x="4533" y="3595"/>
                    <a:pt x="4848" y="3403"/>
                  </a:cubicBezTo>
                  <a:cubicBezTo>
                    <a:pt x="5417" y="3055"/>
                    <a:pt x="5417" y="2227"/>
                    <a:pt x="4841" y="1874"/>
                  </a:cubicBezTo>
                  <a:cubicBezTo>
                    <a:pt x="4530" y="1682"/>
                    <a:pt x="4196" y="1533"/>
                    <a:pt x="3844" y="1429"/>
                  </a:cubicBezTo>
                  <a:cubicBezTo>
                    <a:pt x="3742" y="1081"/>
                    <a:pt x="3591" y="745"/>
                    <a:pt x="3400" y="432"/>
                  </a:cubicBezTo>
                  <a:cubicBezTo>
                    <a:pt x="3223" y="144"/>
                    <a:pt x="2928" y="0"/>
                    <a:pt x="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77755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1" y="1"/>
                  </a:moveTo>
                  <a:cubicBezTo>
                    <a:pt x="147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5" y="286"/>
                  </a:cubicBezTo>
                  <a:cubicBezTo>
                    <a:pt x="774" y="131"/>
                    <a:pt x="65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77446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89" y="1"/>
                  </a:moveTo>
                  <a:cubicBezTo>
                    <a:pt x="146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8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31"/>
                    <a:pt x="648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7763075" y="27526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264" y="1"/>
                    <a:pt x="259" y="1"/>
                    <a:pt x="253" y="1"/>
                  </a:cubicBezTo>
                  <a:cubicBezTo>
                    <a:pt x="109" y="7"/>
                    <a:pt x="0" y="133"/>
                    <a:pt x="0" y="279"/>
                  </a:cubicBezTo>
                  <a:lnTo>
                    <a:pt x="0" y="474"/>
                  </a:lnTo>
                  <a:cubicBezTo>
                    <a:pt x="0" y="616"/>
                    <a:pt x="109" y="743"/>
                    <a:pt x="253" y="753"/>
                  </a:cubicBezTo>
                  <a:cubicBezTo>
                    <a:pt x="259" y="753"/>
                    <a:pt x="264" y="753"/>
                    <a:pt x="270" y="753"/>
                  </a:cubicBezTo>
                  <a:cubicBezTo>
                    <a:pt x="420" y="753"/>
                    <a:pt x="539" y="632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7763075" y="27216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4"/>
                  </a:lnTo>
                  <a:cubicBezTo>
                    <a:pt x="0" y="632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5"/>
                    <a:pt x="539" y="618"/>
                    <a:pt x="539" y="474"/>
                  </a:cubicBezTo>
                  <a:lnTo>
                    <a:pt x="539" y="280"/>
                  </a:lnTo>
                  <a:cubicBezTo>
                    <a:pt x="539" y="136"/>
                    <a:pt x="430" y="10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7394775" y="2630425"/>
              <a:ext cx="19400" cy="13475"/>
            </a:xfrm>
            <a:custGeom>
              <a:avLst/>
              <a:gdLst/>
              <a:ahLst/>
              <a:cxnLst/>
              <a:rect l="l" t="t" r="r" b="b"/>
              <a:pathLst>
                <a:path w="776" h="539" extrusionOk="0">
                  <a:moveTo>
                    <a:pt x="292" y="0"/>
                  </a:moveTo>
                  <a:cubicBezTo>
                    <a:pt x="149" y="0"/>
                    <a:pt x="22" y="109"/>
                    <a:pt x="13" y="254"/>
                  </a:cubicBezTo>
                  <a:cubicBezTo>
                    <a:pt x="1" y="408"/>
                    <a:pt x="126" y="539"/>
                    <a:pt x="281" y="539"/>
                  </a:cubicBezTo>
                  <a:lnTo>
                    <a:pt x="487" y="539"/>
                  </a:lnTo>
                  <a:cubicBezTo>
                    <a:pt x="630" y="539"/>
                    <a:pt x="757" y="430"/>
                    <a:pt x="766" y="286"/>
                  </a:cubicBezTo>
                  <a:cubicBezTo>
                    <a:pt x="775" y="128"/>
                    <a:pt x="651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7363875" y="2630425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0" y="0"/>
                  </a:moveTo>
                  <a:cubicBezTo>
                    <a:pt x="146" y="0"/>
                    <a:pt x="20" y="109"/>
                    <a:pt x="10" y="254"/>
                  </a:cubicBezTo>
                  <a:cubicBezTo>
                    <a:pt x="0" y="408"/>
                    <a:pt x="125" y="539"/>
                    <a:pt x="278" y="539"/>
                  </a:cubicBezTo>
                  <a:lnTo>
                    <a:pt x="483" y="539"/>
                  </a:lnTo>
                  <a:cubicBezTo>
                    <a:pt x="628" y="539"/>
                    <a:pt x="753" y="430"/>
                    <a:pt x="764" y="286"/>
                  </a:cubicBezTo>
                  <a:cubicBezTo>
                    <a:pt x="773" y="128"/>
                    <a:pt x="64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7382275" y="26433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0"/>
                  </a:moveTo>
                  <a:cubicBezTo>
                    <a:pt x="264" y="0"/>
                    <a:pt x="259" y="1"/>
                    <a:pt x="254" y="1"/>
                  </a:cubicBezTo>
                  <a:cubicBezTo>
                    <a:pt x="109" y="9"/>
                    <a:pt x="1" y="136"/>
                    <a:pt x="1" y="280"/>
                  </a:cubicBezTo>
                  <a:lnTo>
                    <a:pt x="1" y="473"/>
                  </a:lnTo>
                  <a:cubicBezTo>
                    <a:pt x="1" y="618"/>
                    <a:pt x="109" y="743"/>
                    <a:pt x="254" y="753"/>
                  </a:cubicBezTo>
                  <a:cubicBezTo>
                    <a:pt x="260" y="753"/>
                    <a:pt x="266" y="753"/>
                    <a:pt x="272" y="753"/>
                  </a:cubicBezTo>
                  <a:cubicBezTo>
                    <a:pt x="422" y="753"/>
                    <a:pt x="539" y="631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8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7382275" y="26124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121" y="1"/>
                    <a:pt x="1" y="121"/>
                    <a:pt x="1" y="270"/>
                  </a:cubicBezTo>
                  <a:lnTo>
                    <a:pt x="1" y="484"/>
                  </a:lnTo>
                  <a:cubicBezTo>
                    <a:pt x="1" y="634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7"/>
                    <a:pt x="539" y="621"/>
                    <a:pt x="539" y="475"/>
                  </a:cubicBezTo>
                  <a:lnTo>
                    <a:pt x="539" y="280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7493725" y="2662400"/>
              <a:ext cx="40625" cy="19450"/>
            </a:xfrm>
            <a:custGeom>
              <a:avLst/>
              <a:gdLst/>
              <a:ahLst/>
              <a:cxnLst/>
              <a:rect l="l" t="t" r="r" b="b"/>
              <a:pathLst>
                <a:path w="1625" h="778" extrusionOk="0">
                  <a:moveTo>
                    <a:pt x="303" y="0"/>
                  </a:moveTo>
                  <a:cubicBezTo>
                    <a:pt x="240" y="0"/>
                    <a:pt x="177" y="22"/>
                    <a:pt x="126" y="67"/>
                  </a:cubicBezTo>
                  <a:cubicBezTo>
                    <a:pt x="12" y="166"/>
                    <a:pt x="0" y="340"/>
                    <a:pt x="98" y="452"/>
                  </a:cubicBezTo>
                  <a:cubicBezTo>
                    <a:pt x="287" y="669"/>
                    <a:pt x="550" y="777"/>
                    <a:pt x="812" y="777"/>
                  </a:cubicBezTo>
                  <a:cubicBezTo>
                    <a:pt x="1075" y="777"/>
                    <a:pt x="1337" y="669"/>
                    <a:pt x="1525" y="452"/>
                  </a:cubicBezTo>
                  <a:cubicBezTo>
                    <a:pt x="1625" y="340"/>
                    <a:pt x="1611" y="166"/>
                    <a:pt x="1499" y="67"/>
                  </a:cubicBezTo>
                  <a:cubicBezTo>
                    <a:pt x="1448" y="22"/>
                    <a:pt x="1385" y="0"/>
                    <a:pt x="1322" y="0"/>
                  </a:cubicBezTo>
                  <a:cubicBezTo>
                    <a:pt x="1246" y="0"/>
                    <a:pt x="1170" y="32"/>
                    <a:pt x="1115" y="94"/>
                  </a:cubicBezTo>
                  <a:cubicBezTo>
                    <a:pt x="1036" y="186"/>
                    <a:pt x="924" y="232"/>
                    <a:pt x="813" y="232"/>
                  </a:cubicBezTo>
                  <a:cubicBezTo>
                    <a:pt x="702" y="232"/>
                    <a:pt x="591" y="186"/>
                    <a:pt x="511" y="94"/>
                  </a:cubicBezTo>
                  <a:cubicBezTo>
                    <a:pt x="456" y="32"/>
                    <a:pt x="38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7589275" y="2662375"/>
              <a:ext cx="40675" cy="19475"/>
            </a:xfrm>
            <a:custGeom>
              <a:avLst/>
              <a:gdLst/>
              <a:ahLst/>
              <a:cxnLst/>
              <a:rect l="l" t="t" r="r" b="b"/>
              <a:pathLst>
                <a:path w="1627" h="779" extrusionOk="0">
                  <a:moveTo>
                    <a:pt x="1321" y="0"/>
                  </a:moveTo>
                  <a:cubicBezTo>
                    <a:pt x="1245" y="0"/>
                    <a:pt x="1169" y="32"/>
                    <a:pt x="1114" y="95"/>
                  </a:cubicBezTo>
                  <a:cubicBezTo>
                    <a:pt x="1035" y="187"/>
                    <a:pt x="923" y="233"/>
                    <a:pt x="812" y="233"/>
                  </a:cubicBezTo>
                  <a:cubicBezTo>
                    <a:pt x="701" y="233"/>
                    <a:pt x="590" y="187"/>
                    <a:pt x="510" y="95"/>
                  </a:cubicBezTo>
                  <a:cubicBezTo>
                    <a:pt x="455" y="33"/>
                    <a:pt x="379" y="1"/>
                    <a:pt x="303" y="1"/>
                  </a:cubicBezTo>
                  <a:cubicBezTo>
                    <a:pt x="240" y="1"/>
                    <a:pt x="176" y="23"/>
                    <a:pt x="125" y="68"/>
                  </a:cubicBezTo>
                  <a:cubicBezTo>
                    <a:pt x="11" y="167"/>
                    <a:pt x="1" y="341"/>
                    <a:pt x="97" y="453"/>
                  </a:cubicBezTo>
                  <a:cubicBezTo>
                    <a:pt x="288" y="670"/>
                    <a:pt x="550" y="778"/>
                    <a:pt x="813" y="778"/>
                  </a:cubicBezTo>
                  <a:cubicBezTo>
                    <a:pt x="1075" y="778"/>
                    <a:pt x="1337" y="670"/>
                    <a:pt x="1527" y="453"/>
                  </a:cubicBezTo>
                  <a:cubicBezTo>
                    <a:pt x="1627" y="341"/>
                    <a:pt x="1613" y="167"/>
                    <a:pt x="1499" y="68"/>
                  </a:cubicBezTo>
                  <a:cubicBezTo>
                    <a:pt x="1448" y="22"/>
                    <a:pt x="1384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7542775" y="2670825"/>
              <a:ext cx="37975" cy="18850"/>
            </a:xfrm>
            <a:custGeom>
              <a:avLst/>
              <a:gdLst/>
              <a:ahLst/>
              <a:cxnLst/>
              <a:rect l="l" t="t" r="r" b="b"/>
              <a:pathLst>
                <a:path w="1519" h="754" extrusionOk="0">
                  <a:moveTo>
                    <a:pt x="1217" y="0"/>
                  </a:moveTo>
                  <a:cubicBezTo>
                    <a:pt x="1140" y="0"/>
                    <a:pt x="1064" y="33"/>
                    <a:pt x="1009" y="95"/>
                  </a:cubicBezTo>
                  <a:cubicBezTo>
                    <a:pt x="943" y="170"/>
                    <a:pt x="851" y="208"/>
                    <a:pt x="760" y="208"/>
                  </a:cubicBezTo>
                  <a:cubicBezTo>
                    <a:pt x="668" y="208"/>
                    <a:pt x="577" y="170"/>
                    <a:pt x="511" y="95"/>
                  </a:cubicBezTo>
                  <a:cubicBezTo>
                    <a:pt x="456" y="33"/>
                    <a:pt x="380" y="1"/>
                    <a:pt x="303" y="1"/>
                  </a:cubicBezTo>
                  <a:cubicBezTo>
                    <a:pt x="239" y="1"/>
                    <a:pt x="176" y="23"/>
                    <a:pt x="124" y="67"/>
                  </a:cubicBezTo>
                  <a:cubicBezTo>
                    <a:pt x="12" y="167"/>
                    <a:pt x="0" y="340"/>
                    <a:pt x="98" y="452"/>
                  </a:cubicBezTo>
                  <a:cubicBezTo>
                    <a:pt x="272" y="653"/>
                    <a:pt x="515" y="754"/>
                    <a:pt x="759" y="754"/>
                  </a:cubicBezTo>
                  <a:cubicBezTo>
                    <a:pt x="1002" y="754"/>
                    <a:pt x="1245" y="653"/>
                    <a:pt x="1419" y="452"/>
                  </a:cubicBezTo>
                  <a:cubicBezTo>
                    <a:pt x="1519" y="340"/>
                    <a:pt x="1508" y="167"/>
                    <a:pt x="1394" y="67"/>
                  </a:cubicBezTo>
                  <a:cubicBezTo>
                    <a:pt x="1343" y="22"/>
                    <a:pt x="1280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746840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6" y="1"/>
                    <a:pt x="21" y="110"/>
                    <a:pt x="11" y="254"/>
                  </a:cubicBezTo>
                  <a:cubicBezTo>
                    <a:pt x="1" y="411"/>
                    <a:pt x="127" y="539"/>
                    <a:pt x="280" y="539"/>
                  </a:cubicBezTo>
                  <a:lnTo>
                    <a:pt x="484" y="539"/>
                  </a:lnTo>
                  <a:cubicBezTo>
                    <a:pt x="628" y="539"/>
                    <a:pt x="755" y="430"/>
                    <a:pt x="765" y="286"/>
                  </a:cubicBezTo>
                  <a:cubicBezTo>
                    <a:pt x="774" y="128"/>
                    <a:pt x="650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743745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7" y="1"/>
                    <a:pt x="19" y="110"/>
                    <a:pt x="10" y="254"/>
                  </a:cubicBezTo>
                  <a:cubicBezTo>
                    <a:pt x="1" y="411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28"/>
                    <a:pt x="651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7456025" y="2969200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2" y="1"/>
                  </a:moveTo>
                  <a:cubicBezTo>
                    <a:pt x="266" y="1"/>
                    <a:pt x="260" y="1"/>
                    <a:pt x="253" y="2"/>
                  </a:cubicBezTo>
                  <a:cubicBezTo>
                    <a:pt x="109" y="8"/>
                    <a:pt x="0" y="135"/>
                    <a:pt x="0" y="279"/>
                  </a:cubicBezTo>
                  <a:lnTo>
                    <a:pt x="0" y="473"/>
                  </a:lnTo>
                  <a:cubicBezTo>
                    <a:pt x="0" y="617"/>
                    <a:pt x="109" y="742"/>
                    <a:pt x="253" y="753"/>
                  </a:cubicBezTo>
                  <a:cubicBezTo>
                    <a:pt x="259" y="754"/>
                    <a:pt x="264" y="754"/>
                    <a:pt x="270" y="754"/>
                  </a:cubicBezTo>
                  <a:cubicBezTo>
                    <a:pt x="419" y="754"/>
                    <a:pt x="539" y="633"/>
                    <a:pt x="539" y="485"/>
                  </a:cubicBezTo>
                  <a:lnTo>
                    <a:pt x="539" y="270"/>
                  </a:lnTo>
                  <a:cubicBezTo>
                    <a:pt x="539" y="120"/>
                    <a:pt x="419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0"/>
            <p:cNvSpPr/>
            <p:nvPr/>
          </p:nvSpPr>
          <p:spPr>
            <a:xfrm>
              <a:off x="7456025" y="2938225"/>
              <a:ext cx="13475" cy="18900"/>
            </a:xfrm>
            <a:custGeom>
              <a:avLst/>
              <a:gdLst/>
              <a:ahLst/>
              <a:cxnLst/>
              <a:rect l="l" t="t" r="r" b="b"/>
              <a:pathLst>
                <a:path w="539" h="756" extrusionOk="0">
                  <a:moveTo>
                    <a:pt x="269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6"/>
                  </a:lnTo>
                  <a:cubicBezTo>
                    <a:pt x="0" y="636"/>
                    <a:pt x="120" y="755"/>
                    <a:pt x="267" y="755"/>
                  </a:cubicBezTo>
                  <a:cubicBezTo>
                    <a:pt x="273" y="755"/>
                    <a:pt x="279" y="755"/>
                    <a:pt x="286" y="754"/>
                  </a:cubicBezTo>
                  <a:cubicBezTo>
                    <a:pt x="430" y="745"/>
                    <a:pt x="539" y="618"/>
                    <a:pt x="539" y="475"/>
                  </a:cubicBezTo>
                  <a:lnTo>
                    <a:pt x="539" y="282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6" name="Google Shape;1356;p40"/>
          <p:cNvCxnSpPr>
            <a:stCxn id="1265" idx="3"/>
            <a:endCxn id="1264" idx="1"/>
          </p:cNvCxnSpPr>
          <p:nvPr/>
        </p:nvCxnSpPr>
        <p:spPr>
          <a:xfrm>
            <a:off x="2326350" y="2066794"/>
            <a:ext cx="17646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57" name="Google Shape;1357;p40"/>
          <p:cNvCxnSpPr>
            <a:endCxn id="1263" idx="1"/>
          </p:cNvCxnSpPr>
          <p:nvPr/>
        </p:nvCxnSpPr>
        <p:spPr>
          <a:xfrm>
            <a:off x="5117875" y="2066794"/>
            <a:ext cx="16998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58" name="Google Shape;1358;p40"/>
          <p:cNvCxnSpPr>
            <a:stCxn id="1265" idx="2"/>
            <a:endCxn id="1267" idx="0"/>
          </p:cNvCxnSpPr>
          <p:nvPr/>
        </p:nvCxnSpPr>
        <p:spPr>
          <a:xfrm>
            <a:off x="1845300" y="2547844"/>
            <a:ext cx="0" cy="5388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59" name="Google Shape;1359;p40"/>
          <p:cNvCxnSpPr>
            <a:stCxn id="1264" idx="2"/>
            <a:endCxn id="1269" idx="0"/>
          </p:cNvCxnSpPr>
          <p:nvPr/>
        </p:nvCxnSpPr>
        <p:spPr>
          <a:xfrm>
            <a:off x="4572012" y="2547844"/>
            <a:ext cx="1929" cy="53889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40"/>
          <p:cNvCxnSpPr>
            <a:stCxn id="1263" idx="2"/>
            <a:endCxn id="1271" idx="0"/>
          </p:cNvCxnSpPr>
          <p:nvPr/>
        </p:nvCxnSpPr>
        <p:spPr>
          <a:xfrm>
            <a:off x="7298725" y="2547844"/>
            <a:ext cx="0" cy="5388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00" name="Google Shape;1933;p46"/>
          <p:cNvGrpSpPr/>
          <p:nvPr/>
        </p:nvGrpSpPr>
        <p:grpSpPr>
          <a:xfrm>
            <a:off x="1559156" y="1741539"/>
            <a:ext cx="572525" cy="562188"/>
            <a:chOff x="6274400" y="1808125"/>
            <a:chExt cx="483225" cy="474500"/>
          </a:xfrm>
        </p:grpSpPr>
        <p:sp>
          <p:nvSpPr>
            <p:cNvPr id="101" name="Google Shape;1934;p46"/>
            <p:cNvSpPr/>
            <p:nvPr/>
          </p:nvSpPr>
          <p:spPr>
            <a:xfrm>
              <a:off x="6323250" y="1838650"/>
              <a:ext cx="269625" cy="265975"/>
            </a:xfrm>
            <a:custGeom>
              <a:avLst/>
              <a:gdLst/>
              <a:ahLst/>
              <a:cxnLst/>
              <a:rect l="l" t="t" r="r" b="b"/>
              <a:pathLst>
                <a:path w="10785" h="10639" extrusionOk="0">
                  <a:moveTo>
                    <a:pt x="5256" y="1"/>
                  </a:moveTo>
                  <a:cubicBezTo>
                    <a:pt x="4572" y="1"/>
                    <a:pt x="3926" y="315"/>
                    <a:pt x="3501" y="855"/>
                  </a:cubicBezTo>
                  <a:lnTo>
                    <a:pt x="1" y="5320"/>
                  </a:lnTo>
                  <a:lnTo>
                    <a:pt x="3501" y="9786"/>
                  </a:lnTo>
                  <a:cubicBezTo>
                    <a:pt x="3923" y="10324"/>
                    <a:pt x="4572" y="10638"/>
                    <a:pt x="5256" y="10638"/>
                  </a:cubicBezTo>
                  <a:lnTo>
                    <a:pt x="6285" y="10638"/>
                  </a:lnTo>
                  <a:cubicBezTo>
                    <a:pt x="8069" y="10342"/>
                    <a:pt x="9553" y="9170"/>
                    <a:pt x="10287" y="7583"/>
                  </a:cubicBezTo>
                  <a:cubicBezTo>
                    <a:pt x="10606" y="6894"/>
                    <a:pt x="10784" y="6129"/>
                    <a:pt x="10784" y="5322"/>
                  </a:cubicBezTo>
                  <a:cubicBezTo>
                    <a:pt x="10784" y="2645"/>
                    <a:pt x="8838" y="427"/>
                    <a:pt x="6285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35;p46"/>
            <p:cNvSpPr/>
            <p:nvPr/>
          </p:nvSpPr>
          <p:spPr>
            <a:xfrm>
              <a:off x="6323350" y="1836825"/>
              <a:ext cx="157050" cy="269400"/>
            </a:xfrm>
            <a:custGeom>
              <a:avLst/>
              <a:gdLst/>
              <a:ahLst/>
              <a:cxnLst/>
              <a:rect l="l" t="t" r="r" b="b"/>
              <a:pathLst>
                <a:path w="6282" h="10776" extrusionOk="0">
                  <a:moveTo>
                    <a:pt x="5389" y="0"/>
                  </a:moveTo>
                  <a:cubicBezTo>
                    <a:pt x="2413" y="0"/>
                    <a:pt x="0" y="2411"/>
                    <a:pt x="0" y="5387"/>
                  </a:cubicBezTo>
                  <a:cubicBezTo>
                    <a:pt x="0" y="8363"/>
                    <a:pt x="2413" y="10776"/>
                    <a:pt x="5389" y="10776"/>
                  </a:cubicBezTo>
                  <a:cubicBezTo>
                    <a:pt x="5694" y="10776"/>
                    <a:pt x="5990" y="10750"/>
                    <a:pt x="6281" y="10701"/>
                  </a:cubicBezTo>
                  <a:cubicBezTo>
                    <a:pt x="3732" y="10273"/>
                    <a:pt x="1787" y="8056"/>
                    <a:pt x="1787" y="5386"/>
                  </a:cubicBezTo>
                  <a:cubicBezTo>
                    <a:pt x="1787" y="4967"/>
                    <a:pt x="1836" y="4560"/>
                    <a:pt x="1925" y="4169"/>
                  </a:cubicBezTo>
                  <a:cubicBezTo>
                    <a:pt x="2411" y="2065"/>
                    <a:pt x="4131" y="431"/>
                    <a:pt x="6281" y="72"/>
                  </a:cubicBezTo>
                  <a:cubicBezTo>
                    <a:pt x="5993" y="25"/>
                    <a:pt x="5694" y="0"/>
                    <a:pt x="5389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36;p46"/>
            <p:cNvSpPr/>
            <p:nvPr/>
          </p:nvSpPr>
          <p:spPr>
            <a:xfrm>
              <a:off x="6357825" y="1995950"/>
              <a:ext cx="53575" cy="42675"/>
            </a:xfrm>
            <a:custGeom>
              <a:avLst/>
              <a:gdLst/>
              <a:ahLst/>
              <a:cxnLst/>
              <a:rect l="l" t="t" r="r" b="b"/>
              <a:pathLst>
                <a:path w="2143" h="1707" extrusionOk="0">
                  <a:moveTo>
                    <a:pt x="1072" y="1"/>
                  </a:moveTo>
                  <a:cubicBezTo>
                    <a:pt x="480" y="1"/>
                    <a:pt x="0" y="383"/>
                    <a:pt x="0" y="854"/>
                  </a:cubicBezTo>
                  <a:cubicBezTo>
                    <a:pt x="0" y="1325"/>
                    <a:pt x="480" y="1707"/>
                    <a:pt x="1072" y="1707"/>
                  </a:cubicBezTo>
                  <a:cubicBezTo>
                    <a:pt x="1664" y="1707"/>
                    <a:pt x="2143" y="1325"/>
                    <a:pt x="2143" y="854"/>
                  </a:cubicBezTo>
                  <a:cubicBezTo>
                    <a:pt x="2143" y="383"/>
                    <a:pt x="1664" y="1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37;p46"/>
            <p:cNvSpPr/>
            <p:nvPr/>
          </p:nvSpPr>
          <p:spPr>
            <a:xfrm>
              <a:off x="6504450" y="1995950"/>
              <a:ext cx="53800" cy="42675"/>
            </a:xfrm>
            <a:custGeom>
              <a:avLst/>
              <a:gdLst/>
              <a:ahLst/>
              <a:cxnLst/>
              <a:rect l="l" t="t" r="r" b="b"/>
              <a:pathLst>
                <a:path w="2152" h="1707" extrusionOk="0">
                  <a:moveTo>
                    <a:pt x="1076" y="1"/>
                  </a:moveTo>
                  <a:cubicBezTo>
                    <a:pt x="482" y="1"/>
                    <a:pt x="1" y="383"/>
                    <a:pt x="1" y="854"/>
                  </a:cubicBezTo>
                  <a:cubicBezTo>
                    <a:pt x="1" y="1325"/>
                    <a:pt x="482" y="1707"/>
                    <a:pt x="1076" y="1707"/>
                  </a:cubicBezTo>
                  <a:cubicBezTo>
                    <a:pt x="1670" y="1707"/>
                    <a:pt x="2151" y="1325"/>
                    <a:pt x="2151" y="854"/>
                  </a:cubicBezTo>
                  <a:cubicBezTo>
                    <a:pt x="2151" y="383"/>
                    <a:pt x="1670" y="1"/>
                    <a:pt x="1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38;p46"/>
            <p:cNvSpPr/>
            <p:nvPr/>
          </p:nvSpPr>
          <p:spPr>
            <a:xfrm>
              <a:off x="6544575" y="1940775"/>
              <a:ext cx="82625" cy="86875"/>
            </a:xfrm>
            <a:custGeom>
              <a:avLst/>
              <a:gdLst/>
              <a:ahLst/>
              <a:cxnLst/>
              <a:rect l="l" t="t" r="r" b="b"/>
              <a:pathLst>
                <a:path w="3305" h="3475" extrusionOk="0">
                  <a:moveTo>
                    <a:pt x="0" y="1"/>
                  </a:moveTo>
                  <a:lnTo>
                    <a:pt x="1428" y="3475"/>
                  </a:lnTo>
                  <a:cubicBezTo>
                    <a:pt x="2310" y="3475"/>
                    <a:pt x="3048" y="2864"/>
                    <a:pt x="3244" y="2044"/>
                  </a:cubicBezTo>
                  <a:cubicBezTo>
                    <a:pt x="3304" y="1797"/>
                    <a:pt x="3226" y="1538"/>
                    <a:pt x="3045" y="1358"/>
                  </a:cubicBezTo>
                  <a:lnTo>
                    <a:pt x="16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39;p46"/>
            <p:cNvSpPr/>
            <p:nvPr/>
          </p:nvSpPr>
          <p:spPr>
            <a:xfrm>
              <a:off x="6288950" y="1940775"/>
              <a:ext cx="82625" cy="86875"/>
            </a:xfrm>
            <a:custGeom>
              <a:avLst/>
              <a:gdLst/>
              <a:ahLst/>
              <a:cxnLst/>
              <a:rect l="l" t="t" r="r" b="b"/>
              <a:pathLst>
                <a:path w="3305" h="3475" extrusionOk="0">
                  <a:moveTo>
                    <a:pt x="1617" y="1"/>
                  </a:moveTo>
                  <a:lnTo>
                    <a:pt x="259" y="1358"/>
                  </a:lnTo>
                  <a:cubicBezTo>
                    <a:pt x="78" y="1538"/>
                    <a:pt x="0" y="1797"/>
                    <a:pt x="60" y="2044"/>
                  </a:cubicBezTo>
                  <a:cubicBezTo>
                    <a:pt x="255" y="2864"/>
                    <a:pt x="993" y="3475"/>
                    <a:pt x="1875" y="3475"/>
                  </a:cubicBezTo>
                  <a:lnTo>
                    <a:pt x="3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40;p46"/>
            <p:cNvSpPr/>
            <p:nvPr/>
          </p:nvSpPr>
          <p:spPr>
            <a:xfrm>
              <a:off x="6379700" y="1814425"/>
              <a:ext cx="224875" cy="123800"/>
            </a:xfrm>
            <a:custGeom>
              <a:avLst/>
              <a:gdLst/>
              <a:ahLst/>
              <a:cxnLst/>
              <a:rect l="l" t="t" r="r" b="b"/>
              <a:pathLst>
                <a:path w="8995" h="4952" extrusionOk="0">
                  <a:moveTo>
                    <a:pt x="3135" y="0"/>
                  </a:moveTo>
                  <a:lnTo>
                    <a:pt x="1" y="951"/>
                  </a:lnTo>
                  <a:lnTo>
                    <a:pt x="1" y="4081"/>
                  </a:lnTo>
                  <a:cubicBezTo>
                    <a:pt x="966" y="3798"/>
                    <a:pt x="2001" y="3666"/>
                    <a:pt x="3135" y="3666"/>
                  </a:cubicBezTo>
                  <a:cubicBezTo>
                    <a:pt x="4268" y="3666"/>
                    <a:pt x="5301" y="3798"/>
                    <a:pt x="6267" y="4081"/>
                  </a:cubicBezTo>
                  <a:cubicBezTo>
                    <a:pt x="7000" y="4295"/>
                    <a:pt x="7692" y="4588"/>
                    <a:pt x="8358" y="4952"/>
                  </a:cubicBezTo>
                  <a:cubicBezTo>
                    <a:pt x="8994" y="3907"/>
                    <a:pt x="8747" y="2553"/>
                    <a:pt x="7784" y="1798"/>
                  </a:cubicBezTo>
                  <a:cubicBezTo>
                    <a:pt x="7562" y="1625"/>
                    <a:pt x="7344" y="1465"/>
                    <a:pt x="7144" y="1335"/>
                  </a:cubicBezTo>
                  <a:cubicBezTo>
                    <a:pt x="5960" y="553"/>
                    <a:pt x="4554" y="0"/>
                    <a:pt x="3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41;p46"/>
            <p:cNvSpPr/>
            <p:nvPr/>
          </p:nvSpPr>
          <p:spPr>
            <a:xfrm>
              <a:off x="6311575" y="1814425"/>
              <a:ext cx="146500" cy="123775"/>
            </a:xfrm>
            <a:custGeom>
              <a:avLst/>
              <a:gdLst/>
              <a:ahLst/>
              <a:cxnLst/>
              <a:rect l="l" t="t" r="r" b="b"/>
              <a:pathLst>
                <a:path w="5860" h="4951" extrusionOk="0">
                  <a:moveTo>
                    <a:pt x="5860" y="0"/>
                  </a:moveTo>
                  <a:cubicBezTo>
                    <a:pt x="4441" y="0"/>
                    <a:pt x="3033" y="553"/>
                    <a:pt x="1850" y="1335"/>
                  </a:cubicBezTo>
                  <a:cubicBezTo>
                    <a:pt x="1651" y="1467"/>
                    <a:pt x="1433" y="1625"/>
                    <a:pt x="1210" y="1798"/>
                  </a:cubicBezTo>
                  <a:cubicBezTo>
                    <a:pt x="247" y="2553"/>
                    <a:pt x="0" y="3907"/>
                    <a:pt x="637" y="4950"/>
                  </a:cubicBezTo>
                  <a:cubicBezTo>
                    <a:pt x="1299" y="4587"/>
                    <a:pt x="1993" y="4292"/>
                    <a:pt x="2726" y="4079"/>
                  </a:cubicBezTo>
                  <a:cubicBezTo>
                    <a:pt x="2726" y="2166"/>
                    <a:pt x="4011" y="493"/>
                    <a:pt x="5860" y="0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42;p46"/>
            <p:cNvSpPr/>
            <p:nvPr/>
          </p:nvSpPr>
          <p:spPr>
            <a:xfrm>
              <a:off x="6303675" y="1885175"/>
              <a:ext cx="308825" cy="73950"/>
            </a:xfrm>
            <a:custGeom>
              <a:avLst/>
              <a:gdLst/>
              <a:ahLst/>
              <a:cxnLst/>
              <a:rect l="l" t="t" r="r" b="b"/>
              <a:pathLst>
                <a:path w="12353" h="2958" extrusionOk="0">
                  <a:moveTo>
                    <a:pt x="6177" y="0"/>
                  </a:moveTo>
                  <a:cubicBezTo>
                    <a:pt x="4070" y="0"/>
                    <a:pt x="2283" y="441"/>
                    <a:pt x="554" y="1390"/>
                  </a:cubicBezTo>
                  <a:cubicBezTo>
                    <a:pt x="149" y="1611"/>
                    <a:pt x="0" y="2119"/>
                    <a:pt x="223" y="2524"/>
                  </a:cubicBezTo>
                  <a:cubicBezTo>
                    <a:pt x="373" y="2800"/>
                    <a:pt x="660" y="2957"/>
                    <a:pt x="957" y="2957"/>
                  </a:cubicBezTo>
                  <a:cubicBezTo>
                    <a:pt x="1093" y="2957"/>
                    <a:pt x="1231" y="2924"/>
                    <a:pt x="1359" y="2855"/>
                  </a:cubicBezTo>
                  <a:cubicBezTo>
                    <a:pt x="1809" y="2608"/>
                    <a:pt x="2258" y="2402"/>
                    <a:pt x="2717" y="2235"/>
                  </a:cubicBezTo>
                  <a:cubicBezTo>
                    <a:pt x="3780" y="1849"/>
                    <a:pt x="4895" y="1671"/>
                    <a:pt x="6179" y="1671"/>
                  </a:cubicBezTo>
                  <a:cubicBezTo>
                    <a:pt x="7464" y="1671"/>
                    <a:pt x="8578" y="1849"/>
                    <a:pt x="9642" y="2235"/>
                  </a:cubicBezTo>
                  <a:cubicBezTo>
                    <a:pt x="10099" y="2402"/>
                    <a:pt x="10550" y="2608"/>
                    <a:pt x="11000" y="2855"/>
                  </a:cubicBezTo>
                  <a:cubicBezTo>
                    <a:pt x="11127" y="2924"/>
                    <a:pt x="11263" y="2957"/>
                    <a:pt x="11398" y="2957"/>
                  </a:cubicBezTo>
                  <a:cubicBezTo>
                    <a:pt x="11693" y="2957"/>
                    <a:pt x="11979" y="2800"/>
                    <a:pt x="12132" y="2524"/>
                  </a:cubicBezTo>
                  <a:cubicBezTo>
                    <a:pt x="12353" y="2119"/>
                    <a:pt x="12206" y="1613"/>
                    <a:pt x="11801" y="1390"/>
                  </a:cubicBezTo>
                  <a:cubicBezTo>
                    <a:pt x="10072" y="441"/>
                    <a:pt x="8285" y="0"/>
                    <a:pt x="6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43;p46"/>
            <p:cNvSpPr/>
            <p:nvPr/>
          </p:nvSpPr>
          <p:spPr>
            <a:xfrm>
              <a:off x="6559150" y="2196775"/>
              <a:ext cx="97850" cy="78800"/>
            </a:xfrm>
            <a:custGeom>
              <a:avLst/>
              <a:gdLst/>
              <a:ahLst/>
              <a:cxnLst/>
              <a:rect l="l" t="t" r="r" b="b"/>
              <a:pathLst>
                <a:path w="3914" h="3152" extrusionOk="0">
                  <a:moveTo>
                    <a:pt x="0" y="1"/>
                  </a:moveTo>
                  <a:lnTo>
                    <a:pt x="0" y="1628"/>
                  </a:lnTo>
                  <a:cubicBezTo>
                    <a:pt x="0" y="2294"/>
                    <a:pt x="443" y="2882"/>
                    <a:pt x="1086" y="3052"/>
                  </a:cubicBezTo>
                  <a:cubicBezTo>
                    <a:pt x="1121" y="3061"/>
                    <a:pt x="1152" y="3067"/>
                    <a:pt x="1186" y="3075"/>
                  </a:cubicBezTo>
                  <a:cubicBezTo>
                    <a:pt x="1440" y="3126"/>
                    <a:pt x="1700" y="3152"/>
                    <a:pt x="1957" y="3152"/>
                  </a:cubicBezTo>
                  <a:cubicBezTo>
                    <a:pt x="2221" y="3152"/>
                    <a:pt x="2477" y="3124"/>
                    <a:pt x="2732" y="3073"/>
                  </a:cubicBezTo>
                  <a:cubicBezTo>
                    <a:pt x="2738" y="3070"/>
                    <a:pt x="2746" y="3070"/>
                    <a:pt x="2752" y="3069"/>
                  </a:cubicBezTo>
                  <a:cubicBezTo>
                    <a:pt x="3430" y="2929"/>
                    <a:pt x="3913" y="2365"/>
                    <a:pt x="3913" y="1673"/>
                  </a:cubicBezTo>
                  <a:lnTo>
                    <a:pt x="39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44;p46"/>
            <p:cNvSpPr/>
            <p:nvPr/>
          </p:nvSpPr>
          <p:spPr>
            <a:xfrm>
              <a:off x="6460925" y="2106850"/>
              <a:ext cx="117175" cy="107400"/>
            </a:xfrm>
            <a:custGeom>
              <a:avLst/>
              <a:gdLst/>
              <a:ahLst/>
              <a:cxnLst/>
              <a:rect l="l" t="t" r="r" b="b"/>
              <a:pathLst>
                <a:path w="4687" h="4296" extrusionOk="0">
                  <a:moveTo>
                    <a:pt x="3115" y="0"/>
                  </a:moveTo>
                  <a:cubicBezTo>
                    <a:pt x="3033" y="0"/>
                    <a:pt x="2952" y="4"/>
                    <a:pt x="2872" y="10"/>
                  </a:cubicBezTo>
                  <a:cubicBezTo>
                    <a:pt x="1249" y="147"/>
                    <a:pt x="1" y="1621"/>
                    <a:pt x="217" y="3308"/>
                  </a:cubicBezTo>
                  <a:cubicBezTo>
                    <a:pt x="283" y="3811"/>
                    <a:pt x="677" y="4208"/>
                    <a:pt x="1182" y="4271"/>
                  </a:cubicBezTo>
                  <a:cubicBezTo>
                    <a:pt x="1309" y="4287"/>
                    <a:pt x="1435" y="4295"/>
                    <a:pt x="1559" y="4295"/>
                  </a:cubicBezTo>
                  <a:cubicBezTo>
                    <a:pt x="3291" y="4295"/>
                    <a:pt x="4686" y="2774"/>
                    <a:pt x="4464" y="990"/>
                  </a:cubicBezTo>
                  <a:lnTo>
                    <a:pt x="4357" y="131"/>
                  </a:lnTo>
                  <a:lnTo>
                    <a:pt x="3498" y="24"/>
                  </a:lnTo>
                  <a:cubicBezTo>
                    <a:pt x="3370" y="8"/>
                    <a:pt x="3241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45;p46"/>
            <p:cNvSpPr/>
            <p:nvPr/>
          </p:nvSpPr>
          <p:spPr>
            <a:xfrm>
              <a:off x="6492088" y="2136800"/>
              <a:ext cx="57975" cy="51725"/>
            </a:xfrm>
            <a:custGeom>
              <a:avLst/>
              <a:gdLst/>
              <a:ahLst/>
              <a:cxnLst/>
              <a:rect l="l" t="t" r="r" b="b"/>
              <a:pathLst>
                <a:path w="2319" h="2069" extrusionOk="0">
                  <a:moveTo>
                    <a:pt x="1946" y="1"/>
                  </a:moveTo>
                  <a:cubicBezTo>
                    <a:pt x="865" y="1"/>
                    <a:pt x="1" y="952"/>
                    <a:pt x="142" y="2054"/>
                  </a:cubicBezTo>
                  <a:cubicBezTo>
                    <a:pt x="221" y="2064"/>
                    <a:pt x="299" y="2069"/>
                    <a:pt x="376" y="2069"/>
                  </a:cubicBezTo>
                  <a:cubicBezTo>
                    <a:pt x="1453" y="2069"/>
                    <a:pt x="2318" y="1126"/>
                    <a:pt x="2179" y="15"/>
                  </a:cubicBezTo>
                  <a:cubicBezTo>
                    <a:pt x="2101" y="6"/>
                    <a:pt x="2023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46;p46"/>
            <p:cNvSpPr/>
            <p:nvPr/>
          </p:nvSpPr>
          <p:spPr>
            <a:xfrm>
              <a:off x="6641175" y="2106850"/>
              <a:ext cx="114750" cy="107400"/>
            </a:xfrm>
            <a:custGeom>
              <a:avLst/>
              <a:gdLst/>
              <a:ahLst/>
              <a:cxnLst/>
              <a:rect l="l" t="t" r="r" b="b"/>
              <a:pathLst>
                <a:path w="4590" h="4296" extrusionOk="0">
                  <a:moveTo>
                    <a:pt x="1471" y="1"/>
                  </a:moveTo>
                  <a:cubicBezTo>
                    <a:pt x="1346" y="1"/>
                    <a:pt x="1220" y="9"/>
                    <a:pt x="1092" y="24"/>
                  </a:cubicBezTo>
                  <a:lnTo>
                    <a:pt x="233" y="131"/>
                  </a:lnTo>
                  <a:lnTo>
                    <a:pt x="126" y="990"/>
                  </a:lnTo>
                  <a:cubicBezTo>
                    <a:pt x="0" y="2010"/>
                    <a:pt x="399" y="2945"/>
                    <a:pt x="1089" y="3558"/>
                  </a:cubicBezTo>
                  <a:cubicBezTo>
                    <a:pt x="1606" y="4017"/>
                    <a:pt x="2287" y="4296"/>
                    <a:pt x="3028" y="4296"/>
                  </a:cubicBezTo>
                  <a:cubicBezTo>
                    <a:pt x="3153" y="4296"/>
                    <a:pt x="3280" y="4288"/>
                    <a:pt x="3408" y="4271"/>
                  </a:cubicBezTo>
                  <a:cubicBezTo>
                    <a:pt x="3913" y="4208"/>
                    <a:pt x="4309" y="3811"/>
                    <a:pt x="4373" y="3308"/>
                  </a:cubicBezTo>
                  <a:cubicBezTo>
                    <a:pt x="4590" y="1628"/>
                    <a:pt x="3350" y="160"/>
                    <a:pt x="1735" y="13"/>
                  </a:cubicBezTo>
                  <a:cubicBezTo>
                    <a:pt x="1648" y="5"/>
                    <a:pt x="1560" y="1"/>
                    <a:pt x="1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47;p46"/>
            <p:cNvSpPr/>
            <p:nvPr/>
          </p:nvSpPr>
          <p:spPr>
            <a:xfrm>
              <a:off x="6668500" y="2134675"/>
              <a:ext cx="57950" cy="51725"/>
            </a:xfrm>
            <a:custGeom>
              <a:avLst/>
              <a:gdLst/>
              <a:ahLst/>
              <a:cxnLst/>
              <a:rect l="l" t="t" r="r" b="b"/>
              <a:pathLst>
                <a:path w="2318" h="2069" extrusionOk="0">
                  <a:moveTo>
                    <a:pt x="373" y="1"/>
                  </a:moveTo>
                  <a:cubicBezTo>
                    <a:pt x="297" y="1"/>
                    <a:pt x="219" y="6"/>
                    <a:pt x="140" y="15"/>
                  </a:cubicBezTo>
                  <a:cubicBezTo>
                    <a:pt x="0" y="1126"/>
                    <a:pt x="866" y="2069"/>
                    <a:pt x="1942" y="2069"/>
                  </a:cubicBezTo>
                  <a:cubicBezTo>
                    <a:pt x="2019" y="2069"/>
                    <a:pt x="2097" y="2064"/>
                    <a:pt x="2176" y="2054"/>
                  </a:cubicBezTo>
                  <a:cubicBezTo>
                    <a:pt x="2318" y="952"/>
                    <a:pt x="1454" y="1"/>
                    <a:pt x="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48;p46"/>
            <p:cNvSpPr/>
            <p:nvPr/>
          </p:nvSpPr>
          <p:spPr>
            <a:xfrm>
              <a:off x="6572675" y="2071975"/>
              <a:ext cx="123725" cy="166450"/>
            </a:xfrm>
            <a:custGeom>
              <a:avLst/>
              <a:gdLst/>
              <a:ahLst/>
              <a:cxnLst/>
              <a:rect l="l" t="t" r="r" b="b"/>
              <a:pathLst>
                <a:path w="4949" h="6658" extrusionOk="0">
                  <a:moveTo>
                    <a:pt x="1" y="0"/>
                  </a:moveTo>
                  <a:lnTo>
                    <a:pt x="1" y="738"/>
                  </a:lnTo>
                  <a:lnTo>
                    <a:pt x="1" y="5998"/>
                  </a:lnTo>
                  <a:lnTo>
                    <a:pt x="2673" y="6657"/>
                  </a:lnTo>
                  <a:cubicBezTo>
                    <a:pt x="2740" y="6605"/>
                    <a:pt x="2809" y="6548"/>
                    <a:pt x="2877" y="6489"/>
                  </a:cubicBezTo>
                  <a:cubicBezTo>
                    <a:pt x="3848" y="5613"/>
                    <a:pt x="4949" y="4366"/>
                    <a:pt x="4949" y="3211"/>
                  </a:cubicBezTo>
                  <a:cubicBezTo>
                    <a:pt x="4949" y="2528"/>
                    <a:pt x="4776" y="1916"/>
                    <a:pt x="4467" y="1404"/>
                  </a:cubicBezTo>
                  <a:cubicBezTo>
                    <a:pt x="4315" y="1157"/>
                    <a:pt x="4136" y="936"/>
                    <a:pt x="3929" y="738"/>
                  </a:cubicBezTo>
                  <a:cubicBezTo>
                    <a:pt x="3582" y="413"/>
                    <a:pt x="3157" y="161"/>
                    <a:pt x="2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49;p46"/>
            <p:cNvSpPr/>
            <p:nvPr/>
          </p:nvSpPr>
          <p:spPr>
            <a:xfrm>
              <a:off x="6520225" y="2071975"/>
              <a:ext cx="119575" cy="178150"/>
            </a:xfrm>
            <a:custGeom>
              <a:avLst/>
              <a:gdLst/>
              <a:ahLst/>
              <a:cxnLst/>
              <a:rect l="l" t="t" r="r" b="b"/>
              <a:pathLst>
                <a:path w="4783" h="7126" extrusionOk="0">
                  <a:moveTo>
                    <a:pt x="2330" y="0"/>
                  </a:moveTo>
                  <a:cubicBezTo>
                    <a:pt x="1839" y="155"/>
                    <a:pt x="1401" y="407"/>
                    <a:pt x="1037" y="738"/>
                  </a:cubicBezTo>
                  <a:cubicBezTo>
                    <a:pt x="827" y="933"/>
                    <a:pt x="652" y="1152"/>
                    <a:pt x="499" y="1401"/>
                  </a:cubicBezTo>
                  <a:cubicBezTo>
                    <a:pt x="189" y="1902"/>
                    <a:pt x="0" y="2513"/>
                    <a:pt x="0" y="3207"/>
                  </a:cubicBezTo>
                  <a:cubicBezTo>
                    <a:pt x="0" y="4364"/>
                    <a:pt x="1102" y="5613"/>
                    <a:pt x="2072" y="6487"/>
                  </a:cubicBezTo>
                  <a:cubicBezTo>
                    <a:pt x="2497" y="6869"/>
                    <a:pt x="2921" y="7081"/>
                    <a:pt x="3352" y="7125"/>
                  </a:cubicBezTo>
                  <a:lnTo>
                    <a:pt x="3528" y="6963"/>
                  </a:lnTo>
                  <a:lnTo>
                    <a:pt x="3698" y="7125"/>
                  </a:lnTo>
                  <a:cubicBezTo>
                    <a:pt x="4094" y="7085"/>
                    <a:pt x="4455" y="6907"/>
                    <a:pt x="4780" y="6656"/>
                  </a:cubicBezTo>
                  <a:cubicBezTo>
                    <a:pt x="4714" y="6604"/>
                    <a:pt x="4645" y="6547"/>
                    <a:pt x="4577" y="6487"/>
                  </a:cubicBezTo>
                  <a:cubicBezTo>
                    <a:pt x="3605" y="5613"/>
                    <a:pt x="2321" y="4366"/>
                    <a:pt x="2321" y="3207"/>
                  </a:cubicBezTo>
                  <a:cubicBezTo>
                    <a:pt x="2321" y="2766"/>
                    <a:pt x="2392" y="2353"/>
                    <a:pt x="2525" y="1983"/>
                  </a:cubicBezTo>
                  <a:cubicBezTo>
                    <a:pt x="2701" y="1494"/>
                    <a:pt x="2985" y="1075"/>
                    <a:pt x="3346" y="738"/>
                  </a:cubicBezTo>
                  <a:cubicBezTo>
                    <a:pt x="3698" y="408"/>
                    <a:pt x="4309" y="157"/>
                    <a:pt x="4783" y="0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50;p46"/>
            <p:cNvSpPr/>
            <p:nvPr/>
          </p:nvSpPr>
          <p:spPr>
            <a:xfrm>
              <a:off x="6575450" y="2020325"/>
              <a:ext cx="126025" cy="123650"/>
            </a:xfrm>
            <a:custGeom>
              <a:avLst/>
              <a:gdLst/>
              <a:ahLst/>
              <a:cxnLst/>
              <a:rect l="l" t="t" r="r" b="b"/>
              <a:pathLst>
                <a:path w="5041" h="4946" extrusionOk="0">
                  <a:moveTo>
                    <a:pt x="3010" y="0"/>
                  </a:moveTo>
                  <a:cubicBezTo>
                    <a:pt x="2851" y="0"/>
                    <a:pt x="2692" y="23"/>
                    <a:pt x="2542" y="69"/>
                  </a:cubicBezTo>
                  <a:lnTo>
                    <a:pt x="0" y="538"/>
                  </a:lnTo>
                  <a:lnTo>
                    <a:pt x="0" y="3763"/>
                  </a:lnTo>
                  <a:lnTo>
                    <a:pt x="2542" y="4856"/>
                  </a:lnTo>
                  <a:cubicBezTo>
                    <a:pt x="2728" y="4912"/>
                    <a:pt x="2928" y="4946"/>
                    <a:pt x="3126" y="4946"/>
                  </a:cubicBezTo>
                  <a:cubicBezTo>
                    <a:pt x="3425" y="4946"/>
                    <a:pt x="3720" y="4869"/>
                    <a:pt x="3953" y="4680"/>
                  </a:cubicBezTo>
                  <a:cubicBezTo>
                    <a:pt x="4341" y="4364"/>
                    <a:pt x="4548" y="3859"/>
                    <a:pt x="4373" y="3477"/>
                  </a:cubicBezTo>
                  <a:cubicBezTo>
                    <a:pt x="4832" y="3301"/>
                    <a:pt x="5040" y="2901"/>
                    <a:pt x="5040" y="2462"/>
                  </a:cubicBezTo>
                  <a:cubicBezTo>
                    <a:pt x="5040" y="2022"/>
                    <a:pt x="4720" y="1643"/>
                    <a:pt x="4263" y="1469"/>
                  </a:cubicBezTo>
                  <a:cubicBezTo>
                    <a:pt x="4438" y="1089"/>
                    <a:pt x="4341" y="633"/>
                    <a:pt x="3953" y="319"/>
                  </a:cubicBezTo>
                  <a:cubicBezTo>
                    <a:pt x="3690" y="104"/>
                    <a:pt x="3349" y="0"/>
                    <a:pt x="3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51;p46"/>
            <p:cNvSpPr/>
            <p:nvPr/>
          </p:nvSpPr>
          <p:spPr>
            <a:xfrm>
              <a:off x="6515625" y="2006125"/>
              <a:ext cx="123150" cy="151425"/>
            </a:xfrm>
            <a:custGeom>
              <a:avLst/>
              <a:gdLst/>
              <a:ahLst/>
              <a:cxnLst/>
              <a:rect l="l" t="t" r="r" b="b"/>
              <a:pathLst>
                <a:path w="4926" h="6057" extrusionOk="0">
                  <a:moveTo>
                    <a:pt x="3712" y="0"/>
                  </a:moveTo>
                  <a:cubicBezTo>
                    <a:pt x="3174" y="0"/>
                    <a:pt x="2701" y="258"/>
                    <a:pt x="2491" y="632"/>
                  </a:cubicBezTo>
                  <a:cubicBezTo>
                    <a:pt x="2343" y="588"/>
                    <a:pt x="2187" y="565"/>
                    <a:pt x="2031" y="565"/>
                  </a:cubicBezTo>
                  <a:cubicBezTo>
                    <a:pt x="1692" y="565"/>
                    <a:pt x="1352" y="670"/>
                    <a:pt x="1088" y="885"/>
                  </a:cubicBezTo>
                  <a:cubicBezTo>
                    <a:pt x="700" y="1201"/>
                    <a:pt x="606" y="1654"/>
                    <a:pt x="779" y="2036"/>
                  </a:cubicBezTo>
                  <a:cubicBezTo>
                    <a:pt x="319" y="2209"/>
                    <a:pt x="0" y="2588"/>
                    <a:pt x="0" y="3027"/>
                  </a:cubicBezTo>
                  <a:cubicBezTo>
                    <a:pt x="0" y="3465"/>
                    <a:pt x="224" y="3867"/>
                    <a:pt x="684" y="4039"/>
                  </a:cubicBezTo>
                  <a:cubicBezTo>
                    <a:pt x="511" y="4421"/>
                    <a:pt x="703" y="4927"/>
                    <a:pt x="1088" y="5243"/>
                  </a:cubicBezTo>
                  <a:cubicBezTo>
                    <a:pt x="1320" y="5434"/>
                    <a:pt x="1613" y="5511"/>
                    <a:pt x="1912" y="5511"/>
                  </a:cubicBezTo>
                  <a:cubicBezTo>
                    <a:pt x="2111" y="5511"/>
                    <a:pt x="2312" y="5477"/>
                    <a:pt x="2499" y="5420"/>
                  </a:cubicBezTo>
                  <a:cubicBezTo>
                    <a:pt x="2709" y="5794"/>
                    <a:pt x="3175" y="6056"/>
                    <a:pt x="3712" y="6056"/>
                  </a:cubicBezTo>
                  <a:cubicBezTo>
                    <a:pt x="4251" y="6056"/>
                    <a:pt x="4715" y="5795"/>
                    <a:pt x="4925" y="5420"/>
                  </a:cubicBezTo>
                  <a:cubicBezTo>
                    <a:pt x="3916" y="5059"/>
                    <a:pt x="3243" y="4100"/>
                    <a:pt x="3243" y="3030"/>
                  </a:cubicBezTo>
                  <a:cubicBezTo>
                    <a:pt x="3243" y="1956"/>
                    <a:pt x="3916" y="999"/>
                    <a:pt x="4925" y="637"/>
                  </a:cubicBezTo>
                  <a:cubicBezTo>
                    <a:pt x="4715" y="263"/>
                    <a:pt x="4249" y="0"/>
                    <a:pt x="3712" y="0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52;p46"/>
            <p:cNvSpPr/>
            <p:nvPr/>
          </p:nvSpPr>
          <p:spPr>
            <a:xfrm>
              <a:off x="6336300" y="2103375"/>
              <a:ext cx="133175" cy="172250"/>
            </a:xfrm>
            <a:custGeom>
              <a:avLst/>
              <a:gdLst/>
              <a:ahLst/>
              <a:cxnLst/>
              <a:rect l="l" t="t" r="r" b="b"/>
              <a:pathLst>
                <a:path w="5327" h="6890" extrusionOk="0">
                  <a:moveTo>
                    <a:pt x="1114" y="0"/>
                  </a:moveTo>
                  <a:lnTo>
                    <a:pt x="1" y="436"/>
                  </a:lnTo>
                  <a:lnTo>
                    <a:pt x="850" y="1813"/>
                  </a:lnTo>
                  <a:lnTo>
                    <a:pt x="3657" y="6484"/>
                  </a:lnTo>
                  <a:cubicBezTo>
                    <a:pt x="3775" y="6682"/>
                    <a:pt x="3964" y="6812"/>
                    <a:pt x="4170" y="6865"/>
                  </a:cubicBezTo>
                  <a:cubicBezTo>
                    <a:pt x="4236" y="6881"/>
                    <a:pt x="4304" y="6890"/>
                    <a:pt x="4373" y="6890"/>
                  </a:cubicBezTo>
                  <a:cubicBezTo>
                    <a:pt x="4520" y="6890"/>
                    <a:pt x="4669" y="6851"/>
                    <a:pt x="4803" y="6771"/>
                  </a:cubicBezTo>
                  <a:cubicBezTo>
                    <a:pt x="5199" y="6533"/>
                    <a:pt x="5326" y="6019"/>
                    <a:pt x="5089" y="5624"/>
                  </a:cubicBezTo>
                  <a:lnTo>
                    <a:pt x="2281" y="953"/>
                  </a:lnTo>
                  <a:cubicBezTo>
                    <a:pt x="2004" y="491"/>
                    <a:pt x="1587" y="168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53;p46"/>
            <p:cNvSpPr/>
            <p:nvPr/>
          </p:nvSpPr>
          <p:spPr>
            <a:xfrm>
              <a:off x="6282050" y="2100175"/>
              <a:ext cx="82125" cy="94500"/>
            </a:xfrm>
            <a:custGeom>
              <a:avLst/>
              <a:gdLst/>
              <a:ahLst/>
              <a:cxnLst/>
              <a:rect l="l" t="t" r="r" b="b"/>
              <a:pathLst>
                <a:path w="3285" h="3780" extrusionOk="0">
                  <a:moveTo>
                    <a:pt x="2536" y="0"/>
                  </a:moveTo>
                  <a:cubicBezTo>
                    <a:pt x="2326" y="0"/>
                    <a:pt x="2115" y="30"/>
                    <a:pt x="1910" y="92"/>
                  </a:cubicBezTo>
                  <a:cubicBezTo>
                    <a:pt x="1733" y="144"/>
                    <a:pt x="1560" y="220"/>
                    <a:pt x="1396" y="319"/>
                  </a:cubicBezTo>
                  <a:cubicBezTo>
                    <a:pt x="341" y="952"/>
                    <a:pt x="0" y="2320"/>
                    <a:pt x="635" y="3374"/>
                  </a:cubicBezTo>
                  <a:cubicBezTo>
                    <a:pt x="792" y="3635"/>
                    <a:pt x="1068" y="3779"/>
                    <a:pt x="1352" y="3779"/>
                  </a:cubicBezTo>
                  <a:cubicBezTo>
                    <a:pt x="1498" y="3779"/>
                    <a:pt x="1646" y="3741"/>
                    <a:pt x="1781" y="3659"/>
                  </a:cubicBezTo>
                  <a:cubicBezTo>
                    <a:pt x="2177" y="3422"/>
                    <a:pt x="2302" y="2912"/>
                    <a:pt x="2069" y="2517"/>
                  </a:cubicBezTo>
                  <a:cubicBezTo>
                    <a:pt x="1916" y="2256"/>
                    <a:pt x="1994" y="1914"/>
                    <a:pt x="2249" y="1754"/>
                  </a:cubicBezTo>
                  <a:cubicBezTo>
                    <a:pt x="2341" y="1697"/>
                    <a:pt x="2441" y="1669"/>
                    <a:pt x="2540" y="1669"/>
                  </a:cubicBezTo>
                  <a:cubicBezTo>
                    <a:pt x="2724" y="1669"/>
                    <a:pt x="2904" y="1765"/>
                    <a:pt x="3020" y="1940"/>
                  </a:cubicBezTo>
                  <a:cubicBezTo>
                    <a:pt x="2678" y="1372"/>
                    <a:pt x="2766" y="644"/>
                    <a:pt x="3237" y="174"/>
                  </a:cubicBezTo>
                  <a:lnTo>
                    <a:pt x="3284" y="128"/>
                  </a:lnTo>
                  <a:cubicBezTo>
                    <a:pt x="3044" y="44"/>
                    <a:pt x="2791" y="0"/>
                    <a:pt x="2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54;p46"/>
            <p:cNvSpPr/>
            <p:nvPr/>
          </p:nvSpPr>
          <p:spPr>
            <a:xfrm>
              <a:off x="6402250" y="2157875"/>
              <a:ext cx="37125" cy="37125"/>
            </a:xfrm>
            <a:custGeom>
              <a:avLst/>
              <a:gdLst/>
              <a:ahLst/>
              <a:cxnLst/>
              <a:rect l="l" t="t" r="r" b="b"/>
              <a:pathLst>
                <a:path w="1485" h="1485" extrusionOk="0">
                  <a:moveTo>
                    <a:pt x="742" y="0"/>
                  </a:moveTo>
                  <a:cubicBezTo>
                    <a:pt x="332" y="0"/>
                    <a:pt x="1" y="333"/>
                    <a:pt x="1" y="742"/>
                  </a:cubicBezTo>
                  <a:cubicBezTo>
                    <a:pt x="1" y="1152"/>
                    <a:pt x="332" y="1485"/>
                    <a:pt x="742" y="1485"/>
                  </a:cubicBezTo>
                  <a:cubicBezTo>
                    <a:pt x="1153" y="1485"/>
                    <a:pt x="1484" y="1152"/>
                    <a:pt x="1484" y="742"/>
                  </a:cubicBezTo>
                  <a:cubicBezTo>
                    <a:pt x="1484" y="333"/>
                    <a:pt x="1153" y="0"/>
                    <a:pt x="742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55;p46"/>
            <p:cNvSpPr/>
            <p:nvPr/>
          </p:nvSpPr>
          <p:spPr>
            <a:xfrm>
              <a:off x="6361200" y="2167675"/>
              <a:ext cx="55700" cy="55750"/>
            </a:xfrm>
            <a:custGeom>
              <a:avLst/>
              <a:gdLst/>
              <a:ahLst/>
              <a:cxnLst/>
              <a:rect l="l" t="t" r="r" b="b"/>
              <a:pathLst>
                <a:path w="2228" h="2230" extrusionOk="0">
                  <a:moveTo>
                    <a:pt x="1114" y="1"/>
                  </a:moveTo>
                  <a:cubicBezTo>
                    <a:pt x="499" y="1"/>
                    <a:pt x="0" y="499"/>
                    <a:pt x="0" y="1116"/>
                  </a:cubicBezTo>
                  <a:cubicBezTo>
                    <a:pt x="0" y="1731"/>
                    <a:pt x="499" y="2230"/>
                    <a:pt x="1114" y="2230"/>
                  </a:cubicBezTo>
                  <a:cubicBezTo>
                    <a:pt x="1729" y="2230"/>
                    <a:pt x="2227" y="1731"/>
                    <a:pt x="2227" y="1116"/>
                  </a:cubicBezTo>
                  <a:cubicBezTo>
                    <a:pt x="2227" y="499"/>
                    <a:pt x="1729" y="1"/>
                    <a:pt x="1114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56;p46"/>
            <p:cNvSpPr/>
            <p:nvPr/>
          </p:nvSpPr>
          <p:spPr>
            <a:xfrm>
              <a:off x="6393250" y="1978500"/>
              <a:ext cx="14200" cy="25600"/>
            </a:xfrm>
            <a:custGeom>
              <a:avLst/>
              <a:gdLst/>
              <a:ahLst/>
              <a:cxnLst/>
              <a:rect l="l" t="t" r="r" b="b"/>
              <a:pathLst>
                <a:path w="568" h="1024" extrusionOk="0">
                  <a:moveTo>
                    <a:pt x="284" y="0"/>
                  </a:moveTo>
                  <a:cubicBezTo>
                    <a:pt x="262" y="0"/>
                    <a:pt x="239" y="3"/>
                    <a:pt x="215" y="9"/>
                  </a:cubicBezTo>
                  <a:cubicBezTo>
                    <a:pt x="86" y="38"/>
                    <a:pt x="0" y="157"/>
                    <a:pt x="0" y="288"/>
                  </a:cubicBezTo>
                  <a:lnTo>
                    <a:pt x="0" y="734"/>
                  </a:lnTo>
                  <a:cubicBezTo>
                    <a:pt x="0" y="865"/>
                    <a:pt x="88" y="984"/>
                    <a:pt x="215" y="1015"/>
                  </a:cubicBezTo>
                  <a:cubicBezTo>
                    <a:pt x="239" y="1020"/>
                    <a:pt x="262" y="1023"/>
                    <a:pt x="284" y="1023"/>
                  </a:cubicBezTo>
                  <a:cubicBezTo>
                    <a:pt x="440" y="1023"/>
                    <a:pt x="568" y="896"/>
                    <a:pt x="568" y="739"/>
                  </a:cubicBezTo>
                  <a:lnTo>
                    <a:pt x="568" y="285"/>
                  </a:lnTo>
                  <a:cubicBezTo>
                    <a:pt x="568" y="128"/>
                    <a:pt x="440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57;p46"/>
            <p:cNvSpPr/>
            <p:nvPr/>
          </p:nvSpPr>
          <p:spPr>
            <a:xfrm>
              <a:off x="6508825" y="1978500"/>
              <a:ext cx="14225" cy="25575"/>
            </a:xfrm>
            <a:custGeom>
              <a:avLst/>
              <a:gdLst/>
              <a:ahLst/>
              <a:cxnLst/>
              <a:rect l="l" t="t" r="r" b="b"/>
              <a:pathLst>
                <a:path w="569" h="1023" extrusionOk="0">
                  <a:moveTo>
                    <a:pt x="283" y="0"/>
                  </a:moveTo>
                  <a:cubicBezTo>
                    <a:pt x="127" y="0"/>
                    <a:pt x="1" y="127"/>
                    <a:pt x="1" y="285"/>
                  </a:cubicBezTo>
                  <a:lnTo>
                    <a:pt x="1" y="739"/>
                  </a:lnTo>
                  <a:cubicBezTo>
                    <a:pt x="1" y="895"/>
                    <a:pt x="128" y="1023"/>
                    <a:pt x="286" y="1023"/>
                  </a:cubicBezTo>
                  <a:cubicBezTo>
                    <a:pt x="308" y="1023"/>
                    <a:pt x="330" y="1020"/>
                    <a:pt x="353" y="1015"/>
                  </a:cubicBezTo>
                  <a:cubicBezTo>
                    <a:pt x="479" y="984"/>
                    <a:pt x="568" y="865"/>
                    <a:pt x="568" y="734"/>
                  </a:cubicBezTo>
                  <a:lnTo>
                    <a:pt x="568" y="288"/>
                  </a:lnTo>
                  <a:cubicBezTo>
                    <a:pt x="568" y="157"/>
                    <a:pt x="479" y="38"/>
                    <a:pt x="353" y="9"/>
                  </a:cubicBezTo>
                  <a:cubicBezTo>
                    <a:pt x="330" y="3"/>
                    <a:pt x="306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58;p46"/>
            <p:cNvSpPr/>
            <p:nvPr/>
          </p:nvSpPr>
          <p:spPr>
            <a:xfrm>
              <a:off x="6434925" y="1989550"/>
              <a:ext cx="46200" cy="20875"/>
            </a:xfrm>
            <a:custGeom>
              <a:avLst/>
              <a:gdLst/>
              <a:ahLst/>
              <a:cxnLst/>
              <a:rect l="l" t="t" r="r" b="b"/>
              <a:pathLst>
                <a:path w="1848" h="835" extrusionOk="0">
                  <a:moveTo>
                    <a:pt x="311" y="0"/>
                  </a:moveTo>
                  <a:cubicBezTo>
                    <a:pt x="247" y="0"/>
                    <a:pt x="182" y="22"/>
                    <a:pt x="130" y="68"/>
                  </a:cubicBezTo>
                  <a:cubicBezTo>
                    <a:pt x="15" y="169"/>
                    <a:pt x="1" y="344"/>
                    <a:pt x="104" y="461"/>
                  </a:cubicBezTo>
                  <a:cubicBezTo>
                    <a:pt x="321" y="710"/>
                    <a:pt x="622" y="835"/>
                    <a:pt x="924" y="835"/>
                  </a:cubicBezTo>
                  <a:cubicBezTo>
                    <a:pt x="1226" y="835"/>
                    <a:pt x="1528" y="710"/>
                    <a:pt x="1745" y="461"/>
                  </a:cubicBezTo>
                  <a:cubicBezTo>
                    <a:pt x="1848" y="346"/>
                    <a:pt x="1837" y="169"/>
                    <a:pt x="1719" y="68"/>
                  </a:cubicBezTo>
                  <a:cubicBezTo>
                    <a:pt x="1667" y="22"/>
                    <a:pt x="1602" y="0"/>
                    <a:pt x="1538" y="0"/>
                  </a:cubicBezTo>
                  <a:cubicBezTo>
                    <a:pt x="1459" y="0"/>
                    <a:pt x="1381" y="33"/>
                    <a:pt x="1326" y="96"/>
                  </a:cubicBezTo>
                  <a:cubicBezTo>
                    <a:pt x="1219" y="217"/>
                    <a:pt x="1072" y="278"/>
                    <a:pt x="924" y="278"/>
                  </a:cubicBezTo>
                  <a:cubicBezTo>
                    <a:pt x="777" y="278"/>
                    <a:pt x="629" y="217"/>
                    <a:pt x="522" y="96"/>
                  </a:cubicBezTo>
                  <a:cubicBezTo>
                    <a:pt x="467" y="33"/>
                    <a:pt x="389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59;p46"/>
            <p:cNvSpPr/>
            <p:nvPr/>
          </p:nvSpPr>
          <p:spPr>
            <a:xfrm>
              <a:off x="6559875" y="2164550"/>
              <a:ext cx="14200" cy="25600"/>
            </a:xfrm>
            <a:custGeom>
              <a:avLst/>
              <a:gdLst/>
              <a:ahLst/>
              <a:cxnLst/>
              <a:rect l="l" t="t" r="r" b="b"/>
              <a:pathLst>
                <a:path w="568" h="1024" extrusionOk="0">
                  <a:moveTo>
                    <a:pt x="284" y="1"/>
                  </a:moveTo>
                  <a:cubicBezTo>
                    <a:pt x="127" y="1"/>
                    <a:pt x="0" y="128"/>
                    <a:pt x="0" y="285"/>
                  </a:cubicBezTo>
                  <a:lnTo>
                    <a:pt x="0" y="739"/>
                  </a:lnTo>
                  <a:cubicBezTo>
                    <a:pt x="0" y="896"/>
                    <a:pt x="128" y="1024"/>
                    <a:pt x="284" y="1024"/>
                  </a:cubicBezTo>
                  <a:cubicBezTo>
                    <a:pt x="306" y="1024"/>
                    <a:pt x="330" y="1021"/>
                    <a:pt x="353" y="1015"/>
                  </a:cubicBezTo>
                  <a:cubicBezTo>
                    <a:pt x="479" y="985"/>
                    <a:pt x="568" y="867"/>
                    <a:pt x="568" y="736"/>
                  </a:cubicBezTo>
                  <a:lnTo>
                    <a:pt x="568" y="288"/>
                  </a:lnTo>
                  <a:cubicBezTo>
                    <a:pt x="568" y="158"/>
                    <a:pt x="479" y="40"/>
                    <a:pt x="353" y="9"/>
                  </a:cubicBezTo>
                  <a:cubicBezTo>
                    <a:pt x="329" y="4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60;p46"/>
            <p:cNvSpPr/>
            <p:nvPr/>
          </p:nvSpPr>
          <p:spPr>
            <a:xfrm>
              <a:off x="6642850" y="2164550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4" y="1"/>
                  </a:moveTo>
                  <a:cubicBezTo>
                    <a:pt x="127" y="1"/>
                    <a:pt x="1" y="128"/>
                    <a:pt x="1" y="285"/>
                  </a:cubicBezTo>
                  <a:lnTo>
                    <a:pt x="1" y="739"/>
                  </a:lnTo>
                  <a:cubicBezTo>
                    <a:pt x="1" y="896"/>
                    <a:pt x="126" y="1024"/>
                    <a:pt x="283" y="1024"/>
                  </a:cubicBezTo>
                  <a:cubicBezTo>
                    <a:pt x="306" y="1024"/>
                    <a:pt x="330" y="1021"/>
                    <a:pt x="353" y="1015"/>
                  </a:cubicBezTo>
                  <a:cubicBezTo>
                    <a:pt x="479" y="985"/>
                    <a:pt x="568" y="867"/>
                    <a:pt x="568" y="736"/>
                  </a:cubicBezTo>
                  <a:lnTo>
                    <a:pt x="568" y="288"/>
                  </a:lnTo>
                  <a:cubicBezTo>
                    <a:pt x="568" y="158"/>
                    <a:pt x="479" y="40"/>
                    <a:pt x="353" y="9"/>
                  </a:cubicBezTo>
                  <a:cubicBezTo>
                    <a:pt x="330" y="4"/>
                    <a:pt x="307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61;p46"/>
            <p:cNvSpPr/>
            <p:nvPr/>
          </p:nvSpPr>
          <p:spPr>
            <a:xfrm>
              <a:off x="6632575" y="2043750"/>
              <a:ext cx="13900" cy="13900"/>
            </a:xfrm>
            <a:custGeom>
              <a:avLst/>
              <a:gdLst/>
              <a:ahLst/>
              <a:cxnLst/>
              <a:rect l="l" t="t" r="r" b="b"/>
              <a:pathLst>
                <a:path w="556" h="556" extrusionOk="0">
                  <a:moveTo>
                    <a:pt x="278" y="0"/>
                  </a:moveTo>
                  <a:cubicBezTo>
                    <a:pt x="125" y="0"/>
                    <a:pt x="1" y="124"/>
                    <a:pt x="1" y="278"/>
                  </a:cubicBezTo>
                  <a:cubicBezTo>
                    <a:pt x="1" y="431"/>
                    <a:pt x="125" y="555"/>
                    <a:pt x="278" y="555"/>
                  </a:cubicBezTo>
                  <a:cubicBezTo>
                    <a:pt x="432" y="555"/>
                    <a:pt x="556" y="431"/>
                    <a:pt x="556" y="278"/>
                  </a:cubicBezTo>
                  <a:cubicBezTo>
                    <a:pt x="556" y="124"/>
                    <a:pt x="432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62;p46"/>
            <p:cNvSpPr/>
            <p:nvPr/>
          </p:nvSpPr>
          <p:spPr>
            <a:xfrm>
              <a:off x="6595500" y="2072500"/>
              <a:ext cx="13900" cy="13900"/>
            </a:xfrm>
            <a:custGeom>
              <a:avLst/>
              <a:gdLst/>
              <a:ahLst/>
              <a:cxnLst/>
              <a:rect l="l" t="t" r="r" b="b"/>
              <a:pathLst>
                <a:path w="556" h="556" extrusionOk="0">
                  <a:moveTo>
                    <a:pt x="278" y="1"/>
                  </a:moveTo>
                  <a:cubicBezTo>
                    <a:pt x="124" y="1"/>
                    <a:pt x="0" y="125"/>
                    <a:pt x="0" y="278"/>
                  </a:cubicBezTo>
                  <a:cubicBezTo>
                    <a:pt x="0" y="432"/>
                    <a:pt x="124" y="556"/>
                    <a:pt x="278" y="556"/>
                  </a:cubicBezTo>
                  <a:cubicBezTo>
                    <a:pt x="431" y="556"/>
                    <a:pt x="556" y="432"/>
                    <a:pt x="556" y="278"/>
                  </a:cubicBezTo>
                  <a:cubicBezTo>
                    <a:pt x="556" y="125"/>
                    <a:pt x="431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63;p46"/>
            <p:cNvSpPr/>
            <p:nvPr/>
          </p:nvSpPr>
          <p:spPr>
            <a:xfrm>
              <a:off x="6576900" y="2039100"/>
              <a:ext cx="13900" cy="13900"/>
            </a:xfrm>
            <a:custGeom>
              <a:avLst/>
              <a:gdLst/>
              <a:ahLst/>
              <a:cxnLst/>
              <a:rect l="l" t="t" r="r" b="b"/>
              <a:pathLst>
                <a:path w="55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2"/>
                    <a:pt x="125" y="556"/>
                    <a:pt x="278" y="556"/>
                  </a:cubicBezTo>
                  <a:cubicBezTo>
                    <a:pt x="431" y="556"/>
                    <a:pt x="556" y="432"/>
                    <a:pt x="556" y="278"/>
                  </a:cubicBezTo>
                  <a:cubicBezTo>
                    <a:pt x="556" y="125"/>
                    <a:pt x="431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64;p46"/>
            <p:cNvSpPr/>
            <p:nvPr/>
          </p:nvSpPr>
          <p:spPr>
            <a:xfrm>
              <a:off x="6576900" y="2109575"/>
              <a:ext cx="13900" cy="13950"/>
            </a:xfrm>
            <a:custGeom>
              <a:avLst/>
              <a:gdLst/>
              <a:ahLst/>
              <a:cxnLst/>
              <a:rect l="l" t="t" r="r" b="b"/>
              <a:pathLst>
                <a:path w="556" h="558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3"/>
                    <a:pt x="125" y="558"/>
                    <a:pt x="278" y="558"/>
                  </a:cubicBezTo>
                  <a:cubicBezTo>
                    <a:pt x="431" y="558"/>
                    <a:pt x="556" y="433"/>
                    <a:pt x="556" y="278"/>
                  </a:cubicBezTo>
                  <a:cubicBezTo>
                    <a:pt x="556" y="125"/>
                    <a:pt x="431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65;p46"/>
            <p:cNvSpPr/>
            <p:nvPr/>
          </p:nvSpPr>
          <p:spPr>
            <a:xfrm>
              <a:off x="6539775" y="2075250"/>
              <a:ext cx="13950" cy="13950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278" y="1"/>
                  </a:moveTo>
                  <a:cubicBezTo>
                    <a:pt x="125" y="1"/>
                    <a:pt x="0" y="125"/>
                    <a:pt x="0" y="280"/>
                  </a:cubicBezTo>
                  <a:cubicBezTo>
                    <a:pt x="0" y="434"/>
                    <a:pt x="125" y="558"/>
                    <a:pt x="278" y="558"/>
                  </a:cubicBezTo>
                  <a:cubicBezTo>
                    <a:pt x="431" y="558"/>
                    <a:pt x="557" y="434"/>
                    <a:pt x="557" y="280"/>
                  </a:cubicBezTo>
                  <a:cubicBezTo>
                    <a:pt x="557" y="125"/>
                    <a:pt x="431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66;p46"/>
            <p:cNvSpPr/>
            <p:nvPr/>
          </p:nvSpPr>
          <p:spPr>
            <a:xfrm>
              <a:off x="6651125" y="2091050"/>
              <a:ext cx="13925" cy="13925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279" y="1"/>
                  </a:moveTo>
                  <a:cubicBezTo>
                    <a:pt x="125" y="1"/>
                    <a:pt x="1" y="125"/>
                    <a:pt x="1" y="279"/>
                  </a:cubicBezTo>
                  <a:cubicBezTo>
                    <a:pt x="1" y="432"/>
                    <a:pt x="125" y="556"/>
                    <a:pt x="279" y="556"/>
                  </a:cubicBezTo>
                  <a:cubicBezTo>
                    <a:pt x="432" y="556"/>
                    <a:pt x="556" y="432"/>
                    <a:pt x="556" y="279"/>
                  </a:cubicBezTo>
                  <a:cubicBezTo>
                    <a:pt x="556" y="125"/>
                    <a:pt x="432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67;p46"/>
            <p:cNvSpPr/>
            <p:nvPr/>
          </p:nvSpPr>
          <p:spPr>
            <a:xfrm>
              <a:off x="6274400" y="2093175"/>
              <a:ext cx="203400" cy="189450"/>
            </a:xfrm>
            <a:custGeom>
              <a:avLst/>
              <a:gdLst/>
              <a:ahLst/>
              <a:cxnLst/>
              <a:rect l="l" t="t" r="r" b="b"/>
              <a:pathLst>
                <a:path w="8136" h="7578" extrusionOk="0">
                  <a:moveTo>
                    <a:pt x="2851" y="558"/>
                  </a:moveTo>
                  <a:cubicBezTo>
                    <a:pt x="3514" y="558"/>
                    <a:pt x="4158" y="898"/>
                    <a:pt x="4523" y="1505"/>
                  </a:cubicBezTo>
                  <a:lnTo>
                    <a:pt x="5169" y="2579"/>
                  </a:lnTo>
                  <a:cubicBezTo>
                    <a:pt x="5107" y="2634"/>
                    <a:pt x="5053" y="2697"/>
                    <a:pt x="5007" y="2769"/>
                  </a:cubicBezTo>
                  <a:cubicBezTo>
                    <a:pt x="4871" y="2726"/>
                    <a:pt x="4730" y="2704"/>
                    <a:pt x="4588" y="2704"/>
                  </a:cubicBezTo>
                  <a:cubicBezTo>
                    <a:pt x="4394" y="2704"/>
                    <a:pt x="4199" y="2745"/>
                    <a:pt x="4018" y="2826"/>
                  </a:cubicBezTo>
                  <a:lnTo>
                    <a:pt x="3569" y="2079"/>
                  </a:lnTo>
                  <a:cubicBezTo>
                    <a:pt x="3567" y="2074"/>
                    <a:pt x="3566" y="2073"/>
                    <a:pt x="3564" y="2068"/>
                  </a:cubicBezTo>
                  <a:cubicBezTo>
                    <a:pt x="3392" y="1810"/>
                    <a:pt x="3124" y="1670"/>
                    <a:pt x="2849" y="1670"/>
                  </a:cubicBezTo>
                  <a:cubicBezTo>
                    <a:pt x="2699" y="1670"/>
                    <a:pt x="2547" y="1712"/>
                    <a:pt x="2407" y="1800"/>
                  </a:cubicBezTo>
                  <a:cubicBezTo>
                    <a:pt x="2026" y="2040"/>
                    <a:pt x="1903" y="2551"/>
                    <a:pt x="2134" y="2941"/>
                  </a:cubicBezTo>
                  <a:cubicBezTo>
                    <a:pt x="2291" y="3203"/>
                    <a:pt x="2203" y="3545"/>
                    <a:pt x="1943" y="3702"/>
                  </a:cubicBezTo>
                  <a:cubicBezTo>
                    <a:pt x="1853" y="3756"/>
                    <a:pt x="1753" y="3782"/>
                    <a:pt x="1656" y="3782"/>
                  </a:cubicBezTo>
                  <a:cubicBezTo>
                    <a:pt x="1467" y="3782"/>
                    <a:pt x="1283" y="3686"/>
                    <a:pt x="1180" y="3513"/>
                  </a:cubicBezTo>
                  <a:cubicBezTo>
                    <a:pt x="624" y="2588"/>
                    <a:pt x="923" y="1393"/>
                    <a:pt x="1848" y="838"/>
                  </a:cubicBezTo>
                  <a:cubicBezTo>
                    <a:pt x="2163" y="648"/>
                    <a:pt x="2509" y="558"/>
                    <a:pt x="2851" y="558"/>
                  </a:cubicBezTo>
                  <a:close/>
                  <a:moveTo>
                    <a:pt x="5861" y="2867"/>
                  </a:moveTo>
                  <a:cubicBezTo>
                    <a:pt x="6011" y="2867"/>
                    <a:pt x="6163" y="2937"/>
                    <a:pt x="6256" y="3091"/>
                  </a:cubicBezTo>
                  <a:cubicBezTo>
                    <a:pt x="6436" y="3392"/>
                    <a:pt x="6230" y="3735"/>
                    <a:pt x="5943" y="3786"/>
                  </a:cubicBezTo>
                  <a:cubicBezTo>
                    <a:pt x="5911" y="3643"/>
                    <a:pt x="5854" y="3505"/>
                    <a:pt x="5777" y="3378"/>
                  </a:cubicBezTo>
                  <a:cubicBezTo>
                    <a:pt x="5701" y="3252"/>
                    <a:pt x="5606" y="3139"/>
                    <a:pt x="5494" y="3041"/>
                  </a:cubicBezTo>
                  <a:cubicBezTo>
                    <a:pt x="5581" y="2928"/>
                    <a:pt x="5720" y="2867"/>
                    <a:pt x="5861" y="2867"/>
                  </a:cubicBezTo>
                  <a:close/>
                  <a:moveTo>
                    <a:pt x="4583" y="3259"/>
                  </a:moveTo>
                  <a:cubicBezTo>
                    <a:pt x="4867" y="3259"/>
                    <a:pt x="5144" y="3403"/>
                    <a:pt x="5300" y="3663"/>
                  </a:cubicBezTo>
                  <a:cubicBezTo>
                    <a:pt x="5538" y="4061"/>
                    <a:pt x="5409" y="4574"/>
                    <a:pt x="5015" y="4811"/>
                  </a:cubicBezTo>
                  <a:cubicBezTo>
                    <a:pt x="4879" y="4892"/>
                    <a:pt x="4730" y="4931"/>
                    <a:pt x="4584" y="4931"/>
                  </a:cubicBezTo>
                  <a:cubicBezTo>
                    <a:pt x="4300" y="4931"/>
                    <a:pt x="4025" y="4785"/>
                    <a:pt x="3868" y="4525"/>
                  </a:cubicBezTo>
                  <a:cubicBezTo>
                    <a:pt x="3630" y="4128"/>
                    <a:pt x="3756" y="3617"/>
                    <a:pt x="4155" y="3378"/>
                  </a:cubicBezTo>
                  <a:cubicBezTo>
                    <a:pt x="4289" y="3297"/>
                    <a:pt x="4437" y="3259"/>
                    <a:pt x="4583" y="3259"/>
                  </a:cubicBezTo>
                  <a:close/>
                  <a:moveTo>
                    <a:pt x="2860" y="1"/>
                  </a:moveTo>
                  <a:cubicBezTo>
                    <a:pt x="2421" y="1"/>
                    <a:pt x="1976" y="117"/>
                    <a:pt x="1571" y="361"/>
                  </a:cubicBezTo>
                  <a:cubicBezTo>
                    <a:pt x="384" y="1073"/>
                    <a:pt x="1" y="2611"/>
                    <a:pt x="714" y="3798"/>
                  </a:cubicBezTo>
                  <a:cubicBezTo>
                    <a:pt x="923" y="4146"/>
                    <a:pt x="1291" y="4339"/>
                    <a:pt x="1669" y="4339"/>
                  </a:cubicBezTo>
                  <a:cubicBezTo>
                    <a:pt x="1864" y="4339"/>
                    <a:pt x="2062" y="4288"/>
                    <a:pt x="2242" y="4180"/>
                  </a:cubicBezTo>
                  <a:cubicBezTo>
                    <a:pt x="2765" y="3866"/>
                    <a:pt x="2938" y="3183"/>
                    <a:pt x="2625" y="2657"/>
                  </a:cubicBezTo>
                  <a:cubicBezTo>
                    <a:pt x="2549" y="2527"/>
                    <a:pt x="2590" y="2350"/>
                    <a:pt x="2714" y="2272"/>
                  </a:cubicBezTo>
                  <a:cubicBezTo>
                    <a:pt x="2761" y="2243"/>
                    <a:pt x="2810" y="2229"/>
                    <a:pt x="2859" y="2229"/>
                  </a:cubicBezTo>
                  <a:cubicBezTo>
                    <a:pt x="2951" y="2229"/>
                    <a:pt x="3041" y="2279"/>
                    <a:pt x="3104" y="2372"/>
                  </a:cubicBezTo>
                  <a:lnTo>
                    <a:pt x="3573" y="3154"/>
                  </a:lnTo>
                  <a:cubicBezTo>
                    <a:pt x="3159" y="3600"/>
                    <a:pt x="3079" y="4274"/>
                    <a:pt x="3405" y="4814"/>
                  </a:cubicBezTo>
                  <a:cubicBezTo>
                    <a:pt x="3668" y="5251"/>
                    <a:pt x="4125" y="5490"/>
                    <a:pt x="4595" y="5490"/>
                  </a:cubicBezTo>
                  <a:cubicBezTo>
                    <a:pt x="4840" y="5490"/>
                    <a:pt x="5089" y="5425"/>
                    <a:pt x="5314" y="5289"/>
                  </a:cubicBezTo>
                  <a:cubicBezTo>
                    <a:pt x="5659" y="5082"/>
                    <a:pt x="5893" y="4737"/>
                    <a:pt x="5966" y="4349"/>
                  </a:cubicBezTo>
                  <a:cubicBezTo>
                    <a:pt x="6051" y="4341"/>
                    <a:pt x="6130" y="4323"/>
                    <a:pt x="6210" y="4297"/>
                  </a:cubicBezTo>
                  <a:lnTo>
                    <a:pt x="7339" y="6177"/>
                  </a:lnTo>
                  <a:cubicBezTo>
                    <a:pt x="7499" y="6443"/>
                    <a:pt x="7414" y="6782"/>
                    <a:pt x="7149" y="6941"/>
                  </a:cubicBezTo>
                  <a:cubicBezTo>
                    <a:pt x="7058" y="6995"/>
                    <a:pt x="6960" y="7020"/>
                    <a:pt x="6862" y="7020"/>
                  </a:cubicBezTo>
                  <a:cubicBezTo>
                    <a:pt x="6673" y="7020"/>
                    <a:pt x="6489" y="6924"/>
                    <a:pt x="6386" y="6751"/>
                  </a:cubicBezTo>
                  <a:lnTo>
                    <a:pt x="5883" y="5917"/>
                  </a:lnTo>
                  <a:cubicBezTo>
                    <a:pt x="5829" y="5828"/>
                    <a:pt x="5738" y="5782"/>
                    <a:pt x="5645" y="5782"/>
                  </a:cubicBezTo>
                  <a:cubicBezTo>
                    <a:pt x="5595" y="5782"/>
                    <a:pt x="5546" y="5795"/>
                    <a:pt x="5501" y="5822"/>
                  </a:cubicBezTo>
                  <a:cubicBezTo>
                    <a:pt x="5369" y="5900"/>
                    <a:pt x="5328" y="6070"/>
                    <a:pt x="5406" y="6202"/>
                  </a:cubicBezTo>
                  <a:lnTo>
                    <a:pt x="5908" y="7036"/>
                  </a:lnTo>
                  <a:cubicBezTo>
                    <a:pt x="6112" y="7374"/>
                    <a:pt x="6474" y="7578"/>
                    <a:pt x="6864" y="7578"/>
                  </a:cubicBezTo>
                  <a:cubicBezTo>
                    <a:pt x="7064" y="7578"/>
                    <a:pt x="7262" y="7521"/>
                    <a:pt x="7434" y="7418"/>
                  </a:cubicBezTo>
                  <a:cubicBezTo>
                    <a:pt x="7960" y="7104"/>
                    <a:pt x="8135" y="6420"/>
                    <a:pt x="7816" y="5891"/>
                  </a:cubicBezTo>
                  <a:lnTo>
                    <a:pt x="6664" y="3970"/>
                  </a:lnTo>
                  <a:cubicBezTo>
                    <a:pt x="6939" y="3628"/>
                    <a:pt x="6969" y="3176"/>
                    <a:pt x="6747" y="2804"/>
                  </a:cubicBezTo>
                  <a:cubicBezTo>
                    <a:pt x="6561" y="2497"/>
                    <a:pt x="6239" y="2310"/>
                    <a:pt x="5876" y="2310"/>
                  </a:cubicBezTo>
                  <a:cubicBezTo>
                    <a:pt x="5811" y="2310"/>
                    <a:pt x="5745" y="2316"/>
                    <a:pt x="5678" y="2329"/>
                  </a:cubicBezTo>
                  <a:lnTo>
                    <a:pt x="5009" y="1217"/>
                  </a:lnTo>
                  <a:cubicBezTo>
                    <a:pt x="4539" y="436"/>
                    <a:pt x="3711" y="1"/>
                    <a:pt x="2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68;p46"/>
            <p:cNvSpPr/>
            <p:nvPr/>
          </p:nvSpPr>
          <p:spPr>
            <a:xfrm>
              <a:off x="6283025" y="1808125"/>
              <a:ext cx="474600" cy="474400"/>
            </a:xfrm>
            <a:custGeom>
              <a:avLst/>
              <a:gdLst/>
              <a:ahLst/>
              <a:cxnLst/>
              <a:rect l="l" t="t" r="r" b="b"/>
              <a:pathLst>
                <a:path w="18984" h="18976" extrusionOk="0">
                  <a:moveTo>
                    <a:pt x="7008" y="3362"/>
                  </a:moveTo>
                  <a:cubicBezTo>
                    <a:pt x="9014" y="3362"/>
                    <a:pt x="10766" y="3771"/>
                    <a:pt x="12496" y="4718"/>
                  </a:cubicBezTo>
                  <a:cubicBezTo>
                    <a:pt x="12857" y="4915"/>
                    <a:pt x="12884" y="5419"/>
                    <a:pt x="12556" y="5656"/>
                  </a:cubicBezTo>
                  <a:cubicBezTo>
                    <a:pt x="12459" y="5726"/>
                    <a:pt x="12344" y="5762"/>
                    <a:pt x="12229" y="5762"/>
                  </a:cubicBezTo>
                  <a:cubicBezTo>
                    <a:pt x="12137" y="5762"/>
                    <a:pt x="12045" y="5739"/>
                    <a:pt x="11962" y="5693"/>
                  </a:cubicBezTo>
                  <a:cubicBezTo>
                    <a:pt x="10375" y="4823"/>
                    <a:pt x="8835" y="4474"/>
                    <a:pt x="7008" y="4474"/>
                  </a:cubicBezTo>
                  <a:cubicBezTo>
                    <a:pt x="5673" y="4474"/>
                    <a:pt x="4541" y="4658"/>
                    <a:pt x="3449" y="5057"/>
                  </a:cubicBezTo>
                  <a:cubicBezTo>
                    <a:pt x="2978" y="5228"/>
                    <a:pt x="2523" y="5437"/>
                    <a:pt x="2053" y="5693"/>
                  </a:cubicBezTo>
                  <a:cubicBezTo>
                    <a:pt x="1969" y="5739"/>
                    <a:pt x="1876" y="5762"/>
                    <a:pt x="1785" y="5762"/>
                  </a:cubicBezTo>
                  <a:cubicBezTo>
                    <a:pt x="1591" y="5762"/>
                    <a:pt x="1400" y="5661"/>
                    <a:pt x="1297" y="5472"/>
                  </a:cubicBezTo>
                  <a:cubicBezTo>
                    <a:pt x="1150" y="5204"/>
                    <a:pt x="1250" y="4865"/>
                    <a:pt x="1518" y="4718"/>
                  </a:cubicBezTo>
                  <a:cubicBezTo>
                    <a:pt x="3122" y="3837"/>
                    <a:pt x="4850" y="3362"/>
                    <a:pt x="7008" y="3362"/>
                  </a:cubicBezTo>
                  <a:close/>
                  <a:moveTo>
                    <a:pt x="10975" y="5823"/>
                  </a:moveTo>
                  <a:cubicBezTo>
                    <a:pt x="11209" y="5929"/>
                    <a:pt x="11449" y="6047"/>
                    <a:pt x="11688" y="6179"/>
                  </a:cubicBezTo>
                  <a:cubicBezTo>
                    <a:pt x="11854" y="6270"/>
                    <a:pt x="12038" y="6315"/>
                    <a:pt x="12222" y="6315"/>
                  </a:cubicBezTo>
                  <a:cubicBezTo>
                    <a:pt x="12373" y="6315"/>
                    <a:pt x="12524" y="6285"/>
                    <a:pt x="12663" y="6225"/>
                  </a:cubicBezTo>
                  <a:lnTo>
                    <a:pt x="13309" y="6871"/>
                  </a:lnTo>
                  <a:cubicBezTo>
                    <a:pt x="13535" y="7095"/>
                    <a:pt x="13446" y="7385"/>
                    <a:pt x="13298" y="7663"/>
                  </a:cubicBezTo>
                  <a:cubicBezTo>
                    <a:pt x="13202" y="7649"/>
                    <a:pt x="13105" y="7642"/>
                    <a:pt x="13010" y="7642"/>
                  </a:cubicBezTo>
                  <a:cubicBezTo>
                    <a:pt x="12583" y="7642"/>
                    <a:pt x="12179" y="7779"/>
                    <a:pt x="11880" y="8028"/>
                  </a:cubicBezTo>
                  <a:lnTo>
                    <a:pt x="10975" y="5823"/>
                  </a:lnTo>
                  <a:close/>
                  <a:moveTo>
                    <a:pt x="3023" y="5827"/>
                  </a:moveTo>
                  <a:lnTo>
                    <a:pt x="1923" y="8505"/>
                  </a:lnTo>
                  <a:cubicBezTo>
                    <a:pt x="1265" y="8430"/>
                    <a:pt x="719" y="7954"/>
                    <a:pt x="561" y="7296"/>
                  </a:cubicBezTo>
                  <a:cubicBezTo>
                    <a:pt x="524" y="7147"/>
                    <a:pt x="575" y="6986"/>
                    <a:pt x="688" y="6873"/>
                  </a:cubicBezTo>
                  <a:lnTo>
                    <a:pt x="1334" y="6227"/>
                  </a:lnTo>
                  <a:cubicBezTo>
                    <a:pt x="1477" y="6288"/>
                    <a:pt x="1628" y="6318"/>
                    <a:pt x="1776" y="6318"/>
                  </a:cubicBezTo>
                  <a:cubicBezTo>
                    <a:pt x="1963" y="6318"/>
                    <a:pt x="2147" y="6271"/>
                    <a:pt x="2309" y="6181"/>
                  </a:cubicBezTo>
                  <a:cubicBezTo>
                    <a:pt x="2549" y="6049"/>
                    <a:pt x="2786" y="5931"/>
                    <a:pt x="3023" y="5827"/>
                  </a:cubicBezTo>
                  <a:close/>
                  <a:moveTo>
                    <a:pt x="7003" y="5026"/>
                  </a:moveTo>
                  <a:cubicBezTo>
                    <a:pt x="8139" y="5026"/>
                    <a:pt x="9275" y="5196"/>
                    <a:pt x="10255" y="5538"/>
                  </a:cubicBezTo>
                  <a:lnTo>
                    <a:pt x="11350" y="8206"/>
                  </a:lnTo>
                  <a:cubicBezTo>
                    <a:pt x="11343" y="8206"/>
                    <a:pt x="11335" y="8206"/>
                    <a:pt x="11327" y="8206"/>
                  </a:cubicBezTo>
                  <a:cubicBezTo>
                    <a:pt x="10370" y="8206"/>
                    <a:pt x="9568" y="8964"/>
                    <a:pt x="9743" y="9809"/>
                  </a:cubicBezTo>
                  <a:cubicBezTo>
                    <a:pt x="9174" y="10125"/>
                    <a:pt x="8936" y="10691"/>
                    <a:pt x="9056" y="11246"/>
                  </a:cubicBezTo>
                  <a:cubicBezTo>
                    <a:pt x="8447" y="11507"/>
                    <a:pt x="7759" y="11642"/>
                    <a:pt x="7002" y="11642"/>
                  </a:cubicBezTo>
                  <a:cubicBezTo>
                    <a:pt x="5057" y="11642"/>
                    <a:pt x="3270" y="10523"/>
                    <a:pt x="2415" y="8782"/>
                  </a:cubicBezTo>
                  <a:lnTo>
                    <a:pt x="3748" y="5538"/>
                  </a:lnTo>
                  <a:cubicBezTo>
                    <a:pt x="4729" y="5197"/>
                    <a:pt x="5866" y="5026"/>
                    <a:pt x="7003" y="5026"/>
                  </a:cubicBezTo>
                  <a:close/>
                  <a:moveTo>
                    <a:pt x="9214" y="13737"/>
                  </a:moveTo>
                  <a:cubicBezTo>
                    <a:pt x="9218" y="14022"/>
                    <a:pt x="9266" y="14332"/>
                    <a:pt x="9390" y="14673"/>
                  </a:cubicBezTo>
                  <a:cubicBezTo>
                    <a:pt x="9178" y="14786"/>
                    <a:pt x="8942" y="14848"/>
                    <a:pt x="8700" y="14851"/>
                  </a:cubicBezTo>
                  <a:cubicBezTo>
                    <a:pt x="8710" y="14424"/>
                    <a:pt x="8902" y="14019"/>
                    <a:pt x="9214" y="13737"/>
                  </a:cubicBezTo>
                  <a:close/>
                  <a:moveTo>
                    <a:pt x="16820" y="13738"/>
                  </a:moveTo>
                  <a:lnTo>
                    <a:pt x="16820" y="13738"/>
                  </a:lnTo>
                  <a:cubicBezTo>
                    <a:pt x="17133" y="14021"/>
                    <a:pt x="17320" y="14424"/>
                    <a:pt x="17331" y="14851"/>
                  </a:cubicBezTo>
                  <a:cubicBezTo>
                    <a:pt x="17089" y="14848"/>
                    <a:pt x="16852" y="14786"/>
                    <a:pt x="16641" y="14673"/>
                  </a:cubicBezTo>
                  <a:cubicBezTo>
                    <a:pt x="16759" y="14360"/>
                    <a:pt x="16822" y="14061"/>
                    <a:pt x="16820" y="13738"/>
                  </a:cubicBezTo>
                  <a:close/>
                  <a:moveTo>
                    <a:pt x="16558" y="12341"/>
                  </a:moveTo>
                  <a:cubicBezTo>
                    <a:pt x="17066" y="12496"/>
                    <a:pt x="17526" y="12803"/>
                    <a:pt x="17863" y="13225"/>
                  </a:cubicBezTo>
                  <a:cubicBezTo>
                    <a:pt x="18317" y="13792"/>
                    <a:pt x="18515" y="14502"/>
                    <a:pt x="18423" y="15223"/>
                  </a:cubicBezTo>
                  <a:cubicBezTo>
                    <a:pt x="18376" y="15601"/>
                    <a:pt x="18078" y="15897"/>
                    <a:pt x="17701" y="15944"/>
                  </a:cubicBezTo>
                  <a:cubicBezTo>
                    <a:pt x="17587" y="15959"/>
                    <a:pt x="17473" y="15966"/>
                    <a:pt x="17360" y="15966"/>
                  </a:cubicBezTo>
                  <a:cubicBezTo>
                    <a:pt x="16923" y="15966"/>
                    <a:pt x="16492" y="15859"/>
                    <a:pt x="16109" y="15653"/>
                  </a:cubicBezTo>
                  <a:cubicBezTo>
                    <a:pt x="16216" y="15498"/>
                    <a:pt x="16316" y="15338"/>
                    <a:pt x="16405" y="15177"/>
                  </a:cubicBezTo>
                  <a:cubicBezTo>
                    <a:pt x="16692" y="15325"/>
                    <a:pt x="17015" y="15407"/>
                    <a:pt x="17355" y="15407"/>
                  </a:cubicBezTo>
                  <a:cubicBezTo>
                    <a:pt x="17445" y="15407"/>
                    <a:pt x="17537" y="15401"/>
                    <a:pt x="17630" y="15389"/>
                  </a:cubicBezTo>
                  <a:cubicBezTo>
                    <a:pt x="17756" y="15374"/>
                    <a:pt x="17854" y="15274"/>
                    <a:pt x="17871" y="15150"/>
                  </a:cubicBezTo>
                  <a:cubicBezTo>
                    <a:pt x="17985" y="14274"/>
                    <a:pt x="17527" y="13418"/>
                    <a:pt x="16751" y="13018"/>
                  </a:cubicBezTo>
                  <a:cubicBezTo>
                    <a:pt x="16707" y="12784"/>
                    <a:pt x="16642" y="12557"/>
                    <a:pt x="16558" y="12341"/>
                  </a:cubicBezTo>
                  <a:close/>
                  <a:moveTo>
                    <a:pt x="9513" y="12274"/>
                  </a:moveTo>
                  <a:lnTo>
                    <a:pt x="9513" y="12274"/>
                  </a:lnTo>
                  <a:cubicBezTo>
                    <a:pt x="9411" y="12510"/>
                    <a:pt x="9335" y="12760"/>
                    <a:pt x="9284" y="13018"/>
                  </a:cubicBezTo>
                  <a:cubicBezTo>
                    <a:pt x="8506" y="13419"/>
                    <a:pt x="8051" y="14274"/>
                    <a:pt x="8163" y="15153"/>
                  </a:cubicBezTo>
                  <a:cubicBezTo>
                    <a:pt x="8178" y="15279"/>
                    <a:pt x="8278" y="15377"/>
                    <a:pt x="8405" y="15392"/>
                  </a:cubicBezTo>
                  <a:cubicBezTo>
                    <a:pt x="8495" y="15403"/>
                    <a:pt x="8584" y="15409"/>
                    <a:pt x="8673" y="15409"/>
                  </a:cubicBezTo>
                  <a:cubicBezTo>
                    <a:pt x="9006" y="15409"/>
                    <a:pt x="9332" y="15330"/>
                    <a:pt x="9625" y="15180"/>
                  </a:cubicBezTo>
                  <a:cubicBezTo>
                    <a:pt x="9706" y="15332"/>
                    <a:pt x="9804" y="15490"/>
                    <a:pt x="9919" y="15654"/>
                  </a:cubicBezTo>
                  <a:cubicBezTo>
                    <a:pt x="9534" y="15859"/>
                    <a:pt x="9107" y="15966"/>
                    <a:pt x="8671" y="15966"/>
                  </a:cubicBezTo>
                  <a:cubicBezTo>
                    <a:pt x="8558" y="15966"/>
                    <a:pt x="8445" y="15959"/>
                    <a:pt x="8332" y="15944"/>
                  </a:cubicBezTo>
                  <a:cubicBezTo>
                    <a:pt x="7954" y="15897"/>
                    <a:pt x="7657" y="15599"/>
                    <a:pt x="7609" y="15223"/>
                  </a:cubicBezTo>
                  <a:cubicBezTo>
                    <a:pt x="7437" y="13880"/>
                    <a:pt x="8244" y="12606"/>
                    <a:pt x="9513" y="12274"/>
                  </a:cubicBezTo>
                  <a:close/>
                  <a:moveTo>
                    <a:pt x="9861" y="12984"/>
                  </a:moveTo>
                  <a:lnTo>
                    <a:pt x="9861" y="12984"/>
                  </a:lnTo>
                  <a:cubicBezTo>
                    <a:pt x="10135" y="13423"/>
                    <a:pt x="10619" y="13710"/>
                    <a:pt x="11228" y="13710"/>
                  </a:cubicBezTo>
                  <a:cubicBezTo>
                    <a:pt x="11373" y="13710"/>
                    <a:pt x="11524" y="13694"/>
                    <a:pt x="11682" y="13660"/>
                  </a:cubicBezTo>
                  <a:cubicBezTo>
                    <a:pt x="11999" y="14057"/>
                    <a:pt x="12506" y="14255"/>
                    <a:pt x="13014" y="14255"/>
                  </a:cubicBezTo>
                  <a:cubicBezTo>
                    <a:pt x="13523" y="14255"/>
                    <a:pt x="14031" y="14056"/>
                    <a:pt x="14349" y="13660"/>
                  </a:cubicBezTo>
                  <a:cubicBezTo>
                    <a:pt x="14506" y="13694"/>
                    <a:pt x="14657" y="13710"/>
                    <a:pt x="14801" y="13710"/>
                  </a:cubicBezTo>
                  <a:cubicBezTo>
                    <a:pt x="15413" y="13710"/>
                    <a:pt x="15900" y="13422"/>
                    <a:pt x="16176" y="12990"/>
                  </a:cubicBezTo>
                  <a:cubicBezTo>
                    <a:pt x="16234" y="13238"/>
                    <a:pt x="16265" y="13501"/>
                    <a:pt x="16265" y="13768"/>
                  </a:cubicBezTo>
                  <a:cubicBezTo>
                    <a:pt x="16265" y="14832"/>
                    <a:pt x="15187" y="16027"/>
                    <a:pt x="14283" y="16842"/>
                  </a:cubicBezTo>
                  <a:cubicBezTo>
                    <a:pt x="13953" y="17139"/>
                    <a:pt x="13622" y="17323"/>
                    <a:pt x="13285" y="17388"/>
                  </a:cubicBezTo>
                  <a:lnTo>
                    <a:pt x="13285" y="16796"/>
                  </a:lnTo>
                  <a:cubicBezTo>
                    <a:pt x="13463" y="16757"/>
                    <a:pt x="13631" y="16682"/>
                    <a:pt x="13803" y="16569"/>
                  </a:cubicBezTo>
                  <a:cubicBezTo>
                    <a:pt x="13930" y="16484"/>
                    <a:pt x="13967" y="16312"/>
                    <a:pt x="13883" y="16184"/>
                  </a:cubicBezTo>
                  <a:cubicBezTo>
                    <a:pt x="13829" y="16102"/>
                    <a:pt x="13741" y="16058"/>
                    <a:pt x="13651" y="16058"/>
                  </a:cubicBezTo>
                  <a:cubicBezTo>
                    <a:pt x="13598" y="16058"/>
                    <a:pt x="13545" y="16073"/>
                    <a:pt x="13498" y="16104"/>
                  </a:cubicBezTo>
                  <a:cubicBezTo>
                    <a:pt x="13329" y="16214"/>
                    <a:pt x="13173" y="16269"/>
                    <a:pt x="13016" y="16269"/>
                  </a:cubicBezTo>
                  <a:cubicBezTo>
                    <a:pt x="12861" y="16269"/>
                    <a:pt x="12704" y="16215"/>
                    <a:pt x="12533" y="16104"/>
                  </a:cubicBezTo>
                  <a:cubicBezTo>
                    <a:pt x="12486" y="16073"/>
                    <a:pt x="12433" y="16058"/>
                    <a:pt x="12380" y="16058"/>
                  </a:cubicBezTo>
                  <a:cubicBezTo>
                    <a:pt x="12290" y="16058"/>
                    <a:pt x="12201" y="16102"/>
                    <a:pt x="12148" y="16184"/>
                  </a:cubicBezTo>
                  <a:cubicBezTo>
                    <a:pt x="12064" y="16312"/>
                    <a:pt x="12100" y="16484"/>
                    <a:pt x="12228" y="16569"/>
                  </a:cubicBezTo>
                  <a:cubicBezTo>
                    <a:pt x="12396" y="16677"/>
                    <a:pt x="12568" y="16753"/>
                    <a:pt x="12717" y="16793"/>
                  </a:cubicBezTo>
                  <a:lnTo>
                    <a:pt x="12717" y="17389"/>
                  </a:lnTo>
                  <a:cubicBezTo>
                    <a:pt x="12202" y="17286"/>
                    <a:pt x="11757" y="16880"/>
                    <a:pt x="11257" y="16371"/>
                  </a:cubicBezTo>
                  <a:cubicBezTo>
                    <a:pt x="9692" y="14791"/>
                    <a:pt x="9643" y="13877"/>
                    <a:pt x="9861" y="12984"/>
                  </a:cubicBezTo>
                  <a:close/>
                  <a:moveTo>
                    <a:pt x="14703" y="17220"/>
                  </a:moveTo>
                  <a:lnTo>
                    <a:pt x="14703" y="17222"/>
                  </a:lnTo>
                  <a:cubicBezTo>
                    <a:pt x="14703" y="17742"/>
                    <a:pt x="14351" y="18225"/>
                    <a:pt x="13746" y="18348"/>
                  </a:cubicBezTo>
                  <a:cubicBezTo>
                    <a:pt x="13507" y="18397"/>
                    <a:pt x="13271" y="18422"/>
                    <a:pt x="13028" y="18422"/>
                  </a:cubicBezTo>
                  <a:cubicBezTo>
                    <a:pt x="12772" y="18422"/>
                    <a:pt x="12531" y="18394"/>
                    <a:pt x="12289" y="18346"/>
                  </a:cubicBezTo>
                  <a:cubicBezTo>
                    <a:pt x="11735" y="18233"/>
                    <a:pt x="11350" y="17771"/>
                    <a:pt x="11349" y="17225"/>
                  </a:cubicBezTo>
                  <a:lnTo>
                    <a:pt x="11349" y="17225"/>
                  </a:lnTo>
                  <a:cubicBezTo>
                    <a:pt x="11791" y="17618"/>
                    <a:pt x="12338" y="17975"/>
                    <a:pt x="13021" y="17975"/>
                  </a:cubicBezTo>
                  <a:cubicBezTo>
                    <a:pt x="13645" y="17975"/>
                    <a:pt x="14199" y="17678"/>
                    <a:pt x="14667" y="17256"/>
                  </a:cubicBezTo>
                  <a:cubicBezTo>
                    <a:pt x="14679" y="17243"/>
                    <a:pt x="14691" y="17233"/>
                    <a:pt x="14703" y="17220"/>
                  </a:cubicBezTo>
                  <a:close/>
                  <a:moveTo>
                    <a:pt x="7019" y="1"/>
                  </a:moveTo>
                  <a:cubicBezTo>
                    <a:pt x="5939" y="2"/>
                    <a:pt x="4776" y="317"/>
                    <a:pt x="3656" y="912"/>
                  </a:cubicBezTo>
                  <a:cubicBezTo>
                    <a:pt x="3520" y="982"/>
                    <a:pt x="3469" y="1151"/>
                    <a:pt x="3541" y="1288"/>
                  </a:cubicBezTo>
                  <a:cubicBezTo>
                    <a:pt x="3590" y="1382"/>
                    <a:pt x="3686" y="1435"/>
                    <a:pt x="3786" y="1435"/>
                  </a:cubicBezTo>
                  <a:cubicBezTo>
                    <a:pt x="3830" y="1435"/>
                    <a:pt x="3875" y="1424"/>
                    <a:pt x="3917" y="1403"/>
                  </a:cubicBezTo>
                  <a:cubicBezTo>
                    <a:pt x="4957" y="851"/>
                    <a:pt x="6031" y="558"/>
                    <a:pt x="7019" y="554"/>
                  </a:cubicBezTo>
                  <a:cubicBezTo>
                    <a:pt x="8629" y="554"/>
                    <a:pt x="10211" y="1291"/>
                    <a:pt x="11484" y="2288"/>
                  </a:cubicBezTo>
                  <a:cubicBezTo>
                    <a:pt x="12002" y="2693"/>
                    <a:pt x="12300" y="3305"/>
                    <a:pt x="12300" y="3963"/>
                  </a:cubicBezTo>
                  <a:lnTo>
                    <a:pt x="12300" y="3998"/>
                  </a:lnTo>
                  <a:cubicBezTo>
                    <a:pt x="12005" y="3855"/>
                    <a:pt x="11712" y="3722"/>
                    <a:pt x="11413" y="3605"/>
                  </a:cubicBezTo>
                  <a:lnTo>
                    <a:pt x="11413" y="3230"/>
                  </a:lnTo>
                  <a:cubicBezTo>
                    <a:pt x="11413" y="3099"/>
                    <a:pt x="11326" y="2981"/>
                    <a:pt x="11198" y="2950"/>
                  </a:cubicBezTo>
                  <a:cubicBezTo>
                    <a:pt x="11175" y="2945"/>
                    <a:pt x="11152" y="2942"/>
                    <a:pt x="11129" y="2942"/>
                  </a:cubicBezTo>
                  <a:cubicBezTo>
                    <a:pt x="10973" y="2942"/>
                    <a:pt x="10846" y="3069"/>
                    <a:pt x="10846" y="3227"/>
                  </a:cubicBezTo>
                  <a:lnTo>
                    <a:pt x="10846" y="3383"/>
                  </a:lnTo>
                  <a:cubicBezTo>
                    <a:pt x="10438" y="3247"/>
                    <a:pt x="10024" y="3136"/>
                    <a:pt x="9597" y="3050"/>
                  </a:cubicBezTo>
                  <a:lnTo>
                    <a:pt x="9597" y="2725"/>
                  </a:lnTo>
                  <a:cubicBezTo>
                    <a:pt x="9597" y="2595"/>
                    <a:pt x="9510" y="2476"/>
                    <a:pt x="9382" y="2446"/>
                  </a:cubicBezTo>
                  <a:cubicBezTo>
                    <a:pt x="9359" y="2440"/>
                    <a:pt x="9335" y="2437"/>
                    <a:pt x="9313" y="2437"/>
                  </a:cubicBezTo>
                  <a:cubicBezTo>
                    <a:pt x="9157" y="2437"/>
                    <a:pt x="9030" y="2564"/>
                    <a:pt x="9030" y="2722"/>
                  </a:cubicBezTo>
                  <a:lnTo>
                    <a:pt x="9030" y="2946"/>
                  </a:lnTo>
                  <a:cubicBezTo>
                    <a:pt x="8467" y="2860"/>
                    <a:pt x="7882" y="2809"/>
                    <a:pt x="7272" y="2800"/>
                  </a:cubicBezTo>
                  <a:lnTo>
                    <a:pt x="7272" y="2526"/>
                  </a:lnTo>
                  <a:cubicBezTo>
                    <a:pt x="7272" y="2395"/>
                    <a:pt x="7184" y="2277"/>
                    <a:pt x="7057" y="2246"/>
                  </a:cubicBezTo>
                  <a:cubicBezTo>
                    <a:pt x="7033" y="2241"/>
                    <a:pt x="7010" y="2238"/>
                    <a:pt x="6987" y="2238"/>
                  </a:cubicBezTo>
                  <a:cubicBezTo>
                    <a:pt x="6832" y="2238"/>
                    <a:pt x="6704" y="2364"/>
                    <a:pt x="6704" y="2522"/>
                  </a:cubicBezTo>
                  <a:lnTo>
                    <a:pt x="6704" y="2802"/>
                  </a:lnTo>
                  <a:cubicBezTo>
                    <a:pt x="6104" y="2814"/>
                    <a:pt x="5529" y="2861"/>
                    <a:pt x="4975" y="2946"/>
                  </a:cubicBezTo>
                  <a:lnTo>
                    <a:pt x="4975" y="2725"/>
                  </a:lnTo>
                  <a:cubicBezTo>
                    <a:pt x="4975" y="2582"/>
                    <a:pt x="4865" y="2455"/>
                    <a:pt x="4721" y="2446"/>
                  </a:cubicBezTo>
                  <a:cubicBezTo>
                    <a:pt x="4715" y="2445"/>
                    <a:pt x="4710" y="2445"/>
                    <a:pt x="4704" y="2445"/>
                  </a:cubicBezTo>
                  <a:cubicBezTo>
                    <a:pt x="4555" y="2445"/>
                    <a:pt x="4435" y="2566"/>
                    <a:pt x="4435" y="2714"/>
                  </a:cubicBezTo>
                  <a:lnTo>
                    <a:pt x="4435" y="3044"/>
                  </a:lnTo>
                  <a:cubicBezTo>
                    <a:pt x="4000" y="3131"/>
                    <a:pt x="3576" y="3247"/>
                    <a:pt x="3159" y="3385"/>
                  </a:cubicBezTo>
                  <a:lnTo>
                    <a:pt x="3159" y="3228"/>
                  </a:lnTo>
                  <a:cubicBezTo>
                    <a:pt x="3159" y="3098"/>
                    <a:pt x="3070" y="2978"/>
                    <a:pt x="2944" y="2947"/>
                  </a:cubicBezTo>
                  <a:cubicBezTo>
                    <a:pt x="2921" y="2942"/>
                    <a:pt x="2899" y="2940"/>
                    <a:pt x="2876" y="2940"/>
                  </a:cubicBezTo>
                  <a:cubicBezTo>
                    <a:pt x="2719" y="2940"/>
                    <a:pt x="2592" y="3066"/>
                    <a:pt x="2592" y="3223"/>
                  </a:cubicBezTo>
                  <a:lnTo>
                    <a:pt x="2592" y="3598"/>
                  </a:lnTo>
                  <a:cubicBezTo>
                    <a:pt x="2293" y="3714"/>
                    <a:pt x="1998" y="3848"/>
                    <a:pt x="1705" y="3990"/>
                  </a:cubicBezTo>
                  <a:cubicBezTo>
                    <a:pt x="1694" y="3312"/>
                    <a:pt x="1997" y="2687"/>
                    <a:pt x="2520" y="2277"/>
                  </a:cubicBezTo>
                  <a:cubicBezTo>
                    <a:pt x="2670" y="2160"/>
                    <a:pt x="2817" y="2050"/>
                    <a:pt x="2960" y="1950"/>
                  </a:cubicBezTo>
                  <a:cubicBezTo>
                    <a:pt x="3086" y="1863"/>
                    <a:pt x="3115" y="1690"/>
                    <a:pt x="3026" y="1564"/>
                  </a:cubicBezTo>
                  <a:cubicBezTo>
                    <a:pt x="2972" y="1486"/>
                    <a:pt x="2887" y="1446"/>
                    <a:pt x="2800" y="1446"/>
                  </a:cubicBezTo>
                  <a:cubicBezTo>
                    <a:pt x="2745" y="1446"/>
                    <a:pt x="2688" y="1462"/>
                    <a:pt x="2639" y="1496"/>
                  </a:cubicBezTo>
                  <a:cubicBezTo>
                    <a:pt x="2489" y="1602"/>
                    <a:pt x="2334" y="1717"/>
                    <a:pt x="2178" y="1840"/>
                  </a:cubicBezTo>
                  <a:cubicBezTo>
                    <a:pt x="1523" y="2352"/>
                    <a:pt x="1147" y="3122"/>
                    <a:pt x="1147" y="3955"/>
                  </a:cubicBezTo>
                  <a:cubicBezTo>
                    <a:pt x="1147" y="4063"/>
                    <a:pt x="1154" y="4170"/>
                    <a:pt x="1168" y="4277"/>
                  </a:cubicBezTo>
                  <a:cubicBezTo>
                    <a:pt x="639" y="4624"/>
                    <a:pt x="495" y="5356"/>
                    <a:pt x="897" y="5882"/>
                  </a:cubicBezTo>
                  <a:lnTo>
                    <a:pt x="300" y="6478"/>
                  </a:lnTo>
                  <a:cubicBezTo>
                    <a:pt x="108" y="6670"/>
                    <a:pt x="1" y="6931"/>
                    <a:pt x="1" y="7195"/>
                  </a:cubicBezTo>
                  <a:cubicBezTo>
                    <a:pt x="1" y="7856"/>
                    <a:pt x="687" y="8956"/>
                    <a:pt x="1932" y="9057"/>
                  </a:cubicBezTo>
                  <a:cubicBezTo>
                    <a:pt x="2863" y="10922"/>
                    <a:pt x="4787" y="12186"/>
                    <a:pt x="6989" y="12186"/>
                  </a:cubicBezTo>
                  <a:cubicBezTo>
                    <a:pt x="7661" y="12186"/>
                    <a:pt x="8287" y="12088"/>
                    <a:pt x="8861" y="11898"/>
                  </a:cubicBezTo>
                  <a:lnTo>
                    <a:pt x="8861" y="11898"/>
                  </a:lnTo>
                  <a:cubicBezTo>
                    <a:pt x="7600" y="12476"/>
                    <a:pt x="6864" y="13852"/>
                    <a:pt x="7045" y="15272"/>
                  </a:cubicBezTo>
                  <a:cubicBezTo>
                    <a:pt x="7126" y="15900"/>
                    <a:pt x="7620" y="16392"/>
                    <a:pt x="8247" y="16473"/>
                  </a:cubicBezTo>
                  <a:cubicBezTo>
                    <a:pt x="8383" y="16490"/>
                    <a:pt x="8518" y="16499"/>
                    <a:pt x="8653" y="16499"/>
                  </a:cubicBezTo>
                  <a:cubicBezTo>
                    <a:pt x="9211" y="16499"/>
                    <a:pt x="9757" y="16355"/>
                    <a:pt x="10240" y="16081"/>
                  </a:cubicBezTo>
                  <a:cubicBezTo>
                    <a:pt x="10393" y="16265"/>
                    <a:pt x="10565" y="16458"/>
                    <a:pt x="10761" y="16661"/>
                  </a:cubicBezTo>
                  <a:lnTo>
                    <a:pt x="10761" y="17216"/>
                  </a:lnTo>
                  <a:cubicBezTo>
                    <a:pt x="10761" y="18000"/>
                    <a:pt x="11292" y="18713"/>
                    <a:pt x="12173" y="18892"/>
                  </a:cubicBezTo>
                  <a:cubicBezTo>
                    <a:pt x="12444" y="18949"/>
                    <a:pt x="12725" y="18975"/>
                    <a:pt x="13002" y="18975"/>
                  </a:cubicBezTo>
                  <a:cubicBezTo>
                    <a:pt x="13303" y="18975"/>
                    <a:pt x="13575" y="18945"/>
                    <a:pt x="13855" y="18888"/>
                  </a:cubicBezTo>
                  <a:cubicBezTo>
                    <a:pt x="14673" y="18719"/>
                    <a:pt x="15243" y="18030"/>
                    <a:pt x="15243" y="17216"/>
                  </a:cubicBezTo>
                  <a:lnTo>
                    <a:pt x="15243" y="16648"/>
                  </a:lnTo>
                  <a:cubicBezTo>
                    <a:pt x="15420" y="16464"/>
                    <a:pt x="15596" y="16269"/>
                    <a:pt x="15762" y="16068"/>
                  </a:cubicBezTo>
                  <a:cubicBezTo>
                    <a:pt x="16237" y="16339"/>
                    <a:pt x="16780" y="16487"/>
                    <a:pt x="17345" y="16487"/>
                  </a:cubicBezTo>
                  <a:cubicBezTo>
                    <a:pt x="17481" y="16487"/>
                    <a:pt x="17618" y="16479"/>
                    <a:pt x="17756" y="16461"/>
                  </a:cubicBezTo>
                  <a:cubicBezTo>
                    <a:pt x="18383" y="16381"/>
                    <a:pt x="18876" y="15889"/>
                    <a:pt x="18955" y="15263"/>
                  </a:cubicBezTo>
                  <a:cubicBezTo>
                    <a:pt x="18975" y="15116"/>
                    <a:pt x="18983" y="14970"/>
                    <a:pt x="18983" y="14824"/>
                  </a:cubicBezTo>
                  <a:cubicBezTo>
                    <a:pt x="18982" y="14113"/>
                    <a:pt x="18735" y="13429"/>
                    <a:pt x="18279" y="12861"/>
                  </a:cubicBezTo>
                  <a:cubicBezTo>
                    <a:pt x="17873" y="12355"/>
                    <a:pt x="17323" y="11985"/>
                    <a:pt x="16713" y="11798"/>
                  </a:cubicBezTo>
                  <a:cubicBezTo>
                    <a:pt x="17213" y="11166"/>
                    <a:pt x="17081" y="10102"/>
                    <a:pt x="16063" y="9703"/>
                  </a:cubicBezTo>
                  <a:cubicBezTo>
                    <a:pt x="16030" y="9690"/>
                    <a:pt x="15996" y="9684"/>
                    <a:pt x="15962" y="9684"/>
                  </a:cubicBezTo>
                  <a:cubicBezTo>
                    <a:pt x="15852" y="9684"/>
                    <a:pt x="15747" y="9750"/>
                    <a:pt x="15702" y="9859"/>
                  </a:cubicBezTo>
                  <a:cubicBezTo>
                    <a:pt x="15647" y="10002"/>
                    <a:pt x="15716" y="10163"/>
                    <a:pt x="15860" y="10220"/>
                  </a:cubicBezTo>
                  <a:cubicBezTo>
                    <a:pt x="16679" y="10543"/>
                    <a:pt x="16561" y="11464"/>
                    <a:pt x="15954" y="11691"/>
                  </a:cubicBezTo>
                  <a:cubicBezTo>
                    <a:pt x="15802" y="11749"/>
                    <a:pt x="15733" y="11919"/>
                    <a:pt x="15799" y="12065"/>
                  </a:cubicBezTo>
                  <a:cubicBezTo>
                    <a:pt x="15947" y="12390"/>
                    <a:pt x="15628" y="13138"/>
                    <a:pt x="14801" y="13138"/>
                  </a:cubicBezTo>
                  <a:cubicBezTo>
                    <a:pt x="14653" y="13138"/>
                    <a:pt x="14488" y="13114"/>
                    <a:pt x="14306" y="13059"/>
                  </a:cubicBezTo>
                  <a:cubicBezTo>
                    <a:pt x="14279" y="13051"/>
                    <a:pt x="14252" y="13047"/>
                    <a:pt x="14225" y="13047"/>
                  </a:cubicBezTo>
                  <a:cubicBezTo>
                    <a:pt x="14127" y="13047"/>
                    <a:pt x="14035" y="13099"/>
                    <a:pt x="13984" y="13186"/>
                  </a:cubicBezTo>
                  <a:cubicBezTo>
                    <a:pt x="13799" y="13514"/>
                    <a:pt x="13409" y="13678"/>
                    <a:pt x="13018" y="13678"/>
                  </a:cubicBezTo>
                  <a:cubicBezTo>
                    <a:pt x="12626" y="13678"/>
                    <a:pt x="12233" y="13513"/>
                    <a:pt x="12048" y="13186"/>
                  </a:cubicBezTo>
                  <a:cubicBezTo>
                    <a:pt x="11999" y="13098"/>
                    <a:pt x="11906" y="13046"/>
                    <a:pt x="11809" y="13046"/>
                  </a:cubicBezTo>
                  <a:cubicBezTo>
                    <a:pt x="11781" y="13046"/>
                    <a:pt x="11753" y="13051"/>
                    <a:pt x="11726" y="13059"/>
                  </a:cubicBezTo>
                  <a:cubicBezTo>
                    <a:pt x="11545" y="13113"/>
                    <a:pt x="11381" y="13137"/>
                    <a:pt x="11233" y="13137"/>
                  </a:cubicBezTo>
                  <a:cubicBezTo>
                    <a:pt x="10411" y="13137"/>
                    <a:pt x="10099" y="12397"/>
                    <a:pt x="10252" y="12062"/>
                  </a:cubicBezTo>
                  <a:cubicBezTo>
                    <a:pt x="10318" y="11916"/>
                    <a:pt x="10246" y="11743"/>
                    <a:pt x="10096" y="11688"/>
                  </a:cubicBezTo>
                  <a:cubicBezTo>
                    <a:pt x="9490" y="11459"/>
                    <a:pt x="9332" y="10534"/>
                    <a:pt x="10192" y="10210"/>
                  </a:cubicBezTo>
                  <a:cubicBezTo>
                    <a:pt x="10341" y="10155"/>
                    <a:pt x="10413" y="9982"/>
                    <a:pt x="10347" y="9836"/>
                  </a:cubicBezTo>
                  <a:cubicBezTo>
                    <a:pt x="10099" y="9292"/>
                    <a:pt x="10663" y="8761"/>
                    <a:pt x="11340" y="8761"/>
                  </a:cubicBezTo>
                  <a:cubicBezTo>
                    <a:pt x="11464" y="8761"/>
                    <a:pt x="11591" y="8779"/>
                    <a:pt x="11718" y="8818"/>
                  </a:cubicBezTo>
                  <a:cubicBezTo>
                    <a:pt x="11745" y="8826"/>
                    <a:pt x="11772" y="8830"/>
                    <a:pt x="11799" y="8830"/>
                  </a:cubicBezTo>
                  <a:cubicBezTo>
                    <a:pt x="11897" y="8830"/>
                    <a:pt x="11991" y="8777"/>
                    <a:pt x="12041" y="8689"/>
                  </a:cubicBezTo>
                  <a:cubicBezTo>
                    <a:pt x="12203" y="8401"/>
                    <a:pt x="12592" y="8199"/>
                    <a:pt x="13017" y="8199"/>
                  </a:cubicBezTo>
                  <a:cubicBezTo>
                    <a:pt x="13130" y="8199"/>
                    <a:pt x="13246" y="8213"/>
                    <a:pt x="13361" y="8244"/>
                  </a:cubicBezTo>
                  <a:cubicBezTo>
                    <a:pt x="13636" y="8316"/>
                    <a:pt x="13860" y="8473"/>
                    <a:pt x="13983" y="8689"/>
                  </a:cubicBezTo>
                  <a:cubicBezTo>
                    <a:pt x="14032" y="8778"/>
                    <a:pt x="14126" y="8833"/>
                    <a:pt x="14223" y="8833"/>
                  </a:cubicBezTo>
                  <a:cubicBezTo>
                    <a:pt x="14249" y="8833"/>
                    <a:pt x="14276" y="8829"/>
                    <a:pt x="14302" y="8821"/>
                  </a:cubicBezTo>
                  <a:cubicBezTo>
                    <a:pt x="14434" y="8780"/>
                    <a:pt x="14566" y="8761"/>
                    <a:pt x="14695" y="8761"/>
                  </a:cubicBezTo>
                  <a:cubicBezTo>
                    <a:pt x="15044" y="8761"/>
                    <a:pt x="15363" y="8901"/>
                    <a:pt x="15561" y="9121"/>
                  </a:cubicBezTo>
                  <a:cubicBezTo>
                    <a:pt x="15617" y="9185"/>
                    <a:pt x="15698" y="9220"/>
                    <a:pt x="15778" y="9220"/>
                  </a:cubicBezTo>
                  <a:cubicBezTo>
                    <a:pt x="15827" y="9220"/>
                    <a:pt x="15876" y="9207"/>
                    <a:pt x="15920" y="9180"/>
                  </a:cubicBezTo>
                  <a:cubicBezTo>
                    <a:pt x="16069" y="9086"/>
                    <a:pt x="16092" y="8885"/>
                    <a:pt x="15981" y="8759"/>
                  </a:cubicBezTo>
                  <a:cubicBezTo>
                    <a:pt x="15682" y="8421"/>
                    <a:pt x="15207" y="8207"/>
                    <a:pt x="14691" y="8207"/>
                  </a:cubicBezTo>
                  <a:cubicBezTo>
                    <a:pt x="14577" y="8207"/>
                    <a:pt x="14461" y="8217"/>
                    <a:pt x="14345" y="8239"/>
                  </a:cubicBezTo>
                  <a:cubicBezTo>
                    <a:pt x="14211" y="8071"/>
                    <a:pt x="14035" y="7933"/>
                    <a:pt x="13834" y="7831"/>
                  </a:cubicBezTo>
                  <a:cubicBezTo>
                    <a:pt x="14056" y="7354"/>
                    <a:pt x="14090" y="6873"/>
                    <a:pt x="13700" y="6486"/>
                  </a:cubicBezTo>
                  <a:lnTo>
                    <a:pt x="13105" y="5889"/>
                  </a:lnTo>
                  <a:cubicBezTo>
                    <a:pt x="13505" y="5366"/>
                    <a:pt x="13361" y="4632"/>
                    <a:pt x="12832" y="4286"/>
                  </a:cubicBezTo>
                  <a:cubicBezTo>
                    <a:pt x="12846" y="4179"/>
                    <a:pt x="12854" y="4072"/>
                    <a:pt x="12854" y="3964"/>
                  </a:cubicBezTo>
                  <a:cubicBezTo>
                    <a:pt x="12854" y="3133"/>
                    <a:pt x="12479" y="2365"/>
                    <a:pt x="11826" y="1854"/>
                  </a:cubicBezTo>
                  <a:cubicBezTo>
                    <a:pt x="10453" y="777"/>
                    <a:pt x="8753" y="1"/>
                    <a:pt x="7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995;p46"/>
          <p:cNvGrpSpPr/>
          <p:nvPr/>
        </p:nvGrpSpPr>
        <p:grpSpPr>
          <a:xfrm>
            <a:off x="7041027" y="1816889"/>
            <a:ext cx="515395" cy="515336"/>
            <a:chOff x="4205575" y="3343800"/>
            <a:chExt cx="478725" cy="478625"/>
          </a:xfrm>
        </p:grpSpPr>
        <p:sp>
          <p:nvSpPr>
            <p:cNvPr id="137" name="Google Shape;1996;p46"/>
            <p:cNvSpPr/>
            <p:nvPr/>
          </p:nvSpPr>
          <p:spPr>
            <a:xfrm>
              <a:off x="4271150" y="3359875"/>
              <a:ext cx="84325" cy="84275"/>
            </a:xfrm>
            <a:custGeom>
              <a:avLst/>
              <a:gdLst/>
              <a:ahLst/>
              <a:cxnLst/>
              <a:rect l="l" t="t" r="r" b="b"/>
              <a:pathLst>
                <a:path w="3373" h="3371" extrusionOk="0">
                  <a:moveTo>
                    <a:pt x="1686" y="1"/>
                  </a:moveTo>
                  <a:cubicBezTo>
                    <a:pt x="755" y="1"/>
                    <a:pt x="1" y="755"/>
                    <a:pt x="1" y="1686"/>
                  </a:cubicBezTo>
                  <a:cubicBezTo>
                    <a:pt x="1" y="2617"/>
                    <a:pt x="755" y="3371"/>
                    <a:pt x="1686" y="3371"/>
                  </a:cubicBezTo>
                  <a:cubicBezTo>
                    <a:pt x="2617" y="3371"/>
                    <a:pt x="3372" y="2617"/>
                    <a:pt x="3372" y="1686"/>
                  </a:cubicBezTo>
                  <a:cubicBezTo>
                    <a:pt x="3372" y="755"/>
                    <a:pt x="2617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97;p46"/>
            <p:cNvSpPr/>
            <p:nvPr/>
          </p:nvSpPr>
          <p:spPr>
            <a:xfrm>
              <a:off x="4422125" y="3366450"/>
              <a:ext cx="218525" cy="148750"/>
            </a:xfrm>
            <a:custGeom>
              <a:avLst/>
              <a:gdLst/>
              <a:ahLst/>
              <a:cxnLst/>
              <a:rect l="l" t="t" r="r" b="b"/>
              <a:pathLst>
                <a:path w="8741" h="5950" extrusionOk="0">
                  <a:moveTo>
                    <a:pt x="3706" y="1"/>
                  </a:moveTo>
                  <a:cubicBezTo>
                    <a:pt x="3355" y="1"/>
                    <a:pt x="2995" y="88"/>
                    <a:pt x="2654" y="279"/>
                  </a:cubicBezTo>
                  <a:lnTo>
                    <a:pt x="1" y="279"/>
                  </a:lnTo>
                  <a:lnTo>
                    <a:pt x="1" y="5950"/>
                  </a:lnTo>
                  <a:lnTo>
                    <a:pt x="921" y="5950"/>
                  </a:lnTo>
                  <a:lnTo>
                    <a:pt x="8491" y="3717"/>
                  </a:lnTo>
                  <a:cubicBezTo>
                    <a:pt x="8741" y="2609"/>
                    <a:pt x="7853" y="1731"/>
                    <a:pt x="6893" y="1731"/>
                  </a:cubicBezTo>
                  <a:cubicBezTo>
                    <a:pt x="6545" y="1731"/>
                    <a:pt x="6188" y="1846"/>
                    <a:pt x="5872" y="2108"/>
                  </a:cubicBezTo>
                  <a:cubicBezTo>
                    <a:pt x="5840" y="876"/>
                    <a:pt x="4818" y="1"/>
                    <a:pt x="3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98;p46"/>
            <p:cNvSpPr/>
            <p:nvPr/>
          </p:nvSpPr>
          <p:spPr>
            <a:xfrm>
              <a:off x="4252325" y="3350525"/>
              <a:ext cx="236675" cy="164875"/>
            </a:xfrm>
            <a:custGeom>
              <a:avLst/>
              <a:gdLst/>
              <a:ahLst/>
              <a:cxnLst/>
              <a:rect l="l" t="t" r="r" b="b"/>
              <a:pathLst>
                <a:path w="9467" h="6595" extrusionOk="0">
                  <a:moveTo>
                    <a:pt x="7706" y="1"/>
                  </a:moveTo>
                  <a:cubicBezTo>
                    <a:pt x="7042" y="1"/>
                    <a:pt x="6378" y="301"/>
                    <a:pt x="5944" y="904"/>
                  </a:cubicBezTo>
                  <a:cubicBezTo>
                    <a:pt x="5603" y="713"/>
                    <a:pt x="5243" y="625"/>
                    <a:pt x="4891" y="625"/>
                  </a:cubicBezTo>
                  <a:cubicBezTo>
                    <a:pt x="3777" y="625"/>
                    <a:pt x="2753" y="1502"/>
                    <a:pt x="2720" y="2737"/>
                  </a:cubicBezTo>
                  <a:cubicBezTo>
                    <a:pt x="2414" y="2484"/>
                    <a:pt x="2071" y="2374"/>
                    <a:pt x="1736" y="2374"/>
                  </a:cubicBezTo>
                  <a:cubicBezTo>
                    <a:pt x="1134" y="2374"/>
                    <a:pt x="556" y="2730"/>
                    <a:pt x="261" y="3257"/>
                  </a:cubicBezTo>
                  <a:cubicBezTo>
                    <a:pt x="82" y="3579"/>
                    <a:pt x="0" y="3923"/>
                    <a:pt x="97" y="4349"/>
                  </a:cubicBezTo>
                  <a:lnTo>
                    <a:pt x="7707" y="6595"/>
                  </a:lnTo>
                  <a:lnTo>
                    <a:pt x="7731" y="6587"/>
                  </a:lnTo>
                  <a:lnTo>
                    <a:pt x="7731" y="3889"/>
                  </a:lnTo>
                  <a:cubicBezTo>
                    <a:pt x="7730" y="2657"/>
                    <a:pt x="8392" y="1516"/>
                    <a:pt x="9466" y="904"/>
                  </a:cubicBezTo>
                  <a:cubicBezTo>
                    <a:pt x="9034" y="302"/>
                    <a:pt x="8370" y="1"/>
                    <a:pt x="7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99;p46"/>
            <p:cNvSpPr/>
            <p:nvPr/>
          </p:nvSpPr>
          <p:spPr>
            <a:xfrm>
              <a:off x="4360475" y="341710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1686" y="0"/>
                  </a:moveTo>
                  <a:cubicBezTo>
                    <a:pt x="755" y="0"/>
                    <a:pt x="0" y="755"/>
                    <a:pt x="0" y="1686"/>
                  </a:cubicBezTo>
                  <a:cubicBezTo>
                    <a:pt x="0" y="2617"/>
                    <a:pt x="755" y="3372"/>
                    <a:pt x="1686" y="3372"/>
                  </a:cubicBezTo>
                  <a:cubicBezTo>
                    <a:pt x="2617" y="3372"/>
                    <a:pt x="3372" y="2617"/>
                    <a:pt x="3372" y="1686"/>
                  </a:cubicBezTo>
                  <a:cubicBezTo>
                    <a:pt x="3372" y="755"/>
                    <a:pt x="2617" y="0"/>
                    <a:pt x="1686" y="0"/>
                  </a:cubicBezTo>
                  <a:close/>
                </a:path>
              </a:pathLst>
            </a:custGeom>
            <a:solidFill>
              <a:srgbClr val="FFB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00;p46"/>
            <p:cNvSpPr/>
            <p:nvPr/>
          </p:nvSpPr>
          <p:spPr>
            <a:xfrm>
              <a:off x="4407250" y="3459150"/>
              <a:ext cx="264200" cy="356525"/>
            </a:xfrm>
            <a:custGeom>
              <a:avLst/>
              <a:gdLst/>
              <a:ahLst/>
              <a:cxnLst/>
              <a:rect l="l" t="t" r="r" b="b"/>
              <a:pathLst>
                <a:path w="10568" h="14261" extrusionOk="0">
                  <a:moveTo>
                    <a:pt x="1521" y="1"/>
                  </a:moveTo>
                  <a:lnTo>
                    <a:pt x="0" y="1521"/>
                  </a:lnTo>
                  <a:lnTo>
                    <a:pt x="0" y="13272"/>
                  </a:lnTo>
                  <a:lnTo>
                    <a:pt x="4555" y="14260"/>
                  </a:lnTo>
                  <a:cubicBezTo>
                    <a:pt x="6902" y="14260"/>
                    <a:pt x="9011" y="12834"/>
                    <a:pt x="9885" y="10655"/>
                  </a:cubicBezTo>
                  <a:cubicBezTo>
                    <a:pt x="10436" y="9283"/>
                    <a:pt x="10568" y="7689"/>
                    <a:pt x="9883" y="6377"/>
                  </a:cubicBezTo>
                  <a:lnTo>
                    <a:pt x="8437" y="3606"/>
                  </a:lnTo>
                  <a:lnTo>
                    <a:pt x="9922" y="1521"/>
                  </a:lnTo>
                  <a:cubicBezTo>
                    <a:pt x="10374" y="886"/>
                    <a:pt x="9945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01;p46"/>
            <p:cNvSpPr/>
            <p:nvPr/>
          </p:nvSpPr>
          <p:spPr>
            <a:xfrm>
              <a:off x="4218000" y="3459200"/>
              <a:ext cx="303400" cy="356700"/>
            </a:xfrm>
            <a:custGeom>
              <a:avLst/>
              <a:gdLst/>
              <a:ahLst/>
              <a:cxnLst/>
              <a:rect l="l" t="t" r="r" b="b"/>
              <a:pathLst>
                <a:path w="12136" h="14268" extrusionOk="0">
                  <a:moveTo>
                    <a:pt x="1421" y="0"/>
                  </a:moveTo>
                  <a:cubicBezTo>
                    <a:pt x="626" y="0"/>
                    <a:pt x="197" y="887"/>
                    <a:pt x="649" y="1521"/>
                  </a:cubicBezTo>
                  <a:lnTo>
                    <a:pt x="2133" y="3607"/>
                  </a:lnTo>
                  <a:lnTo>
                    <a:pt x="685" y="6382"/>
                  </a:lnTo>
                  <a:cubicBezTo>
                    <a:pt x="1" y="7693"/>
                    <a:pt x="136" y="9288"/>
                    <a:pt x="685" y="10661"/>
                  </a:cubicBezTo>
                  <a:cubicBezTo>
                    <a:pt x="1559" y="12839"/>
                    <a:pt x="3670" y="14267"/>
                    <a:pt x="6018" y="14267"/>
                  </a:cubicBezTo>
                  <a:lnTo>
                    <a:pt x="12135" y="14267"/>
                  </a:lnTo>
                  <a:cubicBezTo>
                    <a:pt x="10221" y="12763"/>
                    <a:pt x="9103" y="10460"/>
                    <a:pt x="9103" y="8024"/>
                  </a:cubicBezTo>
                  <a:lnTo>
                    <a:pt x="91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02;p46"/>
            <p:cNvSpPr/>
            <p:nvPr/>
          </p:nvSpPr>
          <p:spPr>
            <a:xfrm>
              <a:off x="4368275" y="3521550"/>
              <a:ext cx="144000" cy="56100"/>
            </a:xfrm>
            <a:custGeom>
              <a:avLst/>
              <a:gdLst/>
              <a:ahLst/>
              <a:cxnLst/>
              <a:rect l="l" t="t" r="r" b="b"/>
              <a:pathLst>
                <a:path w="5760" h="2244" extrusionOk="0">
                  <a:moveTo>
                    <a:pt x="1771" y="1"/>
                  </a:moveTo>
                  <a:lnTo>
                    <a:pt x="1" y="375"/>
                  </a:lnTo>
                  <a:lnTo>
                    <a:pt x="1" y="2243"/>
                  </a:lnTo>
                  <a:lnTo>
                    <a:pt x="3989" y="2243"/>
                  </a:lnTo>
                  <a:lnTo>
                    <a:pt x="5759" y="1123"/>
                  </a:lnTo>
                  <a:lnTo>
                    <a:pt x="5759" y="4"/>
                  </a:lnTo>
                  <a:lnTo>
                    <a:pt x="1771" y="4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03;p46"/>
            <p:cNvSpPr/>
            <p:nvPr/>
          </p:nvSpPr>
          <p:spPr>
            <a:xfrm>
              <a:off x="4567500" y="3521625"/>
              <a:ext cx="99975" cy="56050"/>
            </a:xfrm>
            <a:custGeom>
              <a:avLst/>
              <a:gdLst/>
              <a:ahLst/>
              <a:cxnLst/>
              <a:rect l="l" t="t" r="r" b="b"/>
              <a:pathLst>
                <a:path w="3999" h="2242" extrusionOk="0">
                  <a:moveTo>
                    <a:pt x="1766" y="1"/>
                  </a:moveTo>
                  <a:lnTo>
                    <a:pt x="1" y="373"/>
                  </a:lnTo>
                  <a:lnTo>
                    <a:pt x="1" y="2242"/>
                  </a:lnTo>
                  <a:lnTo>
                    <a:pt x="2864" y="2242"/>
                  </a:lnTo>
                  <a:lnTo>
                    <a:pt x="2864" y="2240"/>
                  </a:lnTo>
                  <a:cubicBezTo>
                    <a:pt x="3477" y="2240"/>
                    <a:pt x="3974" y="1751"/>
                    <a:pt x="3984" y="1143"/>
                  </a:cubicBezTo>
                  <a:cubicBezTo>
                    <a:pt x="3998" y="515"/>
                    <a:pt x="3470" y="1"/>
                    <a:pt x="28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04;p46"/>
            <p:cNvSpPr/>
            <p:nvPr/>
          </p:nvSpPr>
          <p:spPr>
            <a:xfrm>
              <a:off x="4268275" y="3521625"/>
              <a:ext cx="143650" cy="56025"/>
            </a:xfrm>
            <a:custGeom>
              <a:avLst/>
              <a:gdLst/>
              <a:ahLst/>
              <a:cxnLst/>
              <a:rect l="l" t="t" r="r" b="b"/>
              <a:pathLst>
                <a:path w="5746" h="2241" extrusionOk="0">
                  <a:moveTo>
                    <a:pt x="1768" y="1"/>
                  </a:moveTo>
                  <a:lnTo>
                    <a:pt x="1" y="261"/>
                  </a:lnTo>
                  <a:lnTo>
                    <a:pt x="1" y="2240"/>
                  </a:lnTo>
                  <a:lnTo>
                    <a:pt x="3980" y="2240"/>
                  </a:lnTo>
                  <a:lnTo>
                    <a:pt x="4016" y="2191"/>
                  </a:lnTo>
                  <a:cubicBezTo>
                    <a:pt x="4038" y="1162"/>
                    <a:pt x="4739" y="272"/>
                    <a:pt x="5736" y="11"/>
                  </a:cubicBezTo>
                  <a:lnTo>
                    <a:pt x="57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05;p46"/>
            <p:cNvSpPr/>
            <p:nvPr/>
          </p:nvSpPr>
          <p:spPr>
            <a:xfrm>
              <a:off x="4468075" y="3521550"/>
              <a:ext cx="143625" cy="56100"/>
            </a:xfrm>
            <a:custGeom>
              <a:avLst/>
              <a:gdLst/>
              <a:ahLst/>
              <a:cxnLst/>
              <a:rect l="l" t="t" r="r" b="b"/>
              <a:pathLst>
                <a:path w="5745" h="2244" extrusionOk="0">
                  <a:moveTo>
                    <a:pt x="1767" y="1"/>
                  </a:moveTo>
                  <a:cubicBezTo>
                    <a:pt x="732" y="251"/>
                    <a:pt x="0" y="1177"/>
                    <a:pt x="0" y="2243"/>
                  </a:cubicBezTo>
                  <a:lnTo>
                    <a:pt x="3979" y="2243"/>
                  </a:lnTo>
                  <a:cubicBezTo>
                    <a:pt x="3979" y="1177"/>
                    <a:pt x="4709" y="251"/>
                    <a:pt x="5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06;p46"/>
            <p:cNvSpPr/>
            <p:nvPr/>
          </p:nvSpPr>
          <p:spPr>
            <a:xfrm>
              <a:off x="4221750" y="3521550"/>
              <a:ext cx="90925" cy="56025"/>
            </a:xfrm>
            <a:custGeom>
              <a:avLst/>
              <a:gdLst/>
              <a:ahLst/>
              <a:cxnLst/>
              <a:rect l="l" t="t" r="r" b="b"/>
              <a:pathLst>
                <a:path w="3637" h="2241" extrusionOk="0">
                  <a:moveTo>
                    <a:pt x="1156" y="1"/>
                  </a:moveTo>
                  <a:cubicBezTo>
                    <a:pt x="527" y="1"/>
                    <a:pt x="1" y="514"/>
                    <a:pt x="13" y="1143"/>
                  </a:cubicBezTo>
                  <a:cubicBezTo>
                    <a:pt x="25" y="1752"/>
                    <a:pt x="522" y="2240"/>
                    <a:pt x="1133" y="2240"/>
                  </a:cubicBezTo>
                  <a:lnTo>
                    <a:pt x="1869" y="2240"/>
                  </a:lnTo>
                  <a:cubicBezTo>
                    <a:pt x="1869" y="1177"/>
                    <a:pt x="2601" y="251"/>
                    <a:pt x="3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07;p46"/>
            <p:cNvSpPr/>
            <p:nvPr/>
          </p:nvSpPr>
          <p:spPr>
            <a:xfrm>
              <a:off x="4350850" y="3659650"/>
              <a:ext cx="50625" cy="40275"/>
            </a:xfrm>
            <a:custGeom>
              <a:avLst/>
              <a:gdLst/>
              <a:ahLst/>
              <a:cxnLst/>
              <a:rect l="l" t="t" r="r" b="b"/>
              <a:pathLst>
                <a:path w="2025" h="1611" extrusionOk="0">
                  <a:moveTo>
                    <a:pt x="1012" y="0"/>
                  </a:moveTo>
                  <a:cubicBezTo>
                    <a:pt x="453" y="0"/>
                    <a:pt x="0" y="362"/>
                    <a:pt x="0" y="806"/>
                  </a:cubicBezTo>
                  <a:cubicBezTo>
                    <a:pt x="0" y="1250"/>
                    <a:pt x="453" y="1611"/>
                    <a:pt x="1012" y="1611"/>
                  </a:cubicBezTo>
                  <a:cubicBezTo>
                    <a:pt x="1571" y="1611"/>
                    <a:pt x="2025" y="1250"/>
                    <a:pt x="2025" y="806"/>
                  </a:cubicBezTo>
                  <a:cubicBezTo>
                    <a:pt x="2025" y="362"/>
                    <a:pt x="1571" y="0"/>
                    <a:pt x="1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08;p46"/>
            <p:cNvSpPr/>
            <p:nvPr/>
          </p:nvSpPr>
          <p:spPr>
            <a:xfrm>
              <a:off x="4487975" y="3659650"/>
              <a:ext cx="50650" cy="40275"/>
            </a:xfrm>
            <a:custGeom>
              <a:avLst/>
              <a:gdLst/>
              <a:ahLst/>
              <a:cxnLst/>
              <a:rect l="l" t="t" r="r" b="b"/>
              <a:pathLst>
                <a:path w="2026" h="1611" extrusionOk="0">
                  <a:moveTo>
                    <a:pt x="1013" y="0"/>
                  </a:moveTo>
                  <a:cubicBezTo>
                    <a:pt x="453" y="0"/>
                    <a:pt x="0" y="362"/>
                    <a:pt x="0" y="806"/>
                  </a:cubicBezTo>
                  <a:cubicBezTo>
                    <a:pt x="0" y="1250"/>
                    <a:pt x="453" y="1611"/>
                    <a:pt x="1013" y="1611"/>
                  </a:cubicBezTo>
                  <a:cubicBezTo>
                    <a:pt x="1573" y="1611"/>
                    <a:pt x="2025" y="1250"/>
                    <a:pt x="2025" y="806"/>
                  </a:cubicBezTo>
                  <a:cubicBezTo>
                    <a:pt x="2025" y="362"/>
                    <a:pt x="1573" y="0"/>
                    <a:pt x="1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09;p46"/>
            <p:cNvSpPr/>
            <p:nvPr/>
          </p:nvSpPr>
          <p:spPr>
            <a:xfrm>
              <a:off x="4565825" y="3703400"/>
              <a:ext cx="111525" cy="112375"/>
            </a:xfrm>
            <a:custGeom>
              <a:avLst/>
              <a:gdLst/>
              <a:ahLst/>
              <a:cxnLst/>
              <a:rect l="l" t="t" r="r" b="b"/>
              <a:pathLst>
                <a:path w="4461" h="4495" extrusionOk="0">
                  <a:moveTo>
                    <a:pt x="2247" y="0"/>
                  </a:moveTo>
                  <a:cubicBezTo>
                    <a:pt x="1006" y="0"/>
                    <a:pt x="0" y="1007"/>
                    <a:pt x="0" y="2248"/>
                  </a:cubicBezTo>
                  <a:cubicBezTo>
                    <a:pt x="0" y="3487"/>
                    <a:pt x="1006" y="4495"/>
                    <a:pt x="2247" y="4495"/>
                  </a:cubicBezTo>
                  <a:cubicBezTo>
                    <a:pt x="3488" y="4495"/>
                    <a:pt x="4461" y="3487"/>
                    <a:pt x="4461" y="2248"/>
                  </a:cubicBezTo>
                  <a:cubicBezTo>
                    <a:pt x="4461" y="1007"/>
                    <a:pt x="3488" y="0"/>
                    <a:pt x="2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10;p46"/>
            <p:cNvSpPr/>
            <p:nvPr/>
          </p:nvSpPr>
          <p:spPr>
            <a:xfrm>
              <a:off x="4547950" y="3690725"/>
              <a:ext cx="66975" cy="65525"/>
            </a:xfrm>
            <a:custGeom>
              <a:avLst/>
              <a:gdLst/>
              <a:ahLst/>
              <a:cxnLst/>
              <a:rect l="l" t="t" r="r" b="b"/>
              <a:pathLst>
                <a:path w="2679" h="2621" extrusionOk="0">
                  <a:moveTo>
                    <a:pt x="1312" y="0"/>
                  </a:moveTo>
                  <a:cubicBezTo>
                    <a:pt x="1198" y="0"/>
                    <a:pt x="1084" y="56"/>
                    <a:pt x="1016" y="167"/>
                  </a:cubicBezTo>
                  <a:cubicBezTo>
                    <a:pt x="905" y="349"/>
                    <a:pt x="819" y="550"/>
                    <a:pt x="763" y="764"/>
                  </a:cubicBezTo>
                  <a:cubicBezTo>
                    <a:pt x="551" y="819"/>
                    <a:pt x="352" y="903"/>
                    <a:pt x="168" y="1017"/>
                  </a:cubicBezTo>
                  <a:cubicBezTo>
                    <a:pt x="56" y="1084"/>
                    <a:pt x="0" y="1199"/>
                    <a:pt x="0" y="1313"/>
                  </a:cubicBezTo>
                  <a:cubicBezTo>
                    <a:pt x="0" y="1425"/>
                    <a:pt x="56" y="1540"/>
                    <a:pt x="168" y="1607"/>
                  </a:cubicBezTo>
                  <a:cubicBezTo>
                    <a:pt x="349" y="1718"/>
                    <a:pt x="551" y="1805"/>
                    <a:pt x="763" y="1860"/>
                  </a:cubicBezTo>
                  <a:cubicBezTo>
                    <a:pt x="819" y="2074"/>
                    <a:pt x="904" y="2273"/>
                    <a:pt x="1016" y="2454"/>
                  </a:cubicBezTo>
                  <a:cubicBezTo>
                    <a:pt x="1084" y="2565"/>
                    <a:pt x="1198" y="2621"/>
                    <a:pt x="1312" y="2621"/>
                  </a:cubicBezTo>
                  <a:cubicBezTo>
                    <a:pt x="1425" y="2621"/>
                    <a:pt x="1539" y="2565"/>
                    <a:pt x="1606" y="2454"/>
                  </a:cubicBezTo>
                  <a:cubicBezTo>
                    <a:pt x="1718" y="2273"/>
                    <a:pt x="1804" y="2070"/>
                    <a:pt x="1859" y="1860"/>
                  </a:cubicBezTo>
                  <a:cubicBezTo>
                    <a:pt x="2073" y="1805"/>
                    <a:pt x="2272" y="1718"/>
                    <a:pt x="2456" y="1607"/>
                  </a:cubicBezTo>
                  <a:cubicBezTo>
                    <a:pt x="2679" y="1471"/>
                    <a:pt x="2679" y="1153"/>
                    <a:pt x="2456" y="1017"/>
                  </a:cubicBezTo>
                  <a:cubicBezTo>
                    <a:pt x="2274" y="906"/>
                    <a:pt x="2073" y="819"/>
                    <a:pt x="1859" y="764"/>
                  </a:cubicBezTo>
                  <a:cubicBezTo>
                    <a:pt x="1804" y="550"/>
                    <a:pt x="1720" y="351"/>
                    <a:pt x="1606" y="167"/>
                  </a:cubicBezTo>
                  <a:cubicBezTo>
                    <a:pt x="1539" y="56"/>
                    <a:pt x="1425" y="0"/>
                    <a:pt x="1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11;p46"/>
            <p:cNvSpPr/>
            <p:nvPr/>
          </p:nvSpPr>
          <p:spPr>
            <a:xfrm>
              <a:off x="4212050" y="3412850"/>
              <a:ext cx="67000" cy="65550"/>
            </a:xfrm>
            <a:custGeom>
              <a:avLst/>
              <a:gdLst/>
              <a:ahLst/>
              <a:cxnLst/>
              <a:rect l="l" t="t" r="r" b="b"/>
              <a:pathLst>
                <a:path w="2680" h="2622" extrusionOk="0">
                  <a:moveTo>
                    <a:pt x="1312" y="0"/>
                  </a:moveTo>
                  <a:cubicBezTo>
                    <a:pt x="1199" y="0"/>
                    <a:pt x="1085" y="56"/>
                    <a:pt x="1018" y="167"/>
                  </a:cubicBezTo>
                  <a:cubicBezTo>
                    <a:pt x="906" y="350"/>
                    <a:pt x="820" y="551"/>
                    <a:pt x="765" y="764"/>
                  </a:cubicBezTo>
                  <a:cubicBezTo>
                    <a:pt x="551" y="819"/>
                    <a:pt x="352" y="903"/>
                    <a:pt x="168" y="1017"/>
                  </a:cubicBezTo>
                  <a:cubicBezTo>
                    <a:pt x="56" y="1084"/>
                    <a:pt x="1" y="1199"/>
                    <a:pt x="1" y="1311"/>
                  </a:cubicBezTo>
                  <a:cubicBezTo>
                    <a:pt x="1" y="1425"/>
                    <a:pt x="56" y="1540"/>
                    <a:pt x="168" y="1607"/>
                  </a:cubicBezTo>
                  <a:cubicBezTo>
                    <a:pt x="351" y="1718"/>
                    <a:pt x="551" y="1805"/>
                    <a:pt x="765" y="1861"/>
                  </a:cubicBezTo>
                  <a:cubicBezTo>
                    <a:pt x="820" y="2074"/>
                    <a:pt x="904" y="2272"/>
                    <a:pt x="1018" y="2454"/>
                  </a:cubicBezTo>
                  <a:cubicBezTo>
                    <a:pt x="1085" y="2565"/>
                    <a:pt x="1199" y="2621"/>
                    <a:pt x="1312" y="2621"/>
                  </a:cubicBezTo>
                  <a:cubicBezTo>
                    <a:pt x="1426" y="2621"/>
                    <a:pt x="1540" y="2565"/>
                    <a:pt x="1608" y="2454"/>
                  </a:cubicBezTo>
                  <a:cubicBezTo>
                    <a:pt x="1719" y="2272"/>
                    <a:pt x="1805" y="2068"/>
                    <a:pt x="1861" y="1856"/>
                  </a:cubicBezTo>
                  <a:cubicBezTo>
                    <a:pt x="2073" y="1801"/>
                    <a:pt x="2273" y="1718"/>
                    <a:pt x="2457" y="1607"/>
                  </a:cubicBezTo>
                  <a:cubicBezTo>
                    <a:pt x="2679" y="1471"/>
                    <a:pt x="2679" y="1153"/>
                    <a:pt x="2457" y="1017"/>
                  </a:cubicBezTo>
                  <a:cubicBezTo>
                    <a:pt x="2276" y="905"/>
                    <a:pt x="2073" y="819"/>
                    <a:pt x="1861" y="764"/>
                  </a:cubicBezTo>
                  <a:cubicBezTo>
                    <a:pt x="1805" y="551"/>
                    <a:pt x="1720" y="351"/>
                    <a:pt x="1608" y="167"/>
                  </a:cubicBezTo>
                  <a:cubicBezTo>
                    <a:pt x="1540" y="56"/>
                    <a:pt x="1426" y="0"/>
                    <a:pt x="1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12;p46"/>
            <p:cNvSpPr/>
            <p:nvPr/>
          </p:nvSpPr>
          <p:spPr>
            <a:xfrm>
              <a:off x="4205575" y="3343800"/>
              <a:ext cx="478725" cy="478625"/>
            </a:xfrm>
            <a:custGeom>
              <a:avLst/>
              <a:gdLst/>
              <a:ahLst/>
              <a:cxnLst/>
              <a:rect l="l" t="t" r="r" b="b"/>
              <a:pathLst>
                <a:path w="19149" h="19145" extrusionOk="0">
                  <a:moveTo>
                    <a:pt x="4320" y="925"/>
                  </a:moveTo>
                  <a:cubicBezTo>
                    <a:pt x="4603" y="925"/>
                    <a:pt x="4893" y="1012"/>
                    <a:pt x="5153" y="1208"/>
                  </a:cubicBezTo>
                  <a:cubicBezTo>
                    <a:pt x="4736" y="1564"/>
                    <a:pt x="4467" y="2029"/>
                    <a:pt x="4355" y="2535"/>
                  </a:cubicBezTo>
                  <a:cubicBezTo>
                    <a:pt x="4111" y="2420"/>
                    <a:pt x="3852" y="2364"/>
                    <a:pt x="3592" y="2364"/>
                  </a:cubicBezTo>
                  <a:cubicBezTo>
                    <a:pt x="3365" y="2364"/>
                    <a:pt x="3136" y="2407"/>
                    <a:pt x="2915" y="2492"/>
                  </a:cubicBezTo>
                  <a:cubicBezTo>
                    <a:pt x="2811" y="1591"/>
                    <a:pt x="3539" y="925"/>
                    <a:pt x="4320" y="925"/>
                  </a:cubicBezTo>
                  <a:close/>
                  <a:moveTo>
                    <a:pt x="7882" y="3210"/>
                  </a:moveTo>
                  <a:cubicBezTo>
                    <a:pt x="8560" y="3210"/>
                    <a:pt x="9126" y="3693"/>
                    <a:pt x="9256" y="4333"/>
                  </a:cubicBezTo>
                  <a:lnTo>
                    <a:pt x="6504" y="4333"/>
                  </a:lnTo>
                  <a:cubicBezTo>
                    <a:pt x="6635" y="3693"/>
                    <a:pt x="7202" y="3210"/>
                    <a:pt x="7882" y="3210"/>
                  </a:cubicBezTo>
                  <a:close/>
                  <a:moveTo>
                    <a:pt x="1574" y="3044"/>
                  </a:moveTo>
                  <a:cubicBezTo>
                    <a:pt x="1595" y="3044"/>
                    <a:pt x="1616" y="3055"/>
                    <a:pt x="1630" y="3076"/>
                  </a:cubicBezTo>
                  <a:cubicBezTo>
                    <a:pt x="1729" y="3237"/>
                    <a:pt x="1801" y="3412"/>
                    <a:pt x="1849" y="3596"/>
                  </a:cubicBezTo>
                  <a:lnTo>
                    <a:pt x="1849" y="3598"/>
                  </a:lnTo>
                  <a:cubicBezTo>
                    <a:pt x="1877" y="3698"/>
                    <a:pt x="1955" y="3773"/>
                    <a:pt x="2051" y="3797"/>
                  </a:cubicBezTo>
                  <a:cubicBezTo>
                    <a:pt x="2232" y="3846"/>
                    <a:pt x="2407" y="3919"/>
                    <a:pt x="2568" y="4018"/>
                  </a:cubicBezTo>
                  <a:cubicBezTo>
                    <a:pt x="2613" y="4046"/>
                    <a:pt x="2613" y="4103"/>
                    <a:pt x="2568" y="4130"/>
                  </a:cubicBezTo>
                  <a:cubicBezTo>
                    <a:pt x="2413" y="4224"/>
                    <a:pt x="2239" y="4296"/>
                    <a:pt x="2048" y="4346"/>
                  </a:cubicBezTo>
                  <a:cubicBezTo>
                    <a:pt x="1949" y="4371"/>
                    <a:pt x="1872" y="4449"/>
                    <a:pt x="1847" y="4547"/>
                  </a:cubicBezTo>
                  <a:cubicBezTo>
                    <a:pt x="1800" y="4736"/>
                    <a:pt x="1725" y="4909"/>
                    <a:pt x="1627" y="5070"/>
                  </a:cubicBezTo>
                  <a:cubicBezTo>
                    <a:pt x="1613" y="5093"/>
                    <a:pt x="1592" y="5104"/>
                    <a:pt x="1571" y="5104"/>
                  </a:cubicBezTo>
                  <a:cubicBezTo>
                    <a:pt x="1550" y="5104"/>
                    <a:pt x="1529" y="5093"/>
                    <a:pt x="1516" y="5070"/>
                  </a:cubicBezTo>
                  <a:cubicBezTo>
                    <a:pt x="1478" y="5008"/>
                    <a:pt x="1441" y="4940"/>
                    <a:pt x="1409" y="4870"/>
                  </a:cubicBezTo>
                  <a:cubicBezTo>
                    <a:pt x="1361" y="4767"/>
                    <a:pt x="1323" y="4659"/>
                    <a:pt x="1295" y="4552"/>
                  </a:cubicBezTo>
                  <a:cubicBezTo>
                    <a:pt x="1271" y="4452"/>
                    <a:pt x="1192" y="4376"/>
                    <a:pt x="1094" y="4350"/>
                  </a:cubicBezTo>
                  <a:cubicBezTo>
                    <a:pt x="913" y="4304"/>
                    <a:pt x="737" y="4230"/>
                    <a:pt x="576" y="4130"/>
                  </a:cubicBezTo>
                  <a:cubicBezTo>
                    <a:pt x="533" y="4103"/>
                    <a:pt x="533" y="4046"/>
                    <a:pt x="576" y="4018"/>
                  </a:cubicBezTo>
                  <a:cubicBezTo>
                    <a:pt x="737" y="3919"/>
                    <a:pt x="912" y="3846"/>
                    <a:pt x="1096" y="3797"/>
                  </a:cubicBezTo>
                  <a:cubicBezTo>
                    <a:pt x="1195" y="3773"/>
                    <a:pt x="1272" y="3695"/>
                    <a:pt x="1297" y="3596"/>
                  </a:cubicBezTo>
                  <a:cubicBezTo>
                    <a:pt x="1346" y="3414"/>
                    <a:pt x="1418" y="3237"/>
                    <a:pt x="1518" y="3076"/>
                  </a:cubicBezTo>
                  <a:cubicBezTo>
                    <a:pt x="1531" y="3055"/>
                    <a:pt x="1553" y="3044"/>
                    <a:pt x="1574" y="3044"/>
                  </a:cubicBezTo>
                  <a:close/>
                  <a:moveTo>
                    <a:pt x="17177" y="4900"/>
                  </a:moveTo>
                  <a:cubicBezTo>
                    <a:pt x="17831" y="4900"/>
                    <a:pt x="18070" y="5541"/>
                    <a:pt x="17763" y="5966"/>
                  </a:cubicBezTo>
                  <a:lnTo>
                    <a:pt x="17164" y="6802"/>
                  </a:lnTo>
                  <a:lnTo>
                    <a:pt x="15590" y="6802"/>
                  </a:lnTo>
                  <a:lnTo>
                    <a:pt x="15775" y="6426"/>
                  </a:lnTo>
                  <a:cubicBezTo>
                    <a:pt x="15841" y="6287"/>
                    <a:pt x="15781" y="6120"/>
                    <a:pt x="15642" y="6052"/>
                  </a:cubicBezTo>
                  <a:cubicBezTo>
                    <a:pt x="15603" y="6035"/>
                    <a:pt x="15563" y="6026"/>
                    <a:pt x="15524" y="6026"/>
                  </a:cubicBezTo>
                  <a:cubicBezTo>
                    <a:pt x="15418" y="6026"/>
                    <a:pt x="15317" y="6086"/>
                    <a:pt x="15268" y="6187"/>
                  </a:cubicBezTo>
                  <a:lnTo>
                    <a:pt x="14969" y="6802"/>
                  </a:lnTo>
                  <a:lnTo>
                    <a:pt x="11743" y="6802"/>
                  </a:lnTo>
                  <a:lnTo>
                    <a:pt x="11818" y="6350"/>
                  </a:lnTo>
                  <a:cubicBezTo>
                    <a:pt x="11842" y="6196"/>
                    <a:pt x="11738" y="6052"/>
                    <a:pt x="11585" y="6029"/>
                  </a:cubicBezTo>
                  <a:cubicBezTo>
                    <a:pt x="11570" y="6027"/>
                    <a:pt x="11555" y="6026"/>
                    <a:pt x="11540" y="6026"/>
                  </a:cubicBezTo>
                  <a:cubicBezTo>
                    <a:pt x="11404" y="6026"/>
                    <a:pt x="11285" y="6125"/>
                    <a:pt x="11264" y="6264"/>
                  </a:cubicBezTo>
                  <a:lnTo>
                    <a:pt x="11175" y="6831"/>
                  </a:lnTo>
                  <a:lnTo>
                    <a:pt x="7923" y="6831"/>
                  </a:lnTo>
                  <a:lnTo>
                    <a:pt x="7836" y="6264"/>
                  </a:lnTo>
                  <a:cubicBezTo>
                    <a:pt x="7812" y="6125"/>
                    <a:pt x="7695" y="6026"/>
                    <a:pt x="7559" y="6026"/>
                  </a:cubicBezTo>
                  <a:cubicBezTo>
                    <a:pt x="7545" y="6026"/>
                    <a:pt x="7530" y="6027"/>
                    <a:pt x="7515" y="6029"/>
                  </a:cubicBezTo>
                  <a:cubicBezTo>
                    <a:pt x="7362" y="6055"/>
                    <a:pt x="7256" y="6196"/>
                    <a:pt x="7281" y="6350"/>
                  </a:cubicBezTo>
                  <a:lnTo>
                    <a:pt x="7356" y="6802"/>
                  </a:lnTo>
                  <a:lnTo>
                    <a:pt x="4131" y="6802"/>
                  </a:lnTo>
                  <a:lnTo>
                    <a:pt x="3835" y="6181"/>
                  </a:lnTo>
                  <a:cubicBezTo>
                    <a:pt x="3788" y="6081"/>
                    <a:pt x="3687" y="6014"/>
                    <a:pt x="3579" y="6014"/>
                  </a:cubicBezTo>
                  <a:cubicBezTo>
                    <a:pt x="3560" y="6014"/>
                    <a:pt x="3540" y="6016"/>
                    <a:pt x="3521" y="6020"/>
                  </a:cubicBezTo>
                  <a:cubicBezTo>
                    <a:pt x="3337" y="6060"/>
                    <a:pt x="3249" y="6252"/>
                    <a:pt x="3323" y="6411"/>
                  </a:cubicBezTo>
                  <a:lnTo>
                    <a:pt x="3510" y="6802"/>
                  </a:lnTo>
                  <a:lnTo>
                    <a:pt x="1972" y="6802"/>
                  </a:lnTo>
                  <a:lnTo>
                    <a:pt x="1372" y="5966"/>
                  </a:lnTo>
                  <a:cubicBezTo>
                    <a:pt x="1277" y="5834"/>
                    <a:pt x="1238" y="5695"/>
                    <a:pt x="1240" y="5564"/>
                  </a:cubicBezTo>
                  <a:lnTo>
                    <a:pt x="1240" y="5564"/>
                  </a:lnTo>
                  <a:cubicBezTo>
                    <a:pt x="1342" y="5628"/>
                    <a:pt x="1457" y="5660"/>
                    <a:pt x="1573" y="5660"/>
                  </a:cubicBezTo>
                  <a:cubicBezTo>
                    <a:pt x="1780" y="5660"/>
                    <a:pt x="1986" y="5558"/>
                    <a:pt x="2108" y="5360"/>
                  </a:cubicBezTo>
                  <a:cubicBezTo>
                    <a:pt x="2197" y="5216"/>
                    <a:pt x="2271" y="5061"/>
                    <a:pt x="2329" y="4900"/>
                  </a:cubicBezTo>
                  <a:close/>
                  <a:moveTo>
                    <a:pt x="3130" y="7394"/>
                  </a:moveTo>
                  <a:cubicBezTo>
                    <a:pt x="2644" y="7813"/>
                    <a:pt x="2323" y="8407"/>
                    <a:pt x="2252" y="9069"/>
                  </a:cubicBezTo>
                  <a:lnTo>
                    <a:pt x="1783" y="9069"/>
                  </a:lnTo>
                  <a:cubicBezTo>
                    <a:pt x="1312" y="9069"/>
                    <a:pt x="933" y="8680"/>
                    <a:pt x="945" y="8207"/>
                  </a:cubicBezTo>
                  <a:cubicBezTo>
                    <a:pt x="958" y="7752"/>
                    <a:pt x="1343" y="7394"/>
                    <a:pt x="1800" y="7394"/>
                  </a:cubicBezTo>
                  <a:close/>
                  <a:moveTo>
                    <a:pt x="7153" y="7394"/>
                  </a:moveTo>
                  <a:cubicBezTo>
                    <a:pt x="6665" y="7815"/>
                    <a:pt x="6340" y="8411"/>
                    <a:pt x="6270" y="9069"/>
                  </a:cubicBezTo>
                  <a:lnTo>
                    <a:pt x="2831" y="9069"/>
                  </a:lnTo>
                  <a:cubicBezTo>
                    <a:pt x="2943" y="8266"/>
                    <a:pt x="3526" y="7600"/>
                    <a:pt x="4326" y="7394"/>
                  </a:cubicBezTo>
                  <a:close/>
                  <a:moveTo>
                    <a:pt x="11102" y="7394"/>
                  </a:moveTo>
                  <a:cubicBezTo>
                    <a:pt x="10614" y="7813"/>
                    <a:pt x="10293" y="8407"/>
                    <a:pt x="10223" y="9069"/>
                  </a:cubicBezTo>
                  <a:lnTo>
                    <a:pt x="6857" y="9069"/>
                  </a:lnTo>
                  <a:cubicBezTo>
                    <a:pt x="6969" y="8275"/>
                    <a:pt x="7552" y="7606"/>
                    <a:pt x="8342" y="7399"/>
                  </a:cubicBezTo>
                  <a:lnTo>
                    <a:pt x="8342" y="7394"/>
                  </a:lnTo>
                  <a:close/>
                  <a:moveTo>
                    <a:pt x="15090" y="7394"/>
                  </a:moveTo>
                  <a:cubicBezTo>
                    <a:pt x="14602" y="7813"/>
                    <a:pt x="14281" y="8407"/>
                    <a:pt x="14211" y="9069"/>
                  </a:cubicBezTo>
                  <a:lnTo>
                    <a:pt x="10810" y="9069"/>
                  </a:lnTo>
                  <a:cubicBezTo>
                    <a:pt x="10921" y="8266"/>
                    <a:pt x="11503" y="7600"/>
                    <a:pt x="12306" y="7394"/>
                  </a:cubicBezTo>
                  <a:close/>
                  <a:moveTo>
                    <a:pt x="17346" y="7394"/>
                  </a:moveTo>
                  <a:cubicBezTo>
                    <a:pt x="17815" y="7394"/>
                    <a:pt x="18196" y="7784"/>
                    <a:pt x="18182" y="8255"/>
                  </a:cubicBezTo>
                  <a:cubicBezTo>
                    <a:pt x="18170" y="8712"/>
                    <a:pt x="17785" y="9069"/>
                    <a:pt x="17329" y="9069"/>
                  </a:cubicBezTo>
                  <a:lnTo>
                    <a:pt x="14794" y="9069"/>
                  </a:lnTo>
                  <a:cubicBezTo>
                    <a:pt x="14906" y="8266"/>
                    <a:pt x="15489" y="7600"/>
                    <a:pt x="16289" y="7394"/>
                  </a:cubicBezTo>
                  <a:close/>
                  <a:moveTo>
                    <a:pt x="15008" y="14169"/>
                  </a:moveTo>
                  <a:cubicBezTo>
                    <a:pt x="15029" y="14169"/>
                    <a:pt x="15051" y="14180"/>
                    <a:pt x="15064" y="14202"/>
                  </a:cubicBezTo>
                  <a:cubicBezTo>
                    <a:pt x="15163" y="14363"/>
                    <a:pt x="15237" y="14538"/>
                    <a:pt x="15285" y="14722"/>
                  </a:cubicBezTo>
                  <a:cubicBezTo>
                    <a:pt x="15309" y="14822"/>
                    <a:pt x="15389" y="14898"/>
                    <a:pt x="15485" y="14923"/>
                  </a:cubicBezTo>
                  <a:cubicBezTo>
                    <a:pt x="15662" y="14969"/>
                    <a:pt x="15841" y="15041"/>
                    <a:pt x="16005" y="15144"/>
                  </a:cubicBezTo>
                  <a:cubicBezTo>
                    <a:pt x="16050" y="15170"/>
                    <a:pt x="16050" y="15228"/>
                    <a:pt x="16005" y="15254"/>
                  </a:cubicBezTo>
                  <a:cubicBezTo>
                    <a:pt x="15843" y="15354"/>
                    <a:pt x="15668" y="15427"/>
                    <a:pt x="15485" y="15475"/>
                  </a:cubicBezTo>
                  <a:cubicBezTo>
                    <a:pt x="15386" y="15500"/>
                    <a:pt x="15309" y="15576"/>
                    <a:pt x="15285" y="15676"/>
                  </a:cubicBezTo>
                  <a:cubicBezTo>
                    <a:pt x="15237" y="15859"/>
                    <a:pt x="15163" y="16033"/>
                    <a:pt x="15064" y="16196"/>
                  </a:cubicBezTo>
                  <a:cubicBezTo>
                    <a:pt x="15051" y="16218"/>
                    <a:pt x="15029" y="16229"/>
                    <a:pt x="15008" y="16229"/>
                  </a:cubicBezTo>
                  <a:cubicBezTo>
                    <a:pt x="14987" y="16229"/>
                    <a:pt x="14966" y="16218"/>
                    <a:pt x="14953" y="16196"/>
                  </a:cubicBezTo>
                  <a:cubicBezTo>
                    <a:pt x="14852" y="16029"/>
                    <a:pt x="14777" y="15846"/>
                    <a:pt x="14732" y="15674"/>
                  </a:cubicBezTo>
                  <a:cubicBezTo>
                    <a:pt x="14708" y="15576"/>
                    <a:pt x="14630" y="15500"/>
                    <a:pt x="14531" y="15475"/>
                  </a:cubicBezTo>
                  <a:cubicBezTo>
                    <a:pt x="14349" y="15429"/>
                    <a:pt x="14174" y="15354"/>
                    <a:pt x="14011" y="15254"/>
                  </a:cubicBezTo>
                  <a:cubicBezTo>
                    <a:pt x="13967" y="15230"/>
                    <a:pt x="13967" y="15170"/>
                    <a:pt x="14011" y="15144"/>
                  </a:cubicBezTo>
                  <a:cubicBezTo>
                    <a:pt x="14172" y="15044"/>
                    <a:pt x="14347" y="14970"/>
                    <a:pt x="14531" y="14923"/>
                  </a:cubicBezTo>
                  <a:cubicBezTo>
                    <a:pt x="14631" y="14898"/>
                    <a:pt x="14708" y="14819"/>
                    <a:pt x="14732" y="14722"/>
                  </a:cubicBezTo>
                  <a:cubicBezTo>
                    <a:pt x="14780" y="14539"/>
                    <a:pt x="14853" y="14363"/>
                    <a:pt x="14953" y="14202"/>
                  </a:cubicBezTo>
                  <a:cubicBezTo>
                    <a:pt x="14966" y="14180"/>
                    <a:pt x="14987" y="14169"/>
                    <a:pt x="15008" y="14169"/>
                  </a:cubicBezTo>
                  <a:close/>
                  <a:moveTo>
                    <a:pt x="16660" y="14667"/>
                  </a:moveTo>
                  <a:cubicBezTo>
                    <a:pt x="17651" y="14667"/>
                    <a:pt x="18590" y="15411"/>
                    <a:pt x="18590" y="16632"/>
                  </a:cubicBezTo>
                  <a:cubicBezTo>
                    <a:pt x="18589" y="17733"/>
                    <a:pt x="17740" y="18597"/>
                    <a:pt x="16657" y="18597"/>
                  </a:cubicBezTo>
                  <a:cubicBezTo>
                    <a:pt x="15593" y="18597"/>
                    <a:pt x="14729" y="17751"/>
                    <a:pt x="14694" y="16696"/>
                  </a:cubicBezTo>
                  <a:lnTo>
                    <a:pt x="14694" y="16696"/>
                  </a:lnTo>
                  <a:cubicBezTo>
                    <a:pt x="14791" y="16753"/>
                    <a:pt x="14901" y="16782"/>
                    <a:pt x="15010" y="16782"/>
                  </a:cubicBezTo>
                  <a:cubicBezTo>
                    <a:pt x="15217" y="16782"/>
                    <a:pt x="15423" y="16680"/>
                    <a:pt x="15545" y="16480"/>
                  </a:cubicBezTo>
                  <a:cubicBezTo>
                    <a:pt x="15645" y="16317"/>
                    <a:pt x="15726" y="16144"/>
                    <a:pt x="15785" y="15964"/>
                  </a:cubicBezTo>
                  <a:cubicBezTo>
                    <a:pt x="15966" y="15905"/>
                    <a:pt x="16137" y="15823"/>
                    <a:pt x="16301" y="15724"/>
                  </a:cubicBezTo>
                  <a:cubicBezTo>
                    <a:pt x="16680" y="15492"/>
                    <a:pt x="16703" y="14955"/>
                    <a:pt x="16352" y="14691"/>
                  </a:cubicBezTo>
                  <a:cubicBezTo>
                    <a:pt x="16455" y="14675"/>
                    <a:pt x="16558" y="14667"/>
                    <a:pt x="16660" y="14667"/>
                  </a:cubicBezTo>
                  <a:close/>
                  <a:moveTo>
                    <a:pt x="9561" y="1"/>
                  </a:moveTo>
                  <a:cubicBezTo>
                    <a:pt x="8848" y="1"/>
                    <a:pt x="8190" y="300"/>
                    <a:pt x="7727" y="832"/>
                  </a:cubicBezTo>
                  <a:cubicBezTo>
                    <a:pt x="7411" y="692"/>
                    <a:pt x="7079" y="626"/>
                    <a:pt x="6752" y="626"/>
                  </a:cubicBezTo>
                  <a:cubicBezTo>
                    <a:pt x="6365" y="626"/>
                    <a:pt x="5985" y="719"/>
                    <a:pt x="5644" y="894"/>
                  </a:cubicBezTo>
                  <a:cubicBezTo>
                    <a:pt x="5283" y="561"/>
                    <a:pt x="4812" y="375"/>
                    <a:pt x="4319" y="375"/>
                  </a:cubicBezTo>
                  <a:cubicBezTo>
                    <a:pt x="3064" y="375"/>
                    <a:pt x="2117" y="1553"/>
                    <a:pt x="2412" y="2790"/>
                  </a:cubicBezTo>
                  <a:cubicBezTo>
                    <a:pt x="2343" y="2843"/>
                    <a:pt x="2278" y="2900"/>
                    <a:pt x="2217" y="2961"/>
                  </a:cubicBezTo>
                  <a:cubicBezTo>
                    <a:pt x="2189" y="2905"/>
                    <a:pt x="2156" y="2845"/>
                    <a:pt x="2122" y="2790"/>
                  </a:cubicBezTo>
                  <a:cubicBezTo>
                    <a:pt x="1999" y="2589"/>
                    <a:pt x="1794" y="2489"/>
                    <a:pt x="1588" y="2489"/>
                  </a:cubicBezTo>
                  <a:cubicBezTo>
                    <a:pt x="1383" y="2489"/>
                    <a:pt x="1177" y="2589"/>
                    <a:pt x="1054" y="2790"/>
                  </a:cubicBezTo>
                  <a:cubicBezTo>
                    <a:pt x="955" y="2952"/>
                    <a:pt x="875" y="3125"/>
                    <a:pt x="817" y="3305"/>
                  </a:cubicBezTo>
                  <a:cubicBezTo>
                    <a:pt x="636" y="3365"/>
                    <a:pt x="464" y="3445"/>
                    <a:pt x="303" y="3543"/>
                  </a:cubicBezTo>
                  <a:cubicBezTo>
                    <a:pt x="114" y="3658"/>
                    <a:pt x="1" y="3857"/>
                    <a:pt x="1" y="4075"/>
                  </a:cubicBezTo>
                  <a:cubicBezTo>
                    <a:pt x="1" y="4294"/>
                    <a:pt x="114" y="4494"/>
                    <a:pt x="303" y="4609"/>
                  </a:cubicBezTo>
                  <a:cubicBezTo>
                    <a:pt x="465" y="4708"/>
                    <a:pt x="637" y="4788"/>
                    <a:pt x="818" y="4848"/>
                  </a:cubicBezTo>
                  <a:cubicBezTo>
                    <a:pt x="829" y="4885"/>
                    <a:pt x="844" y="4922"/>
                    <a:pt x="858" y="4960"/>
                  </a:cubicBezTo>
                  <a:cubicBezTo>
                    <a:pt x="622" y="5376"/>
                    <a:pt x="645" y="5896"/>
                    <a:pt x="932" y="6298"/>
                  </a:cubicBezTo>
                  <a:lnTo>
                    <a:pt x="1350" y="6887"/>
                  </a:lnTo>
                  <a:cubicBezTo>
                    <a:pt x="797" y="7072"/>
                    <a:pt x="395" y="7598"/>
                    <a:pt x="395" y="8213"/>
                  </a:cubicBezTo>
                  <a:cubicBezTo>
                    <a:pt x="395" y="8919"/>
                    <a:pt x="919" y="9505"/>
                    <a:pt x="1600" y="9600"/>
                  </a:cubicBezTo>
                  <a:lnTo>
                    <a:pt x="949" y="10850"/>
                  </a:lnTo>
                  <a:cubicBezTo>
                    <a:pt x="30" y="12611"/>
                    <a:pt x="494" y="14934"/>
                    <a:pt x="1531" y="16472"/>
                  </a:cubicBezTo>
                  <a:cubicBezTo>
                    <a:pt x="1585" y="16551"/>
                    <a:pt x="1673" y="16595"/>
                    <a:pt x="1763" y="16595"/>
                  </a:cubicBezTo>
                  <a:cubicBezTo>
                    <a:pt x="1818" y="16595"/>
                    <a:pt x="1873" y="16579"/>
                    <a:pt x="1921" y="16546"/>
                  </a:cubicBezTo>
                  <a:cubicBezTo>
                    <a:pt x="2048" y="16460"/>
                    <a:pt x="2084" y="16285"/>
                    <a:pt x="1995" y="16158"/>
                  </a:cubicBezTo>
                  <a:cubicBezTo>
                    <a:pt x="1065" y="14779"/>
                    <a:pt x="628" y="12671"/>
                    <a:pt x="1446" y="11106"/>
                  </a:cubicBezTo>
                  <a:lnTo>
                    <a:pt x="2225" y="9611"/>
                  </a:lnTo>
                  <a:lnTo>
                    <a:pt x="3512" y="9611"/>
                  </a:lnTo>
                  <a:lnTo>
                    <a:pt x="3306" y="10047"/>
                  </a:lnTo>
                  <a:cubicBezTo>
                    <a:pt x="3240" y="10186"/>
                    <a:pt x="3302" y="10355"/>
                    <a:pt x="3441" y="10421"/>
                  </a:cubicBezTo>
                  <a:cubicBezTo>
                    <a:pt x="3479" y="10439"/>
                    <a:pt x="3520" y="10447"/>
                    <a:pt x="3559" y="10447"/>
                  </a:cubicBezTo>
                  <a:cubicBezTo>
                    <a:pt x="3665" y="10447"/>
                    <a:pt x="3768" y="10387"/>
                    <a:pt x="3815" y="10286"/>
                  </a:cubicBezTo>
                  <a:lnTo>
                    <a:pt x="4131" y="9612"/>
                  </a:lnTo>
                  <a:lnTo>
                    <a:pt x="7353" y="9612"/>
                  </a:lnTo>
                  <a:lnTo>
                    <a:pt x="7274" y="10117"/>
                  </a:lnTo>
                  <a:cubicBezTo>
                    <a:pt x="7253" y="10247"/>
                    <a:pt x="7322" y="10379"/>
                    <a:pt x="7445" y="10430"/>
                  </a:cubicBezTo>
                  <a:cubicBezTo>
                    <a:pt x="7480" y="10444"/>
                    <a:pt x="7516" y="10451"/>
                    <a:pt x="7551" y="10451"/>
                  </a:cubicBezTo>
                  <a:cubicBezTo>
                    <a:pt x="7687" y="10451"/>
                    <a:pt x="7806" y="10352"/>
                    <a:pt x="7830" y="10214"/>
                  </a:cubicBezTo>
                  <a:lnTo>
                    <a:pt x="7923" y="9615"/>
                  </a:lnTo>
                  <a:lnTo>
                    <a:pt x="11172" y="9615"/>
                  </a:lnTo>
                  <a:lnTo>
                    <a:pt x="11266" y="10214"/>
                  </a:lnTo>
                  <a:cubicBezTo>
                    <a:pt x="11288" y="10353"/>
                    <a:pt x="11408" y="10450"/>
                    <a:pt x="11543" y="10450"/>
                  </a:cubicBezTo>
                  <a:cubicBezTo>
                    <a:pt x="11558" y="10450"/>
                    <a:pt x="11573" y="10449"/>
                    <a:pt x="11588" y="10447"/>
                  </a:cubicBezTo>
                  <a:cubicBezTo>
                    <a:pt x="11741" y="10422"/>
                    <a:pt x="11847" y="10278"/>
                    <a:pt x="11821" y="10125"/>
                  </a:cubicBezTo>
                  <a:lnTo>
                    <a:pt x="11741" y="9615"/>
                  </a:lnTo>
                  <a:lnTo>
                    <a:pt x="14962" y="9615"/>
                  </a:lnTo>
                  <a:lnTo>
                    <a:pt x="15277" y="10283"/>
                  </a:lnTo>
                  <a:cubicBezTo>
                    <a:pt x="15324" y="10383"/>
                    <a:pt x="15427" y="10452"/>
                    <a:pt x="15536" y="10452"/>
                  </a:cubicBezTo>
                  <a:cubicBezTo>
                    <a:pt x="15555" y="10452"/>
                    <a:pt x="15574" y="10450"/>
                    <a:pt x="15593" y="10445"/>
                  </a:cubicBezTo>
                  <a:cubicBezTo>
                    <a:pt x="15777" y="10405"/>
                    <a:pt x="15866" y="10209"/>
                    <a:pt x="15791" y="10050"/>
                  </a:cubicBezTo>
                  <a:lnTo>
                    <a:pt x="15585" y="9615"/>
                  </a:lnTo>
                  <a:lnTo>
                    <a:pt x="16941" y="9615"/>
                  </a:lnTo>
                  <a:lnTo>
                    <a:pt x="17725" y="11116"/>
                  </a:lnTo>
                  <a:cubicBezTo>
                    <a:pt x="18213" y="12048"/>
                    <a:pt x="18291" y="13222"/>
                    <a:pt x="17955" y="14450"/>
                  </a:cubicBezTo>
                  <a:cubicBezTo>
                    <a:pt x="17560" y="14220"/>
                    <a:pt x="17118" y="14103"/>
                    <a:pt x="16674" y="14103"/>
                  </a:cubicBezTo>
                  <a:cubicBezTo>
                    <a:pt x="16361" y="14103"/>
                    <a:pt x="16047" y="14161"/>
                    <a:pt x="15748" y="14279"/>
                  </a:cubicBezTo>
                  <a:cubicBezTo>
                    <a:pt x="15697" y="14145"/>
                    <a:pt x="15633" y="14019"/>
                    <a:pt x="15559" y="13898"/>
                  </a:cubicBezTo>
                  <a:lnTo>
                    <a:pt x="15551" y="13898"/>
                  </a:lnTo>
                  <a:cubicBezTo>
                    <a:pt x="15428" y="13697"/>
                    <a:pt x="15221" y="13597"/>
                    <a:pt x="15015" y="13597"/>
                  </a:cubicBezTo>
                  <a:cubicBezTo>
                    <a:pt x="14808" y="13597"/>
                    <a:pt x="14602" y="13697"/>
                    <a:pt x="14479" y="13898"/>
                  </a:cubicBezTo>
                  <a:cubicBezTo>
                    <a:pt x="14379" y="14061"/>
                    <a:pt x="14300" y="14234"/>
                    <a:pt x="14240" y="14417"/>
                  </a:cubicBezTo>
                  <a:cubicBezTo>
                    <a:pt x="14059" y="14475"/>
                    <a:pt x="13886" y="14556"/>
                    <a:pt x="13721" y="14656"/>
                  </a:cubicBezTo>
                  <a:cubicBezTo>
                    <a:pt x="13320" y="14903"/>
                    <a:pt x="13320" y="15483"/>
                    <a:pt x="13721" y="15728"/>
                  </a:cubicBezTo>
                  <a:cubicBezTo>
                    <a:pt x="13881" y="15825"/>
                    <a:pt x="14050" y="15905"/>
                    <a:pt x="14226" y="15963"/>
                  </a:cubicBezTo>
                  <a:cubicBezTo>
                    <a:pt x="14008" y="16757"/>
                    <a:pt x="14192" y="17586"/>
                    <a:pt x="14680" y="18205"/>
                  </a:cubicBezTo>
                  <a:cubicBezTo>
                    <a:pt x="14031" y="18468"/>
                    <a:pt x="13327" y="18606"/>
                    <a:pt x="12625" y="18606"/>
                  </a:cubicBezTo>
                  <a:lnTo>
                    <a:pt x="6515" y="18606"/>
                  </a:lnTo>
                  <a:cubicBezTo>
                    <a:pt x="6515" y="18606"/>
                    <a:pt x="3696" y="18040"/>
                    <a:pt x="2667" y="17017"/>
                  </a:cubicBezTo>
                  <a:cubicBezTo>
                    <a:pt x="2612" y="16962"/>
                    <a:pt x="2540" y="16934"/>
                    <a:pt x="2469" y="16934"/>
                  </a:cubicBezTo>
                  <a:cubicBezTo>
                    <a:pt x="2396" y="16934"/>
                    <a:pt x="2324" y="16962"/>
                    <a:pt x="2269" y="17018"/>
                  </a:cubicBezTo>
                  <a:cubicBezTo>
                    <a:pt x="2160" y="17127"/>
                    <a:pt x="2160" y="17305"/>
                    <a:pt x="2271" y="17415"/>
                  </a:cubicBezTo>
                  <a:cubicBezTo>
                    <a:pt x="3409" y="18543"/>
                    <a:pt x="6517" y="19144"/>
                    <a:pt x="6517" y="19144"/>
                  </a:cubicBezTo>
                  <a:lnTo>
                    <a:pt x="12628" y="19144"/>
                  </a:lnTo>
                  <a:cubicBezTo>
                    <a:pt x="13476" y="19144"/>
                    <a:pt x="14330" y="18960"/>
                    <a:pt x="15105" y="18609"/>
                  </a:cubicBezTo>
                  <a:cubicBezTo>
                    <a:pt x="15547" y="18954"/>
                    <a:pt x="16090" y="19144"/>
                    <a:pt x="16657" y="19144"/>
                  </a:cubicBezTo>
                  <a:cubicBezTo>
                    <a:pt x="17331" y="19144"/>
                    <a:pt x="17960" y="18882"/>
                    <a:pt x="18427" y="18402"/>
                  </a:cubicBezTo>
                  <a:cubicBezTo>
                    <a:pt x="18891" y="17929"/>
                    <a:pt x="19148" y="17294"/>
                    <a:pt x="19148" y="16619"/>
                  </a:cubicBezTo>
                  <a:cubicBezTo>
                    <a:pt x="19148" y="15911"/>
                    <a:pt x="18880" y="15260"/>
                    <a:pt x="18411" y="14800"/>
                  </a:cubicBezTo>
                  <a:cubicBezTo>
                    <a:pt x="18852" y="13361"/>
                    <a:pt x="18780" y="11965"/>
                    <a:pt x="18199" y="10853"/>
                  </a:cubicBezTo>
                  <a:lnTo>
                    <a:pt x="17547" y="9602"/>
                  </a:lnTo>
                  <a:cubicBezTo>
                    <a:pt x="18228" y="9507"/>
                    <a:pt x="18756" y="8921"/>
                    <a:pt x="18756" y="8213"/>
                  </a:cubicBezTo>
                  <a:cubicBezTo>
                    <a:pt x="18756" y="7597"/>
                    <a:pt x="18354" y="7071"/>
                    <a:pt x="17799" y="6884"/>
                  </a:cubicBezTo>
                  <a:lnTo>
                    <a:pt x="18219" y="6293"/>
                  </a:lnTo>
                  <a:cubicBezTo>
                    <a:pt x="18722" y="5583"/>
                    <a:pt x="18389" y="4570"/>
                    <a:pt x="17493" y="4368"/>
                  </a:cubicBezTo>
                  <a:cubicBezTo>
                    <a:pt x="17573" y="3215"/>
                    <a:pt x="16612" y="2344"/>
                    <a:pt x="15577" y="2344"/>
                  </a:cubicBezTo>
                  <a:cubicBezTo>
                    <a:pt x="15310" y="2344"/>
                    <a:pt x="15038" y="2402"/>
                    <a:pt x="14778" y="2527"/>
                  </a:cubicBezTo>
                  <a:cubicBezTo>
                    <a:pt x="14685" y="2105"/>
                    <a:pt x="14484" y="1716"/>
                    <a:pt x="14186" y="1400"/>
                  </a:cubicBezTo>
                  <a:cubicBezTo>
                    <a:pt x="14128" y="1338"/>
                    <a:pt x="14049" y="1305"/>
                    <a:pt x="13970" y="1305"/>
                  </a:cubicBezTo>
                  <a:cubicBezTo>
                    <a:pt x="13914" y="1305"/>
                    <a:pt x="13859" y="1321"/>
                    <a:pt x="13812" y="1355"/>
                  </a:cubicBezTo>
                  <a:cubicBezTo>
                    <a:pt x="13671" y="1457"/>
                    <a:pt x="13655" y="1654"/>
                    <a:pt x="13771" y="1777"/>
                  </a:cubicBezTo>
                  <a:cubicBezTo>
                    <a:pt x="14087" y="2115"/>
                    <a:pt x="14261" y="2543"/>
                    <a:pt x="14274" y="3012"/>
                  </a:cubicBezTo>
                  <a:cubicBezTo>
                    <a:pt x="14278" y="3175"/>
                    <a:pt x="14414" y="3285"/>
                    <a:pt x="14557" y="3285"/>
                  </a:cubicBezTo>
                  <a:cubicBezTo>
                    <a:pt x="14618" y="3285"/>
                    <a:pt x="14680" y="3265"/>
                    <a:pt x="14734" y="3221"/>
                  </a:cubicBezTo>
                  <a:cubicBezTo>
                    <a:pt x="14996" y="3004"/>
                    <a:pt x="15291" y="2908"/>
                    <a:pt x="15578" y="2908"/>
                  </a:cubicBezTo>
                  <a:cubicBezTo>
                    <a:pt x="16310" y="2908"/>
                    <a:pt x="16990" y="3529"/>
                    <a:pt x="16933" y="4334"/>
                  </a:cubicBezTo>
                  <a:lnTo>
                    <a:pt x="9821" y="4334"/>
                  </a:lnTo>
                  <a:cubicBezTo>
                    <a:pt x="9684" y="3386"/>
                    <a:pt x="8865" y="2655"/>
                    <a:pt x="7880" y="2655"/>
                  </a:cubicBezTo>
                  <a:cubicBezTo>
                    <a:pt x="6894" y="2655"/>
                    <a:pt x="6075" y="3388"/>
                    <a:pt x="5940" y="4334"/>
                  </a:cubicBezTo>
                  <a:lnTo>
                    <a:pt x="3117" y="4334"/>
                  </a:lnTo>
                  <a:cubicBezTo>
                    <a:pt x="3245" y="4057"/>
                    <a:pt x="3157" y="3711"/>
                    <a:pt x="2875" y="3540"/>
                  </a:cubicBezTo>
                  <a:cubicBezTo>
                    <a:pt x="2782" y="3481"/>
                    <a:pt x="2683" y="3432"/>
                    <a:pt x="2584" y="3388"/>
                  </a:cubicBezTo>
                  <a:cubicBezTo>
                    <a:pt x="2852" y="3103"/>
                    <a:pt x="3223" y="2926"/>
                    <a:pt x="3605" y="2926"/>
                  </a:cubicBezTo>
                  <a:cubicBezTo>
                    <a:pt x="3879" y="2926"/>
                    <a:pt x="4159" y="3017"/>
                    <a:pt x="4409" y="3225"/>
                  </a:cubicBezTo>
                  <a:cubicBezTo>
                    <a:pt x="4462" y="3269"/>
                    <a:pt x="4524" y="3289"/>
                    <a:pt x="4585" y="3289"/>
                  </a:cubicBezTo>
                  <a:cubicBezTo>
                    <a:pt x="4727" y="3289"/>
                    <a:pt x="4863" y="3180"/>
                    <a:pt x="4868" y="3018"/>
                  </a:cubicBezTo>
                  <a:cubicBezTo>
                    <a:pt x="4898" y="1917"/>
                    <a:pt x="5796" y="1186"/>
                    <a:pt x="6753" y="1186"/>
                  </a:cubicBezTo>
                  <a:cubicBezTo>
                    <a:pt x="7061" y="1186"/>
                    <a:pt x="7375" y="1262"/>
                    <a:pt x="7669" y="1426"/>
                  </a:cubicBezTo>
                  <a:cubicBezTo>
                    <a:pt x="7712" y="1450"/>
                    <a:pt x="7759" y="1462"/>
                    <a:pt x="7806" y="1462"/>
                  </a:cubicBezTo>
                  <a:cubicBezTo>
                    <a:pt x="7893" y="1462"/>
                    <a:pt x="7979" y="1421"/>
                    <a:pt x="8034" y="1346"/>
                  </a:cubicBezTo>
                  <a:cubicBezTo>
                    <a:pt x="8411" y="822"/>
                    <a:pt x="8987" y="560"/>
                    <a:pt x="9563" y="560"/>
                  </a:cubicBezTo>
                  <a:cubicBezTo>
                    <a:pt x="10139" y="560"/>
                    <a:pt x="10715" y="822"/>
                    <a:pt x="11091" y="1346"/>
                  </a:cubicBezTo>
                  <a:cubicBezTo>
                    <a:pt x="11145" y="1421"/>
                    <a:pt x="11231" y="1462"/>
                    <a:pt x="11318" y="1462"/>
                  </a:cubicBezTo>
                  <a:cubicBezTo>
                    <a:pt x="11365" y="1462"/>
                    <a:pt x="11413" y="1450"/>
                    <a:pt x="11456" y="1426"/>
                  </a:cubicBezTo>
                  <a:cubicBezTo>
                    <a:pt x="11747" y="1263"/>
                    <a:pt x="12059" y="1184"/>
                    <a:pt x="12369" y="1184"/>
                  </a:cubicBezTo>
                  <a:cubicBezTo>
                    <a:pt x="12561" y="1184"/>
                    <a:pt x="12751" y="1214"/>
                    <a:pt x="12935" y="1273"/>
                  </a:cubicBezTo>
                  <a:cubicBezTo>
                    <a:pt x="12963" y="1281"/>
                    <a:pt x="12991" y="1286"/>
                    <a:pt x="13019" y="1286"/>
                  </a:cubicBezTo>
                  <a:cubicBezTo>
                    <a:pt x="13138" y="1286"/>
                    <a:pt x="13247" y="1210"/>
                    <a:pt x="13284" y="1090"/>
                  </a:cubicBezTo>
                  <a:cubicBezTo>
                    <a:pt x="13330" y="943"/>
                    <a:pt x="13251" y="786"/>
                    <a:pt x="13103" y="740"/>
                  </a:cubicBezTo>
                  <a:cubicBezTo>
                    <a:pt x="12865" y="665"/>
                    <a:pt x="12618" y="626"/>
                    <a:pt x="12369" y="626"/>
                  </a:cubicBezTo>
                  <a:cubicBezTo>
                    <a:pt x="12040" y="626"/>
                    <a:pt x="11709" y="694"/>
                    <a:pt x="11396" y="832"/>
                  </a:cubicBezTo>
                  <a:cubicBezTo>
                    <a:pt x="10933" y="303"/>
                    <a:pt x="10276" y="1"/>
                    <a:pt x="9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13;p46"/>
            <p:cNvSpPr/>
            <p:nvPr/>
          </p:nvSpPr>
          <p:spPr>
            <a:xfrm>
              <a:off x="4369975" y="3646475"/>
              <a:ext cx="41825" cy="20050"/>
            </a:xfrm>
            <a:custGeom>
              <a:avLst/>
              <a:gdLst/>
              <a:ahLst/>
              <a:cxnLst/>
              <a:rect l="l" t="t" r="r" b="b"/>
              <a:pathLst>
                <a:path w="1673" h="802" extrusionOk="0">
                  <a:moveTo>
                    <a:pt x="315" y="1"/>
                  </a:moveTo>
                  <a:cubicBezTo>
                    <a:pt x="248" y="1"/>
                    <a:pt x="182" y="24"/>
                    <a:pt x="128" y="70"/>
                  </a:cubicBezTo>
                  <a:cubicBezTo>
                    <a:pt x="11" y="171"/>
                    <a:pt x="0" y="349"/>
                    <a:pt x="102" y="467"/>
                  </a:cubicBezTo>
                  <a:cubicBezTo>
                    <a:pt x="297" y="690"/>
                    <a:pt x="567" y="801"/>
                    <a:pt x="837" y="801"/>
                  </a:cubicBezTo>
                  <a:cubicBezTo>
                    <a:pt x="1107" y="801"/>
                    <a:pt x="1376" y="690"/>
                    <a:pt x="1570" y="467"/>
                  </a:cubicBezTo>
                  <a:cubicBezTo>
                    <a:pt x="1672" y="349"/>
                    <a:pt x="1660" y="173"/>
                    <a:pt x="1544" y="70"/>
                  </a:cubicBezTo>
                  <a:cubicBezTo>
                    <a:pt x="1490" y="24"/>
                    <a:pt x="1424" y="1"/>
                    <a:pt x="1359" y="1"/>
                  </a:cubicBezTo>
                  <a:cubicBezTo>
                    <a:pt x="1281" y="1"/>
                    <a:pt x="1203" y="33"/>
                    <a:pt x="1146" y="96"/>
                  </a:cubicBezTo>
                  <a:cubicBezTo>
                    <a:pt x="1064" y="191"/>
                    <a:pt x="950" y="238"/>
                    <a:pt x="836" y="238"/>
                  </a:cubicBezTo>
                  <a:cubicBezTo>
                    <a:pt x="722" y="238"/>
                    <a:pt x="608" y="191"/>
                    <a:pt x="525" y="96"/>
                  </a:cubicBezTo>
                  <a:cubicBezTo>
                    <a:pt x="470" y="33"/>
                    <a:pt x="393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14;p46"/>
            <p:cNvSpPr/>
            <p:nvPr/>
          </p:nvSpPr>
          <p:spPr>
            <a:xfrm>
              <a:off x="4477625" y="3646475"/>
              <a:ext cx="41825" cy="20050"/>
            </a:xfrm>
            <a:custGeom>
              <a:avLst/>
              <a:gdLst/>
              <a:ahLst/>
              <a:cxnLst/>
              <a:rect l="l" t="t" r="r" b="b"/>
              <a:pathLst>
                <a:path w="1673" h="802" extrusionOk="0">
                  <a:moveTo>
                    <a:pt x="315" y="1"/>
                  </a:moveTo>
                  <a:cubicBezTo>
                    <a:pt x="249" y="1"/>
                    <a:pt x="182" y="24"/>
                    <a:pt x="129" y="70"/>
                  </a:cubicBezTo>
                  <a:cubicBezTo>
                    <a:pt x="12" y="171"/>
                    <a:pt x="0" y="349"/>
                    <a:pt x="101" y="467"/>
                  </a:cubicBezTo>
                  <a:cubicBezTo>
                    <a:pt x="296" y="690"/>
                    <a:pt x="567" y="801"/>
                    <a:pt x="837" y="801"/>
                  </a:cubicBezTo>
                  <a:cubicBezTo>
                    <a:pt x="1107" y="801"/>
                    <a:pt x="1377" y="690"/>
                    <a:pt x="1571" y="467"/>
                  </a:cubicBezTo>
                  <a:cubicBezTo>
                    <a:pt x="1672" y="349"/>
                    <a:pt x="1661" y="173"/>
                    <a:pt x="1543" y="70"/>
                  </a:cubicBezTo>
                  <a:cubicBezTo>
                    <a:pt x="1490" y="24"/>
                    <a:pt x="1424" y="1"/>
                    <a:pt x="1358" y="1"/>
                  </a:cubicBezTo>
                  <a:cubicBezTo>
                    <a:pt x="1281" y="1"/>
                    <a:pt x="1203" y="33"/>
                    <a:pt x="1148" y="96"/>
                  </a:cubicBezTo>
                  <a:cubicBezTo>
                    <a:pt x="1065" y="191"/>
                    <a:pt x="950" y="238"/>
                    <a:pt x="836" y="238"/>
                  </a:cubicBezTo>
                  <a:cubicBezTo>
                    <a:pt x="722" y="238"/>
                    <a:pt x="608" y="191"/>
                    <a:pt x="526" y="96"/>
                  </a:cubicBezTo>
                  <a:cubicBezTo>
                    <a:pt x="471" y="33"/>
                    <a:pt x="393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15;p46"/>
            <p:cNvSpPr/>
            <p:nvPr/>
          </p:nvSpPr>
          <p:spPr>
            <a:xfrm>
              <a:off x="4420600" y="3654100"/>
              <a:ext cx="48075" cy="21450"/>
            </a:xfrm>
            <a:custGeom>
              <a:avLst/>
              <a:gdLst/>
              <a:ahLst/>
              <a:cxnLst/>
              <a:rect l="l" t="t" r="r" b="b"/>
              <a:pathLst>
                <a:path w="1923" h="858" extrusionOk="0">
                  <a:moveTo>
                    <a:pt x="314" y="1"/>
                  </a:moveTo>
                  <a:cubicBezTo>
                    <a:pt x="248" y="1"/>
                    <a:pt x="181" y="23"/>
                    <a:pt x="128" y="70"/>
                  </a:cubicBezTo>
                  <a:cubicBezTo>
                    <a:pt x="11" y="172"/>
                    <a:pt x="0" y="350"/>
                    <a:pt x="101" y="466"/>
                  </a:cubicBezTo>
                  <a:cubicBezTo>
                    <a:pt x="329" y="727"/>
                    <a:pt x="646" y="857"/>
                    <a:pt x="962" y="857"/>
                  </a:cubicBezTo>
                  <a:cubicBezTo>
                    <a:pt x="1278" y="857"/>
                    <a:pt x="1594" y="727"/>
                    <a:pt x="1821" y="466"/>
                  </a:cubicBezTo>
                  <a:cubicBezTo>
                    <a:pt x="1922" y="350"/>
                    <a:pt x="1911" y="173"/>
                    <a:pt x="1795" y="70"/>
                  </a:cubicBezTo>
                  <a:cubicBezTo>
                    <a:pt x="1741" y="23"/>
                    <a:pt x="1675" y="1"/>
                    <a:pt x="1609" y="1"/>
                  </a:cubicBezTo>
                  <a:cubicBezTo>
                    <a:pt x="1531" y="1"/>
                    <a:pt x="1454" y="33"/>
                    <a:pt x="1398" y="96"/>
                  </a:cubicBezTo>
                  <a:cubicBezTo>
                    <a:pt x="1283" y="229"/>
                    <a:pt x="1122" y="295"/>
                    <a:pt x="962" y="295"/>
                  </a:cubicBezTo>
                  <a:cubicBezTo>
                    <a:pt x="801" y="295"/>
                    <a:pt x="641" y="229"/>
                    <a:pt x="525" y="96"/>
                  </a:cubicBezTo>
                  <a:cubicBezTo>
                    <a:pt x="470" y="33"/>
                    <a:pt x="39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16;p46"/>
            <p:cNvSpPr/>
            <p:nvPr/>
          </p:nvSpPr>
          <p:spPr>
            <a:xfrm>
              <a:off x="4462900" y="3400150"/>
              <a:ext cx="74950" cy="26375"/>
            </a:xfrm>
            <a:custGeom>
              <a:avLst/>
              <a:gdLst/>
              <a:ahLst/>
              <a:cxnLst/>
              <a:rect l="l" t="t" r="r" b="b"/>
              <a:pathLst>
                <a:path w="2998" h="1055" extrusionOk="0">
                  <a:moveTo>
                    <a:pt x="1500" y="0"/>
                  </a:moveTo>
                  <a:cubicBezTo>
                    <a:pt x="997" y="0"/>
                    <a:pt x="494" y="192"/>
                    <a:pt x="111" y="575"/>
                  </a:cubicBezTo>
                  <a:cubicBezTo>
                    <a:pt x="0" y="684"/>
                    <a:pt x="0" y="864"/>
                    <a:pt x="111" y="973"/>
                  </a:cubicBezTo>
                  <a:cubicBezTo>
                    <a:pt x="165" y="1027"/>
                    <a:pt x="237" y="1054"/>
                    <a:pt x="308" y="1054"/>
                  </a:cubicBezTo>
                  <a:cubicBezTo>
                    <a:pt x="380" y="1054"/>
                    <a:pt x="452" y="1027"/>
                    <a:pt x="506" y="973"/>
                  </a:cubicBezTo>
                  <a:cubicBezTo>
                    <a:pt x="780" y="700"/>
                    <a:pt x="1140" y="563"/>
                    <a:pt x="1499" y="563"/>
                  </a:cubicBezTo>
                  <a:cubicBezTo>
                    <a:pt x="1859" y="563"/>
                    <a:pt x="2218" y="700"/>
                    <a:pt x="2491" y="973"/>
                  </a:cubicBezTo>
                  <a:cubicBezTo>
                    <a:pt x="2546" y="1027"/>
                    <a:pt x="2618" y="1054"/>
                    <a:pt x="2690" y="1054"/>
                  </a:cubicBezTo>
                  <a:cubicBezTo>
                    <a:pt x="2762" y="1054"/>
                    <a:pt x="2834" y="1027"/>
                    <a:pt x="2889" y="973"/>
                  </a:cubicBezTo>
                  <a:cubicBezTo>
                    <a:pt x="2997" y="864"/>
                    <a:pt x="2997" y="684"/>
                    <a:pt x="2889" y="575"/>
                  </a:cubicBezTo>
                  <a:cubicBezTo>
                    <a:pt x="2506" y="192"/>
                    <a:pt x="2003" y="0"/>
                    <a:pt x="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097;p36"/>
          <p:cNvGrpSpPr/>
          <p:nvPr/>
        </p:nvGrpSpPr>
        <p:grpSpPr>
          <a:xfrm>
            <a:off x="376774" y="12338"/>
            <a:ext cx="2034986" cy="1047243"/>
            <a:chOff x="657785" y="607457"/>
            <a:chExt cx="1682367" cy="663916"/>
          </a:xfrm>
        </p:grpSpPr>
        <p:sp>
          <p:nvSpPr>
            <p:cNvPr id="166" name="Google Shape;1098;p36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99;p36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00;p36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01;p36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02;p36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03;p36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8 Rectángulo"/>
          <p:cNvSpPr/>
          <p:nvPr/>
        </p:nvSpPr>
        <p:spPr>
          <a:xfrm rot="21263540">
            <a:off x="678519" y="317404"/>
            <a:ext cx="12987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" pitchFamily="34" charset="0"/>
              </a:rPr>
              <a:t>DILLUNS</a:t>
            </a:r>
            <a:endParaRPr lang="es-E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52"/>
          <p:cNvSpPr txBox="1">
            <a:spLocks noGrp="1"/>
          </p:cNvSpPr>
          <p:nvPr>
            <p:ph type="title"/>
          </p:nvPr>
        </p:nvSpPr>
        <p:spPr>
          <a:xfrm>
            <a:off x="612775" y="1491630"/>
            <a:ext cx="3888432" cy="5537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Snap ITC" pitchFamily="82" charset="0"/>
              </a:rPr>
              <a:t>ESCOLTEM AQUEST </a:t>
            </a:r>
            <a:r>
              <a:rPr lang="es-ES_tradnl" sz="2800" dirty="0" smtClean="0">
                <a:solidFill>
                  <a:schemeClr val="lt1"/>
                </a:solidFill>
                <a:latin typeface="Snap ITC" pitchFamily="82" charset="0"/>
              </a:rPr>
              <a:t>CONTE</a:t>
            </a:r>
            <a:r>
              <a:rPr lang="es-ES_tradnl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Snap ITC" pitchFamily="82" charset="0"/>
              </a:rPr>
              <a:t>!</a:t>
            </a:r>
            <a:endParaRPr sz="2800" dirty="0">
              <a:solidFill>
                <a:schemeClr val="bg1">
                  <a:lumMod val="20000"/>
                  <a:lumOff val="80000"/>
                </a:schemeClr>
              </a:solidFill>
              <a:latin typeface="Snap ITC" pitchFamily="82" charset="0"/>
            </a:endParaRPr>
          </a:p>
        </p:txBody>
      </p:sp>
      <p:sp>
        <p:nvSpPr>
          <p:cNvPr id="2406" name="Google Shape;2406;p52"/>
          <p:cNvSpPr txBox="1">
            <a:spLocks noGrp="1"/>
          </p:cNvSpPr>
          <p:nvPr>
            <p:ph type="subTitle" idx="1"/>
          </p:nvPr>
        </p:nvSpPr>
        <p:spPr>
          <a:xfrm>
            <a:off x="658090" y="1995686"/>
            <a:ext cx="2878222" cy="2091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Berlin Sans FB" pitchFamily="34" charset="0"/>
              </a:rPr>
              <a:t>Mira </a:t>
            </a:r>
            <a:r>
              <a:rPr lang="en-GB" dirty="0" err="1" smtClean="0">
                <a:latin typeface="Berlin Sans FB" pitchFamily="34" charset="0"/>
              </a:rPr>
              <a:t>aquest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vídeo</a:t>
            </a:r>
            <a:r>
              <a:rPr lang="en-GB" dirty="0" smtClean="0">
                <a:latin typeface="Berlin Sans FB" pitchFamily="34" charset="0"/>
              </a:rPr>
              <a:t> a </a:t>
            </a:r>
            <a:r>
              <a:rPr lang="en-GB" dirty="0" err="1" smtClean="0">
                <a:latin typeface="Berlin Sans FB" pitchFamily="34" charset="0"/>
              </a:rPr>
              <a:t>partir</a:t>
            </a:r>
            <a:r>
              <a:rPr lang="en-GB" dirty="0" smtClean="0">
                <a:latin typeface="Berlin Sans FB" pitchFamily="34" charset="0"/>
              </a:rPr>
              <a:t> del </a:t>
            </a:r>
            <a:r>
              <a:rPr lang="en-GB" dirty="0" err="1" smtClean="0">
                <a:latin typeface="Berlin Sans FB" pitchFamily="34" charset="0"/>
              </a:rPr>
              <a:t>minut</a:t>
            </a:r>
            <a:r>
              <a:rPr lang="en-GB" dirty="0" smtClean="0">
                <a:latin typeface="Berlin Sans FB" pitchFamily="34" charset="0"/>
              </a:rPr>
              <a:t> 7:00.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700" dirty="0" smtClean="0">
              <a:latin typeface="Berlin Sans FB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latin typeface="Berlin Sans FB" pitchFamily="34" charset="0"/>
              </a:rPr>
              <a:t>De </a:t>
            </a:r>
            <a:r>
              <a:rPr lang="en-GB" dirty="0" err="1" smtClean="0">
                <a:latin typeface="Berlin Sans FB" pitchFamily="34" charset="0"/>
              </a:rPr>
              <a:t>quina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manera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acull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l’aranyeta</a:t>
            </a:r>
            <a:r>
              <a:rPr lang="en-GB" dirty="0" smtClean="0">
                <a:latin typeface="Berlin Sans FB" pitchFamily="34" charset="0"/>
              </a:rPr>
              <a:t> a </a:t>
            </a:r>
            <a:r>
              <a:rPr lang="en-GB" dirty="0" err="1" smtClean="0">
                <a:latin typeface="Berlin Sans FB" pitchFamily="34" charset="0"/>
              </a:rPr>
              <a:t>l’infant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Jesús</a:t>
            </a:r>
            <a:r>
              <a:rPr lang="en-GB" dirty="0" smtClean="0">
                <a:latin typeface="Berlin Sans FB" pitchFamily="34" charset="0"/>
              </a:rPr>
              <a:t>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en-GB" sz="600" dirty="0" smtClean="0">
              <a:latin typeface="Berlin Sans FB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err="1" smtClean="0">
                <a:latin typeface="Berlin Sans FB" pitchFamily="34" charset="0"/>
              </a:rPr>
              <a:t>Tenia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moltes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coses</a:t>
            </a:r>
            <a:r>
              <a:rPr lang="en-GB" dirty="0" smtClean="0">
                <a:latin typeface="Berlin Sans FB" pitchFamily="34" charset="0"/>
              </a:rPr>
              <a:t> per </a:t>
            </a:r>
            <a:r>
              <a:rPr lang="en-GB" dirty="0" err="1" smtClean="0">
                <a:latin typeface="Berlin Sans FB" pitchFamily="34" charset="0"/>
              </a:rPr>
              <a:t>donar</a:t>
            </a:r>
            <a:r>
              <a:rPr lang="en-GB" dirty="0" smtClean="0">
                <a:latin typeface="Berlin Sans FB" pitchFamily="34" charset="0"/>
              </a:rPr>
              <a:t> o </a:t>
            </a:r>
            <a:r>
              <a:rPr lang="en-GB" dirty="0" err="1" smtClean="0">
                <a:latin typeface="Berlin Sans FB" pitchFamily="34" charset="0"/>
              </a:rPr>
              <a:t>regalar</a:t>
            </a:r>
            <a:r>
              <a:rPr lang="en-GB" dirty="0" smtClean="0">
                <a:latin typeface="Berlin Sans FB" pitchFamily="34" charset="0"/>
              </a:rPr>
              <a:t> a </a:t>
            </a:r>
            <a:r>
              <a:rPr lang="en-GB" dirty="0" err="1" smtClean="0">
                <a:latin typeface="Berlin Sans FB" pitchFamily="34" charset="0"/>
              </a:rPr>
              <a:t>Jesús</a:t>
            </a:r>
            <a:r>
              <a:rPr lang="en-GB" dirty="0" smtClean="0">
                <a:latin typeface="Berlin Sans FB" pitchFamily="34" charset="0"/>
              </a:rPr>
              <a:t>, </a:t>
            </a:r>
            <a:r>
              <a:rPr lang="en-GB" dirty="0" err="1" smtClean="0">
                <a:latin typeface="Berlin Sans FB" pitchFamily="34" charset="0"/>
              </a:rPr>
              <a:t>l’aranyeta</a:t>
            </a:r>
            <a:r>
              <a:rPr lang="en-GB" dirty="0" smtClean="0">
                <a:latin typeface="Berlin Sans FB" pitchFamily="34" charset="0"/>
              </a:rPr>
              <a:t>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en-GB" sz="500" dirty="0" smtClean="0">
              <a:latin typeface="Berlin Sans FB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err="1" smtClean="0">
                <a:latin typeface="Berlin Sans FB" pitchFamily="34" charset="0"/>
              </a:rPr>
              <a:t>Creus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que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va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ser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valuós</a:t>
            </a:r>
            <a:r>
              <a:rPr lang="en-GB" dirty="0" smtClean="0">
                <a:latin typeface="Berlin Sans FB" pitchFamily="34" charset="0"/>
              </a:rPr>
              <a:t> el </a:t>
            </a:r>
            <a:r>
              <a:rPr lang="en-GB" dirty="0" err="1" smtClean="0">
                <a:latin typeface="Berlin Sans FB" pitchFamily="34" charset="0"/>
              </a:rPr>
              <a:t>seu</a:t>
            </a:r>
            <a:r>
              <a:rPr lang="en-GB" dirty="0" smtClean="0">
                <a:latin typeface="Berlin Sans FB" pitchFamily="34" charset="0"/>
              </a:rPr>
              <a:t> regal?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en-GB" sz="200" dirty="0" smtClean="0">
              <a:latin typeface="Berlin Sans FB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latin typeface="Berlin Sans FB" pitchFamily="34" charset="0"/>
              </a:rPr>
              <a:t>Com </a:t>
            </a:r>
            <a:r>
              <a:rPr lang="en-GB" dirty="0" err="1" smtClean="0">
                <a:latin typeface="Berlin Sans FB" pitchFamily="34" charset="0"/>
              </a:rPr>
              <a:t>es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deuria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sentir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Jesús</a:t>
            </a:r>
            <a:r>
              <a:rPr lang="en-GB" dirty="0" smtClean="0">
                <a:latin typeface="Berlin Sans FB" pitchFamily="34" charset="0"/>
              </a:rPr>
              <a:t> en </a:t>
            </a:r>
            <a:r>
              <a:rPr lang="en-GB" dirty="0" err="1" smtClean="0">
                <a:latin typeface="Berlin Sans FB" pitchFamily="34" charset="0"/>
              </a:rPr>
              <a:t>rebre’l</a:t>
            </a:r>
            <a:r>
              <a:rPr lang="en-GB" dirty="0" smtClean="0">
                <a:latin typeface="Berlin Sans FB" pitchFamily="34" charset="0"/>
              </a:rPr>
              <a:t>?</a:t>
            </a:r>
            <a:endParaRPr lang="en-GB" dirty="0">
              <a:latin typeface="Berlin Sans FB" pitchFamily="34" charset="0"/>
            </a:endParaRPr>
          </a:p>
        </p:txBody>
      </p:sp>
      <p:pic>
        <p:nvPicPr>
          <p:cNvPr id="2407" name="Google Shape;2407;p52"/>
          <p:cNvPicPr preferRelativeResize="0"/>
          <p:nvPr/>
        </p:nvPicPr>
        <p:blipFill rotWithShape="1">
          <a:blip r:embed="rId4"/>
          <a:srcRect l="3720" r="3720"/>
          <a:stretch>
            <a:fillRect/>
          </a:stretch>
        </p:blipFill>
        <p:spPr>
          <a:xfrm>
            <a:off x="5089849" y="1391268"/>
            <a:ext cx="3159612" cy="1920247"/>
          </a:xfrm>
          <a:prstGeom prst="rect">
            <a:avLst/>
          </a:prstGeom>
          <a:noFill/>
          <a:ln w="9525" cap="flat" cmpd="sng">
            <a:solidFill>
              <a:srgbClr val="FDF9C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08" name="Google Shape;2408;p52"/>
          <p:cNvSpPr/>
          <p:nvPr/>
        </p:nvSpPr>
        <p:spPr>
          <a:xfrm>
            <a:off x="4982625" y="1268600"/>
            <a:ext cx="3393147" cy="2746863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097;p36"/>
          <p:cNvGrpSpPr/>
          <p:nvPr/>
        </p:nvGrpSpPr>
        <p:grpSpPr>
          <a:xfrm>
            <a:off x="376774" y="12338"/>
            <a:ext cx="2034986" cy="1047243"/>
            <a:chOff x="657785" y="607457"/>
            <a:chExt cx="1682367" cy="663916"/>
          </a:xfrm>
        </p:grpSpPr>
        <p:sp>
          <p:nvSpPr>
            <p:cNvPr id="7" name="Google Shape;1098;p36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99;p36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00;p36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01;p36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02;p36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03;p36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12 Rectángulo"/>
          <p:cNvSpPr/>
          <p:nvPr/>
        </p:nvSpPr>
        <p:spPr>
          <a:xfrm rot="21263540">
            <a:off x="674512" y="317404"/>
            <a:ext cx="13067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" pitchFamily="34" charset="0"/>
              </a:rPr>
              <a:t>dimarts</a:t>
            </a:r>
            <a:endParaRPr lang="es-E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2" name="AutoShape 2" descr="Detalle 43+ imagen dibujos de spider - Thptnganamst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" name="AutoShape 4" descr="Detalle 43+ imagen dibujos de spider - Thptnganamst.edu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9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49" y="1391268"/>
            <a:ext cx="3159612" cy="19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curvado"/>
          <p:cNvCxnSpPr/>
          <p:nvPr/>
        </p:nvCxnSpPr>
        <p:spPr>
          <a:xfrm>
            <a:off x="3707904" y="2283718"/>
            <a:ext cx="1152128" cy="432048"/>
          </a:xfrm>
          <a:prstGeom prst="curvedConnector3">
            <a:avLst>
              <a:gd name="adj1" fmla="val 35468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53"/>
          <p:cNvSpPr txBox="1">
            <a:spLocks noGrp="1"/>
          </p:cNvSpPr>
          <p:nvPr>
            <p:ph type="title"/>
          </p:nvPr>
        </p:nvSpPr>
        <p:spPr>
          <a:xfrm>
            <a:off x="4283968" y="1119701"/>
            <a:ext cx="4392488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latin typeface="Snap ITC" pitchFamily="82" charset="0"/>
              </a:rPr>
              <a:t>ESCOLTEM AQUESTA </a:t>
            </a:r>
            <a:r>
              <a:rPr lang="en-GB" sz="2800" dirty="0" smtClean="0">
                <a:solidFill>
                  <a:schemeClr val="lt1"/>
                </a:solidFill>
                <a:latin typeface="Snap ITC" pitchFamily="82" charset="0"/>
              </a:rPr>
              <a:t>NADALA </a:t>
            </a:r>
            <a:r>
              <a:rPr lang="en-GB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Snap ITC" pitchFamily="82" charset="0"/>
              </a:rPr>
              <a:t>JUNTS!</a:t>
            </a:r>
            <a:endParaRPr sz="2800" dirty="0">
              <a:solidFill>
                <a:schemeClr val="bg1">
                  <a:lumMod val="20000"/>
                  <a:lumOff val="80000"/>
                </a:schemeClr>
              </a:solidFill>
              <a:latin typeface="Snap ITC" pitchFamily="82" charset="0"/>
            </a:endParaRPr>
          </a:p>
        </p:txBody>
      </p:sp>
      <p:sp>
        <p:nvSpPr>
          <p:cNvPr id="2414" name="Google Shape;2414;p53"/>
          <p:cNvSpPr txBox="1">
            <a:spLocks noGrp="1"/>
          </p:cNvSpPr>
          <p:nvPr>
            <p:ph type="subTitle" idx="1"/>
          </p:nvPr>
        </p:nvSpPr>
        <p:spPr>
          <a:xfrm>
            <a:off x="5580112" y="2355726"/>
            <a:ext cx="299044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latin typeface="Berlin Sans FB" pitchFamily="34" charset="0"/>
              </a:rPr>
              <a:t>Al </a:t>
            </a:r>
            <a:r>
              <a:rPr lang="en-GB" dirty="0" err="1" smtClean="0">
                <a:latin typeface="Berlin Sans FB" pitchFamily="34" charset="0"/>
              </a:rPr>
              <a:t>Nadal</a:t>
            </a:r>
            <a:r>
              <a:rPr lang="en-GB" dirty="0" smtClean="0">
                <a:latin typeface="Berlin Sans FB" pitchFamily="34" charset="0"/>
              </a:rPr>
              <a:t>, </a:t>
            </a:r>
            <a:r>
              <a:rPr lang="en-GB" dirty="0" err="1" smtClean="0">
                <a:latin typeface="Berlin Sans FB" pitchFamily="34" charset="0"/>
              </a:rPr>
              <a:t>amb</a:t>
            </a:r>
            <a:r>
              <a:rPr lang="en-GB" dirty="0" smtClean="0">
                <a:latin typeface="Berlin Sans FB" pitchFamily="34" charset="0"/>
              </a:rPr>
              <a:t> qui </a:t>
            </a:r>
            <a:r>
              <a:rPr lang="en-GB" dirty="0" err="1" smtClean="0">
                <a:latin typeface="Berlin Sans FB" pitchFamily="34" charset="0"/>
              </a:rPr>
              <a:t>ens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retrobem</a:t>
            </a:r>
            <a:r>
              <a:rPr lang="en-GB" dirty="0" smtClean="0">
                <a:latin typeface="Berlin Sans FB" pitchFamily="34" charset="0"/>
              </a:rPr>
              <a:t>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en-GB" sz="800" dirty="0" smtClean="0">
              <a:latin typeface="Berlin Sans FB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latin typeface="Berlin Sans FB" pitchFamily="34" charset="0"/>
              </a:rPr>
              <a:t>I a </a:t>
            </a:r>
            <a:r>
              <a:rPr lang="en-GB" dirty="0" err="1" smtClean="0">
                <a:latin typeface="Berlin Sans FB" pitchFamily="34" charset="0"/>
              </a:rPr>
              <a:t>tu</a:t>
            </a:r>
            <a:r>
              <a:rPr lang="en-GB" dirty="0" smtClean="0">
                <a:latin typeface="Berlin Sans FB" pitchFamily="34" charset="0"/>
              </a:rPr>
              <a:t>? </a:t>
            </a:r>
            <a:r>
              <a:rPr lang="en-GB" dirty="0" err="1" smtClean="0">
                <a:latin typeface="Berlin Sans FB" pitchFamily="34" charset="0"/>
              </a:rPr>
              <a:t>T’agrada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recordar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bons</a:t>
            </a:r>
            <a:r>
              <a:rPr lang="en-GB" dirty="0" smtClean="0">
                <a:latin typeface="Berlin Sans FB" pitchFamily="34" charset="0"/>
              </a:rPr>
              <a:t> moment al </a:t>
            </a:r>
            <a:r>
              <a:rPr lang="en-GB" dirty="0" err="1" smtClean="0">
                <a:latin typeface="Berlin Sans FB" pitchFamily="34" charset="0"/>
              </a:rPr>
              <a:t>voltant</a:t>
            </a:r>
            <a:r>
              <a:rPr lang="en-GB" dirty="0" smtClean="0">
                <a:latin typeface="Berlin Sans FB" pitchFamily="34" charset="0"/>
              </a:rPr>
              <a:t> del </a:t>
            </a:r>
            <a:r>
              <a:rPr lang="en-GB" dirty="0" err="1" smtClean="0">
                <a:latin typeface="Berlin Sans FB" pitchFamily="34" charset="0"/>
              </a:rPr>
              <a:t>foc</a:t>
            </a:r>
            <a:r>
              <a:rPr lang="en-GB" dirty="0" smtClean="0">
                <a:latin typeface="Berlin Sans FB" pitchFamily="34" charset="0"/>
              </a:rPr>
              <a:t>, per </a:t>
            </a:r>
            <a:r>
              <a:rPr lang="en-GB" dirty="0" err="1" smtClean="0">
                <a:latin typeface="Berlin Sans FB" pitchFamily="34" charset="0"/>
              </a:rPr>
              <a:t>què</a:t>
            </a:r>
            <a:r>
              <a:rPr lang="en-GB" dirty="0" smtClean="0">
                <a:latin typeface="Berlin Sans FB" pitchFamily="34" charset="0"/>
              </a:rPr>
              <a:t>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en-GB" sz="500" dirty="0" smtClean="0">
              <a:latin typeface="Berlin Sans FB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err="1" smtClean="0">
                <a:latin typeface="Berlin Sans FB" pitchFamily="34" charset="0"/>
              </a:rPr>
              <a:t>Què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penses</a:t>
            </a:r>
            <a:r>
              <a:rPr lang="en-GB" dirty="0" smtClean="0">
                <a:latin typeface="Berlin Sans FB" pitchFamily="34" charset="0"/>
              </a:rPr>
              <a:t> de la </a:t>
            </a:r>
            <a:r>
              <a:rPr lang="en-GB" dirty="0" err="1" smtClean="0">
                <a:latin typeface="Berlin Sans FB" pitchFamily="34" charset="0"/>
              </a:rPr>
              <a:t>frase</a:t>
            </a:r>
            <a:r>
              <a:rPr lang="en-GB" dirty="0" smtClean="0">
                <a:latin typeface="Berlin Sans FB" pitchFamily="34" charset="0"/>
              </a:rPr>
              <a:t>: “Sort </a:t>
            </a:r>
            <a:r>
              <a:rPr lang="en-GB" dirty="0" err="1" smtClean="0">
                <a:latin typeface="Berlin Sans FB" pitchFamily="34" charset="0"/>
              </a:rPr>
              <a:t>que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quan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estem</a:t>
            </a:r>
            <a:r>
              <a:rPr lang="en-GB" dirty="0" smtClean="0">
                <a:latin typeface="Berlin Sans FB" pitchFamily="34" charset="0"/>
              </a:rPr>
              <a:t> a casa, </a:t>
            </a:r>
            <a:r>
              <a:rPr lang="en-GB" dirty="0" err="1" smtClean="0">
                <a:latin typeface="Berlin Sans FB" pitchFamily="34" charset="0"/>
              </a:rPr>
              <a:t>estem</a:t>
            </a:r>
            <a:r>
              <a:rPr lang="en-GB" dirty="0" smtClean="0">
                <a:latin typeface="Berlin Sans FB" pitchFamily="34" charset="0"/>
              </a:rPr>
              <a:t> ben </a:t>
            </a:r>
            <a:r>
              <a:rPr lang="en-GB" dirty="0" err="1" smtClean="0">
                <a:latin typeface="Berlin Sans FB" pitchFamily="34" charset="0"/>
              </a:rPr>
              <a:t>acompanyats</a:t>
            </a:r>
            <a:r>
              <a:rPr lang="en-GB" dirty="0" smtClean="0">
                <a:latin typeface="Berlin Sans FB" pitchFamily="34" charset="0"/>
              </a:rPr>
              <a:t>?”, hi </a:t>
            </a:r>
            <a:r>
              <a:rPr lang="en-GB" dirty="0" err="1" smtClean="0">
                <a:latin typeface="Berlin Sans FB" pitchFamily="34" charset="0"/>
              </a:rPr>
              <a:t>estàs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err="1" smtClean="0">
                <a:latin typeface="Berlin Sans FB" pitchFamily="34" charset="0"/>
              </a:rPr>
              <a:t>d’acord</a:t>
            </a:r>
            <a:r>
              <a:rPr lang="en-GB" dirty="0" smtClean="0">
                <a:latin typeface="Berlin Sans FB" pitchFamily="34" charset="0"/>
              </a:rPr>
              <a:t>?</a:t>
            </a:r>
            <a:endParaRPr lang="en-GB" dirty="0">
              <a:latin typeface="Berlin Sans FB" pitchFamily="34" charset="0"/>
            </a:endParaRPr>
          </a:p>
        </p:txBody>
      </p:sp>
      <p:sp>
        <p:nvSpPr>
          <p:cNvPr id="2415" name="Google Shape;2415;p53"/>
          <p:cNvSpPr/>
          <p:nvPr/>
        </p:nvSpPr>
        <p:spPr>
          <a:xfrm>
            <a:off x="1640855" y="1347614"/>
            <a:ext cx="251895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097;p36"/>
          <p:cNvGrpSpPr/>
          <p:nvPr/>
        </p:nvGrpSpPr>
        <p:grpSpPr>
          <a:xfrm>
            <a:off x="376774" y="12338"/>
            <a:ext cx="2034986" cy="1047243"/>
            <a:chOff x="657785" y="607457"/>
            <a:chExt cx="1682367" cy="663916"/>
          </a:xfrm>
        </p:grpSpPr>
        <p:sp>
          <p:nvSpPr>
            <p:cNvPr id="7" name="Google Shape;1098;p36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99;p36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00;p36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01;p36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02;p36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03;p36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12 Rectángulo"/>
          <p:cNvSpPr/>
          <p:nvPr/>
        </p:nvSpPr>
        <p:spPr>
          <a:xfrm rot="21263540">
            <a:off x="602378" y="317404"/>
            <a:ext cx="14510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" pitchFamily="34" charset="0"/>
              </a:rPr>
              <a:t>dimecres</a:t>
            </a:r>
            <a:endParaRPr lang="es-E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lin Sans FB" pitchFamily="34" charset="0"/>
            </a:endParaRPr>
          </a:p>
        </p:txBody>
      </p:sp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7789" y="1985749"/>
            <a:ext cx="2853285" cy="214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ispanic Three Kings Day by Slidesgo">
  <a:themeElements>
    <a:clrScheme name="Simple Light">
      <a:dk1>
        <a:srgbClr val="21192E"/>
      </a:dk1>
      <a:lt1>
        <a:srgbClr val="FFCD6B"/>
      </a:lt1>
      <a:dk2>
        <a:srgbClr val="FFAC55"/>
      </a:dk2>
      <a:lt2>
        <a:srgbClr val="426564"/>
      </a:lt2>
      <a:accent1>
        <a:srgbClr val="79CCC3"/>
      </a:accent1>
      <a:accent2>
        <a:srgbClr val="F05634"/>
      </a:accent2>
      <a:accent3>
        <a:srgbClr val="FF806F"/>
      </a:accent3>
      <a:accent4>
        <a:srgbClr val="A39F42"/>
      </a:accent4>
      <a:accent5>
        <a:srgbClr val="46512F"/>
      </a:accent5>
      <a:accent6>
        <a:srgbClr val="F4EFE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179</Words>
  <Application>Microsoft Office PowerPoint</Application>
  <PresentationFormat>Presentación en pantalla (16:9)</PresentationFormat>
  <Paragraphs>29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Hispanic Three Kings Day by Slidesgo</vt:lpstr>
      <vt:lpstr>tercera setmana advent</vt:lpstr>
      <vt:lpstr>COM VAN ACOLLIR A JESÚS?</vt:lpstr>
      <vt:lpstr>ESCOLTEM AQUEST CONTE!</vt:lpstr>
      <vt:lpstr>ESCOLTEM AQUESTA NADALA JUNTS!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 LOS REYES MAGOS</dc:title>
  <dc:creator/>
  <cp:lastModifiedBy>profeclaret</cp:lastModifiedBy>
  <cp:revision>12</cp:revision>
  <dcterms:created xsi:type="dcterms:W3CDTF">2023-11-15T15:13:10Z</dcterms:created>
  <dcterms:modified xsi:type="dcterms:W3CDTF">2023-12-13T15:48:32Z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15798CADDDF541F9BB556F7A41405149_13</vt:lpwstr>
  </property>
  <property fmtid="{D5CDD505-2E9C-101B-9397-08002B2CF9AE}" pid="3" name="KSOProductBuildVer">
    <vt:lpwstr>1033-12.2.0.13306</vt:lpwstr>
  </property>
</Properties>
</file>