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9"/>
  </p:notesMasterIdLst>
  <p:sldIdLst>
    <p:sldId id="256" r:id="rId2"/>
    <p:sldId id="267" r:id="rId3"/>
    <p:sldId id="274" r:id="rId4"/>
    <p:sldId id="260" r:id="rId5"/>
    <p:sldId id="263" r:id="rId6"/>
    <p:sldId id="273" r:id="rId7"/>
    <p:sldId id="269" r:id="rId8"/>
  </p:sldIdLst>
  <p:sldSz cx="9144000" cy="5143500" type="screen16x9"/>
  <p:notesSz cx="6858000" cy="9144000"/>
  <p:embeddedFontLst>
    <p:embeddedFont>
      <p:font typeface="Goudy Stout" pitchFamily="18" charset="0"/>
      <p:regular r:id="rId10"/>
    </p:embeddedFont>
    <p:embeddedFont>
      <p:font typeface="Fondamento" charset="0"/>
      <p:regular r:id="rId11"/>
      <p:italic r:id="rId12"/>
    </p:embeddedFont>
    <p:embeddedFont>
      <p:font typeface="Raleway" charset="0"/>
      <p:regular r:id="rId13"/>
      <p:bold r:id="rId14"/>
      <p:italic r:id="rId15"/>
      <p:boldItalic r:id="rId16"/>
    </p:embeddedFont>
    <p:embeddedFont>
      <p:font typeface="Calibri" pitchFamily="34" charset="0"/>
      <p:regular r:id="rId17"/>
      <p:bold r:id="rId18"/>
      <p:italic r:id="rId19"/>
      <p:boldItalic r:id="rId20"/>
    </p:embeddedFont>
    <p:embeddedFont>
      <p:font typeface="Barlow" charset="0"/>
      <p:regular r:id="rId21"/>
      <p:bold r:id="rId22"/>
      <p:italic r:id="rId23"/>
      <p:boldItalic r:id="rId24"/>
    </p:embeddedFont>
    <p:embeddedFont>
      <p:font typeface="Bauhaus 93" pitchFamily="82"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9C150CB-BE02-44CA-9172-34DEC947DD7F}">
  <a:tblStyle styleId="{29C150CB-BE02-44CA-9172-34DEC947DD7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1" d="100"/>
          <a:sy n="121" d="100"/>
        </p:scale>
        <p:origin x="-708" y="-3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582488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8"/>
        <p:cNvGrpSpPr/>
        <p:nvPr/>
      </p:nvGrpSpPr>
      <p:grpSpPr>
        <a:xfrm>
          <a:off x="0" y="0"/>
          <a:ext cx="0" cy="0"/>
          <a:chOff x="0" y="0"/>
          <a:chExt cx="0" cy="0"/>
        </a:xfrm>
      </p:grpSpPr>
      <p:sp>
        <p:nvSpPr>
          <p:cNvPr id="1439" name="Google Shape;1439;ge1d838b627_4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0" name="Google Shape;1440;ge1d838b627_4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8"/>
        <p:cNvGrpSpPr/>
        <p:nvPr/>
      </p:nvGrpSpPr>
      <p:grpSpPr>
        <a:xfrm>
          <a:off x="0" y="0"/>
          <a:ext cx="0" cy="0"/>
          <a:chOff x="0" y="0"/>
          <a:chExt cx="0" cy="0"/>
        </a:xfrm>
      </p:grpSpPr>
      <p:sp>
        <p:nvSpPr>
          <p:cNvPr id="1439" name="Google Shape;1439;ge1d838b627_4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0" name="Google Shape;1440;ge1d838b627_4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ge1d838b627_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6" name="Google Shape;986;ge1d838b627_4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0"/>
        <p:cNvGrpSpPr/>
        <p:nvPr/>
      </p:nvGrpSpPr>
      <p:grpSpPr>
        <a:xfrm>
          <a:off x="0" y="0"/>
          <a:ext cx="0" cy="0"/>
          <a:chOff x="0" y="0"/>
          <a:chExt cx="0" cy="0"/>
        </a:xfrm>
      </p:grpSpPr>
      <p:sp>
        <p:nvSpPr>
          <p:cNvPr id="1611" name="Google Shape;1611;ge1d838b627_4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2" name="Google Shape;1612;ge1d838b627_4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0"/>
        <p:cNvGrpSpPr/>
        <p:nvPr/>
      </p:nvGrpSpPr>
      <p:grpSpPr>
        <a:xfrm>
          <a:off x="0" y="0"/>
          <a:ext cx="0" cy="0"/>
          <a:chOff x="0" y="0"/>
          <a:chExt cx="0" cy="0"/>
        </a:xfrm>
      </p:grpSpPr>
      <p:sp>
        <p:nvSpPr>
          <p:cNvPr id="1521" name="Google Shape;1521;ge1d838b627_4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2" name="Google Shape;1522;ge1d838b627_4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881103" y="1482525"/>
            <a:ext cx="4438500" cy="19557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5047803" y="3621520"/>
            <a:ext cx="2105100" cy="627000"/>
          </a:xfrm>
          <a:prstGeom prst="rect">
            <a:avLst/>
          </a:prstGeom>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3987002" y="-3466475"/>
            <a:ext cx="4226700" cy="4226700"/>
          </a:xfrm>
          <a:prstGeom prst="ellipse">
            <a:avLst/>
          </a:prstGeom>
          <a:solidFill>
            <a:srgbClr val="6F41B4">
              <a:alpha val="1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12" name="Google Shape;12;p2"/>
          <p:cNvSpPr/>
          <p:nvPr/>
        </p:nvSpPr>
        <p:spPr>
          <a:xfrm rot="-9443105" flipH="1">
            <a:off x="4365856" y="-1633633"/>
            <a:ext cx="1444930" cy="2646544"/>
          </a:xfrm>
          <a:custGeom>
            <a:avLst/>
            <a:gdLst/>
            <a:ahLst/>
            <a:cxnLst/>
            <a:rect l="l" t="t" r="r" b="b"/>
            <a:pathLst>
              <a:path w="649856" h="1190281" extrusionOk="0">
                <a:moveTo>
                  <a:pt x="605141" y="781808"/>
                </a:moveTo>
                <a:cubicBezTo>
                  <a:pt x="582867" y="790824"/>
                  <a:pt x="561118" y="805003"/>
                  <a:pt x="545942" y="824061"/>
                </a:cubicBezTo>
                <a:cubicBezTo>
                  <a:pt x="545912" y="824083"/>
                  <a:pt x="545889" y="824098"/>
                  <a:pt x="545859" y="824113"/>
                </a:cubicBezTo>
                <a:cubicBezTo>
                  <a:pt x="550281" y="810489"/>
                  <a:pt x="555332" y="797089"/>
                  <a:pt x="561096" y="783989"/>
                </a:cubicBezTo>
                <a:cubicBezTo>
                  <a:pt x="567848" y="780302"/>
                  <a:pt x="572292" y="773782"/>
                  <a:pt x="577306" y="767142"/>
                </a:cubicBezTo>
                <a:cubicBezTo>
                  <a:pt x="586824" y="754507"/>
                  <a:pt x="599438" y="744891"/>
                  <a:pt x="608903" y="732181"/>
                </a:cubicBezTo>
                <a:cubicBezTo>
                  <a:pt x="618174" y="719733"/>
                  <a:pt x="617432" y="693968"/>
                  <a:pt x="597564" y="692904"/>
                </a:cubicBezTo>
                <a:cubicBezTo>
                  <a:pt x="554380" y="690588"/>
                  <a:pt x="537960" y="756373"/>
                  <a:pt x="549974" y="789325"/>
                </a:cubicBezTo>
                <a:cubicBezTo>
                  <a:pt x="546294" y="797763"/>
                  <a:pt x="542914" y="806262"/>
                  <a:pt x="539811" y="814820"/>
                </a:cubicBezTo>
                <a:cubicBezTo>
                  <a:pt x="535817" y="802717"/>
                  <a:pt x="530458" y="790299"/>
                  <a:pt x="525556" y="779103"/>
                </a:cubicBezTo>
                <a:cubicBezTo>
                  <a:pt x="521382" y="769600"/>
                  <a:pt x="511827" y="756785"/>
                  <a:pt x="500270" y="762810"/>
                </a:cubicBezTo>
                <a:cubicBezTo>
                  <a:pt x="485483" y="770522"/>
                  <a:pt x="490475" y="789370"/>
                  <a:pt x="496605" y="800604"/>
                </a:cubicBezTo>
                <a:cubicBezTo>
                  <a:pt x="504542" y="815120"/>
                  <a:pt x="518542" y="828827"/>
                  <a:pt x="531837" y="838914"/>
                </a:cubicBezTo>
                <a:cubicBezTo>
                  <a:pt x="524829" y="862132"/>
                  <a:pt x="519583" y="885828"/>
                  <a:pt x="515694" y="910072"/>
                </a:cubicBezTo>
                <a:cubicBezTo>
                  <a:pt x="511159" y="894469"/>
                  <a:pt x="505479" y="878686"/>
                  <a:pt x="500480" y="864410"/>
                </a:cubicBezTo>
                <a:cubicBezTo>
                  <a:pt x="495383" y="849864"/>
                  <a:pt x="489163" y="829269"/>
                  <a:pt x="473297" y="823409"/>
                </a:cubicBezTo>
                <a:cubicBezTo>
                  <a:pt x="454823" y="816589"/>
                  <a:pt x="451353" y="853154"/>
                  <a:pt x="453414" y="862499"/>
                </a:cubicBezTo>
                <a:cubicBezTo>
                  <a:pt x="461246" y="897977"/>
                  <a:pt x="485506" y="923300"/>
                  <a:pt x="510732" y="947709"/>
                </a:cubicBezTo>
                <a:cubicBezTo>
                  <a:pt x="510133" y="953412"/>
                  <a:pt x="509556" y="959130"/>
                  <a:pt x="509068" y="964900"/>
                </a:cubicBezTo>
                <a:cubicBezTo>
                  <a:pt x="508147" y="975625"/>
                  <a:pt x="506828" y="987398"/>
                  <a:pt x="505591" y="999719"/>
                </a:cubicBezTo>
                <a:cubicBezTo>
                  <a:pt x="502503" y="994233"/>
                  <a:pt x="499086" y="988800"/>
                  <a:pt x="496882" y="982954"/>
                </a:cubicBezTo>
                <a:cubicBezTo>
                  <a:pt x="492288" y="970798"/>
                  <a:pt x="487102" y="958950"/>
                  <a:pt x="480597" y="947679"/>
                </a:cubicBezTo>
                <a:cubicBezTo>
                  <a:pt x="471723" y="932330"/>
                  <a:pt x="454298" y="916952"/>
                  <a:pt x="438837" y="933477"/>
                </a:cubicBezTo>
                <a:cubicBezTo>
                  <a:pt x="424673" y="948623"/>
                  <a:pt x="447598" y="974943"/>
                  <a:pt x="456914" y="985742"/>
                </a:cubicBezTo>
                <a:cubicBezTo>
                  <a:pt x="468096" y="998722"/>
                  <a:pt x="485416" y="1017832"/>
                  <a:pt x="503545" y="1022232"/>
                </a:cubicBezTo>
                <a:cubicBezTo>
                  <a:pt x="500929" y="1055881"/>
                  <a:pt x="500697" y="1091569"/>
                  <a:pt x="511159" y="1121141"/>
                </a:cubicBezTo>
                <a:cubicBezTo>
                  <a:pt x="462198" y="1060797"/>
                  <a:pt x="412037" y="1001870"/>
                  <a:pt x="370839" y="934983"/>
                </a:cubicBezTo>
                <a:cubicBezTo>
                  <a:pt x="358031" y="914187"/>
                  <a:pt x="346220" y="892881"/>
                  <a:pt x="335383" y="871155"/>
                </a:cubicBezTo>
                <a:cubicBezTo>
                  <a:pt x="336170" y="870780"/>
                  <a:pt x="336724" y="870023"/>
                  <a:pt x="336597" y="868899"/>
                </a:cubicBezTo>
                <a:cubicBezTo>
                  <a:pt x="332003" y="828872"/>
                  <a:pt x="332123" y="789812"/>
                  <a:pt x="335570" y="751366"/>
                </a:cubicBezTo>
                <a:cubicBezTo>
                  <a:pt x="338950" y="746248"/>
                  <a:pt x="343709" y="742141"/>
                  <a:pt x="349008" y="739495"/>
                </a:cubicBezTo>
                <a:cubicBezTo>
                  <a:pt x="364536" y="731492"/>
                  <a:pt x="461478" y="718317"/>
                  <a:pt x="443124" y="686788"/>
                </a:cubicBezTo>
                <a:cubicBezTo>
                  <a:pt x="428532" y="661847"/>
                  <a:pt x="372533" y="696673"/>
                  <a:pt x="360302" y="707495"/>
                </a:cubicBezTo>
                <a:cubicBezTo>
                  <a:pt x="351241" y="715701"/>
                  <a:pt x="342735" y="726148"/>
                  <a:pt x="336851" y="737667"/>
                </a:cubicBezTo>
                <a:cubicBezTo>
                  <a:pt x="339654" y="712584"/>
                  <a:pt x="343859" y="687755"/>
                  <a:pt x="349195" y="663107"/>
                </a:cubicBezTo>
                <a:cubicBezTo>
                  <a:pt x="354022" y="657576"/>
                  <a:pt x="359822" y="652817"/>
                  <a:pt x="365953" y="649137"/>
                </a:cubicBezTo>
                <a:cubicBezTo>
                  <a:pt x="378656" y="641605"/>
                  <a:pt x="467129" y="601609"/>
                  <a:pt x="440778" y="580902"/>
                </a:cubicBezTo>
                <a:cubicBezTo>
                  <a:pt x="421480" y="565374"/>
                  <a:pt x="377712" y="614311"/>
                  <a:pt x="368306" y="625605"/>
                </a:cubicBezTo>
                <a:cubicBezTo>
                  <a:pt x="363869" y="631211"/>
                  <a:pt x="358166" y="638330"/>
                  <a:pt x="353137" y="646094"/>
                </a:cubicBezTo>
                <a:cubicBezTo>
                  <a:pt x="359223" y="620509"/>
                  <a:pt x="366388" y="595089"/>
                  <a:pt x="374377" y="569743"/>
                </a:cubicBezTo>
                <a:cubicBezTo>
                  <a:pt x="377292" y="567764"/>
                  <a:pt x="380237" y="565876"/>
                  <a:pt x="382898" y="563957"/>
                </a:cubicBezTo>
                <a:cubicBezTo>
                  <a:pt x="398891" y="551255"/>
                  <a:pt x="456314" y="527723"/>
                  <a:pt x="456779" y="507488"/>
                </a:cubicBezTo>
                <a:cubicBezTo>
                  <a:pt x="457251" y="484900"/>
                  <a:pt x="416781" y="511722"/>
                  <a:pt x="409721" y="517373"/>
                </a:cubicBezTo>
                <a:cubicBezTo>
                  <a:pt x="399034" y="525684"/>
                  <a:pt x="389486" y="535682"/>
                  <a:pt x="381751" y="546998"/>
                </a:cubicBezTo>
                <a:cubicBezTo>
                  <a:pt x="385648" y="535284"/>
                  <a:pt x="389673" y="523586"/>
                  <a:pt x="393817" y="511880"/>
                </a:cubicBezTo>
                <a:cubicBezTo>
                  <a:pt x="398232" y="506439"/>
                  <a:pt x="404010" y="501688"/>
                  <a:pt x="408514" y="496659"/>
                </a:cubicBezTo>
                <a:cubicBezTo>
                  <a:pt x="421690" y="481131"/>
                  <a:pt x="477217" y="374308"/>
                  <a:pt x="428277" y="395486"/>
                </a:cubicBezTo>
                <a:cubicBezTo>
                  <a:pt x="385948" y="413562"/>
                  <a:pt x="390707" y="466742"/>
                  <a:pt x="388002" y="505502"/>
                </a:cubicBezTo>
                <a:cubicBezTo>
                  <a:pt x="384127" y="514255"/>
                  <a:pt x="380290" y="523159"/>
                  <a:pt x="376520" y="532189"/>
                </a:cubicBezTo>
                <a:cubicBezTo>
                  <a:pt x="376902" y="512382"/>
                  <a:pt x="374287" y="452360"/>
                  <a:pt x="351833" y="481603"/>
                </a:cubicBezTo>
                <a:cubicBezTo>
                  <a:pt x="337646" y="499956"/>
                  <a:pt x="353774" y="540455"/>
                  <a:pt x="363839" y="563845"/>
                </a:cubicBezTo>
                <a:cubicBezTo>
                  <a:pt x="355078" y="586740"/>
                  <a:pt x="346992" y="610257"/>
                  <a:pt x="340112" y="634111"/>
                </a:cubicBezTo>
                <a:cubicBezTo>
                  <a:pt x="339774" y="632830"/>
                  <a:pt x="339475" y="631616"/>
                  <a:pt x="339122" y="630304"/>
                </a:cubicBezTo>
                <a:cubicBezTo>
                  <a:pt x="335353" y="614776"/>
                  <a:pt x="334888" y="529132"/>
                  <a:pt x="308065" y="538072"/>
                </a:cubicBezTo>
                <a:cubicBezTo>
                  <a:pt x="284532" y="546069"/>
                  <a:pt x="303358" y="594069"/>
                  <a:pt x="309474" y="607244"/>
                </a:cubicBezTo>
                <a:cubicBezTo>
                  <a:pt x="316234" y="622278"/>
                  <a:pt x="325183" y="636622"/>
                  <a:pt x="335915" y="649257"/>
                </a:cubicBezTo>
                <a:cubicBezTo>
                  <a:pt x="329582" y="673216"/>
                  <a:pt x="324628" y="697430"/>
                  <a:pt x="321503" y="721584"/>
                </a:cubicBezTo>
                <a:cubicBezTo>
                  <a:pt x="317718" y="699476"/>
                  <a:pt x="321982" y="677368"/>
                  <a:pt x="312764" y="655717"/>
                </a:cubicBezTo>
                <a:cubicBezTo>
                  <a:pt x="307121" y="642542"/>
                  <a:pt x="285477" y="610542"/>
                  <a:pt x="275591" y="636419"/>
                </a:cubicBezTo>
                <a:cubicBezTo>
                  <a:pt x="265234" y="662769"/>
                  <a:pt x="287822" y="707480"/>
                  <a:pt x="301005" y="729123"/>
                </a:cubicBezTo>
                <a:cubicBezTo>
                  <a:pt x="306319" y="737570"/>
                  <a:pt x="312285" y="744936"/>
                  <a:pt x="318572" y="751988"/>
                </a:cubicBezTo>
                <a:cubicBezTo>
                  <a:pt x="316474" y="786664"/>
                  <a:pt x="318767" y="820936"/>
                  <a:pt x="327026" y="853888"/>
                </a:cubicBezTo>
                <a:cubicBezTo>
                  <a:pt x="296531" y="788950"/>
                  <a:pt x="274797" y="720295"/>
                  <a:pt x="262551" y="649115"/>
                </a:cubicBezTo>
                <a:cubicBezTo>
                  <a:pt x="247030" y="558891"/>
                  <a:pt x="244204" y="457959"/>
                  <a:pt x="259898" y="360848"/>
                </a:cubicBezTo>
                <a:cubicBezTo>
                  <a:pt x="269693" y="345620"/>
                  <a:pt x="280717" y="331800"/>
                  <a:pt x="292596" y="318947"/>
                </a:cubicBezTo>
                <a:cubicBezTo>
                  <a:pt x="298285" y="319997"/>
                  <a:pt x="304220" y="320454"/>
                  <a:pt x="309946" y="321128"/>
                </a:cubicBezTo>
                <a:cubicBezTo>
                  <a:pt x="326884" y="323009"/>
                  <a:pt x="405951" y="331950"/>
                  <a:pt x="409713" y="307481"/>
                </a:cubicBezTo>
                <a:cubicBezTo>
                  <a:pt x="412366" y="288124"/>
                  <a:pt x="340973" y="291428"/>
                  <a:pt x="305584" y="305525"/>
                </a:cubicBezTo>
                <a:cubicBezTo>
                  <a:pt x="323601" y="287756"/>
                  <a:pt x="343020" y="271531"/>
                  <a:pt x="362655" y="255441"/>
                </a:cubicBezTo>
                <a:cubicBezTo>
                  <a:pt x="367954" y="256850"/>
                  <a:pt x="372945" y="259023"/>
                  <a:pt x="378184" y="260425"/>
                </a:cubicBezTo>
                <a:cubicBezTo>
                  <a:pt x="390887" y="263250"/>
                  <a:pt x="449247" y="268421"/>
                  <a:pt x="451121" y="249131"/>
                </a:cubicBezTo>
                <a:cubicBezTo>
                  <a:pt x="452732" y="224167"/>
                  <a:pt x="397190" y="235716"/>
                  <a:pt x="373740" y="246351"/>
                </a:cubicBezTo>
                <a:cubicBezTo>
                  <a:pt x="387170" y="235341"/>
                  <a:pt x="400533" y="224205"/>
                  <a:pt x="413491" y="212521"/>
                </a:cubicBezTo>
                <a:cubicBezTo>
                  <a:pt x="421832" y="209112"/>
                  <a:pt x="430069" y="205214"/>
                  <a:pt x="438890" y="203011"/>
                </a:cubicBezTo>
                <a:cubicBezTo>
                  <a:pt x="457244" y="198777"/>
                  <a:pt x="472300" y="196424"/>
                  <a:pt x="485483" y="180423"/>
                </a:cubicBezTo>
                <a:cubicBezTo>
                  <a:pt x="503365" y="157364"/>
                  <a:pt x="487837" y="143717"/>
                  <a:pt x="462422" y="152185"/>
                </a:cubicBezTo>
                <a:cubicBezTo>
                  <a:pt x="442187" y="159245"/>
                  <a:pt x="430421" y="172892"/>
                  <a:pt x="421480" y="191245"/>
                </a:cubicBezTo>
                <a:cubicBezTo>
                  <a:pt x="419546" y="195112"/>
                  <a:pt x="417755" y="199047"/>
                  <a:pt x="415679" y="202779"/>
                </a:cubicBezTo>
                <a:cubicBezTo>
                  <a:pt x="401552" y="213833"/>
                  <a:pt x="387065" y="224482"/>
                  <a:pt x="372601" y="235162"/>
                </a:cubicBezTo>
                <a:cubicBezTo>
                  <a:pt x="375651" y="231070"/>
                  <a:pt x="378686" y="226985"/>
                  <a:pt x="381489" y="222774"/>
                </a:cubicBezTo>
                <a:cubicBezTo>
                  <a:pt x="387132" y="215242"/>
                  <a:pt x="399843" y="199714"/>
                  <a:pt x="397482" y="189364"/>
                </a:cubicBezTo>
                <a:cubicBezTo>
                  <a:pt x="394192" y="177134"/>
                  <a:pt x="383835" y="180896"/>
                  <a:pt x="375366" y="187011"/>
                </a:cubicBezTo>
                <a:cubicBezTo>
                  <a:pt x="355865" y="201640"/>
                  <a:pt x="358099" y="226086"/>
                  <a:pt x="355438" y="247939"/>
                </a:cubicBezTo>
                <a:cubicBezTo>
                  <a:pt x="346489" y="254662"/>
                  <a:pt x="337608" y="261466"/>
                  <a:pt x="328922" y="268481"/>
                </a:cubicBezTo>
                <a:cubicBezTo>
                  <a:pt x="324043" y="272423"/>
                  <a:pt x="318812" y="276680"/>
                  <a:pt x="313461" y="281169"/>
                </a:cubicBezTo>
                <a:cubicBezTo>
                  <a:pt x="315252" y="277871"/>
                  <a:pt x="317171" y="274589"/>
                  <a:pt x="319367" y="271239"/>
                </a:cubicBezTo>
                <a:cubicBezTo>
                  <a:pt x="325955" y="261354"/>
                  <a:pt x="353250" y="199242"/>
                  <a:pt x="318895" y="216179"/>
                </a:cubicBezTo>
                <a:cubicBezTo>
                  <a:pt x="294095" y="227720"/>
                  <a:pt x="287200" y="274521"/>
                  <a:pt x="290370" y="302063"/>
                </a:cubicBezTo>
                <a:cubicBezTo>
                  <a:pt x="280897" y="311446"/>
                  <a:pt x="272091" y="321563"/>
                  <a:pt x="265136" y="332302"/>
                </a:cubicBezTo>
                <a:cubicBezTo>
                  <a:pt x="278042" y="268309"/>
                  <a:pt x="299409" y="206676"/>
                  <a:pt x="330931" y="151616"/>
                </a:cubicBezTo>
                <a:cubicBezTo>
                  <a:pt x="331583" y="151833"/>
                  <a:pt x="332287" y="151908"/>
                  <a:pt x="333082" y="151631"/>
                </a:cubicBezTo>
                <a:cubicBezTo>
                  <a:pt x="350312" y="145673"/>
                  <a:pt x="439354" y="145620"/>
                  <a:pt x="430811" y="114954"/>
                </a:cubicBezTo>
                <a:cubicBezTo>
                  <a:pt x="423241" y="87817"/>
                  <a:pt x="370360" y="113252"/>
                  <a:pt x="342742" y="132011"/>
                </a:cubicBezTo>
                <a:cubicBezTo>
                  <a:pt x="351031" y="118993"/>
                  <a:pt x="359867" y="106350"/>
                  <a:pt x="369415" y="94239"/>
                </a:cubicBezTo>
                <a:cubicBezTo>
                  <a:pt x="389313" y="90312"/>
                  <a:pt x="412022" y="88844"/>
                  <a:pt x="430773" y="81080"/>
                </a:cubicBezTo>
                <a:cubicBezTo>
                  <a:pt x="440141" y="77197"/>
                  <a:pt x="451068" y="64974"/>
                  <a:pt x="439894" y="56199"/>
                </a:cubicBezTo>
                <a:cubicBezTo>
                  <a:pt x="432160" y="50128"/>
                  <a:pt x="419689" y="54887"/>
                  <a:pt x="409863" y="59908"/>
                </a:cubicBezTo>
                <a:cubicBezTo>
                  <a:pt x="406176" y="61535"/>
                  <a:pt x="402519" y="63558"/>
                  <a:pt x="398996" y="65874"/>
                </a:cubicBezTo>
                <a:cubicBezTo>
                  <a:pt x="395369" y="67897"/>
                  <a:pt x="391592" y="70138"/>
                  <a:pt x="387814" y="72581"/>
                </a:cubicBezTo>
                <a:cubicBezTo>
                  <a:pt x="393458" y="66308"/>
                  <a:pt x="399296" y="60193"/>
                  <a:pt x="405344" y="54243"/>
                </a:cubicBezTo>
                <a:cubicBezTo>
                  <a:pt x="409001" y="52361"/>
                  <a:pt x="412329" y="49911"/>
                  <a:pt x="416016" y="47970"/>
                </a:cubicBezTo>
                <a:cubicBezTo>
                  <a:pt x="420933" y="45384"/>
                  <a:pt x="426269" y="43563"/>
                  <a:pt x="431328" y="41300"/>
                </a:cubicBezTo>
                <a:cubicBezTo>
                  <a:pt x="437001" y="38767"/>
                  <a:pt x="442375" y="35424"/>
                  <a:pt x="447606" y="32112"/>
                </a:cubicBezTo>
                <a:cubicBezTo>
                  <a:pt x="455033" y="27398"/>
                  <a:pt x="471266" y="17746"/>
                  <a:pt x="468958" y="6946"/>
                </a:cubicBezTo>
                <a:cubicBezTo>
                  <a:pt x="466282" y="-5584"/>
                  <a:pt x="440793" y="2008"/>
                  <a:pt x="434288" y="5342"/>
                </a:cubicBezTo>
                <a:cubicBezTo>
                  <a:pt x="419187" y="13084"/>
                  <a:pt x="411227" y="30741"/>
                  <a:pt x="404467" y="46044"/>
                </a:cubicBezTo>
                <a:cubicBezTo>
                  <a:pt x="403231" y="47243"/>
                  <a:pt x="402204" y="48607"/>
                  <a:pt x="401364" y="50098"/>
                </a:cubicBezTo>
                <a:cubicBezTo>
                  <a:pt x="395054" y="56064"/>
                  <a:pt x="388961" y="62179"/>
                  <a:pt x="383078" y="68437"/>
                </a:cubicBezTo>
                <a:cubicBezTo>
                  <a:pt x="391014" y="48749"/>
                  <a:pt x="398869" y="19911"/>
                  <a:pt x="383715" y="16194"/>
                </a:cubicBezTo>
                <a:cubicBezTo>
                  <a:pt x="370614" y="12979"/>
                  <a:pt x="359260" y="27151"/>
                  <a:pt x="356165" y="38182"/>
                </a:cubicBezTo>
                <a:cubicBezTo>
                  <a:pt x="351721" y="54025"/>
                  <a:pt x="359290" y="72304"/>
                  <a:pt x="367032" y="86438"/>
                </a:cubicBezTo>
                <a:cubicBezTo>
                  <a:pt x="359522" y="95379"/>
                  <a:pt x="352425" y="104604"/>
                  <a:pt x="345673" y="114047"/>
                </a:cubicBezTo>
                <a:cubicBezTo>
                  <a:pt x="348963" y="88296"/>
                  <a:pt x="347404" y="53763"/>
                  <a:pt x="326089" y="53621"/>
                </a:cubicBezTo>
                <a:cubicBezTo>
                  <a:pt x="288474" y="53366"/>
                  <a:pt x="313566" y="122935"/>
                  <a:pt x="327881" y="140749"/>
                </a:cubicBezTo>
                <a:cubicBezTo>
                  <a:pt x="311250" y="167713"/>
                  <a:pt x="297295" y="196281"/>
                  <a:pt x="285784" y="226004"/>
                </a:cubicBezTo>
                <a:cubicBezTo>
                  <a:pt x="285514" y="215677"/>
                  <a:pt x="284180" y="205297"/>
                  <a:pt x="281872" y="194970"/>
                </a:cubicBezTo>
                <a:cubicBezTo>
                  <a:pt x="281902" y="194880"/>
                  <a:pt x="281984" y="194857"/>
                  <a:pt x="281999" y="194767"/>
                </a:cubicBezTo>
                <a:cubicBezTo>
                  <a:pt x="286781" y="173933"/>
                  <a:pt x="309174" y="165233"/>
                  <a:pt x="315350" y="145485"/>
                </a:cubicBezTo>
                <a:cubicBezTo>
                  <a:pt x="318977" y="133907"/>
                  <a:pt x="315747" y="119120"/>
                  <a:pt x="301125" y="120477"/>
                </a:cubicBezTo>
                <a:cubicBezTo>
                  <a:pt x="281872" y="122260"/>
                  <a:pt x="274579" y="146962"/>
                  <a:pt x="273995" y="168620"/>
                </a:cubicBezTo>
                <a:cubicBezTo>
                  <a:pt x="270248" y="158398"/>
                  <a:pt x="265788" y="148333"/>
                  <a:pt x="260774" y="138546"/>
                </a:cubicBezTo>
                <a:cubicBezTo>
                  <a:pt x="266830" y="125618"/>
                  <a:pt x="275561" y="114362"/>
                  <a:pt x="281190" y="101119"/>
                </a:cubicBezTo>
                <a:cubicBezTo>
                  <a:pt x="285739" y="90402"/>
                  <a:pt x="284907" y="77909"/>
                  <a:pt x="271634" y="75511"/>
                </a:cubicBezTo>
                <a:cubicBezTo>
                  <a:pt x="249832" y="71592"/>
                  <a:pt x="243230" y="90297"/>
                  <a:pt x="243799" y="109250"/>
                </a:cubicBezTo>
                <a:cubicBezTo>
                  <a:pt x="240517" y="104169"/>
                  <a:pt x="237129" y="99246"/>
                  <a:pt x="233689" y="94442"/>
                </a:cubicBezTo>
                <a:cubicBezTo>
                  <a:pt x="233607" y="93970"/>
                  <a:pt x="233524" y="93490"/>
                  <a:pt x="233284" y="92995"/>
                </a:cubicBezTo>
                <a:cubicBezTo>
                  <a:pt x="229080" y="84474"/>
                  <a:pt x="230826" y="74904"/>
                  <a:pt x="227454" y="66218"/>
                </a:cubicBezTo>
                <a:cubicBezTo>
                  <a:pt x="225393" y="60905"/>
                  <a:pt x="221705" y="56326"/>
                  <a:pt x="217853" y="52197"/>
                </a:cubicBezTo>
                <a:cubicBezTo>
                  <a:pt x="211723" y="45624"/>
                  <a:pt x="201605" y="37920"/>
                  <a:pt x="192289" y="42132"/>
                </a:cubicBezTo>
                <a:cubicBezTo>
                  <a:pt x="181400" y="47056"/>
                  <a:pt x="187343" y="65529"/>
                  <a:pt x="191675" y="72559"/>
                </a:cubicBezTo>
                <a:cubicBezTo>
                  <a:pt x="199627" y="85471"/>
                  <a:pt x="212532" y="93280"/>
                  <a:pt x="225820" y="99590"/>
                </a:cubicBezTo>
                <a:cubicBezTo>
                  <a:pt x="229268" y="105691"/>
                  <a:pt x="232887" y="111724"/>
                  <a:pt x="236560" y="117719"/>
                </a:cubicBezTo>
                <a:cubicBezTo>
                  <a:pt x="233187" y="115268"/>
                  <a:pt x="229889" y="113020"/>
                  <a:pt x="227154" y="111012"/>
                </a:cubicBezTo>
                <a:cubicBezTo>
                  <a:pt x="217913" y="104244"/>
                  <a:pt x="200728" y="97087"/>
                  <a:pt x="193961" y="111289"/>
                </a:cubicBezTo>
                <a:cubicBezTo>
                  <a:pt x="188242" y="123280"/>
                  <a:pt x="203853" y="133944"/>
                  <a:pt x="212660" y="137961"/>
                </a:cubicBezTo>
                <a:cubicBezTo>
                  <a:pt x="224591" y="143402"/>
                  <a:pt x="240959" y="148610"/>
                  <a:pt x="254494" y="148131"/>
                </a:cubicBezTo>
                <a:cubicBezTo>
                  <a:pt x="254846" y="148760"/>
                  <a:pt x="255206" y="149390"/>
                  <a:pt x="255536" y="150019"/>
                </a:cubicBezTo>
                <a:cubicBezTo>
                  <a:pt x="258946" y="156457"/>
                  <a:pt x="261914" y="162947"/>
                  <a:pt x="264589" y="169497"/>
                </a:cubicBezTo>
                <a:cubicBezTo>
                  <a:pt x="258601" y="164671"/>
                  <a:pt x="251699" y="160923"/>
                  <a:pt x="244556" y="158450"/>
                </a:cubicBezTo>
                <a:cubicBezTo>
                  <a:pt x="235473" y="155310"/>
                  <a:pt x="221113" y="151541"/>
                  <a:pt x="213386" y="159455"/>
                </a:cubicBezTo>
                <a:cubicBezTo>
                  <a:pt x="204783" y="168253"/>
                  <a:pt x="216182" y="183399"/>
                  <a:pt x="223399" y="188532"/>
                </a:cubicBezTo>
                <a:cubicBezTo>
                  <a:pt x="237047" y="198260"/>
                  <a:pt x="257664" y="196866"/>
                  <a:pt x="273545" y="196476"/>
                </a:cubicBezTo>
                <a:cubicBezTo>
                  <a:pt x="277150" y="210288"/>
                  <a:pt x="279496" y="224467"/>
                  <a:pt x="280680" y="239223"/>
                </a:cubicBezTo>
                <a:cubicBezTo>
                  <a:pt x="280687" y="239343"/>
                  <a:pt x="280777" y="239373"/>
                  <a:pt x="280807" y="239486"/>
                </a:cubicBezTo>
                <a:cubicBezTo>
                  <a:pt x="251346" y="321495"/>
                  <a:pt x="239550" y="411427"/>
                  <a:pt x="239790" y="499687"/>
                </a:cubicBezTo>
                <a:cubicBezTo>
                  <a:pt x="232243" y="476469"/>
                  <a:pt x="221713" y="453125"/>
                  <a:pt x="210599" y="430732"/>
                </a:cubicBezTo>
                <a:cubicBezTo>
                  <a:pt x="211738" y="423350"/>
                  <a:pt x="213199" y="415878"/>
                  <a:pt x="215830" y="408631"/>
                </a:cubicBezTo>
                <a:cubicBezTo>
                  <a:pt x="221945" y="391687"/>
                  <a:pt x="263832" y="331455"/>
                  <a:pt x="227589" y="322987"/>
                </a:cubicBezTo>
                <a:cubicBezTo>
                  <a:pt x="188152" y="313746"/>
                  <a:pt x="194320" y="376406"/>
                  <a:pt x="203359" y="416365"/>
                </a:cubicBezTo>
                <a:cubicBezTo>
                  <a:pt x="196104" y="402216"/>
                  <a:pt x="188842" y="388562"/>
                  <a:pt x="182224" y="375716"/>
                </a:cubicBezTo>
                <a:cubicBezTo>
                  <a:pt x="176761" y="365112"/>
                  <a:pt x="171657" y="354365"/>
                  <a:pt x="166696" y="343574"/>
                </a:cubicBezTo>
                <a:cubicBezTo>
                  <a:pt x="168075" y="338260"/>
                  <a:pt x="170683" y="333112"/>
                  <a:pt x="173471" y="328638"/>
                </a:cubicBezTo>
                <a:cubicBezTo>
                  <a:pt x="180531" y="315463"/>
                  <a:pt x="191353" y="305578"/>
                  <a:pt x="195587" y="290994"/>
                </a:cubicBezTo>
                <a:cubicBezTo>
                  <a:pt x="199349" y="278756"/>
                  <a:pt x="204056" y="244874"/>
                  <a:pt x="185702" y="241112"/>
                </a:cubicBezTo>
                <a:cubicBezTo>
                  <a:pt x="165939" y="237350"/>
                  <a:pt x="154644" y="270287"/>
                  <a:pt x="153228" y="283934"/>
                </a:cubicBezTo>
                <a:cubicBezTo>
                  <a:pt x="152186" y="294141"/>
                  <a:pt x="152628" y="305076"/>
                  <a:pt x="154180" y="315845"/>
                </a:cubicBezTo>
                <a:cubicBezTo>
                  <a:pt x="143492" y="291976"/>
                  <a:pt x="132715" y="268256"/>
                  <a:pt x="119832" y="245631"/>
                </a:cubicBezTo>
                <a:cubicBezTo>
                  <a:pt x="119705" y="240475"/>
                  <a:pt x="119825" y="235319"/>
                  <a:pt x="119345" y="230275"/>
                </a:cubicBezTo>
                <a:cubicBezTo>
                  <a:pt x="117936" y="208160"/>
                  <a:pt x="85462" y="111686"/>
                  <a:pt x="59112" y="160631"/>
                </a:cubicBezTo>
                <a:cubicBezTo>
                  <a:pt x="38232" y="199826"/>
                  <a:pt x="82539" y="223208"/>
                  <a:pt x="109272" y="245436"/>
                </a:cubicBezTo>
                <a:cubicBezTo>
                  <a:pt x="116782" y="260080"/>
                  <a:pt x="123692" y="275009"/>
                  <a:pt x="130347" y="290065"/>
                </a:cubicBezTo>
                <a:cubicBezTo>
                  <a:pt x="127694" y="288086"/>
                  <a:pt x="125018" y="286130"/>
                  <a:pt x="122643" y="283927"/>
                </a:cubicBezTo>
                <a:cubicBezTo>
                  <a:pt x="113702" y="275451"/>
                  <a:pt x="61465" y="233101"/>
                  <a:pt x="54877" y="262276"/>
                </a:cubicBezTo>
                <a:cubicBezTo>
                  <a:pt x="49069" y="285950"/>
                  <a:pt x="116572" y="302408"/>
                  <a:pt x="137542" y="306432"/>
                </a:cubicBezTo>
                <a:cubicBezTo>
                  <a:pt x="146843" y="327821"/>
                  <a:pt x="156038" y="349299"/>
                  <a:pt x="166373" y="370313"/>
                </a:cubicBezTo>
                <a:cubicBezTo>
                  <a:pt x="169191" y="376039"/>
                  <a:pt x="172077" y="381637"/>
                  <a:pt x="174947" y="387250"/>
                </a:cubicBezTo>
                <a:cubicBezTo>
                  <a:pt x="171470" y="384687"/>
                  <a:pt x="167947" y="382177"/>
                  <a:pt x="164530" y="379441"/>
                </a:cubicBezTo>
                <a:cubicBezTo>
                  <a:pt x="144767" y="364385"/>
                  <a:pt x="99117" y="308381"/>
                  <a:pt x="70413" y="328615"/>
                </a:cubicBezTo>
                <a:cubicBezTo>
                  <a:pt x="34327" y="353916"/>
                  <a:pt x="164312" y="394137"/>
                  <a:pt x="180755" y="398664"/>
                </a:cubicBezTo>
                <a:cubicBezTo>
                  <a:pt x="192627" y="421656"/>
                  <a:pt x="204386" y="444431"/>
                  <a:pt x="214173" y="468923"/>
                </a:cubicBezTo>
                <a:cubicBezTo>
                  <a:pt x="210351" y="466142"/>
                  <a:pt x="206372" y="463474"/>
                  <a:pt x="202175" y="460851"/>
                </a:cubicBezTo>
                <a:cubicBezTo>
                  <a:pt x="190416" y="453320"/>
                  <a:pt x="181939" y="444851"/>
                  <a:pt x="171117" y="436383"/>
                </a:cubicBezTo>
                <a:cubicBezTo>
                  <a:pt x="157942" y="425561"/>
                  <a:pt x="116055" y="402973"/>
                  <a:pt x="99117" y="416620"/>
                </a:cubicBezTo>
                <a:cubicBezTo>
                  <a:pt x="67565" y="442318"/>
                  <a:pt x="192679" y="472737"/>
                  <a:pt x="217344" y="476911"/>
                </a:cubicBezTo>
                <a:cubicBezTo>
                  <a:pt x="225108" y="497079"/>
                  <a:pt x="232340" y="517328"/>
                  <a:pt x="240614" y="537278"/>
                </a:cubicBezTo>
                <a:cubicBezTo>
                  <a:pt x="241873" y="568124"/>
                  <a:pt x="244466" y="598603"/>
                  <a:pt x="248259" y="628258"/>
                </a:cubicBezTo>
                <a:cubicBezTo>
                  <a:pt x="258384" y="707540"/>
                  <a:pt x="282029" y="783697"/>
                  <a:pt x="315560" y="855664"/>
                </a:cubicBezTo>
                <a:cubicBezTo>
                  <a:pt x="302384" y="844288"/>
                  <a:pt x="288782" y="833376"/>
                  <a:pt x="274812" y="822914"/>
                </a:cubicBezTo>
                <a:cubicBezTo>
                  <a:pt x="268711" y="809574"/>
                  <a:pt x="263720" y="800169"/>
                  <a:pt x="262716" y="785068"/>
                </a:cubicBezTo>
                <a:cubicBezTo>
                  <a:pt x="261861" y="772298"/>
                  <a:pt x="261344" y="759543"/>
                  <a:pt x="259733" y="746832"/>
                </a:cubicBezTo>
                <a:cubicBezTo>
                  <a:pt x="258031" y="733433"/>
                  <a:pt x="253602" y="710021"/>
                  <a:pt x="236702" y="707832"/>
                </a:cubicBezTo>
                <a:cubicBezTo>
                  <a:pt x="215477" y="705082"/>
                  <a:pt x="216362" y="732638"/>
                  <a:pt x="217958" y="746615"/>
                </a:cubicBezTo>
                <a:cubicBezTo>
                  <a:pt x="220259" y="766775"/>
                  <a:pt x="227776" y="784506"/>
                  <a:pt x="240637" y="798663"/>
                </a:cubicBezTo>
                <a:cubicBezTo>
                  <a:pt x="228076" y="790217"/>
                  <a:pt x="215298" y="782070"/>
                  <a:pt x="202317" y="774261"/>
                </a:cubicBezTo>
                <a:cubicBezTo>
                  <a:pt x="193691" y="744262"/>
                  <a:pt x="210801" y="671448"/>
                  <a:pt x="163331" y="682869"/>
                </a:cubicBezTo>
                <a:cubicBezTo>
                  <a:pt x="129373" y="691038"/>
                  <a:pt x="143507" y="726148"/>
                  <a:pt x="162034" y="751247"/>
                </a:cubicBezTo>
                <a:cubicBezTo>
                  <a:pt x="148874" y="744134"/>
                  <a:pt x="135571" y="737322"/>
                  <a:pt x="122170" y="730765"/>
                </a:cubicBezTo>
                <a:cubicBezTo>
                  <a:pt x="111378" y="718062"/>
                  <a:pt x="98345" y="706461"/>
                  <a:pt x="87096" y="694335"/>
                </a:cubicBezTo>
                <a:cubicBezTo>
                  <a:pt x="76769" y="683184"/>
                  <a:pt x="64732" y="672070"/>
                  <a:pt x="50410" y="666382"/>
                </a:cubicBezTo>
                <a:cubicBezTo>
                  <a:pt x="33435" y="659637"/>
                  <a:pt x="7264" y="654750"/>
                  <a:pt x="1111" y="677518"/>
                </a:cubicBezTo>
                <a:cubicBezTo>
                  <a:pt x="-5027" y="700211"/>
                  <a:pt x="15426" y="718182"/>
                  <a:pt x="33922" y="725436"/>
                </a:cubicBezTo>
                <a:cubicBezTo>
                  <a:pt x="59936" y="735643"/>
                  <a:pt x="89794" y="734617"/>
                  <a:pt x="117187" y="738866"/>
                </a:cubicBezTo>
                <a:cubicBezTo>
                  <a:pt x="132236" y="747492"/>
                  <a:pt x="147067" y="756418"/>
                  <a:pt x="161719" y="765568"/>
                </a:cubicBezTo>
                <a:cubicBezTo>
                  <a:pt x="149915" y="763852"/>
                  <a:pt x="137557" y="764062"/>
                  <a:pt x="127139" y="764676"/>
                </a:cubicBezTo>
                <a:cubicBezTo>
                  <a:pt x="112697" y="765516"/>
                  <a:pt x="82457" y="768993"/>
                  <a:pt x="80636" y="788358"/>
                </a:cubicBezTo>
                <a:cubicBezTo>
                  <a:pt x="78680" y="809230"/>
                  <a:pt x="98113" y="813284"/>
                  <a:pt x="114369" y="809867"/>
                </a:cubicBezTo>
                <a:cubicBezTo>
                  <a:pt x="127109" y="807184"/>
                  <a:pt x="139393" y="800926"/>
                  <a:pt x="151002" y="795245"/>
                </a:cubicBezTo>
                <a:cubicBezTo>
                  <a:pt x="163885" y="788950"/>
                  <a:pt x="174220" y="784626"/>
                  <a:pt x="187455" y="781958"/>
                </a:cubicBezTo>
                <a:cubicBezTo>
                  <a:pt x="205127" y="793424"/>
                  <a:pt x="222627" y="805168"/>
                  <a:pt x="240067" y="817069"/>
                </a:cubicBezTo>
                <a:cubicBezTo>
                  <a:pt x="209894" y="812737"/>
                  <a:pt x="167812" y="819002"/>
                  <a:pt x="157530" y="844295"/>
                </a:cubicBezTo>
                <a:cubicBezTo>
                  <a:pt x="149181" y="864867"/>
                  <a:pt x="172631" y="873081"/>
                  <a:pt x="188070" y="872271"/>
                </a:cubicBezTo>
                <a:cubicBezTo>
                  <a:pt x="199627" y="871664"/>
                  <a:pt x="209984" y="867715"/>
                  <a:pt x="219187" y="860865"/>
                </a:cubicBezTo>
                <a:cubicBezTo>
                  <a:pt x="225063" y="856481"/>
                  <a:pt x="229762" y="850463"/>
                  <a:pt x="234581" y="845000"/>
                </a:cubicBezTo>
                <a:cubicBezTo>
                  <a:pt x="241281" y="837416"/>
                  <a:pt x="249225" y="832942"/>
                  <a:pt x="258069" y="829367"/>
                </a:cubicBezTo>
                <a:cubicBezTo>
                  <a:pt x="280343" y="844692"/>
                  <a:pt x="302631" y="860183"/>
                  <a:pt x="325190" y="875606"/>
                </a:cubicBezTo>
                <a:cubicBezTo>
                  <a:pt x="333044" y="891442"/>
                  <a:pt x="341341" y="907082"/>
                  <a:pt x="350117" y="922483"/>
                </a:cubicBezTo>
                <a:cubicBezTo>
                  <a:pt x="376115" y="968138"/>
                  <a:pt x="406146" y="1013883"/>
                  <a:pt x="439197" y="1057417"/>
                </a:cubicBezTo>
                <a:cubicBezTo>
                  <a:pt x="424703" y="1048791"/>
                  <a:pt x="408582" y="1041694"/>
                  <a:pt x="391839" y="1035714"/>
                </a:cubicBezTo>
                <a:cubicBezTo>
                  <a:pt x="391554" y="1035399"/>
                  <a:pt x="391307" y="1035054"/>
                  <a:pt x="390947" y="1034784"/>
                </a:cubicBezTo>
                <a:cubicBezTo>
                  <a:pt x="363989" y="1015007"/>
                  <a:pt x="354509" y="987743"/>
                  <a:pt x="337406" y="960269"/>
                </a:cubicBezTo>
                <a:cubicBezTo>
                  <a:pt x="325715" y="941496"/>
                  <a:pt x="309639" y="925271"/>
                  <a:pt x="286054" y="930644"/>
                </a:cubicBezTo>
                <a:cubicBezTo>
                  <a:pt x="262626" y="935988"/>
                  <a:pt x="274737" y="964638"/>
                  <a:pt x="283108" y="976989"/>
                </a:cubicBezTo>
                <a:cubicBezTo>
                  <a:pt x="294148" y="993266"/>
                  <a:pt x="310088" y="1006246"/>
                  <a:pt x="327393" y="1017083"/>
                </a:cubicBezTo>
                <a:cubicBezTo>
                  <a:pt x="317471" y="1014647"/>
                  <a:pt x="307840" y="1012369"/>
                  <a:pt x="298839" y="1010166"/>
                </a:cubicBezTo>
                <a:cubicBezTo>
                  <a:pt x="290940" y="1008240"/>
                  <a:pt x="283026" y="1006434"/>
                  <a:pt x="275082" y="1004680"/>
                </a:cubicBezTo>
                <a:cubicBezTo>
                  <a:pt x="274812" y="1004568"/>
                  <a:pt x="274482" y="1004553"/>
                  <a:pt x="274190" y="1004478"/>
                </a:cubicBezTo>
                <a:cubicBezTo>
                  <a:pt x="272286" y="1004058"/>
                  <a:pt x="270367" y="1003661"/>
                  <a:pt x="268464" y="1003249"/>
                </a:cubicBezTo>
                <a:cubicBezTo>
                  <a:pt x="264837" y="996736"/>
                  <a:pt x="259950" y="990988"/>
                  <a:pt x="256533" y="984198"/>
                </a:cubicBezTo>
                <a:cubicBezTo>
                  <a:pt x="251436" y="974096"/>
                  <a:pt x="246715" y="963859"/>
                  <a:pt x="241161" y="953974"/>
                </a:cubicBezTo>
                <a:cubicBezTo>
                  <a:pt x="233075" y="939555"/>
                  <a:pt x="220589" y="918578"/>
                  <a:pt x="201703" y="918578"/>
                </a:cubicBezTo>
                <a:cubicBezTo>
                  <a:pt x="182516" y="918578"/>
                  <a:pt x="179714" y="941309"/>
                  <a:pt x="186309" y="954596"/>
                </a:cubicBezTo>
                <a:cubicBezTo>
                  <a:pt x="194418" y="970948"/>
                  <a:pt x="207353" y="981470"/>
                  <a:pt x="222020" y="989961"/>
                </a:cubicBezTo>
                <a:cubicBezTo>
                  <a:pt x="225910" y="992862"/>
                  <a:pt x="229957" y="995200"/>
                  <a:pt x="233802" y="996286"/>
                </a:cubicBezTo>
                <a:cubicBezTo>
                  <a:pt x="212652" y="992285"/>
                  <a:pt x="191420" y="988650"/>
                  <a:pt x="170158" y="985195"/>
                </a:cubicBezTo>
                <a:cubicBezTo>
                  <a:pt x="170136" y="985180"/>
                  <a:pt x="170136" y="985165"/>
                  <a:pt x="170128" y="985150"/>
                </a:cubicBezTo>
                <a:cubicBezTo>
                  <a:pt x="163211" y="977783"/>
                  <a:pt x="163271" y="966976"/>
                  <a:pt x="157170" y="958943"/>
                </a:cubicBezTo>
                <a:cubicBezTo>
                  <a:pt x="152651" y="952985"/>
                  <a:pt x="147210" y="947784"/>
                  <a:pt x="141559" y="942905"/>
                </a:cubicBezTo>
                <a:cubicBezTo>
                  <a:pt x="133382" y="935845"/>
                  <a:pt x="119532" y="923877"/>
                  <a:pt x="107908" y="929363"/>
                </a:cubicBezTo>
                <a:cubicBezTo>
                  <a:pt x="93924" y="935958"/>
                  <a:pt x="106717" y="959130"/>
                  <a:pt x="113117" y="965935"/>
                </a:cubicBezTo>
                <a:cubicBezTo>
                  <a:pt x="117854" y="970978"/>
                  <a:pt x="123624" y="975198"/>
                  <a:pt x="129912" y="978765"/>
                </a:cubicBezTo>
                <a:cubicBezTo>
                  <a:pt x="124396" y="977888"/>
                  <a:pt x="118880" y="977019"/>
                  <a:pt x="113364" y="976134"/>
                </a:cubicBezTo>
                <a:cubicBezTo>
                  <a:pt x="91338" y="962877"/>
                  <a:pt x="15711" y="912553"/>
                  <a:pt x="14579" y="959662"/>
                </a:cubicBezTo>
                <a:cubicBezTo>
                  <a:pt x="13575" y="1000970"/>
                  <a:pt x="81782" y="988125"/>
                  <a:pt x="107234" y="981867"/>
                </a:cubicBezTo>
                <a:cubicBezTo>
                  <a:pt x="109617" y="982430"/>
                  <a:pt x="112008" y="982947"/>
                  <a:pt x="114399" y="983494"/>
                </a:cubicBezTo>
                <a:cubicBezTo>
                  <a:pt x="114549" y="983546"/>
                  <a:pt x="114698" y="983614"/>
                  <a:pt x="114841" y="983666"/>
                </a:cubicBezTo>
                <a:cubicBezTo>
                  <a:pt x="115178" y="983786"/>
                  <a:pt x="115478" y="983801"/>
                  <a:pt x="115785" y="983801"/>
                </a:cubicBezTo>
                <a:cubicBezTo>
                  <a:pt x="124749" y="985824"/>
                  <a:pt x="133735" y="987758"/>
                  <a:pt x="142735" y="989617"/>
                </a:cubicBezTo>
                <a:cubicBezTo>
                  <a:pt x="130924" y="993086"/>
                  <a:pt x="119937" y="1001053"/>
                  <a:pt x="111064" y="1008719"/>
                </a:cubicBezTo>
                <a:cubicBezTo>
                  <a:pt x="102745" y="1015906"/>
                  <a:pt x="87883" y="1033915"/>
                  <a:pt x="98270" y="1045074"/>
                </a:cubicBezTo>
                <a:cubicBezTo>
                  <a:pt x="106567" y="1054007"/>
                  <a:pt x="125311" y="1039124"/>
                  <a:pt x="131726" y="1034522"/>
                </a:cubicBezTo>
                <a:cubicBezTo>
                  <a:pt x="137984" y="1030026"/>
                  <a:pt x="143950" y="1025094"/>
                  <a:pt x="149646" y="1019901"/>
                </a:cubicBezTo>
                <a:cubicBezTo>
                  <a:pt x="157215" y="1012991"/>
                  <a:pt x="161322" y="1003421"/>
                  <a:pt x="169004" y="996571"/>
                </a:cubicBezTo>
                <a:cubicBezTo>
                  <a:pt x="169521" y="996114"/>
                  <a:pt x="169881" y="995604"/>
                  <a:pt x="170128" y="995095"/>
                </a:cubicBezTo>
                <a:cubicBezTo>
                  <a:pt x="190386" y="999014"/>
                  <a:pt x="210681" y="1002791"/>
                  <a:pt x="230961" y="1006696"/>
                </a:cubicBezTo>
                <a:cubicBezTo>
                  <a:pt x="219375" y="1008719"/>
                  <a:pt x="207916" y="1011792"/>
                  <a:pt x="196749" y="1015224"/>
                </a:cubicBezTo>
                <a:cubicBezTo>
                  <a:pt x="181760" y="1019826"/>
                  <a:pt x="151077" y="1030048"/>
                  <a:pt x="151204" y="1050275"/>
                </a:cubicBezTo>
                <a:cubicBezTo>
                  <a:pt x="151339" y="1071244"/>
                  <a:pt x="172174" y="1075921"/>
                  <a:pt x="188430" y="1068561"/>
                </a:cubicBezTo>
                <a:cubicBezTo>
                  <a:pt x="201200" y="1062776"/>
                  <a:pt x="212292" y="1054337"/>
                  <a:pt x="223257" y="1045696"/>
                </a:cubicBezTo>
                <a:cubicBezTo>
                  <a:pt x="240120" y="1032409"/>
                  <a:pt x="252688" y="1023910"/>
                  <a:pt x="274122" y="1017473"/>
                </a:cubicBezTo>
                <a:cubicBezTo>
                  <a:pt x="275127" y="1017173"/>
                  <a:pt x="275921" y="1016671"/>
                  <a:pt x="276603" y="1016064"/>
                </a:cubicBezTo>
                <a:cubicBezTo>
                  <a:pt x="296868" y="1020560"/>
                  <a:pt x="316594" y="1025829"/>
                  <a:pt x="335930" y="1031839"/>
                </a:cubicBezTo>
                <a:cubicBezTo>
                  <a:pt x="308275" y="1038337"/>
                  <a:pt x="282891" y="1058197"/>
                  <a:pt x="262693" y="1076797"/>
                </a:cubicBezTo>
                <a:cubicBezTo>
                  <a:pt x="253984" y="1084816"/>
                  <a:pt x="230377" y="1118900"/>
                  <a:pt x="255873" y="1124004"/>
                </a:cubicBezTo>
                <a:cubicBezTo>
                  <a:pt x="277600" y="1128365"/>
                  <a:pt x="301859" y="1106954"/>
                  <a:pt x="317583" y="1094948"/>
                </a:cubicBezTo>
                <a:cubicBezTo>
                  <a:pt x="336544" y="1080477"/>
                  <a:pt x="356892" y="1062543"/>
                  <a:pt x="372533" y="1044152"/>
                </a:cubicBezTo>
                <a:cubicBezTo>
                  <a:pt x="401462" y="1054809"/>
                  <a:pt x="429754" y="1067332"/>
                  <a:pt x="458016" y="1081549"/>
                </a:cubicBezTo>
                <a:cubicBezTo>
                  <a:pt x="489148" y="1120384"/>
                  <a:pt x="522671" y="1157001"/>
                  <a:pt x="557880" y="1189564"/>
                </a:cubicBezTo>
                <a:cubicBezTo>
                  <a:pt x="560129" y="1191639"/>
                  <a:pt x="564311" y="1188814"/>
                  <a:pt x="562325" y="1186139"/>
                </a:cubicBezTo>
                <a:cubicBezTo>
                  <a:pt x="552702" y="1173293"/>
                  <a:pt x="542846" y="1160681"/>
                  <a:pt x="532901" y="1148150"/>
                </a:cubicBezTo>
                <a:cubicBezTo>
                  <a:pt x="532924" y="1147648"/>
                  <a:pt x="532879" y="1147146"/>
                  <a:pt x="532661" y="1146659"/>
                </a:cubicBezTo>
                <a:cubicBezTo>
                  <a:pt x="517770" y="1112298"/>
                  <a:pt x="514614" y="1076138"/>
                  <a:pt x="515386" y="1039618"/>
                </a:cubicBezTo>
                <a:cubicBezTo>
                  <a:pt x="522491" y="1035969"/>
                  <a:pt x="527430" y="1029733"/>
                  <a:pt x="534370" y="1025177"/>
                </a:cubicBezTo>
                <a:cubicBezTo>
                  <a:pt x="539436" y="1021849"/>
                  <a:pt x="544907" y="1020066"/>
                  <a:pt x="550581" y="1018087"/>
                </a:cubicBezTo>
                <a:cubicBezTo>
                  <a:pt x="565405" y="1012886"/>
                  <a:pt x="580252" y="1007828"/>
                  <a:pt x="594319" y="1000738"/>
                </a:cubicBezTo>
                <a:cubicBezTo>
                  <a:pt x="610650" y="992502"/>
                  <a:pt x="628846" y="968408"/>
                  <a:pt x="603605" y="957406"/>
                </a:cubicBezTo>
                <a:cubicBezTo>
                  <a:pt x="590587" y="951726"/>
                  <a:pt x="575440" y="957151"/>
                  <a:pt x="561935" y="965275"/>
                </a:cubicBezTo>
                <a:cubicBezTo>
                  <a:pt x="557326" y="967793"/>
                  <a:pt x="552859" y="970881"/>
                  <a:pt x="548647" y="974351"/>
                </a:cubicBezTo>
                <a:cubicBezTo>
                  <a:pt x="544195" y="977723"/>
                  <a:pt x="540141" y="981066"/>
                  <a:pt x="536723" y="983943"/>
                </a:cubicBezTo>
                <a:cubicBezTo>
                  <a:pt x="531627" y="988253"/>
                  <a:pt x="523803" y="995612"/>
                  <a:pt x="517110" y="1004065"/>
                </a:cubicBezTo>
                <a:cubicBezTo>
                  <a:pt x="518024" y="990951"/>
                  <a:pt x="519104" y="977851"/>
                  <a:pt x="520056" y="964833"/>
                </a:cubicBezTo>
                <a:cubicBezTo>
                  <a:pt x="520558" y="957803"/>
                  <a:pt x="521195" y="950759"/>
                  <a:pt x="521892" y="943722"/>
                </a:cubicBezTo>
                <a:cubicBezTo>
                  <a:pt x="536334" y="933297"/>
                  <a:pt x="548999" y="923008"/>
                  <a:pt x="566619" y="917507"/>
                </a:cubicBezTo>
                <a:cubicBezTo>
                  <a:pt x="582238" y="912628"/>
                  <a:pt x="597624" y="907787"/>
                  <a:pt x="612298" y="900420"/>
                </a:cubicBezTo>
                <a:cubicBezTo>
                  <a:pt x="625781" y="893660"/>
                  <a:pt x="653428" y="866261"/>
                  <a:pt x="633178" y="850501"/>
                </a:cubicBezTo>
                <a:cubicBezTo>
                  <a:pt x="615363" y="836636"/>
                  <a:pt x="589410" y="853393"/>
                  <a:pt x="573746" y="863660"/>
                </a:cubicBezTo>
                <a:cubicBezTo>
                  <a:pt x="559035" y="873298"/>
                  <a:pt x="538372" y="887560"/>
                  <a:pt x="526883" y="904849"/>
                </a:cubicBezTo>
                <a:cubicBezTo>
                  <a:pt x="529948" y="885514"/>
                  <a:pt x="533920" y="866313"/>
                  <a:pt x="538994" y="847435"/>
                </a:cubicBezTo>
                <a:cubicBezTo>
                  <a:pt x="549224" y="844340"/>
                  <a:pt x="556929" y="835265"/>
                  <a:pt x="567826" y="832462"/>
                </a:cubicBezTo>
                <a:cubicBezTo>
                  <a:pt x="580536" y="829187"/>
                  <a:pt x="593382" y="826451"/>
                  <a:pt x="605980" y="822757"/>
                </a:cubicBezTo>
                <a:cubicBezTo>
                  <a:pt x="620850" y="818410"/>
                  <a:pt x="650992" y="810534"/>
                  <a:pt x="649824" y="790074"/>
                </a:cubicBezTo>
                <a:cubicBezTo>
                  <a:pt x="648437" y="767142"/>
                  <a:pt x="617252" y="776899"/>
                  <a:pt x="605141" y="781808"/>
                </a:cubicBezTo>
                <a:close/>
                <a:moveTo>
                  <a:pt x="412089" y="39996"/>
                </a:moveTo>
                <a:cubicBezTo>
                  <a:pt x="412104" y="40086"/>
                  <a:pt x="412112" y="40183"/>
                  <a:pt x="412142" y="40273"/>
                </a:cubicBezTo>
                <a:cubicBezTo>
                  <a:pt x="412014" y="40386"/>
                  <a:pt x="411887" y="40498"/>
                  <a:pt x="411752" y="40610"/>
                </a:cubicBezTo>
                <a:cubicBezTo>
                  <a:pt x="411864" y="40408"/>
                  <a:pt x="411977" y="40206"/>
                  <a:pt x="412089" y="39996"/>
                </a:cubicBezTo>
                <a:close/>
                <a:moveTo>
                  <a:pt x="199125" y="69906"/>
                </a:moveTo>
                <a:cubicBezTo>
                  <a:pt x="199274" y="70085"/>
                  <a:pt x="199417" y="70273"/>
                  <a:pt x="199567" y="70453"/>
                </a:cubicBezTo>
                <a:cubicBezTo>
                  <a:pt x="199761" y="70820"/>
                  <a:pt x="199979" y="71180"/>
                  <a:pt x="200174" y="71539"/>
                </a:cubicBezTo>
                <a:cubicBezTo>
                  <a:pt x="199806" y="71007"/>
                  <a:pt x="199484" y="70453"/>
                  <a:pt x="199125" y="69906"/>
                </a:cubicBezTo>
                <a:close/>
                <a:moveTo>
                  <a:pt x="102610" y="778016"/>
                </a:moveTo>
                <a:cubicBezTo>
                  <a:pt x="102482" y="777919"/>
                  <a:pt x="102347" y="777829"/>
                  <a:pt x="102205" y="777731"/>
                </a:cubicBezTo>
                <a:cubicBezTo>
                  <a:pt x="102722" y="777559"/>
                  <a:pt x="103217" y="777379"/>
                  <a:pt x="103757" y="777222"/>
                </a:cubicBezTo>
                <a:cubicBezTo>
                  <a:pt x="103359" y="777461"/>
                  <a:pt x="103000" y="777754"/>
                  <a:pt x="102610" y="778016"/>
                </a:cubicBezTo>
                <a:close/>
                <a:moveTo>
                  <a:pt x="200069" y="926665"/>
                </a:moveTo>
                <a:cubicBezTo>
                  <a:pt x="200016" y="926605"/>
                  <a:pt x="199949" y="926530"/>
                  <a:pt x="199896" y="926477"/>
                </a:cubicBezTo>
                <a:cubicBezTo>
                  <a:pt x="200031" y="926455"/>
                  <a:pt x="200181" y="926462"/>
                  <a:pt x="200324" y="926447"/>
                </a:cubicBezTo>
                <a:cubicBezTo>
                  <a:pt x="200241" y="926530"/>
                  <a:pt x="200144" y="926582"/>
                  <a:pt x="200069" y="926665"/>
                </a:cubicBezTo>
                <a:close/>
              </a:path>
            </a:pathLst>
          </a:custGeom>
          <a:solidFill>
            <a:srgbClr val="55035B">
              <a:alpha val="5000"/>
            </a:srgbClr>
          </a:solidFill>
          <a:ln>
            <a:noFill/>
          </a:ln>
          <a:effectLst>
            <a:outerShdw blurRad="28575" dist="19050" algn="bl" rotWithShape="0">
              <a:schemeClr val="dk1"/>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rot="9443105">
            <a:off x="6389944" y="-1633633"/>
            <a:ext cx="1444930" cy="2646544"/>
          </a:xfrm>
          <a:custGeom>
            <a:avLst/>
            <a:gdLst/>
            <a:ahLst/>
            <a:cxnLst/>
            <a:rect l="l" t="t" r="r" b="b"/>
            <a:pathLst>
              <a:path w="649856" h="1190281" extrusionOk="0">
                <a:moveTo>
                  <a:pt x="605141" y="781808"/>
                </a:moveTo>
                <a:cubicBezTo>
                  <a:pt x="582867" y="790824"/>
                  <a:pt x="561118" y="805003"/>
                  <a:pt x="545942" y="824061"/>
                </a:cubicBezTo>
                <a:cubicBezTo>
                  <a:pt x="545912" y="824083"/>
                  <a:pt x="545889" y="824098"/>
                  <a:pt x="545859" y="824113"/>
                </a:cubicBezTo>
                <a:cubicBezTo>
                  <a:pt x="550281" y="810489"/>
                  <a:pt x="555332" y="797089"/>
                  <a:pt x="561096" y="783989"/>
                </a:cubicBezTo>
                <a:cubicBezTo>
                  <a:pt x="567848" y="780302"/>
                  <a:pt x="572292" y="773782"/>
                  <a:pt x="577306" y="767142"/>
                </a:cubicBezTo>
                <a:cubicBezTo>
                  <a:pt x="586824" y="754507"/>
                  <a:pt x="599438" y="744891"/>
                  <a:pt x="608903" y="732181"/>
                </a:cubicBezTo>
                <a:cubicBezTo>
                  <a:pt x="618174" y="719733"/>
                  <a:pt x="617432" y="693968"/>
                  <a:pt x="597564" y="692904"/>
                </a:cubicBezTo>
                <a:cubicBezTo>
                  <a:pt x="554380" y="690588"/>
                  <a:pt x="537960" y="756373"/>
                  <a:pt x="549974" y="789325"/>
                </a:cubicBezTo>
                <a:cubicBezTo>
                  <a:pt x="546294" y="797763"/>
                  <a:pt x="542914" y="806262"/>
                  <a:pt x="539811" y="814820"/>
                </a:cubicBezTo>
                <a:cubicBezTo>
                  <a:pt x="535817" y="802717"/>
                  <a:pt x="530458" y="790299"/>
                  <a:pt x="525556" y="779103"/>
                </a:cubicBezTo>
                <a:cubicBezTo>
                  <a:pt x="521382" y="769600"/>
                  <a:pt x="511827" y="756785"/>
                  <a:pt x="500270" y="762810"/>
                </a:cubicBezTo>
                <a:cubicBezTo>
                  <a:pt x="485483" y="770522"/>
                  <a:pt x="490475" y="789370"/>
                  <a:pt x="496605" y="800604"/>
                </a:cubicBezTo>
                <a:cubicBezTo>
                  <a:pt x="504542" y="815120"/>
                  <a:pt x="518542" y="828827"/>
                  <a:pt x="531837" y="838914"/>
                </a:cubicBezTo>
                <a:cubicBezTo>
                  <a:pt x="524829" y="862132"/>
                  <a:pt x="519583" y="885828"/>
                  <a:pt x="515694" y="910072"/>
                </a:cubicBezTo>
                <a:cubicBezTo>
                  <a:pt x="511159" y="894469"/>
                  <a:pt x="505479" y="878686"/>
                  <a:pt x="500480" y="864410"/>
                </a:cubicBezTo>
                <a:cubicBezTo>
                  <a:pt x="495383" y="849864"/>
                  <a:pt x="489163" y="829269"/>
                  <a:pt x="473297" y="823409"/>
                </a:cubicBezTo>
                <a:cubicBezTo>
                  <a:pt x="454823" y="816589"/>
                  <a:pt x="451353" y="853154"/>
                  <a:pt x="453414" y="862499"/>
                </a:cubicBezTo>
                <a:cubicBezTo>
                  <a:pt x="461246" y="897977"/>
                  <a:pt x="485506" y="923300"/>
                  <a:pt x="510732" y="947709"/>
                </a:cubicBezTo>
                <a:cubicBezTo>
                  <a:pt x="510133" y="953412"/>
                  <a:pt x="509556" y="959130"/>
                  <a:pt x="509068" y="964900"/>
                </a:cubicBezTo>
                <a:cubicBezTo>
                  <a:pt x="508147" y="975625"/>
                  <a:pt x="506828" y="987398"/>
                  <a:pt x="505591" y="999719"/>
                </a:cubicBezTo>
                <a:cubicBezTo>
                  <a:pt x="502503" y="994233"/>
                  <a:pt x="499086" y="988800"/>
                  <a:pt x="496882" y="982954"/>
                </a:cubicBezTo>
                <a:cubicBezTo>
                  <a:pt x="492288" y="970798"/>
                  <a:pt x="487102" y="958950"/>
                  <a:pt x="480597" y="947679"/>
                </a:cubicBezTo>
                <a:cubicBezTo>
                  <a:pt x="471723" y="932330"/>
                  <a:pt x="454298" y="916952"/>
                  <a:pt x="438837" y="933477"/>
                </a:cubicBezTo>
                <a:cubicBezTo>
                  <a:pt x="424673" y="948623"/>
                  <a:pt x="447598" y="974943"/>
                  <a:pt x="456914" y="985742"/>
                </a:cubicBezTo>
                <a:cubicBezTo>
                  <a:pt x="468096" y="998722"/>
                  <a:pt x="485416" y="1017832"/>
                  <a:pt x="503545" y="1022232"/>
                </a:cubicBezTo>
                <a:cubicBezTo>
                  <a:pt x="500929" y="1055881"/>
                  <a:pt x="500697" y="1091569"/>
                  <a:pt x="511159" y="1121141"/>
                </a:cubicBezTo>
                <a:cubicBezTo>
                  <a:pt x="462198" y="1060797"/>
                  <a:pt x="412037" y="1001870"/>
                  <a:pt x="370839" y="934983"/>
                </a:cubicBezTo>
                <a:cubicBezTo>
                  <a:pt x="358031" y="914187"/>
                  <a:pt x="346220" y="892881"/>
                  <a:pt x="335383" y="871155"/>
                </a:cubicBezTo>
                <a:cubicBezTo>
                  <a:pt x="336170" y="870780"/>
                  <a:pt x="336724" y="870023"/>
                  <a:pt x="336597" y="868899"/>
                </a:cubicBezTo>
                <a:cubicBezTo>
                  <a:pt x="332003" y="828872"/>
                  <a:pt x="332123" y="789812"/>
                  <a:pt x="335570" y="751366"/>
                </a:cubicBezTo>
                <a:cubicBezTo>
                  <a:pt x="338950" y="746248"/>
                  <a:pt x="343709" y="742141"/>
                  <a:pt x="349008" y="739495"/>
                </a:cubicBezTo>
                <a:cubicBezTo>
                  <a:pt x="364536" y="731492"/>
                  <a:pt x="461478" y="718317"/>
                  <a:pt x="443124" y="686788"/>
                </a:cubicBezTo>
                <a:cubicBezTo>
                  <a:pt x="428532" y="661847"/>
                  <a:pt x="372533" y="696673"/>
                  <a:pt x="360302" y="707495"/>
                </a:cubicBezTo>
                <a:cubicBezTo>
                  <a:pt x="351241" y="715701"/>
                  <a:pt x="342735" y="726148"/>
                  <a:pt x="336851" y="737667"/>
                </a:cubicBezTo>
                <a:cubicBezTo>
                  <a:pt x="339654" y="712584"/>
                  <a:pt x="343859" y="687755"/>
                  <a:pt x="349195" y="663107"/>
                </a:cubicBezTo>
                <a:cubicBezTo>
                  <a:pt x="354022" y="657576"/>
                  <a:pt x="359822" y="652817"/>
                  <a:pt x="365953" y="649137"/>
                </a:cubicBezTo>
                <a:cubicBezTo>
                  <a:pt x="378656" y="641605"/>
                  <a:pt x="467129" y="601609"/>
                  <a:pt x="440778" y="580902"/>
                </a:cubicBezTo>
                <a:cubicBezTo>
                  <a:pt x="421480" y="565374"/>
                  <a:pt x="377712" y="614311"/>
                  <a:pt x="368306" y="625605"/>
                </a:cubicBezTo>
                <a:cubicBezTo>
                  <a:pt x="363869" y="631211"/>
                  <a:pt x="358166" y="638330"/>
                  <a:pt x="353137" y="646094"/>
                </a:cubicBezTo>
                <a:cubicBezTo>
                  <a:pt x="359223" y="620509"/>
                  <a:pt x="366388" y="595089"/>
                  <a:pt x="374377" y="569743"/>
                </a:cubicBezTo>
                <a:cubicBezTo>
                  <a:pt x="377292" y="567764"/>
                  <a:pt x="380237" y="565876"/>
                  <a:pt x="382898" y="563957"/>
                </a:cubicBezTo>
                <a:cubicBezTo>
                  <a:pt x="398891" y="551255"/>
                  <a:pt x="456314" y="527723"/>
                  <a:pt x="456779" y="507488"/>
                </a:cubicBezTo>
                <a:cubicBezTo>
                  <a:pt x="457251" y="484900"/>
                  <a:pt x="416781" y="511722"/>
                  <a:pt x="409721" y="517373"/>
                </a:cubicBezTo>
                <a:cubicBezTo>
                  <a:pt x="399034" y="525684"/>
                  <a:pt x="389486" y="535682"/>
                  <a:pt x="381751" y="546998"/>
                </a:cubicBezTo>
                <a:cubicBezTo>
                  <a:pt x="385648" y="535284"/>
                  <a:pt x="389673" y="523586"/>
                  <a:pt x="393817" y="511880"/>
                </a:cubicBezTo>
                <a:cubicBezTo>
                  <a:pt x="398232" y="506439"/>
                  <a:pt x="404010" y="501688"/>
                  <a:pt x="408514" y="496659"/>
                </a:cubicBezTo>
                <a:cubicBezTo>
                  <a:pt x="421690" y="481131"/>
                  <a:pt x="477217" y="374308"/>
                  <a:pt x="428277" y="395486"/>
                </a:cubicBezTo>
                <a:cubicBezTo>
                  <a:pt x="385948" y="413562"/>
                  <a:pt x="390707" y="466742"/>
                  <a:pt x="388002" y="505502"/>
                </a:cubicBezTo>
                <a:cubicBezTo>
                  <a:pt x="384127" y="514255"/>
                  <a:pt x="380290" y="523159"/>
                  <a:pt x="376520" y="532189"/>
                </a:cubicBezTo>
                <a:cubicBezTo>
                  <a:pt x="376902" y="512382"/>
                  <a:pt x="374287" y="452360"/>
                  <a:pt x="351833" y="481603"/>
                </a:cubicBezTo>
                <a:cubicBezTo>
                  <a:pt x="337646" y="499956"/>
                  <a:pt x="353774" y="540455"/>
                  <a:pt x="363839" y="563845"/>
                </a:cubicBezTo>
                <a:cubicBezTo>
                  <a:pt x="355078" y="586740"/>
                  <a:pt x="346992" y="610257"/>
                  <a:pt x="340112" y="634111"/>
                </a:cubicBezTo>
                <a:cubicBezTo>
                  <a:pt x="339774" y="632830"/>
                  <a:pt x="339475" y="631616"/>
                  <a:pt x="339122" y="630304"/>
                </a:cubicBezTo>
                <a:cubicBezTo>
                  <a:pt x="335353" y="614776"/>
                  <a:pt x="334888" y="529132"/>
                  <a:pt x="308065" y="538072"/>
                </a:cubicBezTo>
                <a:cubicBezTo>
                  <a:pt x="284532" y="546069"/>
                  <a:pt x="303358" y="594069"/>
                  <a:pt x="309474" y="607244"/>
                </a:cubicBezTo>
                <a:cubicBezTo>
                  <a:pt x="316234" y="622278"/>
                  <a:pt x="325183" y="636622"/>
                  <a:pt x="335915" y="649257"/>
                </a:cubicBezTo>
                <a:cubicBezTo>
                  <a:pt x="329582" y="673216"/>
                  <a:pt x="324628" y="697430"/>
                  <a:pt x="321503" y="721584"/>
                </a:cubicBezTo>
                <a:cubicBezTo>
                  <a:pt x="317718" y="699476"/>
                  <a:pt x="321982" y="677368"/>
                  <a:pt x="312764" y="655717"/>
                </a:cubicBezTo>
                <a:cubicBezTo>
                  <a:pt x="307121" y="642542"/>
                  <a:pt x="285477" y="610542"/>
                  <a:pt x="275591" y="636419"/>
                </a:cubicBezTo>
                <a:cubicBezTo>
                  <a:pt x="265234" y="662769"/>
                  <a:pt x="287822" y="707480"/>
                  <a:pt x="301005" y="729123"/>
                </a:cubicBezTo>
                <a:cubicBezTo>
                  <a:pt x="306319" y="737570"/>
                  <a:pt x="312285" y="744936"/>
                  <a:pt x="318572" y="751988"/>
                </a:cubicBezTo>
                <a:cubicBezTo>
                  <a:pt x="316474" y="786664"/>
                  <a:pt x="318767" y="820936"/>
                  <a:pt x="327026" y="853888"/>
                </a:cubicBezTo>
                <a:cubicBezTo>
                  <a:pt x="296531" y="788950"/>
                  <a:pt x="274797" y="720295"/>
                  <a:pt x="262551" y="649115"/>
                </a:cubicBezTo>
                <a:cubicBezTo>
                  <a:pt x="247030" y="558891"/>
                  <a:pt x="244204" y="457959"/>
                  <a:pt x="259898" y="360848"/>
                </a:cubicBezTo>
                <a:cubicBezTo>
                  <a:pt x="269693" y="345620"/>
                  <a:pt x="280717" y="331800"/>
                  <a:pt x="292596" y="318947"/>
                </a:cubicBezTo>
                <a:cubicBezTo>
                  <a:pt x="298285" y="319997"/>
                  <a:pt x="304220" y="320454"/>
                  <a:pt x="309946" y="321128"/>
                </a:cubicBezTo>
                <a:cubicBezTo>
                  <a:pt x="326884" y="323009"/>
                  <a:pt x="405951" y="331950"/>
                  <a:pt x="409713" y="307481"/>
                </a:cubicBezTo>
                <a:cubicBezTo>
                  <a:pt x="412366" y="288124"/>
                  <a:pt x="340973" y="291428"/>
                  <a:pt x="305584" y="305525"/>
                </a:cubicBezTo>
                <a:cubicBezTo>
                  <a:pt x="323601" y="287756"/>
                  <a:pt x="343020" y="271531"/>
                  <a:pt x="362655" y="255441"/>
                </a:cubicBezTo>
                <a:cubicBezTo>
                  <a:pt x="367954" y="256850"/>
                  <a:pt x="372945" y="259023"/>
                  <a:pt x="378184" y="260425"/>
                </a:cubicBezTo>
                <a:cubicBezTo>
                  <a:pt x="390887" y="263250"/>
                  <a:pt x="449247" y="268421"/>
                  <a:pt x="451121" y="249131"/>
                </a:cubicBezTo>
                <a:cubicBezTo>
                  <a:pt x="452732" y="224167"/>
                  <a:pt x="397190" y="235716"/>
                  <a:pt x="373740" y="246351"/>
                </a:cubicBezTo>
                <a:cubicBezTo>
                  <a:pt x="387170" y="235341"/>
                  <a:pt x="400533" y="224205"/>
                  <a:pt x="413491" y="212521"/>
                </a:cubicBezTo>
                <a:cubicBezTo>
                  <a:pt x="421832" y="209112"/>
                  <a:pt x="430069" y="205214"/>
                  <a:pt x="438890" y="203011"/>
                </a:cubicBezTo>
                <a:cubicBezTo>
                  <a:pt x="457244" y="198777"/>
                  <a:pt x="472300" y="196424"/>
                  <a:pt x="485483" y="180423"/>
                </a:cubicBezTo>
                <a:cubicBezTo>
                  <a:pt x="503365" y="157364"/>
                  <a:pt x="487837" y="143717"/>
                  <a:pt x="462422" y="152185"/>
                </a:cubicBezTo>
                <a:cubicBezTo>
                  <a:pt x="442187" y="159245"/>
                  <a:pt x="430421" y="172892"/>
                  <a:pt x="421480" y="191245"/>
                </a:cubicBezTo>
                <a:cubicBezTo>
                  <a:pt x="419546" y="195112"/>
                  <a:pt x="417755" y="199047"/>
                  <a:pt x="415679" y="202779"/>
                </a:cubicBezTo>
                <a:cubicBezTo>
                  <a:pt x="401552" y="213833"/>
                  <a:pt x="387065" y="224482"/>
                  <a:pt x="372601" y="235162"/>
                </a:cubicBezTo>
                <a:cubicBezTo>
                  <a:pt x="375651" y="231070"/>
                  <a:pt x="378686" y="226985"/>
                  <a:pt x="381489" y="222774"/>
                </a:cubicBezTo>
                <a:cubicBezTo>
                  <a:pt x="387132" y="215242"/>
                  <a:pt x="399843" y="199714"/>
                  <a:pt x="397482" y="189364"/>
                </a:cubicBezTo>
                <a:cubicBezTo>
                  <a:pt x="394192" y="177134"/>
                  <a:pt x="383835" y="180896"/>
                  <a:pt x="375366" y="187011"/>
                </a:cubicBezTo>
                <a:cubicBezTo>
                  <a:pt x="355865" y="201640"/>
                  <a:pt x="358099" y="226086"/>
                  <a:pt x="355438" y="247939"/>
                </a:cubicBezTo>
                <a:cubicBezTo>
                  <a:pt x="346489" y="254662"/>
                  <a:pt x="337608" y="261466"/>
                  <a:pt x="328922" y="268481"/>
                </a:cubicBezTo>
                <a:cubicBezTo>
                  <a:pt x="324043" y="272423"/>
                  <a:pt x="318812" y="276680"/>
                  <a:pt x="313461" y="281169"/>
                </a:cubicBezTo>
                <a:cubicBezTo>
                  <a:pt x="315252" y="277871"/>
                  <a:pt x="317171" y="274589"/>
                  <a:pt x="319367" y="271239"/>
                </a:cubicBezTo>
                <a:cubicBezTo>
                  <a:pt x="325955" y="261354"/>
                  <a:pt x="353250" y="199242"/>
                  <a:pt x="318895" y="216179"/>
                </a:cubicBezTo>
                <a:cubicBezTo>
                  <a:pt x="294095" y="227720"/>
                  <a:pt x="287200" y="274521"/>
                  <a:pt x="290370" y="302063"/>
                </a:cubicBezTo>
                <a:cubicBezTo>
                  <a:pt x="280897" y="311446"/>
                  <a:pt x="272091" y="321563"/>
                  <a:pt x="265136" y="332302"/>
                </a:cubicBezTo>
                <a:cubicBezTo>
                  <a:pt x="278042" y="268309"/>
                  <a:pt x="299409" y="206676"/>
                  <a:pt x="330931" y="151616"/>
                </a:cubicBezTo>
                <a:cubicBezTo>
                  <a:pt x="331583" y="151833"/>
                  <a:pt x="332287" y="151908"/>
                  <a:pt x="333082" y="151631"/>
                </a:cubicBezTo>
                <a:cubicBezTo>
                  <a:pt x="350312" y="145673"/>
                  <a:pt x="439354" y="145620"/>
                  <a:pt x="430811" y="114954"/>
                </a:cubicBezTo>
                <a:cubicBezTo>
                  <a:pt x="423241" y="87817"/>
                  <a:pt x="370360" y="113252"/>
                  <a:pt x="342742" y="132011"/>
                </a:cubicBezTo>
                <a:cubicBezTo>
                  <a:pt x="351031" y="118993"/>
                  <a:pt x="359867" y="106350"/>
                  <a:pt x="369415" y="94239"/>
                </a:cubicBezTo>
                <a:cubicBezTo>
                  <a:pt x="389313" y="90312"/>
                  <a:pt x="412022" y="88844"/>
                  <a:pt x="430773" y="81080"/>
                </a:cubicBezTo>
                <a:cubicBezTo>
                  <a:pt x="440141" y="77197"/>
                  <a:pt x="451068" y="64974"/>
                  <a:pt x="439894" y="56199"/>
                </a:cubicBezTo>
                <a:cubicBezTo>
                  <a:pt x="432160" y="50128"/>
                  <a:pt x="419689" y="54887"/>
                  <a:pt x="409863" y="59908"/>
                </a:cubicBezTo>
                <a:cubicBezTo>
                  <a:pt x="406176" y="61535"/>
                  <a:pt x="402519" y="63558"/>
                  <a:pt x="398996" y="65874"/>
                </a:cubicBezTo>
                <a:cubicBezTo>
                  <a:pt x="395369" y="67897"/>
                  <a:pt x="391592" y="70138"/>
                  <a:pt x="387814" y="72581"/>
                </a:cubicBezTo>
                <a:cubicBezTo>
                  <a:pt x="393458" y="66308"/>
                  <a:pt x="399296" y="60193"/>
                  <a:pt x="405344" y="54243"/>
                </a:cubicBezTo>
                <a:cubicBezTo>
                  <a:pt x="409001" y="52361"/>
                  <a:pt x="412329" y="49911"/>
                  <a:pt x="416016" y="47970"/>
                </a:cubicBezTo>
                <a:cubicBezTo>
                  <a:pt x="420933" y="45384"/>
                  <a:pt x="426269" y="43563"/>
                  <a:pt x="431328" y="41300"/>
                </a:cubicBezTo>
                <a:cubicBezTo>
                  <a:pt x="437001" y="38767"/>
                  <a:pt x="442375" y="35424"/>
                  <a:pt x="447606" y="32112"/>
                </a:cubicBezTo>
                <a:cubicBezTo>
                  <a:pt x="455033" y="27398"/>
                  <a:pt x="471266" y="17746"/>
                  <a:pt x="468958" y="6946"/>
                </a:cubicBezTo>
                <a:cubicBezTo>
                  <a:pt x="466282" y="-5584"/>
                  <a:pt x="440793" y="2008"/>
                  <a:pt x="434288" y="5342"/>
                </a:cubicBezTo>
                <a:cubicBezTo>
                  <a:pt x="419187" y="13084"/>
                  <a:pt x="411227" y="30741"/>
                  <a:pt x="404467" y="46044"/>
                </a:cubicBezTo>
                <a:cubicBezTo>
                  <a:pt x="403231" y="47243"/>
                  <a:pt x="402204" y="48607"/>
                  <a:pt x="401364" y="50098"/>
                </a:cubicBezTo>
                <a:cubicBezTo>
                  <a:pt x="395054" y="56064"/>
                  <a:pt x="388961" y="62179"/>
                  <a:pt x="383078" y="68437"/>
                </a:cubicBezTo>
                <a:cubicBezTo>
                  <a:pt x="391014" y="48749"/>
                  <a:pt x="398869" y="19911"/>
                  <a:pt x="383715" y="16194"/>
                </a:cubicBezTo>
                <a:cubicBezTo>
                  <a:pt x="370614" y="12979"/>
                  <a:pt x="359260" y="27151"/>
                  <a:pt x="356165" y="38182"/>
                </a:cubicBezTo>
                <a:cubicBezTo>
                  <a:pt x="351721" y="54025"/>
                  <a:pt x="359290" y="72304"/>
                  <a:pt x="367032" y="86438"/>
                </a:cubicBezTo>
                <a:cubicBezTo>
                  <a:pt x="359522" y="95379"/>
                  <a:pt x="352425" y="104604"/>
                  <a:pt x="345673" y="114047"/>
                </a:cubicBezTo>
                <a:cubicBezTo>
                  <a:pt x="348963" y="88296"/>
                  <a:pt x="347404" y="53763"/>
                  <a:pt x="326089" y="53621"/>
                </a:cubicBezTo>
                <a:cubicBezTo>
                  <a:pt x="288474" y="53366"/>
                  <a:pt x="313566" y="122935"/>
                  <a:pt x="327881" y="140749"/>
                </a:cubicBezTo>
                <a:cubicBezTo>
                  <a:pt x="311250" y="167713"/>
                  <a:pt x="297295" y="196281"/>
                  <a:pt x="285784" y="226004"/>
                </a:cubicBezTo>
                <a:cubicBezTo>
                  <a:pt x="285514" y="215677"/>
                  <a:pt x="284180" y="205297"/>
                  <a:pt x="281872" y="194970"/>
                </a:cubicBezTo>
                <a:cubicBezTo>
                  <a:pt x="281902" y="194880"/>
                  <a:pt x="281984" y="194857"/>
                  <a:pt x="281999" y="194767"/>
                </a:cubicBezTo>
                <a:cubicBezTo>
                  <a:pt x="286781" y="173933"/>
                  <a:pt x="309174" y="165233"/>
                  <a:pt x="315350" y="145485"/>
                </a:cubicBezTo>
                <a:cubicBezTo>
                  <a:pt x="318977" y="133907"/>
                  <a:pt x="315747" y="119120"/>
                  <a:pt x="301125" y="120477"/>
                </a:cubicBezTo>
                <a:cubicBezTo>
                  <a:pt x="281872" y="122260"/>
                  <a:pt x="274579" y="146962"/>
                  <a:pt x="273995" y="168620"/>
                </a:cubicBezTo>
                <a:cubicBezTo>
                  <a:pt x="270248" y="158398"/>
                  <a:pt x="265788" y="148333"/>
                  <a:pt x="260774" y="138546"/>
                </a:cubicBezTo>
                <a:cubicBezTo>
                  <a:pt x="266830" y="125618"/>
                  <a:pt x="275561" y="114362"/>
                  <a:pt x="281190" y="101119"/>
                </a:cubicBezTo>
                <a:cubicBezTo>
                  <a:pt x="285739" y="90402"/>
                  <a:pt x="284907" y="77909"/>
                  <a:pt x="271634" y="75511"/>
                </a:cubicBezTo>
                <a:cubicBezTo>
                  <a:pt x="249832" y="71592"/>
                  <a:pt x="243230" y="90297"/>
                  <a:pt x="243799" y="109250"/>
                </a:cubicBezTo>
                <a:cubicBezTo>
                  <a:pt x="240517" y="104169"/>
                  <a:pt x="237129" y="99246"/>
                  <a:pt x="233689" y="94442"/>
                </a:cubicBezTo>
                <a:cubicBezTo>
                  <a:pt x="233607" y="93970"/>
                  <a:pt x="233524" y="93490"/>
                  <a:pt x="233284" y="92995"/>
                </a:cubicBezTo>
                <a:cubicBezTo>
                  <a:pt x="229080" y="84474"/>
                  <a:pt x="230826" y="74904"/>
                  <a:pt x="227454" y="66218"/>
                </a:cubicBezTo>
                <a:cubicBezTo>
                  <a:pt x="225393" y="60905"/>
                  <a:pt x="221705" y="56326"/>
                  <a:pt x="217853" y="52197"/>
                </a:cubicBezTo>
                <a:cubicBezTo>
                  <a:pt x="211723" y="45624"/>
                  <a:pt x="201605" y="37920"/>
                  <a:pt x="192289" y="42132"/>
                </a:cubicBezTo>
                <a:cubicBezTo>
                  <a:pt x="181400" y="47056"/>
                  <a:pt x="187343" y="65529"/>
                  <a:pt x="191675" y="72559"/>
                </a:cubicBezTo>
                <a:cubicBezTo>
                  <a:pt x="199627" y="85471"/>
                  <a:pt x="212532" y="93280"/>
                  <a:pt x="225820" y="99590"/>
                </a:cubicBezTo>
                <a:cubicBezTo>
                  <a:pt x="229268" y="105691"/>
                  <a:pt x="232887" y="111724"/>
                  <a:pt x="236560" y="117719"/>
                </a:cubicBezTo>
                <a:cubicBezTo>
                  <a:pt x="233187" y="115268"/>
                  <a:pt x="229889" y="113020"/>
                  <a:pt x="227154" y="111012"/>
                </a:cubicBezTo>
                <a:cubicBezTo>
                  <a:pt x="217913" y="104244"/>
                  <a:pt x="200728" y="97087"/>
                  <a:pt x="193961" y="111289"/>
                </a:cubicBezTo>
                <a:cubicBezTo>
                  <a:pt x="188242" y="123280"/>
                  <a:pt x="203853" y="133944"/>
                  <a:pt x="212660" y="137961"/>
                </a:cubicBezTo>
                <a:cubicBezTo>
                  <a:pt x="224591" y="143402"/>
                  <a:pt x="240959" y="148610"/>
                  <a:pt x="254494" y="148131"/>
                </a:cubicBezTo>
                <a:cubicBezTo>
                  <a:pt x="254846" y="148760"/>
                  <a:pt x="255206" y="149390"/>
                  <a:pt x="255536" y="150019"/>
                </a:cubicBezTo>
                <a:cubicBezTo>
                  <a:pt x="258946" y="156457"/>
                  <a:pt x="261914" y="162947"/>
                  <a:pt x="264589" y="169497"/>
                </a:cubicBezTo>
                <a:cubicBezTo>
                  <a:pt x="258601" y="164671"/>
                  <a:pt x="251699" y="160923"/>
                  <a:pt x="244556" y="158450"/>
                </a:cubicBezTo>
                <a:cubicBezTo>
                  <a:pt x="235473" y="155310"/>
                  <a:pt x="221113" y="151541"/>
                  <a:pt x="213386" y="159455"/>
                </a:cubicBezTo>
                <a:cubicBezTo>
                  <a:pt x="204783" y="168253"/>
                  <a:pt x="216182" y="183399"/>
                  <a:pt x="223399" y="188532"/>
                </a:cubicBezTo>
                <a:cubicBezTo>
                  <a:pt x="237047" y="198260"/>
                  <a:pt x="257664" y="196866"/>
                  <a:pt x="273545" y="196476"/>
                </a:cubicBezTo>
                <a:cubicBezTo>
                  <a:pt x="277150" y="210288"/>
                  <a:pt x="279496" y="224467"/>
                  <a:pt x="280680" y="239223"/>
                </a:cubicBezTo>
                <a:cubicBezTo>
                  <a:pt x="280687" y="239343"/>
                  <a:pt x="280777" y="239373"/>
                  <a:pt x="280807" y="239486"/>
                </a:cubicBezTo>
                <a:cubicBezTo>
                  <a:pt x="251346" y="321495"/>
                  <a:pt x="239550" y="411427"/>
                  <a:pt x="239790" y="499687"/>
                </a:cubicBezTo>
                <a:cubicBezTo>
                  <a:pt x="232243" y="476469"/>
                  <a:pt x="221713" y="453125"/>
                  <a:pt x="210599" y="430732"/>
                </a:cubicBezTo>
                <a:cubicBezTo>
                  <a:pt x="211738" y="423350"/>
                  <a:pt x="213199" y="415878"/>
                  <a:pt x="215830" y="408631"/>
                </a:cubicBezTo>
                <a:cubicBezTo>
                  <a:pt x="221945" y="391687"/>
                  <a:pt x="263832" y="331455"/>
                  <a:pt x="227589" y="322987"/>
                </a:cubicBezTo>
                <a:cubicBezTo>
                  <a:pt x="188152" y="313746"/>
                  <a:pt x="194320" y="376406"/>
                  <a:pt x="203359" y="416365"/>
                </a:cubicBezTo>
                <a:cubicBezTo>
                  <a:pt x="196104" y="402216"/>
                  <a:pt x="188842" y="388562"/>
                  <a:pt x="182224" y="375716"/>
                </a:cubicBezTo>
                <a:cubicBezTo>
                  <a:pt x="176761" y="365112"/>
                  <a:pt x="171657" y="354365"/>
                  <a:pt x="166696" y="343574"/>
                </a:cubicBezTo>
                <a:cubicBezTo>
                  <a:pt x="168075" y="338260"/>
                  <a:pt x="170683" y="333112"/>
                  <a:pt x="173471" y="328638"/>
                </a:cubicBezTo>
                <a:cubicBezTo>
                  <a:pt x="180531" y="315463"/>
                  <a:pt x="191353" y="305578"/>
                  <a:pt x="195587" y="290994"/>
                </a:cubicBezTo>
                <a:cubicBezTo>
                  <a:pt x="199349" y="278756"/>
                  <a:pt x="204056" y="244874"/>
                  <a:pt x="185702" y="241112"/>
                </a:cubicBezTo>
                <a:cubicBezTo>
                  <a:pt x="165939" y="237350"/>
                  <a:pt x="154644" y="270287"/>
                  <a:pt x="153228" y="283934"/>
                </a:cubicBezTo>
                <a:cubicBezTo>
                  <a:pt x="152186" y="294141"/>
                  <a:pt x="152628" y="305076"/>
                  <a:pt x="154180" y="315845"/>
                </a:cubicBezTo>
                <a:cubicBezTo>
                  <a:pt x="143492" y="291976"/>
                  <a:pt x="132715" y="268256"/>
                  <a:pt x="119832" y="245631"/>
                </a:cubicBezTo>
                <a:cubicBezTo>
                  <a:pt x="119705" y="240475"/>
                  <a:pt x="119825" y="235319"/>
                  <a:pt x="119345" y="230275"/>
                </a:cubicBezTo>
                <a:cubicBezTo>
                  <a:pt x="117936" y="208160"/>
                  <a:pt x="85462" y="111686"/>
                  <a:pt x="59112" y="160631"/>
                </a:cubicBezTo>
                <a:cubicBezTo>
                  <a:pt x="38232" y="199826"/>
                  <a:pt x="82539" y="223208"/>
                  <a:pt x="109272" y="245436"/>
                </a:cubicBezTo>
                <a:cubicBezTo>
                  <a:pt x="116782" y="260080"/>
                  <a:pt x="123692" y="275009"/>
                  <a:pt x="130347" y="290065"/>
                </a:cubicBezTo>
                <a:cubicBezTo>
                  <a:pt x="127694" y="288086"/>
                  <a:pt x="125018" y="286130"/>
                  <a:pt x="122643" y="283927"/>
                </a:cubicBezTo>
                <a:cubicBezTo>
                  <a:pt x="113702" y="275451"/>
                  <a:pt x="61465" y="233101"/>
                  <a:pt x="54877" y="262276"/>
                </a:cubicBezTo>
                <a:cubicBezTo>
                  <a:pt x="49069" y="285950"/>
                  <a:pt x="116572" y="302408"/>
                  <a:pt x="137542" y="306432"/>
                </a:cubicBezTo>
                <a:cubicBezTo>
                  <a:pt x="146843" y="327821"/>
                  <a:pt x="156038" y="349299"/>
                  <a:pt x="166373" y="370313"/>
                </a:cubicBezTo>
                <a:cubicBezTo>
                  <a:pt x="169191" y="376039"/>
                  <a:pt x="172077" y="381637"/>
                  <a:pt x="174947" y="387250"/>
                </a:cubicBezTo>
                <a:cubicBezTo>
                  <a:pt x="171470" y="384687"/>
                  <a:pt x="167947" y="382177"/>
                  <a:pt x="164530" y="379441"/>
                </a:cubicBezTo>
                <a:cubicBezTo>
                  <a:pt x="144767" y="364385"/>
                  <a:pt x="99117" y="308381"/>
                  <a:pt x="70413" y="328615"/>
                </a:cubicBezTo>
                <a:cubicBezTo>
                  <a:pt x="34327" y="353916"/>
                  <a:pt x="164312" y="394137"/>
                  <a:pt x="180755" y="398664"/>
                </a:cubicBezTo>
                <a:cubicBezTo>
                  <a:pt x="192627" y="421656"/>
                  <a:pt x="204386" y="444431"/>
                  <a:pt x="214173" y="468923"/>
                </a:cubicBezTo>
                <a:cubicBezTo>
                  <a:pt x="210351" y="466142"/>
                  <a:pt x="206372" y="463474"/>
                  <a:pt x="202175" y="460851"/>
                </a:cubicBezTo>
                <a:cubicBezTo>
                  <a:pt x="190416" y="453320"/>
                  <a:pt x="181939" y="444851"/>
                  <a:pt x="171117" y="436383"/>
                </a:cubicBezTo>
                <a:cubicBezTo>
                  <a:pt x="157942" y="425561"/>
                  <a:pt x="116055" y="402973"/>
                  <a:pt x="99117" y="416620"/>
                </a:cubicBezTo>
                <a:cubicBezTo>
                  <a:pt x="67565" y="442318"/>
                  <a:pt x="192679" y="472737"/>
                  <a:pt x="217344" y="476911"/>
                </a:cubicBezTo>
                <a:cubicBezTo>
                  <a:pt x="225108" y="497079"/>
                  <a:pt x="232340" y="517328"/>
                  <a:pt x="240614" y="537278"/>
                </a:cubicBezTo>
                <a:cubicBezTo>
                  <a:pt x="241873" y="568124"/>
                  <a:pt x="244466" y="598603"/>
                  <a:pt x="248259" y="628258"/>
                </a:cubicBezTo>
                <a:cubicBezTo>
                  <a:pt x="258384" y="707540"/>
                  <a:pt x="282029" y="783697"/>
                  <a:pt x="315560" y="855664"/>
                </a:cubicBezTo>
                <a:cubicBezTo>
                  <a:pt x="302384" y="844288"/>
                  <a:pt x="288782" y="833376"/>
                  <a:pt x="274812" y="822914"/>
                </a:cubicBezTo>
                <a:cubicBezTo>
                  <a:pt x="268711" y="809574"/>
                  <a:pt x="263720" y="800169"/>
                  <a:pt x="262716" y="785068"/>
                </a:cubicBezTo>
                <a:cubicBezTo>
                  <a:pt x="261861" y="772298"/>
                  <a:pt x="261344" y="759543"/>
                  <a:pt x="259733" y="746832"/>
                </a:cubicBezTo>
                <a:cubicBezTo>
                  <a:pt x="258031" y="733433"/>
                  <a:pt x="253602" y="710021"/>
                  <a:pt x="236702" y="707832"/>
                </a:cubicBezTo>
                <a:cubicBezTo>
                  <a:pt x="215477" y="705082"/>
                  <a:pt x="216362" y="732638"/>
                  <a:pt x="217958" y="746615"/>
                </a:cubicBezTo>
                <a:cubicBezTo>
                  <a:pt x="220259" y="766775"/>
                  <a:pt x="227776" y="784506"/>
                  <a:pt x="240637" y="798663"/>
                </a:cubicBezTo>
                <a:cubicBezTo>
                  <a:pt x="228076" y="790217"/>
                  <a:pt x="215298" y="782070"/>
                  <a:pt x="202317" y="774261"/>
                </a:cubicBezTo>
                <a:cubicBezTo>
                  <a:pt x="193691" y="744262"/>
                  <a:pt x="210801" y="671448"/>
                  <a:pt x="163331" y="682869"/>
                </a:cubicBezTo>
                <a:cubicBezTo>
                  <a:pt x="129373" y="691038"/>
                  <a:pt x="143507" y="726148"/>
                  <a:pt x="162034" y="751247"/>
                </a:cubicBezTo>
                <a:cubicBezTo>
                  <a:pt x="148874" y="744134"/>
                  <a:pt x="135571" y="737322"/>
                  <a:pt x="122170" y="730765"/>
                </a:cubicBezTo>
                <a:cubicBezTo>
                  <a:pt x="111378" y="718062"/>
                  <a:pt x="98345" y="706461"/>
                  <a:pt x="87096" y="694335"/>
                </a:cubicBezTo>
                <a:cubicBezTo>
                  <a:pt x="76769" y="683184"/>
                  <a:pt x="64732" y="672070"/>
                  <a:pt x="50410" y="666382"/>
                </a:cubicBezTo>
                <a:cubicBezTo>
                  <a:pt x="33435" y="659637"/>
                  <a:pt x="7264" y="654750"/>
                  <a:pt x="1111" y="677518"/>
                </a:cubicBezTo>
                <a:cubicBezTo>
                  <a:pt x="-5027" y="700211"/>
                  <a:pt x="15426" y="718182"/>
                  <a:pt x="33922" y="725436"/>
                </a:cubicBezTo>
                <a:cubicBezTo>
                  <a:pt x="59936" y="735643"/>
                  <a:pt x="89794" y="734617"/>
                  <a:pt x="117187" y="738866"/>
                </a:cubicBezTo>
                <a:cubicBezTo>
                  <a:pt x="132236" y="747492"/>
                  <a:pt x="147067" y="756418"/>
                  <a:pt x="161719" y="765568"/>
                </a:cubicBezTo>
                <a:cubicBezTo>
                  <a:pt x="149915" y="763852"/>
                  <a:pt x="137557" y="764062"/>
                  <a:pt x="127139" y="764676"/>
                </a:cubicBezTo>
                <a:cubicBezTo>
                  <a:pt x="112697" y="765516"/>
                  <a:pt x="82457" y="768993"/>
                  <a:pt x="80636" y="788358"/>
                </a:cubicBezTo>
                <a:cubicBezTo>
                  <a:pt x="78680" y="809230"/>
                  <a:pt x="98113" y="813284"/>
                  <a:pt x="114369" y="809867"/>
                </a:cubicBezTo>
                <a:cubicBezTo>
                  <a:pt x="127109" y="807184"/>
                  <a:pt x="139393" y="800926"/>
                  <a:pt x="151002" y="795245"/>
                </a:cubicBezTo>
                <a:cubicBezTo>
                  <a:pt x="163885" y="788950"/>
                  <a:pt x="174220" y="784626"/>
                  <a:pt x="187455" y="781958"/>
                </a:cubicBezTo>
                <a:cubicBezTo>
                  <a:pt x="205127" y="793424"/>
                  <a:pt x="222627" y="805168"/>
                  <a:pt x="240067" y="817069"/>
                </a:cubicBezTo>
                <a:cubicBezTo>
                  <a:pt x="209894" y="812737"/>
                  <a:pt x="167812" y="819002"/>
                  <a:pt x="157530" y="844295"/>
                </a:cubicBezTo>
                <a:cubicBezTo>
                  <a:pt x="149181" y="864867"/>
                  <a:pt x="172631" y="873081"/>
                  <a:pt x="188070" y="872271"/>
                </a:cubicBezTo>
                <a:cubicBezTo>
                  <a:pt x="199627" y="871664"/>
                  <a:pt x="209984" y="867715"/>
                  <a:pt x="219187" y="860865"/>
                </a:cubicBezTo>
                <a:cubicBezTo>
                  <a:pt x="225063" y="856481"/>
                  <a:pt x="229762" y="850463"/>
                  <a:pt x="234581" y="845000"/>
                </a:cubicBezTo>
                <a:cubicBezTo>
                  <a:pt x="241281" y="837416"/>
                  <a:pt x="249225" y="832942"/>
                  <a:pt x="258069" y="829367"/>
                </a:cubicBezTo>
                <a:cubicBezTo>
                  <a:pt x="280343" y="844692"/>
                  <a:pt x="302631" y="860183"/>
                  <a:pt x="325190" y="875606"/>
                </a:cubicBezTo>
                <a:cubicBezTo>
                  <a:pt x="333044" y="891442"/>
                  <a:pt x="341341" y="907082"/>
                  <a:pt x="350117" y="922483"/>
                </a:cubicBezTo>
                <a:cubicBezTo>
                  <a:pt x="376115" y="968138"/>
                  <a:pt x="406146" y="1013883"/>
                  <a:pt x="439197" y="1057417"/>
                </a:cubicBezTo>
                <a:cubicBezTo>
                  <a:pt x="424703" y="1048791"/>
                  <a:pt x="408582" y="1041694"/>
                  <a:pt x="391839" y="1035714"/>
                </a:cubicBezTo>
                <a:cubicBezTo>
                  <a:pt x="391554" y="1035399"/>
                  <a:pt x="391307" y="1035054"/>
                  <a:pt x="390947" y="1034784"/>
                </a:cubicBezTo>
                <a:cubicBezTo>
                  <a:pt x="363989" y="1015007"/>
                  <a:pt x="354509" y="987743"/>
                  <a:pt x="337406" y="960269"/>
                </a:cubicBezTo>
                <a:cubicBezTo>
                  <a:pt x="325715" y="941496"/>
                  <a:pt x="309639" y="925271"/>
                  <a:pt x="286054" y="930644"/>
                </a:cubicBezTo>
                <a:cubicBezTo>
                  <a:pt x="262626" y="935988"/>
                  <a:pt x="274737" y="964638"/>
                  <a:pt x="283108" y="976989"/>
                </a:cubicBezTo>
                <a:cubicBezTo>
                  <a:pt x="294148" y="993266"/>
                  <a:pt x="310088" y="1006246"/>
                  <a:pt x="327393" y="1017083"/>
                </a:cubicBezTo>
                <a:cubicBezTo>
                  <a:pt x="317471" y="1014647"/>
                  <a:pt x="307840" y="1012369"/>
                  <a:pt x="298839" y="1010166"/>
                </a:cubicBezTo>
                <a:cubicBezTo>
                  <a:pt x="290940" y="1008240"/>
                  <a:pt x="283026" y="1006434"/>
                  <a:pt x="275082" y="1004680"/>
                </a:cubicBezTo>
                <a:cubicBezTo>
                  <a:pt x="274812" y="1004568"/>
                  <a:pt x="274482" y="1004553"/>
                  <a:pt x="274190" y="1004478"/>
                </a:cubicBezTo>
                <a:cubicBezTo>
                  <a:pt x="272286" y="1004058"/>
                  <a:pt x="270367" y="1003661"/>
                  <a:pt x="268464" y="1003249"/>
                </a:cubicBezTo>
                <a:cubicBezTo>
                  <a:pt x="264837" y="996736"/>
                  <a:pt x="259950" y="990988"/>
                  <a:pt x="256533" y="984198"/>
                </a:cubicBezTo>
                <a:cubicBezTo>
                  <a:pt x="251436" y="974096"/>
                  <a:pt x="246715" y="963859"/>
                  <a:pt x="241161" y="953974"/>
                </a:cubicBezTo>
                <a:cubicBezTo>
                  <a:pt x="233075" y="939555"/>
                  <a:pt x="220589" y="918578"/>
                  <a:pt x="201703" y="918578"/>
                </a:cubicBezTo>
                <a:cubicBezTo>
                  <a:pt x="182516" y="918578"/>
                  <a:pt x="179714" y="941309"/>
                  <a:pt x="186309" y="954596"/>
                </a:cubicBezTo>
                <a:cubicBezTo>
                  <a:pt x="194418" y="970948"/>
                  <a:pt x="207353" y="981470"/>
                  <a:pt x="222020" y="989961"/>
                </a:cubicBezTo>
                <a:cubicBezTo>
                  <a:pt x="225910" y="992862"/>
                  <a:pt x="229957" y="995200"/>
                  <a:pt x="233802" y="996286"/>
                </a:cubicBezTo>
                <a:cubicBezTo>
                  <a:pt x="212652" y="992285"/>
                  <a:pt x="191420" y="988650"/>
                  <a:pt x="170158" y="985195"/>
                </a:cubicBezTo>
                <a:cubicBezTo>
                  <a:pt x="170136" y="985180"/>
                  <a:pt x="170136" y="985165"/>
                  <a:pt x="170128" y="985150"/>
                </a:cubicBezTo>
                <a:cubicBezTo>
                  <a:pt x="163211" y="977783"/>
                  <a:pt x="163271" y="966976"/>
                  <a:pt x="157170" y="958943"/>
                </a:cubicBezTo>
                <a:cubicBezTo>
                  <a:pt x="152651" y="952985"/>
                  <a:pt x="147210" y="947784"/>
                  <a:pt x="141559" y="942905"/>
                </a:cubicBezTo>
                <a:cubicBezTo>
                  <a:pt x="133382" y="935845"/>
                  <a:pt x="119532" y="923877"/>
                  <a:pt x="107908" y="929363"/>
                </a:cubicBezTo>
                <a:cubicBezTo>
                  <a:pt x="93924" y="935958"/>
                  <a:pt x="106717" y="959130"/>
                  <a:pt x="113117" y="965935"/>
                </a:cubicBezTo>
                <a:cubicBezTo>
                  <a:pt x="117854" y="970978"/>
                  <a:pt x="123624" y="975198"/>
                  <a:pt x="129912" y="978765"/>
                </a:cubicBezTo>
                <a:cubicBezTo>
                  <a:pt x="124396" y="977888"/>
                  <a:pt x="118880" y="977019"/>
                  <a:pt x="113364" y="976134"/>
                </a:cubicBezTo>
                <a:cubicBezTo>
                  <a:pt x="91338" y="962877"/>
                  <a:pt x="15711" y="912553"/>
                  <a:pt x="14579" y="959662"/>
                </a:cubicBezTo>
                <a:cubicBezTo>
                  <a:pt x="13575" y="1000970"/>
                  <a:pt x="81782" y="988125"/>
                  <a:pt x="107234" y="981867"/>
                </a:cubicBezTo>
                <a:cubicBezTo>
                  <a:pt x="109617" y="982430"/>
                  <a:pt x="112008" y="982947"/>
                  <a:pt x="114399" y="983494"/>
                </a:cubicBezTo>
                <a:cubicBezTo>
                  <a:pt x="114549" y="983546"/>
                  <a:pt x="114698" y="983614"/>
                  <a:pt x="114841" y="983666"/>
                </a:cubicBezTo>
                <a:cubicBezTo>
                  <a:pt x="115178" y="983786"/>
                  <a:pt x="115478" y="983801"/>
                  <a:pt x="115785" y="983801"/>
                </a:cubicBezTo>
                <a:cubicBezTo>
                  <a:pt x="124749" y="985824"/>
                  <a:pt x="133735" y="987758"/>
                  <a:pt x="142735" y="989617"/>
                </a:cubicBezTo>
                <a:cubicBezTo>
                  <a:pt x="130924" y="993086"/>
                  <a:pt x="119937" y="1001053"/>
                  <a:pt x="111064" y="1008719"/>
                </a:cubicBezTo>
                <a:cubicBezTo>
                  <a:pt x="102745" y="1015906"/>
                  <a:pt x="87883" y="1033915"/>
                  <a:pt x="98270" y="1045074"/>
                </a:cubicBezTo>
                <a:cubicBezTo>
                  <a:pt x="106567" y="1054007"/>
                  <a:pt x="125311" y="1039124"/>
                  <a:pt x="131726" y="1034522"/>
                </a:cubicBezTo>
                <a:cubicBezTo>
                  <a:pt x="137984" y="1030026"/>
                  <a:pt x="143950" y="1025094"/>
                  <a:pt x="149646" y="1019901"/>
                </a:cubicBezTo>
                <a:cubicBezTo>
                  <a:pt x="157215" y="1012991"/>
                  <a:pt x="161322" y="1003421"/>
                  <a:pt x="169004" y="996571"/>
                </a:cubicBezTo>
                <a:cubicBezTo>
                  <a:pt x="169521" y="996114"/>
                  <a:pt x="169881" y="995604"/>
                  <a:pt x="170128" y="995095"/>
                </a:cubicBezTo>
                <a:cubicBezTo>
                  <a:pt x="190386" y="999014"/>
                  <a:pt x="210681" y="1002791"/>
                  <a:pt x="230961" y="1006696"/>
                </a:cubicBezTo>
                <a:cubicBezTo>
                  <a:pt x="219375" y="1008719"/>
                  <a:pt x="207916" y="1011792"/>
                  <a:pt x="196749" y="1015224"/>
                </a:cubicBezTo>
                <a:cubicBezTo>
                  <a:pt x="181760" y="1019826"/>
                  <a:pt x="151077" y="1030048"/>
                  <a:pt x="151204" y="1050275"/>
                </a:cubicBezTo>
                <a:cubicBezTo>
                  <a:pt x="151339" y="1071244"/>
                  <a:pt x="172174" y="1075921"/>
                  <a:pt x="188430" y="1068561"/>
                </a:cubicBezTo>
                <a:cubicBezTo>
                  <a:pt x="201200" y="1062776"/>
                  <a:pt x="212292" y="1054337"/>
                  <a:pt x="223257" y="1045696"/>
                </a:cubicBezTo>
                <a:cubicBezTo>
                  <a:pt x="240120" y="1032409"/>
                  <a:pt x="252688" y="1023910"/>
                  <a:pt x="274122" y="1017473"/>
                </a:cubicBezTo>
                <a:cubicBezTo>
                  <a:pt x="275127" y="1017173"/>
                  <a:pt x="275921" y="1016671"/>
                  <a:pt x="276603" y="1016064"/>
                </a:cubicBezTo>
                <a:cubicBezTo>
                  <a:pt x="296868" y="1020560"/>
                  <a:pt x="316594" y="1025829"/>
                  <a:pt x="335930" y="1031839"/>
                </a:cubicBezTo>
                <a:cubicBezTo>
                  <a:pt x="308275" y="1038337"/>
                  <a:pt x="282891" y="1058197"/>
                  <a:pt x="262693" y="1076797"/>
                </a:cubicBezTo>
                <a:cubicBezTo>
                  <a:pt x="253984" y="1084816"/>
                  <a:pt x="230377" y="1118900"/>
                  <a:pt x="255873" y="1124004"/>
                </a:cubicBezTo>
                <a:cubicBezTo>
                  <a:pt x="277600" y="1128365"/>
                  <a:pt x="301859" y="1106954"/>
                  <a:pt x="317583" y="1094948"/>
                </a:cubicBezTo>
                <a:cubicBezTo>
                  <a:pt x="336544" y="1080477"/>
                  <a:pt x="356892" y="1062543"/>
                  <a:pt x="372533" y="1044152"/>
                </a:cubicBezTo>
                <a:cubicBezTo>
                  <a:pt x="401462" y="1054809"/>
                  <a:pt x="429754" y="1067332"/>
                  <a:pt x="458016" y="1081549"/>
                </a:cubicBezTo>
                <a:cubicBezTo>
                  <a:pt x="489148" y="1120384"/>
                  <a:pt x="522671" y="1157001"/>
                  <a:pt x="557880" y="1189564"/>
                </a:cubicBezTo>
                <a:cubicBezTo>
                  <a:pt x="560129" y="1191639"/>
                  <a:pt x="564311" y="1188814"/>
                  <a:pt x="562325" y="1186139"/>
                </a:cubicBezTo>
                <a:cubicBezTo>
                  <a:pt x="552702" y="1173293"/>
                  <a:pt x="542846" y="1160681"/>
                  <a:pt x="532901" y="1148150"/>
                </a:cubicBezTo>
                <a:cubicBezTo>
                  <a:pt x="532924" y="1147648"/>
                  <a:pt x="532879" y="1147146"/>
                  <a:pt x="532661" y="1146659"/>
                </a:cubicBezTo>
                <a:cubicBezTo>
                  <a:pt x="517770" y="1112298"/>
                  <a:pt x="514614" y="1076138"/>
                  <a:pt x="515386" y="1039618"/>
                </a:cubicBezTo>
                <a:cubicBezTo>
                  <a:pt x="522491" y="1035969"/>
                  <a:pt x="527430" y="1029733"/>
                  <a:pt x="534370" y="1025177"/>
                </a:cubicBezTo>
                <a:cubicBezTo>
                  <a:pt x="539436" y="1021849"/>
                  <a:pt x="544907" y="1020066"/>
                  <a:pt x="550581" y="1018087"/>
                </a:cubicBezTo>
                <a:cubicBezTo>
                  <a:pt x="565405" y="1012886"/>
                  <a:pt x="580252" y="1007828"/>
                  <a:pt x="594319" y="1000738"/>
                </a:cubicBezTo>
                <a:cubicBezTo>
                  <a:pt x="610650" y="992502"/>
                  <a:pt x="628846" y="968408"/>
                  <a:pt x="603605" y="957406"/>
                </a:cubicBezTo>
                <a:cubicBezTo>
                  <a:pt x="590587" y="951726"/>
                  <a:pt x="575440" y="957151"/>
                  <a:pt x="561935" y="965275"/>
                </a:cubicBezTo>
                <a:cubicBezTo>
                  <a:pt x="557326" y="967793"/>
                  <a:pt x="552859" y="970881"/>
                  <a:pt x="548647" y="974351"/>
                </a:cubicBezTo>
                <a:cubicBezTo>
                  <a:pt x="544195" y="977723"/>
                  <a:pt x="540141" y="981066"/>
                  <a:pt x="536723" y="983943"/>
                </a:cubicBezTo>
                <a:cubicBezTo>
                  <a:pt x="531627" y="988253"/>
                  <a:pt x="523803" y="995612"/>
                  <a:pt x="517110" y="1004065"/>
                </a:cubicBezTo>
                <a:cubicBezTo>
                  <a:pt x="518024" y="990951"/>
                  <a:pt x="519104" y="977851"/>
                  <a:pt x="520056" y="964833"/>
                </a:cubicBezTo>
                <a:cubicBezTo>
                  <a:pt x="520558" y="957803"/>
                  <a:pt x="521195" y="950759"/>
                  <a:pt x="521892" y="943722"/>
                </a:cubicBezTo>
                <a:cubicBezTo>
                  <a:pt x="536334" y="933297"/>
                  <a:pt x="548999" y="923008"/>
                  <a:pt x="566619" y="917507"/>
                </a:cubicBezTo>
                <a:cubicBezTo>
                  <a:pt x="582238" y="912628"/>
                  <a:pt x="597624" y="907787"/>
                  <a:pt x="612298" y="900420"/>
                </a:cubicBezTo>
                <a:cubicBezTo>
                  <a:pt x="625781" y="893660"/>
                  <a:pt x="653428" y="866261"/>
                  <a:pt x="633178" y="850501"/>
                </a:cubicBezTo>
                <a:cubicBezTo>
                  <a:pt x="615363" y="836636"/>
                  <a:pt x="589410" y="853393"/>
                  <a:pt x="573746" y="863660"/>
                </a:cubicBezTo>
                <a:cubicBezTo>
                  <a:pt x="559035" y="873298"/>
                  <a:pt x="538372" y="887560"/>
                  <a:pt x="526883" y="904849"/>
                </a:cubicBezTo>
                <a:cubicBezTo>
                  <a:pt x="529948" y="885514"/>
                  <a:pt x="533920" y="866313"/>
                  <a:pt x="538994" y="847435"/>
                </a:cubicBezTo>
                <a:cubicBezTo>
                  <a:pt x="549224" y="844340"/>
                  <a:pt x="556929" y="835265"/>
                  <a:pt x="567826" y="832462"/>
                </a:cubicBezTo>
                <a:cubicBezTo>
                  <a:pt x="580536" y="829187"/>
                  <a:pt x="593382" y="826451"/>
                  <a:pt x="605980" y="822757"/>
                </a:cubicBezTo>
                <a:cubicBezTo>
                  <a:pt x="620850" y="818410"/>
                  <a:pt x="650992" y="810534"/>
                  <a:pt x="649824" y="790074"/>
                </a:cubicBezTo>
                <a:cubicBezTo>
                  <a:pt x="648437" y="767142"/>
                  <a:pt x="617252" y="776899"/>
                  <a:pt x="605141" y="781808"/>
                </a:cubicBezTo>
                <a:close/>
                <a:moveTo>
                  <a:pt x="412089" y="39996"/>
                </a:moveTo>
                <a:cubicBezTo>
                  <a:pt x="412104" y="40086"/>
                  <a:pt x="412112" y="40183"/>
                  <a:pt x="412142" y="40273"/>
                </a:cubicBezTo>
                <a:cubicBezTo>
                  <a:pt x="412014" y="40386"/>
                  <a:pt x="411887" y="40498"/>
                  <a:pt x="411752" y="40610"/>
                </a:cubicBezTo>
                <a:cubicBezTo>
                  <a:pt x="411864" y="40408"/>
                  <a:pt x="411977" y="40206"/>
                  <a:pt x="412089" y="39996"/>
                </a:cubicBezTo>
                <a:close/>
                <a:moveTo>
                  <a:pt x="199125" y="69906"/>
                </a:moveTo>
                <a:cubicBezTo>
                  <a:pt x="199274" y="70085"/>
                  <a:pt x="199417" y="70273"/>
                  <a:pt x="199567" y="70453"/>
                </a:cubicBezTo>
                <a:cubicBezTo>
                  <a:pt x="199761" y="70820"/>
                  <a:pt x="199979" y="71180"/>
                  <a:pt x="200174" y="71539"/>
                </a:cubicBezTo>
                <a:cubicBezTo>
                  <a:pt x="199806" y="71007"/>
                  <a:pt x="199484" y="70453"/>
                  <a:pt x="199125" y="69906"/>
                </a:cubicBezTo>
                <a:close/>
                <a:moveTo>
                  <a:pt x="102610" y="778016"/>
                </a:moveTo>
                <a:cubicBezTo>
                  <a:pt x="102482" y="777919"/>
                  <a:pt x="102347" y="777829"/>
                  <a:pt x="102205" y="777731"/>
                </a:cubicBezTo>
                <a:cubicBezTo>
                  <a:pt x="102722" y="777559"/>
                  <a:pt x="103217" y="777379"/>
                  <a:pt x="103757" y="777222"/>
                </a:cubicBezTo>
                <a:cubicBezTo>
                  <a:pt x="103359" y="777461"/>
                  <a:pt x="103000" y="777754"/>
                  <a:pt x="102610" y="778016"/>
                </a:cubicBezTo>
                <a:close/>
                <a:moveTo>
                  <a:pt x="200069" y="926665"/>
                </a:moveTo>
                <a:cubicBezTo>
                  <a:pt x="200016" y="926605"/>
                  <a:pt x="199949" y="926530"/>
                  <a:pt x="199896" y="926477"/>
                </a:cubicBezTo>
                <a:cubicBezTo>
                  <a:pt x="200031" y="926455"/>
                  <a:pt x="200181" y="926462"/>
                  <a:pt x="200324" y="926447"/>
                </a:cubicBezTo>
                <a:cubicBezTo>
                  <a:pt x="200241" y="926530"/>
                  <a:pt x="200144" y="926582"/>
                  <a:pt x="200069" y="926665"/>
                </a:cubicBezTo>
                <a:close/>
              </a:path>
            </a:pathLst>
          </a:custGeom>
          <a:solidFill>
            <a:srgbClr val="55035B">
              <a:alpha val="5000"/>
            </a:srgbClr>
          </a:solidFill>
          <a:ln>
            <a:noFill/>
          </a:ln>
          <a:effectLst>
            <a:outerShdw blurRad="28575" dist="19050" algn="bl" rotWithShape="0">
              <a:schemeClr val="dk1"/>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rot="-6103804">
            <a:off x="3456492" y="-827525"/>
            <a:ext cx="1607908" cy="1222695"/>
          </a:xfrm>
          <a:custGeom>
            <a:avLst/>
            <a:gdLst/>
            <a:ahLst/>
            <a:cxnLst/>
            <a:rect l="l" t="t" r="r" b="b"/>
            <a:pathLst>
              <a:path w="1502939" h="1142874" extrusionOk="0">
                <a:moveTo>
                  <a:pt x="439498" y="1049665"/>
                </a:moveTo>
                <a:cubicBezTo>
                  <a:pt x="435818" y="999274"/>
                  <a:pt x="527799" y="965122"/>
                  <a:pt x="563922" y="937514"/>
                </a:cubicBezTo>
                <a:cubicBezTo>
                  <a:pt x="598569" y="912333"/>
                  <a:pt x="638523" y="902740"/>
                  <a:pt x="679825" y="897442"/>
                </a:cubicBezTo>
                <a:cubicBezTo>
                  <a:pt x="696755" y="878639"/>
                  <a:pt x="712711" y="857280"/>
                  <a:pt x="729566" y="839099"/>
                </a:cubicBezTo>
                <a:cubicBezTo>
                  <a:pt x="705262" y="843326"/>
                  <a:pt x="680387" y="845177"/>
                  <a:pt x="655955" y="843745"/>
                </a:cubicBezTo>
                <a:cubicBezTo>
                  <a:pt x="626044" y="857220"/>
                  <a:pt x="607495" y="891769"/>
                  <a:pt x="575022" y="902081"/>
                </a:cubicBezTo>
                <a:cubicBezTo>
                  <a:pt x="525543" y="917496"/>
                  <a:pt x="499372" y="865793"/>
                  <a:pt x="465047" y="840156"/>
                </a:cubicBezTo>
                <a:cubicBezTo>
                  <a:pt x="435998" y="819606"/>
                  <a:pt x="313290" y="780044"/>
                  <a:pt x="357448" y="737784"/>
                </a:cubicBezTo>
                <a:cubicBezTo>
                  <a:pt x="402970" y="694797"/>
                  <a:pt x="481550" y="721701"/>
                  <a:pt x="525588" y="749228"/>
                </a:cubicBezTo>
                <a:cubicBezTo>
                  <a:pt x="560392" y="771433"/>
                  <a:pt x="597813" y="806311"/>
                  <a:pt x="638545" y="824538"/>
                </a:cubicBezTo>
                <a:cubicBezTo>
                  <a:pt x="670592" y="830053"/>
                  <a:pt x="703471" y="831425"/>
                  <a:pt x="738762" y="829716"/>
                </a:cubicBezTo>
                <a:cubicBezTo>
                  <a:pt x="755648" y="813199"/>
                  <a:pt x="773762" y="800781"/>
                  <a:pt x="794844" y="797948"/>
                </a:cubicBezTo>
                <a:cubicBezTo>
                  <a:pt x="749030" y="781700"/>
                  <a:pt x="703695" y="764246"/>
                  <a:pt x="659260" y="744484"/>
                </a:cubicBezTo>
                <a:cubicBezTo>
                  <a:pt x="657716" y="744506"/>
                  <a:pt x="656165" y="743982"/>
                  <a:pt x="654921" y="742640"/>
                </a:cubicBezTo>
                <a:cubicBezTo>
                  <a:pt x="654876" y="742603"/>
                  <a:pt x="654846" y="742543"/>
                  <a:pt x="654786" y="742490"/>
                </a:cubicBezTo>
                <a:cubicBezTo>
                  <a:pt x="650791" y="740699"/>
                  <a:pt x="646774" y="738945"/>
                  <a:pt x="642795" y="737102"/>
                </a:cubicBezTo>
                <a:cubicBezTo>
                  <a:pt x="563870" y="700762"/>
                  <a:pt x="490701" y="653331"/>
                  <a:pt x="427634" y="594539"/>
                </a:cubicBezTo>
                <a:cubicBezTo>
                  <a:pt x="426877" y="594584"/>
                  <a:pt x="426083" y="594456"/>
                  <a:pt x="425348" y="593969"/>
                </a:cubicBezTo>
                <a:cubicBezTo>
                  <a:pt x="391263" y="571486"/>
                  <a:pt x="357268" y="558206"/>
                  <a:pt x="322576" y="549993"/>
                </a:cubicBezTo>
                <a:cubicBezTo>
                  <a:pt x="290552" y="568226"/>
                  <a:pt x="275787" y="614279"/>
                  <a:pt x="241710" y="624838"/>
                </a:cubicBezTo>
                <a:cubicBezTo>
                  <a:pt x="221115" y="632122"/>
                  <a:pt x="212968" y="621563"/>
                  <a:pt x="194539" y="614638"/>
                </a:cubicBezTo>
                <a:cubicBezTo>
                  <a:pt x="167041" y="603742"/>
                  <a:pt x="144236" y="603457"/>
                  <a:pt x="114512" y="603307"/>
                </a:cubicBezTo>
                <a:cubicBezTo>
                  <a:pt x="79970" y="603936"/>
                  <a:pt x="-25860" y="579955"/>
                  <a:pt x="5857" y="518906"/>
                </a:cubicBezTo>
                <a:cubicBezTo>
                  <a:pt x="15577" y="502494"/>
                  <a:pt x="47646" y="498799"/>
                  <a:pt x="63100" y="493336"/>
                </a:cubicBezTo>
                <a:cubicBezTo>
                  <a:pt x="102206" y="478108"/>
                  <a:pt x="139761" y="453242"/>
                  <a:pt x="181094" y="445575"/>
                </a:cubicBezTo>
                <a:cubicBezTo>
                  <a:pt x="250246" y="433022"/>
                  <a:pt x="285875" y="482882"/>
                  <a:pt x="321751" y="532021"/>
                </a:cubicBezTo>
                <a:cubicBezTo>
                  <a:pt x="347735" y="539014"/>
                  <a:pt x="372564" y="549011"/>
                  <a:pt x="395003" y="562096"/>
                </a:cubicBezTo>
                <a:cubicBezTo>
                  <a:pt x="376858" y="542866"/>
                  <a:pt x="359659" y="522624"/>
                  <a:pt x="343695" y="501250"/>
                </a:cubicBezTo>
                <a:cubicBezTo>
                  <a:pt x="324472" y="475522"/>
                  <a:pt x="307489" y="448423"/>
                  <a:pt x="292320" y="420327"/>
                </a:cubicBezTo>
                <a:cubicBezTo>
                  <a:pt x="276866" y="412390"/>
                  <a:pt x="259996" y="407916"/>
                  <a:pt x="246881" y="396360"/>
                </a:cubicBezTo>
                <a:cubicBezTo>
                  <a:pt x="223760" y="378801"/>
                  <a:pt x="232439" y="362067"/>
                  <a:pt x="220650" y="341210"/>
                </a:cubicBezTo>
                <a:cubicBezTo>
                  <a:pt x="206388" y="317281"/>
                  <a:pt x="171718" y="311008"/>
                  <a:pt x="154076" y="290586"/>
                </a:cubicBezTo>
                <a:cubicBezTo>
                  <a:pt x="127635" y="261696"/>
                  <a:pt x="137356" y="245283"/>
                  <a:pt x="141942" y="212376"/>
                </a:cubicBezTo>
                <a:cubicBezTo>
                  <a:pt x="149085" y="149364"/>
                  <a:pt x="64089" y="55191"/>
                  <a:pt x="142010" y="7476"/>
                </a:cubicBezTo>
                <a:cubicBezTo>
                  <a:pt x="217180" y="-38809"/>
                  <a:pt x="307916" y="143009"/>
                  <a:pt x="331606" y="191647"/>
                </a:cubicBezTo>
                <a:cubicBezTo>
                  <a:pt x="375240" y="283189"/>
                  <a:pt x="310434" y="331025"/>
                  <a:pt x="304769" y="417082"/>
                </a:cubicBezTo>
                <a:cubicBezTo>
                  <a:pt x="321549" y="447134"/>
                  <a:pt x="340240" y="476189"/>
                  <a:pt x="361442" y="503880"/>
                </a:cubicBezTo>
                <a:cubicBezTo>
                  <a:pt x="431861" y="595895"/>
                  <a:pt x="527843" y="662684"/>
                  <a:pt x="631043" y="713218"/>
                </a:cubicBezTo>
                <a:cubicBezTo>
                  <a:pt x="602729" y="674382"/>
                  <a:pt x="582464" y="629305"/>
                  <a:pt x="574722" y="582068"/>
                </a:cubicBezTo>
                <a:cubicBezTo>
                  <a:pt x="573163" y="572528"/>
                  <a:pt x="572189" y="562456"/>
                  <a:pt x="571672" y="552129"/>
                </a:cubicBezTo>
                <a:cubicBezTo>
                  <a:pt x="551181" y="526108"/>
                  <a:pt x="537751" y="491245"/>
                  <a:pt x="536927" y="460871"/>
                </a:cubicBezTo>
                <a:cubicBezTo>
                  <a:pt x="533959" y="411858"/>
                  <a:pt x="572436" y="380412"/>
                  <a:pt x="566336" y="330426"/>
                </a:cubicBezTo>
                <a:cubicBezTo>
                  <a:pt x="560962" y="281795"/>
                  <a:pt x="540936" y="206830"/>
                  <a:pt x="605082" y="181140"/>
                </a:cubicBezTo>
                <a:cubicBezTo>
                  <a:pt x="653130" y="162989"/>
                  <a:pt x="678911" y="307291"/>
                  <a:pt x="671259" y="342679"/>
                </a:cubicBezTo>
                <a:cubicBezTo>
                  <a:pt x="664267" y="375968"/>
                  <a:pt x="638178" y="404432"/>
                  <a:pt x="623167" y="434079"/>
                </a:cubicBezTo>
                <a:cubicBezTo>
                  <a:pt x="609429" y="461898"/>
                  <a:pt x="599461" y="491777"/>
                  <a:pt x="590880" y="521409"/>
                </a:cubicBezTo>
                <a:cubicBezTo>
                  <a:pt x="589104" y="539905"/>
                  <a:pt x="588856" y="558776"/>
                  <a:pt x="591045" y="578336"/>
                </a:cubicBezTo>
                <a:cubicBezTo>
                  <a:pt x="592903" y="594958"/>
                  <a:pt x="597033" y="610479"/>
                  <a:pt x="602594" y="625310"/>
                </a:cubicBezTo>
                <a:cubicBezTo>
                  <a:pt x="607765" y="605263"/>
                  <a:pt x="615949" y="584226"/>
                  <a:pt x="627528" y="566218"/>
                </a:cubicBezTo>
                <a:cubicBezTo>
                  <a:pt x="624493" y="519543"/>
                  <a:pt x="647104" y="484223"/>
                  <a:pt x="686180" y="459537"/>
                </a:cubicBezTo>
                <a:cubicBezTo>
                  <a:pt x="709061" y="444961"/>
                  <a:pt x="771993" y="390253"/>
                  <a:pt x="794851" y="412301"/>
                </a:cubicBezTo>
                <a:cubicBezTo>
                  <a:pt x="806453" y="422800"/>
                  <a:pt x="818572" y="519326"/>
                  <a:pt x="811265" y="535349"/>
                </a:cubicBezTo>
                <a:cubicBezTo>
                  <a:pt x="791943" y="575091"/>
                  <a:pt x="729454" y="558956"/>
                  <a:pt x="696733" y="564726"/>
                </a:cubicBezTo>
                <a:cubicBezTo>
                  <a:pt x="680290" y="566937"/>
                  <a:pt x="643215" y="598188"/>
                  <a:pt x="631111" y="591728"/>
                </a:cubicBezTo>
                <a:cubicBezTo>
                  <a:pt x="622387" y="607031"/>
                  <a:pt x="615687" y="624193"/>
                  <a:pt x="610231" y="643439"/>
                </a:cubicBezTo>
                <a:cubicBezTo>
                  <a:pt x="623721" y="672344"/>
                  <a:pt x="642045" y="699001"/>
                  <a:pt x="659275" y="726543"/>
                </a:cubicBezTo>
                <a:cubicBezTo>
                  <a:pt x="673058" y="732838"/>
                  <a:pt x="686908" y="738916"/>
                  <a:pt x="700832" y="744686"/>
                </a:cubicBezTo>
                <a:cubicBezTo>
                  <a:pt x="797272" y="784653"/>
                  <a:pt x="897654" y="815155"/>
                  <a:pt x="997196" y="847275"/>
                </a:cubicBezTo>
                <a:cubicBezTo>
                  <a:pt x="981278" y="827228"/>
                  <a:pt x="967203" y="804325"/>
                  <a:pt x="955392" y="779842"/>
                </a:cubicBezTo>
                <a:cubicBezTo>
                  <a:pt x="931109" y="756272"/>
                  <a:pt x="899558" y="742520"/>
                  <a:pt x="877824" y="717609"/>
                </a:cubicBezTo>
                <a:cubicBezTo>
                  <a:pt x="845320" y="678819"/>
                  <a:pt x="818976" y="408404"/>
                  <a:pt x="893727" y="414646"/>
                </a:cubicBezTo>
                <a:cubicBezTo>
                  <a:pt x="940778" y="417936"/>
                  <a:pt x="995615" y="582788"/>
                  <a:pt x="999430" y="621750"/>
                </a:cubicBezTo>
                <a:cubicBezTo>
                  <a:pt x="1004923" y="674517"/>
                  <a:pt x="971415" y="717699"/>
                  <a:pt x="970800" y="768435"/>
                </a:cubicBezTo>
                <a:cubicBezTo>
                  <a:pt x="982320" y="797581"/>
                  <a:pt x="996515" y="825819"/>
                  <a:pt x="1014351" y="852858"/>
                </a:cubicBezTo>
                <a:cubicBezTo>
                  <a:pt x="1038836" y="860817"/>
                  <a:pt x="1063268" y="868874"/>
                  <a:pt x="1087521" y="877282"/>
                </a:cubicBezTo>
                <a:cubicBezTo>
                  <a:pt x="1225809" y="925178"/>
                  <a:pt x="1367854" y="972452"/>
                  <a:pt x="1500012" y="1035628"/>
                </a:cubicBezTo>
                <a:cubicBezTo>
                  <a:pt x="1506391" y="1038679"/>
                  <a:pt x="1501279" y="1048728"/>
                  <a:pt x="1494863" y="1046667"/>
                </a:cubicBezTo>
                <a:cubicBezTo>
                  <a:pt x="1394332" y="1014495"/>
                  <a:pt x="1295741" y="975532"/>
                  <a:pt x="1196851" y="937678"/>
                </a:cubicBezTo>
                <a:cubicBezTo>
                  <a:pt x="1159265" y="934546"/>
                  <a:pt x="1125623" y="951603"/>
                  <a:pt x="1092564" y="972856"/>
                </a:cubicBezTo>
                <a:cubicBezTo>
                  <a:pt x="1079434" y="991465"/>
                  <a:pt x="1067068" y="1015424"/>
                  <a:pt x="1059386" y="1029768"/>
                </a:cubicBezTo>
                <a:cubicBezTo>
                  <a:pt x="1038371" y="1071271"/>
                  <a:pt x="1038087" y="1112400"/>
                  <a:pt x="981315" y="1125522"/>
                </a:cubicBezTo>
                <a:cubicBezTo>
                  <a:pt x="953091" y="1131555"/>
                  <a:pt x="806138" y="1107289"/>
                  <a:pt x="803485" y="1075550"/>
                </a:cubicBezTo>
                <a:cubicBezTo>
                  <a:pt x="800435" y="1059715"/>
                  <a:pt x="933493" y="985769"/>
                  <a:pt x="954035" y="975022"/>
                </a:cubicBezTo>
                <a:cubicBezTo>
                  <a:pt x="1004369" y="947901"/>
                  <a:pt x="1058179" y="952412"/>
                  <a:pt x="1112545" y="944925"/>
                </a:cubicBezTo>
                <a:cubicBezTo>
                  <a:pt x="1128253" y="936120"/>
                  <a:pt x="1145379" y="928341"/>
                  <a:pt x="1162706" y="924653"/>
                </a:cubicBezTo>
                <a:cubicBezTo>
                  <a:pt x="1125271" y="910474"/>
                  <a:pt x="1087761" y="896595"/>
                  <a:pt x="1050033" y="883457"/>
                </a:cubicBezTo>
                <a:cubicBezTo>
                  <a:pt x="976684" y="857895"/>
                  <a:pt x="902210" y="834902"/>
                  <a:pt x="828599" y="809699"/>
                </a:cubicBezTo>
                <a:cubicBezTo>
                  <a:pt x="767901" y="808252"/>
                  <a:pt x="732872" y="858209"/>
                  <a:pt x="696403" y="900125"/>
                </a:cubicBezTo>
                <a:cubicBezTo>
                  <a:pt x="692408" y="904711"/>
                  <a:pt x="688174" y="909470"/>
                  <a:pt x="683760" y="914206"/>
                </a:cubicBezTo>
                <a:cubicBezTo>
                  <a:pt x="682913" y="922405"/>
                  <a:pt x="688376" y="929570"/>
                  <a:pt x="689059" y="940122"/>
                </a:cubicBezTo>
                <a:cubicBezTo>
                  <a:pt x="690280" y="969132"/>
                  <a:pt x="683947" y="982029"/>
                  <a:pt x="666403" y="1005157"/>
                </a:cubicBezTo>
                <a:cubicBezTo>
                  <a:pt x="628248" y="1053870"/>
                  <a:pt x="584217" y="1103047"/>
                  <a:pt x="527371" y="1131038"/>
                </a:cubicBezTo>
                <a:cubicBezTo>
                  <a:pt x="500324" y="1144310"/>
                  <a:pt x="486953" y="1150426"/>
                  <a:pt x="468922" y="1127606"/>
                </a:cubicBezTo>
                <a:cubicBezTo>
                  <a:pt x="457575" y="1112572"/>
                  <a:pt x="440202" y="1069345"/>
                  <a:pt x="439498" y="1049665"/>
                </a:cubicBezTo>
                <a:close/>
              </a:path>
            </a:pathLst>
          </a:custGeom>
          <a:solidFill>
            <a:srgbClr val="755983">
              <a:alpha val="5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rot="6103804" flipH="1">
            <a:off x="7136317" y="-827525"/>
            <a:ext cx="1607908" cy="1222695"/>
          </a:xfrm>
          <a:custGeom>
            <a:avLst/>
            <a:gdLst/>
            <a:ahLst/>
            <a:cxnLst/>
            <a:rect l="l" t="t" r="r" b="b"/>
            <a:pathLst>
              <a:path w="1502939" h="1142874" extrusionOk="0">
                <a:moveTo>
                  <a:pt x="439498" y="1049665"/>
                </a:moveTo>
                <a:cubicBezTo>
                  <a:pt x="435818" y="999274"/>
                  <a:pt x="527799" y="965122"/>
                  <a:pt x="563922" y="937514"/>
                </a:cubicBezTo>
                <a:cubicBezTo>
                  <a:pt x="598569" y="912333"/>
                  <a:pt x="638523" y="902740"/>
                  <a:pt x="679825" y="897442"/>
                </a:cubicBezTo>
                <a:cubicBezTo>
                  <a:pt x="696755" y="878639"/>
                  <a:pt x="712711" y="857280"/>
                  <a:pt x="729566" y="839099"/>
                </a:cubicBezTo>
                <a:cubicBezTo>
                  <a:pt x="705262" y="843326"/>
                  <a:pt x="680387" y="845177"/>
                  <a:pt x="655955" y="843745"/>
                </a:cubicBezTo>
                <a:cubicBezTo>
                  <a:pt x="626044" y="857220"/>
                  <a:pt x="607495" y="891769"/>
                  <a:pt x="575022" y="902081"/>
                </a:cubicBezTo>
                <a:cubicBezTo>
                  <a:pt x="525543" y="917496"/>
                  <a:pt x="499372" y="865793"/>
                  <a:pt x="465047" y="840156"/>
                </a:cubicBezTo>
                <a:cubicBezTo>
                  <a:pt x="435998" y="819606"/>
                  <a:pt x="313290" y="780044"/>
                  <a:pt x="357448" y="737784"/>
                </a:cubicBezTo>
                <a:cubicBezTo>
                  <a:pt x="402970" y="694797"/>
                  <a:pt x="481550" y="721701"/>
                  <a:pt x="525588" y="749228"/>
                </a:cubicBezTo>
                <a:cubicBezTo>
                  <a:pt x="560392" y="771433"/>
                  <a:pt x="597813" y="806311"/>
                  <a:pt x="638545" y="824538"/>
                </a:cubicBezTo>
                <a:cubicBezTo>
                  <a:pt x="670592" y="830053"/>
                  <a:pt x="703471" y="831425"/>
                  <a:pt x="738762" y="829716"/>
                </a:cubicBezTo>
                <a:cubicBezTo>
                  <a:pt x="755648" y="813199"/>
                  <a:pt x="773762" y="800781"/>
                  <a:pt x="794844" y="797948"/>
                </a:cubicBezTo>
                <a:cubicBezTo>
                  <a:pt x="749030" y="781700"/>
                  <a:pt x="703695" y="764246"/>
                  <a:pt x="659260" y="744484"/>
                </a:cubicBezTo>
                <a:cubicBezTo>
                  <a:pt x="657716" y="744506"/>
                  <a:pt x="656165" y="743982"/>
                  <a:pt x="654921" y="742640"/>
                </a:cubicBezTo>
                <a:cubicBezTo>
                  <a:pt x="654876" y="742603"/>
                  <a:pt x="654846" y="742543"/>
                  <a:pt x="654786" y="742490"/>
                </a:cubicBezTo>
                <a:cubicBezTo>
                  <a:pt x="650791" y="740699"/>
                  <a:pt x="646774" y="738945"/>
                  <a:pt x="642795" y="737102"/>
                </a:cubicBezTo>
                <a:cubicBezTo>
                  <a:pt x="563870" y="700762"/>
                  <a:pt x="490701" y="653331"/>
                  <a:pt x="427634" y="594539"/>
                </a:cubicBezTo>
                <a:cubicBezTo>
                  <a:pt x="426877" y="594584"/>
                  <a:pt x="426083" y="594456"/>
                  <a:pt x="425348" y="593969"/>
                </a:cubicBezTo>
                <a:cubicBezTo>
                  <a:pt x="391263" y="571486"/>
                  <a:pt x="357268" y="558206"/>
                  <a:pt x="322576" y="549993"/>
                </a:cubicBezTo>
                <a:cubicBezTo>
                  <a:pt x="290552" y="568226"/>
                  <a:pt x="275787" y="614279"/>
                  <a:pt x="241710" y="624838"/>
                </a:cubicBezTo>
                <a:cubicBezTo>
                  <a:pt x="221115" y="632122"/>
                  <a:pt x="212968" y="621563"/>
                  <a:pt x="194539" y="614638"/>
                </a:cubicBezTo>
                <a:cubicBezTo>
                  <a:pt x="167041" y="603742"/>
                  <a:pt x="144236" y="603457"/>
                  <a:pt x="114512" y="603307"/>
                </a:cubicBezTo>
                <a:cubicBezTo>
                  <a:pt x="79970" y="603936"/>
                  <a:pt x="-25860" y="579955"/>
                  <a:pt x="5857" y="518906"/>
                </a:cubicBezTo>
                <a:cubicBezTo>
                  <a:pt x="15577" y="502494"/>
                  <a:pt x="47646" y="498799"/>
                  <a:pt x="63100" y="493336"/>
                </a:cubicBezTo>
                <a:cubicBezTo>
                  <a:pt x="102206" y="478108"/>
                  <a:pt x="139761" y="453242"/>
                  <a:pt x="181094" y="445575"/>
                </a:cubicBezTo>
                <a:cubicBezTo>
                  <a:pt x="250246" y="433022"/>
                  <a:pt x="285875" y="482882"/>
                  <a:pt x="321751" y="532021"/>
                </a:cubicBezTo>
                <a:cubicBezTo>
                  <a:pt x="347735" y="539014"/>
                  <a:pt x="372564" y="549011"/>
                  <a:pt x="395003" y="562096"/>
                </a:cubicBezTo>
                <a:cubicBezTo>
                  <a:pt x="376858" y="542866"/>
                  <a:pt x="359659" y="522624"/>
                  <a:pt x="343695" y="501250"/>
                </a:cubicBezTo>
                <a:cubicBezTo>
                  <a:pt x="324472" y="475522"/>
                  <a:pt x="307489" y="448423"/>
                  <a:pt x="292320" y="420327"/>
                </a:cubicBezTo>
                <a:cubicBezTo>
                  <a:pt x="276866" y="412390"/>
                  <a:pt x="259996" y="407916"/>
                  <a:pt x="246881" y="396360"/>
                </a:cubicBezTo>
                <a:cubicBezTo>
                  <a:pt x="223760" y="378801"/>
                  <a:pt x="232439" y="362067"/>
                  <a:pt x="220650" y="341210"/>
                </a:cubicBezTo>
                <a:cubicBezTo>
                  <a:pt x="206388" y="317281"/>
                  <a:pt x="171718" y="311008"/>
                  <a:pt x="154076" y="290586"/>
                </a:cubicBezTo>
                <a:cubicBezTo>
                  <a:pt x="127635" y="261696"/>
                  <a:pt x="137356" y="245283"/>
                  <a:pt x="141942" y="212376"/>
                </a:cubicBezTo>
                <a:cubicBezTo>
                  <a:pt x="149085" y="149364"/>
                  <a:pt x="64089" y="55191"/>
                  <a:pt x="142010" y="7476"/>
                </a:cubicBezTo>
                <a:cubicBezTo>
                  <a:pt x="217180" y="-38809"/>
                  <a:pt x="307916" y="143009"/>
                  <a:pt x="331606" y="191647"/>
                </a:cubicBezTo>
                <a:cubicBezTo>
                  <a:pt x="375240" y="283189"/>
                  <a:pt x="310434" y="331025"/>
                  <a:pt x="304769" y="417082"/>
                </a:cubicBezTo>
                <a:cubicBezTo>
                  <a:pt x="321549" y="447134"/>
                  <a:pt x="340240" y="476189"/>
                  <a:pt x="361442" y="503880"/>
                </a:cubicBezTo>
                <a:cubicBezTo>
                  <a:pt x="431861" y="595895"/>
                  <a:pt x="527843" y="662684"/>
                  <a:pt x="631043" y="713218"/>
                </a:cubicBezTo>
                <a:cubicBezTo>
                  <a:pt x="602729" y="674382"/>
                  <a:pt x="582464" y="629305"/>
                  <a:pt x="574722" y="582068"/>
                </a:cubicBezTo>
                <a:cubicBezTo>
                  <a:pt x="573163" y="572528"/>
                  <a:pt x="572189" y="562456"/>
                  <a:pt x="571672" y="552129"/>
                </a:cubicBezTo>
                <a:cubicBezTo>
                  <a:pt x="551181" y="526108"/>
                  <a:pt x="537751" y="491245"/>
                  <a:pt x="536927" y="460871"/>
                </a:cubicBezTo>
                <a:cubicBezTo>
                  <a:pt x="533959" y="411858"/>
                  <a:pt x="572436" y="380412"/>
                  <a:pt x="566336" y="330426"/>
                </a:cubicBezTo>
                <a:cubicBezTo>
                  <a:pt x="560962" y="281795"/>
                  <a:pt x="540936" y="206830"/>
                  <a:pt x="605082" y="181140"/>
                </a:cubicBezTo>
                <a:cubicBezTo>
                  <a:pt x="653130" y="162989"/>
                  <a:pt x="678911" y="307291"/>
                  <a:pt x="671259" y="342679"/>
                </a:cubicBezTo>
                <a:cubicBezTo>
                  <a:pt x="664267" y="375968"/>
                  <a:pt x="638178" y="404432"/>
                  <a:pt x="623167" y="434079"/>
                </a:cubicBezTo>
                <a:cubicBezTo>
                  <a:pt x="609429" y="461898"/>
                  <a:pt x="599461" y="491777"/>
                  <a:pt x="590880" y="521409"/>
                </a:cubicBezTo>
                <a:cubicBezTo>
                  <a:pt x="589104" y="539905"/>
                  <a:pt x="588856" y="558776"/>
                  <a:pt x="591045" y="578336"/>
                </a:cubicBezTo>
                <a:cubicBezTo>
                  <a:pt x="592903" y="594958"/>
                  <a:pt x="597033" y="610479"/>
                  <a:pt x="602594" y="625310"/>
                </a:cubicBezTo>
                <a:cubicBezTo>
                  <a:pt x="607765" y="605263"/>
                  <a:pt x="615949" y="584226"/>
                  <a:pt x="627528" y="566218"/>
                </a:cubicBezTo>
                <a:cubicBezTo>
                  <a:pt x="624493" y="519543"/>
                  <a:pt x="647104" y="484223"/>
                  <a:pt x="686180" y="459537"/>
                </a:cubicBezTo>
                <a:cubicBezTo>
                  <a:pt x="709061" y="444961"/>
                  <a:pt x="771993" y="390253"/>
                  <a:pt x="794851" y="412301"/>
                </a:cubicBezTo>
                <a:cubicBezTo>
                  <a:pt x="806453" y="422800"/>
                  <a:pt x="818572" y="519326"/>
                  <a:pt x="811265" y="535349"/>
                </a:cubicBezTo>
                <a:cubicBezTo>
                  <a:pt x="791943" y="575091"/>
                  <a:pt x="729454" y="558956"/>
                  <a:pt x="696733" y="564726"/>
                </a:cubicBezTo>
                <a:cubicBezTo>
                  <a:pt x="680290" y="566937"/>
                  <a:pt x="643215" y="598188"/>
                  <a:pt x="631111" y="591728"/>
                </a:cubicBezTo>
                <a:cubicBezTo>
                  <a:pt x="622387" y="607031"/>
                  <a:pt x="615687" y="624193"/>
                  <a:pt x="610231" y="643439"/>
                </a:cubicBezTo>
                <a:cubicBezTo>
                  <a:pt x="623721" y="672344"/>
                  <a:pt x="642045" y="699001"/>
                  <a:pt x="659275" y="726543"/>
                </a:cubicBezTo>
                <a:cubicBezTo>
                  <a:pt x="673058" y="732838"/>
                  <a:pt x="686908" y="738916"/>
                  <a:pt x="700832" y="744686"/>
                </a:cubicBezTo>
                <a:cubicBezTo>
                  <a:pt x="797272" y="784653"/>
                  <a:pt x="897654" y="815155"/>
                  <a:pt x="997196" y="847275"/>
                </a:cubicBezTo>
                <a:cubicBezTo>
                  <a:pt x="981278" y="827228"/>
                  <a:pt x="967203" y="804325"/>
                  <a:pt x="955392" y="779842"/>
                </a:cubicBezTo>
                <a:cubicBezTo>
                  <a:pt x="931109" y="756272"/>
                  <a:pt x="899558" y="742520"/>
                  <a:pt x="877824" y="717609"/>
                </a:cubicBezTo>
                <a:cubicBezTo>
                  <a:pt x="845320" y="678819"/>
                  <a:pt x="818976" y="408404"/>
                  <a:pt x="893727" y="414646"/>
                </a:cubicBezTo>
                <a:cubicBezTo>
                  <a:pt x="940778" y="417936"/>
                  <a:pt x="995615" y="582788"/>
                  <a:pt x="999430" y="621750"/>
                </a:cubicBezTo>
                <a:cubicBezTo>
                  <a:pt x="1004923" y="674517"/>
                  <a:pt x="971415" y="717699"/>
                  <a:pt x="970800" y="768435"/>
                </a:cubicBezTo>
                <a:cubicBezTo>
                  <a:pt x="982320" y="797581"/>
                  <a:pt x="996515" y="825819"/>
                  <a:pt x="1014351" y="852858"/>
                </a:cubicBezTo>
                <a:cubicBezTo>
                  <a:pt x="1038836" y="860817"/>
                  <a:pt x="1063268" y="868874"/>
                  <a:pt x="1087521" y="877282"/>
                </a:cubicBezTo>
                <a:cubicBezTo>
                  <a:pt x="1225809" y="925178"/>
                  <a:pt x="1367854" y="972452"/>
                  <a:pt x="1500012" y="1035628"/>
                </a:cubicBezTo>
                <a:cubicBezTo>
                  <a:pt x="1506391" y="1038679"/>
                  <a:pt x="1501279" y="1048728"/>
                  <a:pt x="1494863" y="1046667"/>
                </a:cubicBezTo>
                <a:cubicBezTo>
                  <a:pt x="1394332" y="1014495"/>
                  <a:pt x="1295741" y="975532"/>
                  <a:pt x="1196851" y="937678"/>
                </a:cubicBezTo>
                <a:cubicBezTo>
                  <a:pt x="1159265" y="934546"/>
                  <a:pt x="1125623" y="951603"/>
                  <a:pt x="1092564" y="972856"/>
                </a:cubicBezTo>
                <a:cubicBezTo>
                  <a:pt x="1079434" y="991465"/>
                  <a:pt x="1067068" y="1015424"/>
                  <a:pt x="1059386" y="1029768"/>
                </a:cubicBezTo>
                <a:cubicBezTo>
                  <a:pt x="1038371" y="1071271"/>
                  <a:pt x="1038087" y="1112400"/>
                  <a:pt x="981315" y="1125522"/>
                </a:cubicBezTo>
                <a:cubicBezTo>
                  <a:pt x="953091" y="1131555"/>
                  <a:pt x="806138" y="1107289"/>
                  <a:pt x="803485" y="1075550"/>
                </a:cubicBezTo>
                <a:cubicBezTo>
                  <a:pt x="800435" y="1059715"/>
                  <a:pt x="933493" y="985769"/>
                  <a:pt x="954035" y="975022"/>
                </a:cubicBezTo>
                <a:cubicBezTo>
                  <a:pt x="1004369" y="947901"/>
                  <a:pt x="1058179" y="952412"/>
                  <a:pt x="1112545" y="944925"/>
                </a:cubicBezTo>
                <a:cubicBezTo>
                  <a:pt x="1128253" y="936120"/>
                  <a:pt x="1145379" y="928341"/>
                  <a:pt x="1162706" y="924653"/>
                </a:cubicBezTo>
                <a:cubicBezTo>
                  <a:pt x="1125271" y="910474"/>
                  <a:pt x="1087761" y="896595"/>
                  <a:pt x="1050033" y="883457"/>
                </a:cubicBezTo>
                <a:cubicBezTo>
                  <a:pt x="976684" y="857895"/>
                  <a:pt x="902210" y="834902"/>
                  <a:pt x="828599" y="809699"/>
                </a:cubicBezTo>
                <a:cubicBezTo>
                  <a:pt x="767901" y="808252"/>
                  <a:pt x="732872" y="858209"/>
                  <a:pt x="696403" y="900125"/>
                </a:cubicBezTo>
                <a:cubicBezTo>
                  <a:pt x="692408" y="904711"/>
                  <a:pt x="688174" y="909470"/>
                  <a:pt x="683760" y="914206"/>
                </a:cubicBezTo>
                <a:cubicBezTo>
                  <a:pt x="682913" y="922405"/>
                  <a:pt x="688376" y="929570"/>
                  <a:pt x="689059" y="940122"/>
                </a:cubicBezTo>
                <a:cubicBezTo>
                  <a:pt x="690280" y="969132"/>
                  <a:pt x="683947" y="982029"/>
                  <a:pt x="666403" y="1005157"/>
                </a:cubicBezTo>
                <a:cubicBezTo>
                  <a:pt x="628248" y="1053870"/>
                  <a:pt x="584217" y="1103047"/>
                  <a:pt x="527371" y="1131038"/>
                </a:cubicBezTo>
                <a:cubicBezTo>
                  <a:pt x="500324" y="1144310"/>
                  <a:pt x="486953" y="1150426"/>
                  <a:pt x="468922" y="1127606"/>
                </a:cubicBezTo>
                <a:cubicBezTo>
                  <a:pt x="457575" y="1112572"/>
                  <a:pt x="440202" y="1069345"/>
                  <a:pt x="439498" y="1049665"/>
                </a:cubicBezTo>
                <a:close/>
              </a:path>
            </a:pathLst>
          </a:custGeom>
          <a:solidFill>
            <a:srgbClr val="755983">
              <a:alpha val="5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 name="Google Shape;16;p2"/>
          <p:cNvGrpSpPr/>
          <p:nvPr/>
        </p:nvGrpSpPr>
        <p:grpSpPr>
          <a:xfrm>
            <a:off x="251788" y="347475"/>
            <a:ext cx="8599825" cy="4338338"/>
            <a:chOff x="251788" y="347475"/>
            <a:chExt cx="8599825" cy="4338338"/>
          </a:xfrm>
        </p:grpSpPr>
        <p:sp>
          <p:nvSpPr>
            <p:cNvPr id="17" name="Google Shape;17;p2"/>
            <p:cNvSpPr/>
            <p:nvPr/>
          </p:nvSpPr>
          <p:spPr>
            <a:xfrm>
              <a:off x="3636063" y="870800"/>
              <a:ext cx="91500" cy="91500"/>
            </a:xfrm>
            <a:prstGeom prst="ellipse">
              <a:avLst/>
            </a:prstGeom>
            <a:solidFill>
              <a:srgbClr val="755983">
                <a:alpha val="3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18" name="Google Shape;18;p2"/>
            <p:cNvSpPr/>
            <p:nvPr/>
          </p:nvSpPr>
          <p:spPr>
            <a:xfrm>
              <a:off x="251788" y="347475"/>
              <a:ext cx="91500" cy="91500"/>
            </a:xfrm>
            <a:prstGeom prst="ellipse">
              <a:avLst/>
            </a:prstGeom>
            <a:solidFill>
              <a:srgbClr val="755983">
                <a:alpha val="3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19" name="Google Shape;19;p2"/>
            <p:cNvSpPr/>
            <p:nvPr/>
          </p:nvSpPr>
          <p:spPr>
            <a:xfrm>
              <a:off x="4342663" y="4594313"/>
              <a:ext cx="91500" cy="91500"/>
            </a:xfrm>
            <a:prstGeom prst="ellipse">
              <a:avLst/>
            </a:prstGeom>
            <a:solidFill>
              <a:srgbClr val="755983">
                <a:alpha val="3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20" name="Google Shape;20;p2"/>
            <p:cNvSpPr/>
            <p:nvPr/>
          </p:nvSpPr>
          <p:spPr>
            <a:xfrm>
              <a:off x="8760113" y="4274875"/>
              <a:ext cx="91500" cy="91500"/>
            </a:xfrm>
            <a:prstGeom prst="ellipse">
              <a:avLst/>
            </a:prstGeom>
            <a:solidFill>
              <a:srgbClr val="755983">
                <a:alpha val="3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21" name="Google Shape;21;p2"/>
            <p:cNvSpPr/>
            <p:nvPr/>
          </p:nvSpPr>
          <p:spPr>
            <a:xfrm>
              <a:off x="8769275" y="760225"/>
              <a:ext cx="73200" cy="73200"/>
            </a:xfrm>
            <a:prstGeom prst="ellipse">
              <a:avLst/>
            </a:prstGeom>
            <a:solidFill>
              <a:srgbClr val="755983">
                <a:alpha val="3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2196250" y="1510650"/>
            <a:ext cx="2811900" cy="1432800"/>
          </a:xfrm>
          <a:prstGeom prst="rect">
            <a:avLst/>
          </a:prstGeom>
          <a:ln>
            <a:noFill/>
          </a:ln>
        </p:spPr>
        <p:txBody>
          <a:bodyPr spcFirstLastPara="1" wrap="square" lIns="91425" tIns="91425" rIns="91425" bIns="91425" anchor="b" anchorCtr="0">
            <a:noAutofit/>
          </a:bodyPr>
          <a:lstStyle>
            <a:lvl1pPr lvl="0" algn="ctr">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4" name="Google Shape;24;p3"/>
          <p:cNvSpPr txBox="1">
            <a:spLocks noGrp="1"/>
          </p:cNvSpPr>
          <p:nvPr>
            <p:ph type="title" idx="2" hasCustomPrompt="1"/>
          </p:nvPr>
        </p:nvSpPr>
        <p:spPr>
          <a:xfrm>
            <a:off x="855213" y="1510650"/>
            <a:ext cx="698700" cy="2122200"/>
          </a:xfrm>
          <a:prstGeom prst="rect">
            <a:avLst/>
          </a:prstGeom>
          <a:solidFill>
            <a:srgbClr val="6F41B4">
              <a:alpha val="10000"/>
            </a:srgbClr>
          </a:solidFill>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5" name="Google Shape;25;p3"/>
          <p:cNvSpPr txBox="1">
            <a:spLocks noGrp="1"/>
          </p:cNvSpPr>
          <p:nvPr>
            <p:ph type="subTitle" idx="1"/>
          </p:nvPr>
        </p:nvSpPr>
        <p:spPr>
          <a:xfrm>
            <a:off x="2591800" y="3004050"/>
            <a:ext cx="2020800" cy="6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 name="Google Shape;26;p3"/>
          <p:cNvGrpSpPr/>
          <p:nvPr/>
        </p:nvGrpSpPr>
        <p:grpSpPr>
          <a:xfrm>
            <a:off x="273788" y="413250"/>
            <a:ext cx="8553975" cy="4501175"/>
            <a:chOff x="273788" y="413250"/>
            <a:chExt cx="8553975" cy="4501175"/>
          </a:xfrm>
        </p:grpSpPr>
        <p:sp>
          <p:nvSpPr>
            <p:cNvPr id="27" name="Google Shape;27;p3"/>
            <p:cNvSpPr/>
            <p:nvPr/>
          </p:nvSpPr>
          <p:spPr>
            <a:xfrm>
              <a:off x="273788" y="1774338"/>
              <a:ext cx="91500" cy="91500"/>
            </a:xfrm>
            <a:prstGeom prst="ellipse">
              <a:avLst/>
            </a:prstGeom>
            <a:solidFill>
              <a:srgbClr val="755983">
                <a:alpha val="3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28" name="Google Shape;28;p3"/>
            <p:cNvSpPr/>
            <p:nvPr/>
          </p:nvSpPr>
          <p:spPr>
            <a:xfrm>
              <a:off x="2242513" y="4841225"/>
              <a:ext cx="73200" cy="73200"/>
            </a:xfrm>
            <a:prstGeom prst="ellipse">
              <a:avLst/>
            </a:prstGeom>
            <a:solidFill>
              <a:srgbClr val="755983">
                <a:alpha val="3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29" name="Google Shape;29;p3"/>
            <p:cNvSpPr/>
            <p:nvPr/>
          </p:nvSpPr>
          <p:spPr>
            <a:xfrm>
              <a:off x="8736263" y="848488"/>
              <a:ext cx="91500" cy="91500"/>
            </a:xfrm>
            <a:prstGeom prst="ellipse">
              <a:avLst/>
            </a:prstGeom>
            <a:solidFill>
              <a:srgbClr val="755983">
                <a:alpha val="3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30" name="Google Shape;30;p3"/>
            <p:cNvSpPr/>
            <p:nvPr/>
          </p:nvSpPr>
          <p:spPr>
            <a:xfrm>
              <a:off x="5872188" y="413250"/>
              <a:ext cx="73200" cy="73200"/>
            </a:xfrm>
            <a:prstGeom prst="ellipse">
              <a:avLst/>
            </a:prstGeom>
            <a:solidFill>
              <a:srgbClr val="755983">
                <a:alpha val="3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31" name="Google Shape;31;p3"/>
            <p:cNvSpPr/>
            <p:nvPr/>
          </p:nvSpPr>
          <p:spPr>
            <a:xfrm>
              <a:off x="5755413" y="4558238"/>
              <a:ext cx="91500" cy="91500"/>
            </a:xfrm>
            <a:prstGeom prst="ellipse">
              <a:avLst/>
            </a:prstGeom>
            <a:solidFill>
              <a:srgbClr val="755983">
                <a:alpha val="3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grpSp>
      <p:sp>
        <p:nvSpPr>
          <p:cNvPr id="32" name="Google Shape;32;p3"/>
          <p:cNvSpPr/>
          <p:nvPr/>
        </p:nvSpPr>
        <p:spPr>
          <a:xfrm>
            <a:off x="1336476" y="-3378200"/>
            <a:ext cx="4226700" cy="4226700"/>
          </a:xfrm>
          <a:prstGeom prst="ellipse">
            <a:avLst/>
          </a:prstGeom>
          <a:solidFill>
            <a:srgbClr val="6F41B4">
              <a:alpha val="1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grpSp>
        <p:nvGrpSpPr>
          <p:cNvPr id="33" name="Google Shape;33;p3"/>
          <p:cNvGrpSpPr/>
          <p:nvPr/>
        </p:nvGrpSpPr>
        <p:grpSpPr>
          <a:xfrm>
            <a:off x="-524049" y="-2221950"/>
            <a:ext cx="5968825" cy="8992000"/>
            <a:chOff x="-524049" y="-2221950"/>
            <a:chExt cx="5968825" cy="8992000"/>
          </a:xfrm>
        </p:grpSpPr>
        <p:sp>
          <p:nvSpPr>
            <p:cNvPr id="34" name="Google Shape;34;p3"/>
            <p:cNvSpPr/>
            <p:nvPr/>
          </p:nvSpPr>
          <p:spPr>
            <a:xfrm rot="9443105">
              <a:off x="3318368" y="-2045883"/>
              <a:ext cx="1444930" cy="2646544"/>
            </a:xfrm>
            <a:custGeom>
              <a:avLst/>
              <a:gdLst/>
              <a:ahLst/>
              <a:cxnLst/>
              <a:rect l="l" t="t" r="r" b="b"/>
              <a:pathLst>
                <a:path w="649856" h="1190281" extrusionOk="0">
                  <a:moveTo>
                    <a:pt x="605141" y="781808"/>
                  </a:moveTo>
                  <a:cubicBezTo>
                    <a:pt x="582867" y="790824"/>
                    <a:pt x="561118" y="805003"/>
                    <a:pt x="545942" y="824061"/>
                  </a:cubicBezTo>
                  <a:cubicBezTo>
                    <a:pt x="545912" y="824083"/>
                    <a:pt x="545889" y="824098"/>
                    <a:pt x="545859" y="824113"/>
                  </a:cubicBezTo>
                  <a:cubicBezTo>
                    <a:pt x="550281" y="810489"/>
                    <a:pt x="555332" y="797089"/>
                    <a:pt x="561096" y="783989"/>
                  </a:cubicBezTo>
                  <a:cubicBezTo>
                    <a:pt x="567848" y="780302"/>
                    <a:pt x="572292" y="773782"/>
                    <a:pt x="577306" y="767142"/>
                  </a:cubicBezTo>
                  <a:cubicBezTo>
                    <a:pt x="586824" y="754507"/>
                    <a:pt x="599438" y="744891"/>
                    <a:pt x="608903" y="732181"/>
                  </a:cubicBezTo>
                  <a:cubicBezTo>
                    <a:pt x="618174" y="719733"/>
                    <a:pt x="617432" y="693968"/>
                    <a:pt x="597564" y="692904"/>
                  </a:cubicBezTo>
                  <a:cubicBezTo>
                    <a:pt x="554380" y="690588"/>
                    <a:pt x="537960" y="756373"/>
                    <a:pt x="549974" y="789325"/>
                  </a:cubicBezTo>
                  <a:cubicBezTo>
                    <a:pt x="546294" y="797763"/>
                    <a:pt x="542914" y="806262"/>
                    <a:pt x="539811" y="814820"/>
                  </a:cubicBezTo>
                  <a:cubicBezTo>
                    <a:pt x="535817" y="802717"/>
                    <a:pt x="530458" y="790299"/>
                    <a:pt x="525556" y="779103"/>
                  </a:cubicBezTo>
                  <a:cubicBezTo>
                    <a:pt x="521382" y="769600"/>
                    <a:pt x="511827" y="756785"/>
                    <a:pt x="500270" y="762810"/>
                  </a:cubicBezTo>
                  <a:cubicBezTo>
                    <a:pt x="485483" y="770522"/>
                    <a:pt x="490475" y="789370"/>
                    <a:pt x="496605" y="800604"/>
                  </a:cubicBezTo>
                  <a:cubicBezTo>
                    <a:pt x="504542" y="815120"/>
                    <a:pt x="518542" y="828827"/>
                    <a:pt x="531837" y="838914"/>
                  </a:cubicBezTo>
                  <a:cubicBezTo>
                    <a:pt x="524829" y="862132"/>
                    <a:pt x="519583" y="885828"/>
                    <a:pt x="515694" y="910072"/>
                  </a:cubicBezTo>
                  <a:cubicBezTo>
                    <a:pt x="511159" y="894469"/>
                    <a:pt x="505479" y="878686"/>
                    <a:pt x="500480" y="864410"/>
                  </a:cubicBezTo>
                  <a:cubicBezTo>
                    <a:pt x="495383" y="849864"/>
                    <a:pt x="489163" y="829269"/>
                    <a:pt x="473297" y="823409"/>
                  </a:cubicBezTo>
                  <a:cubicBezTo>
                    <a:pt x="454823" y="816589"/>
                    <a:pt x="451353" y="853154"/>
                    <a:pt x="453414" y="862499"/>
                  </a:cubicBezTo>
                  <a:cubicBezTo>
                    <a:pt x="461246" y="897977"/>
                    <a:pt x="485506" y="923300"/>
                    <a:pt x="510732" y="947709"/>
                  </a:cubicBezTo>
                  <a:cubicBezTo>
                    <a:pt x="510133" y="953412"/>
                    <a:pt x="509556" y="959130"/>
                    <a:pt x="509068" y="964900"/>
                  </a:cubicBezTo>
                  <a:cubicBezTo>
                    <a:pt x="508147" y="975625"/>
                    <a:pt x="506828" y="987398"/>
                    <a:pt x="505591" y="999719"/>
                  </a:cubicBezTo>
                  <a:cubicBezTo>
                    <a:pt x="502503" y="994233"/>
                    <a:pt x="499086" y="988800"/>
                    <a:pt x="496882" y="982954"/>
                  </a:cubicBezTo>
                  <a:cubicBezTo>
                    <a:pt x="492288" y="970798"/>
                    <a:pt x="487102" y="958950"/>
                    <a:pt x="480597" y="947679"/>
                  </a:cubicBezTo>
                  <a:cubicBezTo>
                    <a:pt x="471723" y="932330"/>
                    <a:pt x="454298" y="916952"/>
                    <a:pt x="438837" y="933477"/>
                  </a:cubicBezTo>
                  <a:cubicBezTo>
                    <a:pt x="424673" y="948623"/>
                    <a:pt x="447598" y="974943"/>
                    <a:pt x="456914" y="985742"/>
                  </a:cubicBezTo>
                  <a:cubicBezTo>
                    <a:pt x="468096" y="998722"/>
                    <a:pt x="485416" y="1017832"/>
                    <a:pt x="503545" y="1022232"/>
                  </a:cubicBezTo>
                  <a:cubicBezTo>
                    <a:pt x="500929" y="1055881"/>
                    <a:pt x="500697" y="1091569"/>
                    <a:pt x="511159" y="1121141"/>
                  </a:cubicBezTo>
                  <a:cubicBezTo>
                    <a:pt x="462198" y="1060797"/>
                    <a:pt x="412037" y="1001870"/>
                    <a:pt x="370839" y="934983"/>
                  </a:cubicBezTo>
                  <a:cubicBezTo>
                    <a:pt x="358031" y="914187"/>
                    <a:pt x="346220" y="892881"/>
                    <a:pt x="335383" y="871155"/>
                  </a:cubicBezTo>
                  <a:cubicBezTo>
                    <a:pt x="336170" y="870780"/>
                    <a:pt x="336724" y="870023"/>
                    <a:pt x="336597" y="868899"/>
                  </a:cubicBezTo>
                  <a:cubicBezTo>
                    <a:pt x="332003" y="828872"/>
                    <a:pt x="332123" y="789812"/>
                    <a:pt x="335570" y="751366"/>
                  </a:cubicBezTo>
                  <a:cubicBezTo>
                    <a:pt x="338950" y="746248"/>
                    <a:pt x="343709" y="742141"/>
                    <a:pt x="349008" y="739495"/>
                  </a:cubicBezTo>
                  <a:cubicBezTo>
                    <a:pt x="364536" y="731492"/>
                    <a:pt x="461478" y="718317"/>
                    <a:pt x="443124" y="686788"/>
                  </a:cubicBezTo>
                  <a:cubicBezTo>
                    <a:pt x="428532" y="661847"/>
                    <a:pt x="372533" y="696673"/>
                    <a:pt x="360302" y="707495"/>
                  </a:cubicBezTo>
                  <a:cubicBezTo>
                    <a:pt x="351241" y="715701"/>
                    <a:pt x="342735" y="726148"/>
                    <a:pt x="336851" y="737667"/>
                  </a:cubicBezTo>
                  <a:cubicBezTo>
                    <a:pt x="339654" y="712584"/>
                    <a:pt x="343859" y="687755"/>
                    <a:pt x="349195" y="663107"/>
                  </a:cubicBezTo>
                  <a:cubicBezTo>
                    <a:pt x="354022" y="657576"/>
                    <a:pt x="359822" y="652817"/>
                    <a:pt x="365953" y="649137"/>
                  </a:cubicBezTo>
                  <a:cubicBezTo>
                    <a:pt x="378656" y="641605"/>
                    <a:pt x="467129" y="601609"/>
                    <a:pt x="440778" y="580902"/>
                  </a:cubicBezTo>
                  <a:cubicBezTo>
                    <a:pt x="421480" y="565374"/>
                    <a:pt x="377712" y="614311"/>
                    <a:pt x="368306" y="625605"/>
                  </a:cubicBezTo>
                  <a:cubicBezTo>
                    <a:pt x="363869" y="631211"/>
                    <a:pt x="358166" y="638330"/>
                    <a:pt x="353137" y="646094"/>
                  </a:cubicBezTo>
                  <a:cubicBezTo>
                    <a:pt x="359223" y="620509"/>
                    <a:pt x="366388" y="595089"/>
                    <a:pt x="374377" y="569743"/>
                  </a:cubicBezTo>
                  <a:cubicBezTo>
                    <a:pt x="377292" y="567764"/>
                    <a:pt x="380237" y="565876"/>
                    <a:pt x="382898" y="563957"/>
                  </a:cubicBezTo>
                  <a:cubicBezTo>
                    <a:pt x="398891" y="551255"/>
                    <a:pt x="456314" y="527723"/>
                    <a:pt x="456779" y="507488"/>
                  </a:cubicBezTo>
                  <a:cubicBezTo>
                    <a:pt x="457251" y="484900"/>
                    <a:pt x="416781" y="511722"/>
                    <a:pt x="409721" y="517373"/>
                  </a:cubicBezTo>
                  <a:cubicBezTo>
                    <a:pt x="399034" y="525684"/>
                    <a:pt x="389486" y="535682"/>
                    <a:pt x="381751" y="546998"/>
                  </a:cubicBezTo>
                  <a:cubicBezTo>
                    <a:pt x="385648" y="535284"/>
                    <a:pt x="389673" y="523586"/>
                    <a:pt x="393817" y="511880"/>
                  </a:cubicBezTo>
                  <a:cubicBezTo>
                    <a:pt x="398232" y="506439"/>
                    <a:pt x="404010" y="501688"/>
                    <a:pt x="408514" y="496659"/>
                  </a:cubicBezTo>
                  <a:cubicBezTo>
                    <a:pt x="421690" y="481131"/>
                    <a:pt x="477217" y="374308"/>
                    <a:pt x="428277" y="395486"/>
                  </a:cubicBezTo>
                  <a:cubicBezTo>
                    <a:pt x="385948" y="413562"/>
                    <a:pt x="390707" y="466742"/>
                    <a:pt x="388002" y="505502"/>
                  </a:cubicBezTo>
                  <a:cubicBezTo>
                    <a:pt x="384127" y="514255"/>
                    <a:pt x="380290" y="523159"/>
                    <a:pt x="376520" y="532189"/>
                  </a:cubicBezTo>
                  <a:cubicBezTo>
                    <a:pt x="376902" y="512382"/>
                    <a:pt x="374287" y="452360"/>
                    <a:pt x="351833" y="481603"/>
                  </a:cubicBezTo>
                  <a:cubicBezTo>
                    <a:pt x="337646" y="499956"/>
                    <a:pt x="353774" y="540455"/>
                    <a:pt x="363839" y="563845"/>
                  </a:cubicBezTo>
                  <a:cubicBezTo>
                    <a:pt x="355078" y="586740"/>
                    <a:pt x="346992" y="610257"/>
                    <a:pt x="340112" y="634111"/>
                  </a:cubicBezTo>
                  <a:cubicBezTo>
                    <a:pt x="339774" y="632830"/>
                    <a:pt x="339475" y="631616"/>
                    <a:pt x="339122" y="630304"/>
                  </a:cubicBezTo>
                  <a:cubicBezTo>
                    <a:pt x="335353" y="614776"/>
                    <a:pt x="334888" y="529132"/>
                    <a:pt x="308065" y="538072"/>
                  </a:cubicBezTo>
                  <a:cubicBezTo>
                    <a:pt x="284532" y="546069"/>
                    <a:pt x="303358" y="594069"/>
                    <a:pt x="309474" y="607244"/>
                  </a:cubicBezTo>
                  <a:cubicBezTo>
                    <a:pt x="316234" y="622278"/>
                    <a:pt x="325183" y="636622"/>
                    <a:pt x="335915" y="649257"/>
                  </a:cubicBezTo>
                  <a:cubicBezTo>
                    <a:pt x="329582" y="673216"/>
                    <a:pt x="324628" y="697430"/>
                    <a:pt x="321503" y="721584"/>
                  </a:cubicBezTo>
                  <a:cubicBezTo>
                    <a:pt x="317718" y="699476"/>
                    <a:pt x="321982" y="677368"/>
                    <a:pt x="312764" y="655717"/>
                  </a:cubicBezTo>
                  <a:cubicBezTo>
                    <a:pt x="307121" y="642542"/>
                    <a:pt x="285477" y="610542"/>
                    <a:pt x="275591" y="636419"/>
                  </a:cubicBezTo>
                  <a:cubicBezTo>
                    <a:pt x="265234" y="662769"/>
                    <a:pt x="287822" y="707480"/>
                    <a:pt x="301005" y="729123"/>
                  </a:cubicBezTo>
                  <a:cubicBezTo>
                    <a:pt x="306319" y="737570"/>
                    <a:pt x="312285" y="744936"/>
                    <a:pt x="318572" y="751988"/>
                  </a:cubicBezTo>
                  <a:cubicBezTo>
                    <a:pt x="316474" y="786664"/>
                    <a:pt x="318767" y="820936"/>
                    <a:pt x="327026" y="853888"/>
                  </a:cubicBezTo>
                  <a:cubicBezTo>
                    <a:pt x="296531" y="788950"/>
                    <a:pt x="274797" y="720295"/>
                    <a:pt x="262551" y="649115"/>
                  </a:cubicBezTo>
                  <a:cubicBezTo>
                    <a:pt x="247030" y="558891"/>
                    <a:pt x="244204" y="457959"/>
                    <a:pt x="259898" y="360848"/>
                  </a:cubicBezTo>
                  <a:cubicBezTo>
                    <a:pt x="269693" y="345620"/>
                    <a:pt x="280717" y="331800"/>
                    <a:pt x="292596" y="318947"/>
                  </a:cubicBezTo>
                  <a:cubicBezTo>
                    <a:pt x="298285" y="319997"/>
                    <a:pt x="304220" y="320454"/>
                    <a:pt x="309946" y="321128"/>
                  </a:cubicBezTo>
                  <a:cubicBezTo>
                    <a:pt x="326884" y="323009"/>
                    <a:pt x="405951" y="331950"/>
                    <a:pt x="409713" y="307481"/>
                  </a:cubicBezTo>
                  <a:cubicBezTo>
                    <a:pt x="412366" y="288124"/>
                    <a:pt x="340973" y="291428"/>
                    <a:pt x="305584" y="305525"/>
                  </a:cubicBezTo>
                  <a:cubicBezTo>
                    <a:pt x="323601" y="287756"/>
                    <a:pt x="343020" y="271531"/>
                    <a:pt x="362655" y="255441"/>
                  </a:cubicBezTo>
                  <a:cubicBezTo>
                    <a:pt x="367954" y="256850"/>
                    <a:pt x="372945" y="259023"/>
                    <a:pt x="378184" y="260425"/>
                  </a:cubicBezTo>
                  <a:cubicBezTo>
                    <a:pt x="390887" y="263250"/>
                    <a:pt x="449247" y="268421"/>
                    <a:pt x="451121" y="249131"/>
                  </a:cubicBezTo>
                  <a:cubicBezTo>
                    <a:pt x="452732" y="224167"/>
                    <a:pt x="397190" y="235716"/>
                    <a:pt x="373740" y="246351"/>
                  </a:cubicBezTo>
                  <a:cubicBezTo>
                    <a:pt x="387170" y="235341"/>
                    <a:pt x="400533" y="224205"/>
                    <a:pt x="413491" y="212521"/>
                  </a:cubicBezTo>
                  <a:cubicBezTo>
                    <a:pt x="421832" y="209112"/>
                    <a:pt x="430069" y="205214"/>
                    <a:pt x="438890" y="203011"/>
                  </a:cubicBezTo>
                  <a:cubicBezTo>
                    <a:pt x="457244" y="198777"/>
                    <a:pt x="472300" y="196424"/>
                    <a:pt x="485483" y="180423"/>
                  </a:cubicBezTo>
                  <a:cubicBezTo>
                    <a:pt x="503365" y="157364"/>
                    <a:pt x="487837" y="143717"/>
                    <a:pt x="462422" y="152185"/>
                  </a:cubicBezTo>
                  <a:cubicBezTo>
                    <a:pt x="442187" y="159245"/>
                    <a:pt x="430421" y="172892"/>
                    <a:pt x="421480" y="191245"/>
                  </a:cubicBezTo>
                  <a:cubicBezTo>
                    <a:pt x="419546" y="195112"/>
                    <a:pt x="417755" y="199047"/>
                    <a:pt x="415679" y="202779"/>
                  </a:cubicBezTo>
                  <a:cubicBezTo>
                    <a:pt x="401552" y="213833"/>
                    <a:pt x="387065" y="224482"/>
                    <a:pt x="372601" y="235162"/>
                  </a:cubicBezTo>
                  <a:cubicBezTo>
                    <a:pt x="375651" y="231070"/>
                    <a:pt x="378686" y="226985"/>
                    <a:pt x="381489" y="222774"/>
                  </a:cubicBezTo>
                  <a:cubicBezTo>
                    <a:pt x="387132" y="215242"/>
                    <a:pt x="399843" y="199714"/>
                    <a:pt x="397482" y="189364"/>
                  </a:cubicBezTo>
                  <a:cubicBezTo>
                    <a:pt x="394192" y="177134"/>
                    <a:pt x="383835" y="180896"/>
                    <a:pt x="375366" y="187011"/>
                  </a:cubicBezTo>
                  <a:cubicBezTo>
                    <a:pt x="355865" y="201640"/>
                    <a:pt x="358099" y="226086"/>
                    <a:pt x="355438" y="247939"/>
                  </a:cubicBezTo>
                  <a:cubicBezTo>
                    <a:pt x="346489" y="254662"/>
                    <a:pt x="337608" y="261466"/>
                    <a:pt x="328922" y="268481"/>
                  </a:cubicBezTo>
                  <a:cubicBezTo>
                    <a:pt x="324043" y="272423"/>
                    <a:pt x="318812" y="276680"/>
                    <a:pt x="313461" y="281169"/>
                  </a:cubicBezTo>
                  <a:cubicBezTo>
                    <a:pt x="315252" y="277871"/>
                    <a:pt x="317171" y="274589"/>
                    <a:pt x="319367" y="271239"/>
                  </a:cubicBezTo>
                  <a:cubicBezTo>
                    <a:pt x="325955" y="261354"/>
                    <a:pt x="353250" y="199242"/>
                    <a:pt x="318895" y="216179"/>
                  </a:cubicBezTo>
                  <a:cubicBezTo>
                    <a:pt x="294095" y="227720"/>
                    <a:pt x="287200" y="274521"/>
                    <a:pt x="290370" y="302063"/>
                  </a:cubicBezTo>
                  <a:cubicBezTo>
                    <a:pt x="280897" y="311446"/>
                    <a:pt x="272091" y="321563"/>
                    <a:pt x="265136" y="332302"/>
                  </a:cubicBezTo>
                  <a:cubicBezTo>
                    <a:pt x="278042" y="268309"/>
                    <a:pt x="299409" y="206676"/>
                    <a:pt x="330931" y="151616"/>
                  </a:cubicBezTo>
                  <a:cubicBezTo>
                    <a:pt x="331583" y="151833"/>
                    <a:pt x="332287" y="151908"/>
                    <a:pt x="333082" y="151631"/>
                  </a:cubicBezTo>
                  <a:cubicBezTo>
                    <a:pt x="350312" y="145673"/>
                    <a:pt x="439354" y="145620"/>
                    <a:pt x="430811" y="114954"/>
                  </a:cubicBezTo>
                  <a:cubicBezTo>
                    <a:pt x="423241" y="87817"/>
                    <a:pt x="370360" y="113252"/>
                    <a:pt x="342742" y="132011"/>
                  </a:cubicBezTo>
                  <a:cubicBezTo>
                    <a:pt x="351031" y="118993"/>
                    <a:pt x="359867" y="106350"/>
                    <a:pt x="369415" y="94239"/>
                  </a:cubicBezTo>
                  <a:cubicBezTo>
                    <a:pt x="389313" y="90312"/>
                    <a:pt x="412022" y="88844"/>
                    <a:pt x="430773" y="81080"/>
                  </a:cubicBezTo>
                  <a:cubicBezTo>
                    <a:pt x="440141" y="77197"/>
                    <a:pt x="451068" y="64974"/>
                    <a:pt x="439894" y="56199"/>
                  </a:cubicBezTo>
                  <a:cubicBezTo>
                    <a:pt x="432160" y="50128"/>
                    <a:pt x="419689" y="54887"/>
                    <a:pt x="409863" y="59908"/>
                  </a:cubicBezTo>
                  <a:cubicBezTo>
                    <a:pt x="406176" y="61535"/>
                    <a:pt x="402519" y="63558"/>
                    <a:pt x="398996" y="65874"/>
                  </a:cubicBezTo>
                  <a:cubicBezTo>
                    <a:pt x="395369" y="67897"/>
                    <a:pt x="391592" y="70138"/>
                    <a:pt x="387814" y="72581"/>
                  </a:cubicBezTo>
                  <a:cubicBezTo>
                    <a:pt x="393458" y="66308"/>
                    <a:pt x="399296" y="60193"/>
                    <a:pt x="405344" y="54243"/>
                  </a:cubicBezTo>
                  <a:cubicBezTo>
                    <a:pt x="409001" y="52361"/>
                    <a:pt x="412329" y="49911"/>
                    <a:pt x="416016" y="47970"/>
                  </a:cubicBezTo>
                  <a:cubicBezTo>
                    <a:pt x="420933" y="45384"/>
                    <a:pt x="426269" y="43563"/>
                    <a:pt x="431328" y="41300"/>
                  </a:cubicBezTo>
                  <a:cubicBezTo>
                    <a:pt x="437001" y="38767"/>
                    <a:pt x="442375" y="35424"/>
                    <a:pt x="447606" y="32112"/>
                  </a:cubicBezTo>
                  <a:cubicBezTo>
                    <a:pt x="455033" y="27398"/>
                    <a:pt x="471266" y="17746"/>
                    <a:pt x="468958" y="6946"/>
                  </a:cubicBezTo>
                  <a:cubicBezTo>
                    <a:pt x="466282" y="-5584"/>
                    <a:pt x="440793" y="2008"/>
                    <a:pt x="434288" y="5342"/>
                  </a:cubicBezTo>
                  <a:cubicBezTo>
                    <a:pt x="419187" y="13084"/>
                    <a:pt x="411227" y="30741"/>
                    <a:pt x="404467" y="46044"/>
                  </a:cubicBezTo>
                  <a:cubicBezTo>
                    <a:pt x="403231" y="47243"/>
                    <a:pt x="402204" y="48607"/>
                    <a:pt x="401364" y="50098"/>
                  </a:cubicBezTo>
                  <a:cubicBezTo>
                    <a:pt x="395054" y="56064"/>
                    <a:pt x="388961" y="62179"/>
                    <a:pt x="383078" y="68437"/>
                  </a:cubicBezTo>
                  <a:cubicBezTo>
                    <a:pt x="391014" y="48749"/>
                    <a:pt x="398869" y="19911"/>
                    <a:pt x="383715" y="16194"/>
                  </a:cubicBezTo>
                  <a:cubicBezTo>
                    <a:pt x="370614" y="12979"/>
                    <a:pt x="359260" y="27151"/>
                    <a:pt x="356165" y="38182"/>
                  </a:cubicBezTo>
                  <a:cubicBezTo>
                    <a:pt x="351721" y="54025"/>
                    <a:pt x="359290" y="72304"/>
                    <a:pt x="367032" y="86438"/>
                  </a:cubicBezTo>
                  <a:cubicBezTo>
                    <a:pt x="359522" y="95379"/>
                    <a:pt x="352425" y="104604"/>
                    <a:pt x="345673" y="114047"/>
                  </a:cubicBezTo>
                  <a:cubicBezTo>
                    <a:pt x="348963" y="88296"/>
                    <a:pt x="347404" y="53763"/>
                    <a:pt x="326089" y="53621"/>
                  </a:cubicBezTo>
                  <a:cubicBezTo>
                    <a:pt x="288474" y="53366"/>
                    <a:pt x="313566" y="122935"/>
                    <a:pt x="327881" y="140749"/>
                  </a:cubicBezTo>
                  <a:cubicBezTo>
                    <a:pt x="311250" y="167713"/>
                    <a:pt x="297295" y="196281"/>
                    <a:pt x="285784" y="226004"/>
                  </a:cubicBezTo>
                  <a:cubicBezTo>
                    <a:pt x="285514" y="215677"/>
                    <a:pt x="284180" y="205297"/>
                    <a:pt x="281872" y="194970"/>
                  </a:cubicBezTo>
                  <a:cubicBezTo>
                    <a:pt x="281902" y="194880"/>
                    <a:pt x="281984" y="194857"/>
                    <a:pt x="281999" y="194767"/>
                  </a:cubicBezTo>
                  <a:cubicBezTo>
                    <a:pt x="286781" y="173933"/>
                    <a:pt x="309174" y="165233"/>
                    <a:pt x="315350" y="145485"/>
                  </a:cubicBezTo>
                  <a:cubicBezTo>
                    <a:pt x="318977" y="133907"/>
                    <a:pt x="315747" y="119120"/>
                    <a:pt x="301125" y="120477"/>
                  </a:cubicBezTo>
                  <a:cubicBezTo>
                    <a:pt x="281872" y="122260"/>
                    <a:pt x="274579" y="146962"/>
                    <a:pt x="273995" y="168620"/>
                  </a:cubicBezTo>
                  <a:cubicBezTo>
                    <a:pt x="270248" y="158398"/>
                    <a:pt x="265788" y="148333"/>
                    <a:pt x="260774" y="138546"/>
                  </a:cubicBezTo>
                  <a:cubicBezTo>
                    <a:pt x="266830" y="125618"/>
                    <a:pt x="275561" y="114362"/>
                    <a:pt x="281190" y="101119"/>
                  </a:cubicBezTo>
                  <a:cubicBezTo>
                    <a:pt x="285739" y="90402"/>
                    <a:pt x="284907" y="77909"/>
                    <a:pt x="271634" y="75511"/>
                  </a:cubicBezTo>
                  <a:cubicBezTo>
                    <a:pt x="249832" y="71592"/>
                    <a:pt x="243230" y="90297"/>
                    <a:pt x="243799" y="109250"/>
                  </a:cubicBezTo>
                  <a:cubicBezTo>
                    <a:pt x="240517" y="104169"/>
                    <a:pt x="237129" y="99246"/>
                    <a:pt x="233689" y="94442"/>
                  </a:cubicBezTo>
                  <a:cubicBezTo>
                    <a:pt x="233607" y="93970"/>
                    <a:pt x="233524" y="93490"/>
                    <a:pt x="233284" y="92995"/>
                  </a:cubicBezTo>
                  <a:cubicBezTo>
                    <a:pt x="229080" y="84474"/>
                    <a:pt x="230826" y="74904"/>
                    <a:pt x="227454" y="66218"/>
                  </a:cubicBezTo>
                  <a:cubicBezTo>
                    <a:pt x="225393" y="60905"/>
                    <a:pt x="221705" y="56326"/>
                    <a:pt x="217853" y="52197"/>
                  </a:cubicBezTo>
                  <a:cubicBezTo>
                    <a:pt x="211723" y="45624"/>
                    <a:pt x="201605" y="37920"/>
                    <a:pt x="192289" y="42132"/>
                  </a:cubicBezTo>
                  <a:cubicBezTo>
                    <a:pt x="181400" y="47056"/>
                    <a:pt x="187343" y="65529"/>
                    <a:pt x="191675" y="72559"/>
                  </a:cubicBezTo>
                  <a:cubicBezTo>
                    <a:pt x="199627" y="85471"/>
                    <a:pt x="212532" y="93280"/>
                    <a:pt x="225820" y="99590"/>
                  </a:cubicBezTo>
                  <a:cubicBezTo>
                    <a:pt x="229268" y="105691"/>
                    <a:pt x="232887" y="111724"/>
                    <a:pt x="236560" y="117719"/>
                  </a:cubicBezTo>
                  <a:cubicBezTo>
                    <a:pt x="233187" y="115268"/>
                    <a:pt x="229889" y="113020"/>
                    <a:pt x="227154" y="111012"/>
                  </a:cubicBezTo>
                  <a:cubicBezTo>
                    <a:pt x="217913" y="104244"/>
                    <a:pt x="200728" y="97087"/>
                    <a:pt x="193961" y="111289"/>
                  </a:cubicBezTo>
                  <a:cubicBezTo>
                    <a:pt x="188242" y="123280"/>
                    <a:pt x="203853" y="133944"/>
                    <a:pt x="212660" y="137961"/>
                  </a:cubicBezTo>
                  <a:cubicBezTo>
                    <a:pt x="224591" y="143402"/>
                    <a:pt x="240959" y="148610"/>
                    <a:pt x="254494" y="148131"/>
                  </a:cubicBezTo>
                  <a:cubicBezTo>
                    <a:pt x="254846" y="148760"/>
                    <a:pt x="255206" y="149390"/>
                    <a:pt x="255536" y="150019"/>
                  </a:cubicBezTo>
                  <a:cubicBezTo>
                    <a:pt x="258946" y="156457"/>
                    <a:pt x="261914" y="162947"/>
                    <a:pt x="264589" y="169497"/>
                  </a:cubicBezTo>
                  <a:cubicBezTo>
                    <a:pt x="258601" y="164671"/>
                    <a:pt x="251699" y="160923"/>
                    <a:pt x="244556" y="158450"/>
                  </a:cubicBezTo>
                  <a:cubicBezTo>
                    <a:pt x="235473" y="155310"/>
                    <a:pt x="221113" y="151541"/>
                    <a:pt x="213386" y="159455"/>
                  </a:cubicBezTo>
                  <a:cubicBezTo>
                    <a:pt x="204783" y="168253"/>
                    <a:pt x="216182" y="183399"/>
                    <a:pt x="223399" y="188532"/>
                  </a:cubicBezTo>
                  <a:cubicBezTo>
                    <a:pt x="237047" y="198260"/>
                    <a:pt x="257664" y="196866"/>
                    <a:pt x="273545" y="196476"/>
                  </a:cubicBezTo>
                  <a:cubicBezTo>
                    <a:pt x="277150" y="210288"/>
                    <a:pt x="279496" y="224467"/>
                    <a:pt x="280680" y="239223"/>
                  </a:cubicBezTo>
                  <a:cubicBezTo>
                    <a:pt x="280687" y="239343"/>
                    <a:pt x="280777" y="239373"/>
                    <a:pt x="280807" y="239486"/>
                  </a:cubicBezTo>
                  <a:cubicBezTo>
                    <a:pt x="251346" y="321495"/>
                    <a:pt x="239550" y="411427"/>
                    <a:pt x="239790" y="499687"/>
                  </a:cubicBezTo>
                  <a:cubicBezTo>
                    <a:pt x="232243" y="476469"/>
                    <a:pt x="221713" y="453125"/>
                    <a:pt x="210599" y="430732"/>
                  </a:cubicBezTo>
                  <a:cubicBezTo>
                    <a:pt x="211738" y="423350"/>
                    <a:pt x="213199" y="415878"/>
                    <a:pt x="215830" y="408631"/>
                  </a:cubicBezTo>
                  <a:cubicBezTo>
                    <a:pt x="221945" y="391687"/>
                    <a:pt x="263832" y="331455"/>
                    <a:pt x="227589" y="322987"/>
                  </a:cubicBezTo>
                  <a:cubicBezTo>
                    <a:pt x="188152" y="313746"/>
                    <a:pt x="194320" y="376406"/>
                    <a:pt x="203359" y="416365"/>
                  </a:cubicBezTo>
                  <a:cubicBezTo>
                    <a:pt x="196104" y="402216"/>
                    <a:pt x="188842" y="388562"/>
                    <a:pt x="182224" y="375716"/>
                  </a:cubicBezTo>
                  <a:cubicBezTo>
                    <a:pt x="176761" y="365112"/>
                    <a:pt x="171657" y="354365"/>
                    <a:pt x="166696" y="343574"/>
                  </a:cubicBezTo>
                  <a:cubicBezTo>
                    <a:pt x="168075" y="338260"/>
                    <a:pt x="170683" y="333112"/>
                    <a:pt x="173471" y="328638"/>
                  </a:cubicBezTo>
                  <a:cubicBezTo>
                    <a:pt x="180531" y="315463"/>
                    <a:pt x="191353" y="305578"/>
                    <a:pt x="195587" y="290994"/>
                  </a:cubicBezTo>
                  <a:cubicBezTo>
                    <a:pt x="199349" y="278756"/>
                    <a:pt x="204056" y="244874"/>
                    <a:pt x="185702" y="241112"/>
                  </a:cubicBezTo>
                  <a:cubicBezTo>
                    <a:pt x="165939" y="237350"/>
                    <a:pt x="154644" y="270287"/>
                    <a:pt x="153228" y="283934"/>
                  </a:cubicBezTo>
                  <a:cubicBezTo>
                    <a:pt x="152186" y="294141"/>
                    <a:pt x="152628" y="305076"/>
                    <a:pt x="154180" y="315845"/>
                  </a:cubicBezTo>
                  <a:cubicBezTo>
                    <a:pt x="143492" y="291976"/>
                    <a:pt x="132715" y="268256"/>
                    <a:pt x="119832" y="245631"/>
                  </a:cubicBezTo>
                  <a:cubicBezTo>
                    <a:pt x="119705" y="240475"/>
                    <a:pt x="119825" y="235319"/>
                    <a:pt x="119345" y="230275"/>
                  </a:cubicBezTo>
                  <a:cubicBezTo>
                    <a:pt x="117936" y="208160"/>
                    <a:pt x="85462" y="111686"/>
                    <a:pt x="59112" y="160631"/>
                  </a:cubicBezTo>
                  <a:cubicBezTo>
                    <a:pt x="38232" y="199826"/>
                    <a:pt x="82539" y="223208"/>
                    <a:pt x="109272" y="245436"/>
                  </a:cubicBezTo>
                  <a:cubicBezTo>
                    <a:pt x="116782" y="260080"/>
                    <a:pt x="123692" y="275009"/>
                    <a:pt x="130347" y="290065"/>
                  </a:cubicBezTo>
                  <a:cubicBezTo>
                    <a:pt x="127694" y="288086"/>
                    <a:pt x="125018" y="286130"/>
                    <a:pt x="122643" y="283927"/>
                  </a:cubicBezTo>
                  <a:cubicBezTo>
                    <a:pt x="113702" y="275451"/>
                    <a:pt x="61465" y="233101"/>
                    <a:pt x="54877" y="262276"/>
                  </a:cubicBezTo>
                  <a:cubicBezTo>
                    <a:pt x="49069" y="285950"/>
                    <a:pt x="116572" y="302408"/>
                    <a:pt x="137542" y="306432"/>
                  </a:cubicBezTo>
                  <a:cubicBezTo>
                    <a:pt x="146843" y="327821"/>
                    <a:pt x="156038" y="349299"/>
                    <a:pt x="166373" y="370313"/>
                  </a:cubicBezTo>
                  <a:cubicBezTo>
                    <a:pt x="169191" y="376039"/>
                    <a:pt x="172077" y="381637"/>
                    <a:pt x="174947" y="387250"/>
                  </a:cubicBezTo>
                  <a:cubicBezTo>
                    <a:pt x="171470" y="384687"/>
                    <a:pt x="167947" y="382177"/>
                    <a:pt x="164530" y="379441"/>
                  </a:cubicBezTo>
                  <a:cubicBezTo>
                    <a:pt x="144767" y="364385"/>
                    <a:pt x="99117" y="308381"/>
                    <a:pt x="70413" y="328615"/>
                  </a:cubicBezTo>
                  <a:cubicBezTo>
                    <a:pt x="34327" y="353916"/>
                    <a:pt x="164312" y="394137"/>
                    <a:pt x="180755" y="398664"/>
                  </a:cubicBezTo>
                  <a:cubicBezTo>
                    <a:pt x="192627" y="421656"/>
                    <a:pt x="204386" y="444431"/>
                    <a:pt x="214173" y="468923"/>
                  </a:cubicBezTo>
                  <a:cubicBezTo>
                    <a:pt x="210351" y="466142"/>
                    <a:pt x="206372" y="463474"/>
                    <a:pt x="202175" y="460851"/>
                  </a:cubicBezTo>
                  <a:cubicBezTo>
                    <a:pt x="190416" y="453320"/>
                    <a:pt x="181939" y="444851"/>
                    <a:pt x="171117" y="436383"/>
                  </a:cubicBezTo>
                  <a:cubicBezTo>
                    <a:pt x="157942" y="425561"/>
                    <a:pt x="116055" y="402973"/>
                    <a:pt x="99117" y="416620"/>
                  </a:cubicBezTo>
                  <a:cubicBezTo>
                    <a:pt x="67565" y="442318"/>
                    <a:pt x="192679" y="472737"/>
                    <a:pt x="217344" y="476911"/>
                  </a:cubicBezTo>
                  <a:cubicBezTo>
                    <a:pt x="225108" y="497079"/>
                    <a:pt x="232340" y="517328"/>
                    <a:pt x="240614" y="537278"/>
                  </a:cubicBezTo>
                  <a:cubicBezTo>
                    <a:pt x="241873" y="568124"/>
                    <a:pt x="244466" y="598603"/>
                    <a:pt x="248259" y="628258"/>
                  </a:cubicBezTo>
                  <a:cubicBezTo>
                    <a:pt x="258384" y="707540"/>
                    <a:pt x="282029" y="783697"/>
                    <a:pt x="315560" y="855664"/>
                  </a:cubicBezTo>
                  <a:cubicBezTo>
                    <a:pt x="302384" y="844288"/>
                    <a:pt x="288782" y="833376"/>
                    <a:pt x="274812" y="822914"/>
                  </a:cubicBezTo>
                  <a:cubicBezTo>
                    <a:pt x="268711" y="809574"/>
                    <a:pt x="263720" y="800169"/>
                    <a:pt x="262716" y="785068"/>
                  </a:cubicBezTo>
                  <a:cubicBezTo>
                    <a:pt x="261861" y="772298"/>
                    <a:pt x="261344" y="759543"/>
                    <a:pt x="259733" y="746832"/>
                  </a:cubicBezTo>
                  <a:cubicBezTo>
                    <a:pt x="258031" y="733433"/>
                    <a:pt x="253602" y="710021"/>
                    <a:pt x="236702" y="707832"/>
                  </a:cubicBezTo>
                  <a:cubicBezTo>
                    <a:pt x="215477" y="705082"/>
                    <a:pt x="216362" y="732638"/>
                    <a:pt x="217958" y="746615"/>
                  </a:cubicBezTo>
                  <a:cubicBezTo>
                    <a:pt x="220259" y="766775"/>
                    <a:pt x="227776" y="784506"/>
                    <a:pt x="240637" y="798663"/>
                  </a:cubicBezTo>
                  <a:cubicBezTo>
                    <a:pt x="228076" y="790217"/>
                    <a:pt x="215298" y="782070"/>
                    <a:pt x="202317" y="774261"/>
                  </a:cubicBezTo>
                  <a:cubicBezTo>
                    <a:pt x="193691" y="744262"/>
                    <a:pt x="210801" y="671448"/>
                    <a:pt x="163331" y="682869"/>
                  </a:cubicBezTo>
                  <a:cubicBezTo>
                    <a:pt x="129373" y="691038"/>
                    <a:pt x="143507" y="726148"/>
                    <a:pt x="162034" y="751247"/>
                  </a:cubicBezTo>
                  <a:cubicBezTo>
                    <a:pt x="148874" y="744134"/>
                    <a:pt x="135571" y="737322"/>
                    <a:pt x="122170" y="730765"/>
                  </a:cubicBezTo>
                  <a:cubicBezTo>
                    <a:pt x="111378" y="718062"/>
                    <a:pt x="98345" y="706461"/>
                    <a:pt x="87096" y="694335"/>
                  </a:cubicBezTo>
                  <a:cubicBezTo>
                    <a:pt x="76769" y="683184"/>
                    <a:pt x="64732" y="672070"/>
                    <a:pt x="50410" y="666382"/>
                  </a:cubicBezTo>
                  <a:cubicBezTo>
                    <a:pt x="33435" y="659637"/>
                    <a:pt x="7264" y="654750"/>
                    <a:pt x="1111" y="677518"/>
                  </a:cubicBezTo>
                  <a:cubicBezTo>
                    <a:pt x="-5027" y="700211"/>
                    <a:pt x="15426" y="718182"/>
                    <a:pt x="33922" y="725436"/>
                  </a:cubicBezTo>
                  <a:cubicBezTo>
                    <a:pt x="59936" y="735643"/>
                    <a:pt x="89794" y="734617"/>
                    <a:pt x="117187" y="738866"/>
                  </a:cubicBezTo>
                  <a:cubicBezTo>
                    <a:pt x="132236" y="747492"/>
                    <a:pt x="147067" y="756418"/>
                    <a:pt x="161719" y="765568"/>
                  </a:cubicBezTo>
                  <a:cubicBezTo>
                    <a:pt x="149915" y="763852"/>
                    <a:pt x="137557" y="764062"/>
                    <a:pt x="127139" y="764676"/>
                  </a:cubicBezTo>
                  <a:cubicBezTo>
                    <a:pt x="112697" y="765516"/>
                    <a:pt x="82457" y="768993"/>
                    <a:pt x="80636" y="788358"/>
                  </a:cubicBezTo>
                  <a:cubicBezTo>
                    <a:pt x="78680" y="809230"/>
                    <a:pt x="98113" y="813284"/>
                    <a:pt x="114369" y="809867"/>
                  </a:cubicBezTo>
                  <a:cubicBezTo>
                    <a:pt x="127109" y="807184"/>
                    <a:pt x="139393" y="800926"/>
                    <a:pt x="151002" y="795245"/>
                  </a:cubicBezTo>
                  <a:cubicBezTo>
                    <a:pt x="163885" y="788950"/>
                    <a:pt x="174220" y="784626"/>
                    <a:pt x="187455" y="781958"/>
                  </a:cubicBezTo>
                  <a:cubicBezTo>
                    <a:pt x="205127" y="793424"/>
                    <a:pt x="222627" y="805168"/>
                    <a:pt x="240067" y="817069"/>
                  </a:cubicBezTo>
                  <a:cubicBezTo>
                    <a:pt x="209894" y="812737"/>
                    <a:pt x="167812" y="819002"/>
                    <a:pt x="157530" y="844295"/>
                  </a:cubicBezTo>
                  <a:cubicBezTo>
                    <a:pt x="149181" y="864867"/>
                    <a:pt x="172631" y="873081"/>
                    <a:pt x="188070" y="872271"/>
                  </a:cubicBezTo>
                  <a:cubicBezTo>
                    <a:pt x="199627" y="871664"/>
                    <a:pt x="209984" y="867715"/>
                    <a:pt x="219187" y="860865"/>
                  </a:cubicBezTo>
                  <a:cubicBezTo>
                    <a:pt x="225063" y="856481"/>
                    <a:pt x="229762" y="850463"/>
                    <a:pt x="234581" y="845000"/>
                  </a:cubicBezTo>
                  <a:cubicBezTo>
                    <a:pt x="241281" y="837416"/>
                    <a:pt x="249225" y="832942"/>
                    <a:pt x="258069" y="829367"/>
                  </a:cubicBezTo>
                  <a:cubicBezTo>
                    <a:pt x="280343" y="844692"/>
                    <a:pt x="302631" y="860183"/>
                    <a:pt x="325190" y="875606"/>
                  </a:cubicBezTo>
                  <a:cubicBezTo>
                    <a:pt x="333044" y="891442"/>
                    <a:pt x="341341" y="907082"/>
                    <a:pt x="350117" y="922483"/>
                  </a:cubicBezTo>
                  <a:cubicBezTo>
                    <a:pt x="376115" y="968138"/>
                    <a:pt x="406146" y="1013883"/>
                    <a:pt x="439197" y="1057417"/>
                  </a:cubicBezTo>
                  <a:cubicBezTo>
                    <a:pt x="424703" y="1048791"/>
                    <a:pt x="408582" y="1041694"/>
                    <a:pt x="391839" y="1035714"/>
                  </a:cubicBezTo>
                  <a:cubicBezTo>
                    <a:pt x="391554" y="1035399"/>
                    <a:pt x="391307" y="1035054"/>
                    <a:pt x="390947" y="1034784"/>
                  </a:cubicBezTo>
                  <a:cubicBezTo>
                    <a:pt x="363989" y="1015007"/>
                    <a:pt x="354509" y="987743"/>
                    <a:pt x="337406" y="960269"/>
                  </a:cubicBezTo>
                  <a:cubicBezTo>
                    <a:pt x="325715" y="941496"/>
                    <a:pt x="309639" y="925271"/>
                    <a:pt x="286054" y="930644"/>
                  </a:cubicBezTo>
                  <a:cubicBezTo>
                    <a:pt x="262626" y="935988"/>
                    <a:pt x="274737" y="964638"/>
                    <a:pt x="283108" y="976989"/>
                  </a:cubicBezTo>
                  <a:cubicBezTo>
                    <a:pt x="294148" y="993266"/>
                    <a:pt x="310088" y="1006246"/>
                    <a:pt x="327393" y="1017083"/>
                  </a:cubicBezTo>
                  <a:cubicBezTo>
                    <a:pt x="317471" y="1014647"/>
                    <a:pt x="307840" y="1012369"/>
                    <a:pt x="298839" y="1010166"/>
                  </a:cubicBezTo>
                  <a:cubicBezTo>
                    <a:pt x="290940" y="1008240"/>
                    <a:pt x="283026" y="1006434"/>
                    <a:pt x="275082" y="1004680"/>
                  </a:cubicBezTo>
                  <a:cubicBezTo>
                    <a:pt x="274812" y="1004568"/>
                    <a:pt x="274482" y="1004553"/>
                    <a:pt x="274190" y="1004478"/>
                  </a:cubicBezTo>
                  <a:cubicBezTo>
                    <a:pt x="272286" y="1004058"/>
                    <a:pt x="270367" y="1003661"/>
                    <a:pt x="268464" y="1003249"/>
                  </a:cubicBezTo>
                  <a:cubicBezTo>
                    <a:pt x="264837" y="996736"/>
                    <a:pt x="259950" y="990988"/>
                    <a:pt x="256533" y="984198"/>
                  </a:cubicBezTo>
                  <a:cubicBezTo>
                    <a:pt x="251436" y="974096"/>
                    <a:pt x="246715" y="963859"/>
                    <a:pt x="241161" y="953974"/>
                  </a:cubicBezTo>
                  <a:cubicBezTo>
                    <a:pt x="233075" y="939555"/>
                    <a:pt x="220589" y="918578"/>
                    <a:pt x="201703" y="918578"/>
                  </a:cubicBezTo>
                  <a:cubicBezTo>
                    <a:pt x="182516" y="918578"/>
                    <a:pt x="179714" y="941309"/>
                    <a:pt x="186309" y="954596"/>
                  </a:cubicBezTo>
                  <a:cubicBezTo>
                    <a:pt x="194418" y="970948"/>
                    <a:pt x="207353" y="981470"/>
                    <a:pt x="222020" y="989961"/>
                  </a:cubicBezTo>
                  <a:cubicBezTo>
                    <a:pt x="225910" y="992862"/>
                    <a:pt x="229957" y="995200"/>
                    <a:pt x="233802" y="996286"/>
                  </a:cubicBezTo>
                  <a:cubicBezTo>
                    <a:pt x="212652" y="992285"/>
                    <a:pt x="191420" y="988650"/>
                    <a:pt x="170158" y="985195"/>
                  </a:cubicBezTo>
                  <a:cubicBezTo>
                    <a:pt x="170136" y="985180"/>
                    <a:pt x="170136" y="985165"/>
                    <a:pt x="170128" y="985150"/>
                  </a:cubicBezTo>
                  <a:cubicBezTo>
                    <a:pt x="163211" y="977783"/>
                    <a:pt x="163271" y="966976"/>
                    <a:pt x="157170" y="958943"/>
                  </a:cubicBezTo>
                  <a:cubicBezTo>
                    <a:pt x="152651" y="952985"/>
                    <a:pt x="147210" y="947784"/>
                    <a:pt x="141559" y="942905"/>
                  </a:cubicBezTo>
                  <a:cubicBezTo>
                    <a:pt x="133382" y="935845"/>
                    <a:pt x="119532" y="923877"/>
                    <a:pt x="107908" y="929363"/>
                  </a:cubicBezTo>
                  <a:cubicBezTo>
                    <a:pt x="93924" y="935958"/>
                    <a:pt x="106717" y="959130"/>
                    <a:pt x="113117" y="965935"/>
                  </a:cubicBezTo>
                  <a:cubicBezTo>
                    <a:pt x="117854" y="970978"/>
                    <a:pt x="123624" y="975198"/>
                    <a:pt x="129912" y="978765"/>
                  </a:cubicBezTo>
                  <a:cubicBezTo>
                    <a:pt x="124396" y="977888"/>
                    <a:pt x="118880" y="977019"/>
                    <a:pt x="113364" y="976134"/>
                  </a:cubicBezTo>
                  <a:cubicBezTo>
                    <a:pt x="91338" y="962877"/>
                    <a:pt x="15711" y="912553"/>
                    <a:pt x="14579" y="959662"/>
                  </a:cubicBezTo>
                  <a:cubicBezTo>
                    <a:pt x="13575" y="1000970"/>
                    <a:pt x="81782" y="988125"/>
                    <a:pt x="107234" y="981867"/>
                  </a:cubicBezTo>
                  <a:cubicBezTo>
                    <a:pt x="109617" y="982430"/>
                    <a:pt x="112008" y="982947"/>
                    <a:pt x="114399" y="983494"/>
                  </a:cubicBezTo>
                  <a:cubicBezTo>
                    <a:pt x="114549" y="983546"/>
                    <a:pt x="114698" y="983614"/>
                    <a:pt x="114841" y="983666"/>
                  </a:cubicBezTo>
                  <a:cubicBezTo>
                    <a:pt x="115178" y="983786"/>
                    <a:pt x="115478" y="983801"/>
                    <a:pt x="115785" y="983801"/>
                  </a:cubicBezTo>
                  <a:cubicBezTo>
                    <a:pt x="124749" y="985824"/>
                    <a:pt x="133735" y="987758"/>
                    <a:pt x="142735" y="989617"/>
                  </a:cubicBezTo>
                  <a:cubicBezTo>
                    <a:pt x="130924" y="993086"/>
                    <a:pt x="119937" y="1001053"/>
                    <a:pt x="111064" y="1008719"/>
                  </a:cubicBezTo>
                  <a:cubicBezTo>
                    <a:pt x="102745" y="1015906"/>
                    <a:pt x="87883" y="1033915"/>
                    <a:pt x="98270" y="1045074"/>
                  </a:cubicBezTo>
                  <a:cubicBezTo>
                    <a:pt x="106567" y="1054007"/>
                    <a:pt x="125311" y="1039124"/>
                    <a:pt x="131726" y="1034522"/>
                  </a:cubicBezTo>
                  <a:cubicBezTo>
                    <a:pt x="137984" y="1030026"/>
                    <a:pt x="143950" y="1025094"/>
                    <a:pt x="149646" y="1019901"/>
                  </a:cubicBezTo>
                  <a:cubicBezTo>
                    <a:pt x="157215" y="1012991"/>
                    <a:pt x="161322" y="1003421"/>
                    <a:pt x="169004" y="996571"/>
                  </a:cubicBezTo>
                  <a:cubicBezTo>
                    <a:pt x="169521" y="996114"/>
                    <a:pt x="169881" y="995604"/>
                    <a:pt x="170128" y="995095"/>
                  </a:cubicBezTo>
                  <a:cubicBezTo>
                    <a:pt x="190386" y="999014"/>
                    <a:pt x="210681" y="1002791"/>
                    <a:pt x="230961" y="1006696"/>
                  </a:cubicBezTo>
                  <a:cubicBezTo>
                    <a:pt x="219375" y="1008719"/>
                    <a:pt x="207916" y="1011792"/>
                    <a:pt x="196749" y="1015224"/>
                  </a:cubicBezTo>
                  <a:cubicBezTo>
                    <a:pt x="181760" y="1019826"/>
                    <a:pt x="151077" y="1030048"/>
                    <a:pt x="151204" y="1050275"/>
                  </a:cubicBezTo>
                  <a:cubicBezTo>
                    <a:pt x="151339" y="1071244"/>
                    <a:pt x="172174" y="1075921"/>
                    <a:pt x="188430" y="1068561"/>
                  </a:cubicBezTo>
                  <a:cubicBezTo>
                    <a:pt x="201200" y="1062776"/>
                    <a:pt x="212292" y="1054337"/>
                    <a:pt x="223257" y="1045696"/>
                  </a:cubicBezTo>
                  <a:cubicBezTo>
                    <a:pt x="240120" y="1032409"/>
                    <a:pt x="252688" y="1023910"/>
                    <a:pt x="274122" y="1017473"/>
                  </a:cubicBezTo>
                  <a:cubicBezTo>
                    <a:pt x="275127" y="1017173"/>
                    <a:pt x="275921" y="1016671"/>
                    <a:pt x="276603" y="1016064"/>
                  </a:cubicBezTo>
                  <a:cubicBezTo>
                    <a:pt x="296868" y="1020560"/>
                    <a:pt x="316594" y="1025829"/>
                    <a:pt x="335930" y="1031839"/>
                  </a:cubicBezTo>
                  <a:cubicBezTo>
                    <a:pt x="308275" y="1038337"/>
                    <a:pt x="282891" y="1058197"/>
                    <a:pt x="262693" y="1076797"/>
                  </a:cubicBezTo>
                  <a:cubicBezTo>
                    <a:pt x="253984" y="1084816"/>
                    <a:pt x="230377" y="1118900"/>
                    <a:pt x="255873" y="1124004"/>
                  </a:cubicBezTo>
                  <a:cubicBezTo>
                    <a:pt x="277600" y="1128365"/>
                    <a:pt x="301859" y="1106954"/>
                    <a:pt x="317583" y="1094948"/>
                  </a:cubicBezTo>
                  <a:cubicBezTo>
                    <a:pt x="336544" y="1080477"/>
                    <a:pt x="356892" y="1062543"/>
                    <a:pt x="372533" y="1044152"/>
                  </a:cubicBezTo>
                  <a:cubicBezTo>
                    <a:pt x="401462" y="1054809"/>
                    <a:pt x="429754" y="1067332"/>
                    <a:pt x="458016" y="1081549"/>
                  </a:cubicBezTo>
                  <a:cubicBezTo>
                    <a:pt x="489148" y="1120384"/>
                    <a:pt x="522671" y="1157001"/>
                    <a:pt x="557880" y="1189564"/>
                  </a:cubicBezTo>
                  <a:cubicBezTo>
                    <a:pt x="560129" y="1191639"/>
                    <a:pt x="564311" y="1188814"/>
                    <a:pt x="562325" y="1186139"/>
                  </a:cubicBezTo>
                  <a:cubicBezTo>
                    <a:pt x="552702" y="1173293"/>
                    <a:pt x="542846" y="1160681"/>
                    <a:pt x="532901" y="1148150"/>
                  </a:cubicBezTo>
                  <a:cubicBezTo>
                    <a:pt x="532924" y="1147648"/>
                    <a:pt x="532879" y="1147146"/>
                    <a:pt x="532661" y="1146659"/>
                  </a:cubicBezTo>
                  <a:cubicBezTo>
                    <a:pt x="517770" y="1112298"/>
                    <a:pt x="514614" y="1076138"/>
                    <a:pt x="515386" y="1039618"/>
                  </a:cubicBezTo>
                  <a:cubicBezTo>
                    <a:pt x="522491" y="1035969"/>
                    <a:pt x="527430" y="1029733"/>
                    <a:pt x="534370" y="1025177"/>
                  </a:cubicBezTo>
                  <a:cubicBezTo>
                    <a:pt x="539436" y="1021849"/>
                    <a:pt x="544907" y="1020066"/>
                    <a:pt x="550581" y="1018087"/>
                  </a:cubicBezTo>
                  <a:cubicBezTo>
                    <a:pt x="565405" y="1012886"/>
                    <a:pt x="580252" y="1007828"/>
                    <a:pt x="594319" y="1000738"/>
                  </a:cubicBezTo>
                  <a:cubicBezTo>
                    <a:pt x="610650" y="992502"/>
                    <a:pt x="628846" y="968408"/>
                    <a:pt x="603605" y="957406"/>
                  </a:cubicBezTo>
                  <a:cubicBezTo>
                    <a:pt x="590587" y="951726"/>
                    <a:pt x="575440" y="957151"/>
                    <a:pt x="561935" y="965275"/>
                  </a:cubicBezTo>
                  <a:cubicBezTo>
                    <a:pt x="557326" y="967793"/>
                    <a:pt x="552859" y="970881"/>
                    <a:pt x="548647" y="974351"/>
                  </a:cubicBezTo>
                  <a:cubicBezTo>
                    <a:pt x="544195" y="977723"/>
                    <a:pt x="540141" y="981066"/>
                    <a:pt x="536723" y="983943"/>
                  </a:cubicBezTo>
                  <a:cubicBezTo>
                    <a:pt x="531627" y="988253"/>
                    <a:pt x="523803" y="995612"/>
                    <a:pt x="517110" y="1004065"/>
                  </a:cubicBezTo>
                  <a:cubicBezTo>
                    <a:pt x="518024" y="990951"/>
                    <a:pt x="519104" y="977851"/>
                    <a:pt x="520056" y="964833"/>
                  </a:cubicBezTo>
                  <a:cubicBezTo>
                    <a:pt x="520558" y="957803"/>
                    <a:pt x="521195" y="950759"/>
                    <a:pt x="521892" y="943722"/>
                  </a:cubicBezTo>
                  <a:cubicBezTo>
                    <a:pt x="536334" y="933297"/>
                    <a:pt x="548999" y="923008"/>
                    <a:pt x="566619" y="917507"/>
                  </a:cubicBezTo>
                  <a:cubicBezTo>
                    <a:pt x="582238" y="912628"/>
                    <a:pt x="597624" y="907787"/>
                    <a:pt x="612298" y="900420"/>
                  </a:cubicBezTo>
                  <a:cubicBezTo>
                    <a:pt x="625781" y="893660"/>
                    <a:pt x="653428" y="866261"/>
                    <a:pt x="633178" y="850501"/>
                  </a:cubicBezTo>
                  <a:cubicBezTo>
                    <a:pt x="615363" y="836636"/>
                    <a:pt x="589410" y="853393"/>
                    <a:pt x="573746" y="863660"/>
                  </a:cubicBezTo>
                  <a:cubicBezTo>
                    <a:pt x="559035" y="873298"/>
                    <a:pt x="538372" y="887560"/>
                    <a:pt x="526883" y="904849"/>
                  </a:cubicBezTo>
                  <a:cubicBezTo>
                    <a:pt x="529948" y="885514"/>
                    <a:pt x="533920" y="866313"/>
                    <a:pt x="538994" y="847435"/>
                  </a:cubicBezTo>
                  <a:cubicBezTo>
                    <a:pt x="549224" y="844340"/>
                    <a:pt x="556929" y="835265"/>
                    <a:pt x="567826" y="832462"/>
                  </a:cubicBezTo>
                  <a:cubicBezTo>
                    <a:pt x="580536" y="829187"/>
                    <a:pt x="593382" y="826451"/>
                    <a:pt x="605980" y="822757"/>
                  </a:cubicBezTo>
                  <a:cubicBezTo>
                    <a:pt x="620850" y="818410"/>
                    <a:pt x="650992" y="810534"/>
                    <a:pt x="649824" y="790074"/>
                  </a:cubicBezTo>
                  <a:cubicBezTo>
                    <a:pt x="648437" y="767142"/>
                    <a:pt x="617252" y="776899"/>
                    <a:pt x="605141" y="781808"/>
                  </a:cubicBezTo>
                  <a:close/>
                  <a:moveTo>
                    <a:pt x="412089" y="39996"/>
                  </a:moveTo>
                  <a:cubicBezTo>
                    <a:pt x="412104" y="40086"/>
                    <a:pt x="412112" y="40183"/>
                    <a:pt x="412142" y="40273"/>
                  </a:cubicBezTo>
                  <a:cubicBezTo>
                    <a:pt x="412014" y="40386"/>
                    <a:pt x="411887" y="40498"/>
                    <a:pt x="411752" y="40610"/>
                  </a:cubicBezTo>
                  <a:cubicBezTo>
                    <a:pt x="411864" y="40408"/>
                    <a:pt x="411977" y="40206"/>
                    <a:pt x="412089" y="39996"/>
                  </a:cubicBezTo>
                  <a:close/>
                  <a:moveTo>
                    <a:pt x="199125" y="69906"/>
                  </a:moveTo>
                  <a:cubicBezTo>
                    <a:pt x="199274" y="70085"/>
                    <a:pt x="199417" y="70273"/>
                    <a:pt x="199567" y="70453"/>
                  </a:cubicBezTo>
                  <a:cubicBezTo>
                    <a:pt x="199761" y="70820"/>
                    <a:pt x="199979" y="71180"/>
                    <a:pt x="200174" y="71539"/>
                  </a:cubicBezTo>
                  <a:cubicBezTo>
                    <a:pt x="199806" y="71007"/>
                    <a:pt x="199484" y="70453"/>
                    <a:pt x="199125" y="69906"/>
                  </a:cubicBezTo>
                  <a:close/>
                  <a:moveTo>
                    <a:pt x="102610" y="778016"/>
                  </a:moveTo>
                  <a:cubicBezTo>
                    <a:pt x="102482" y="777919"/>
                    <a:pt x="102347" y="777829"/>
                    <a:pt x="102205" y="777731"/>
                  </a:cubicBezTo>
                  <a:cubicBezTo>
                    <a:pt x="102722" y="777559"/>
                    <a:pt x="103217" y="777379"/>
                    <a:pt x="103757" y="777222"/>
                  </a:cubicBezTo>
                  <a:cubicBezTo>
                    <a:pt x="103359" y="777461"/>
                    <a:pt x="103000" y="777754"/>
                    <a:pt x="102610" y="778016"/>
                  </a:cubicBezTo>
                  <a:close/>
                  <a:moveTo>
                    <a:pt x="200069" y="926665"/>
                  </a:moveTo>
                  <a:cubicBezTo>
                    <a:pt x="200016" y="926605"/>
                    <a:pt x="199949" y="926530"/>
                    <a:pt x="199896" y="926477"/>
                  </a:cubicBezTo>
                  <a:cubicBezTo>
                    <a:pt x="200031" y="926455"/>
                    <a:pt x="200181" y="926462"/>
                    <a:pt x="200324" y="926447"/>
                  </a:cubicBezTo>
                  <a:cubicBezTo>
                    <a:pt x="200241" y="926530"/>
                    <a:pt x="200144" y="926582"/>
                    <a:pt x="200069" y="926665"/>
                  </a:cubicBezTo>
                  <a:close/>
                </a:path>
              </a:pathLst>
            </a:custGeom>
            <a:solidFill>
              <a:srgbClr val="55035B">
                <a:alpha val="5000"/>
              </a:srgbClr>
            </a:solidFill>
            <a:ln>
              <a:noFill/>
            </a:ln>
            <a:effectLst>
              <a:outerShdw blurRad="28575" dist="19050" algn="bl" rotWithShape="0">
                <a:schemeClr val="dk1"/>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3"/>
            <p:cNvSpPr/>
            <p:nvPr/>
          </p:nvSpPr>
          <p:spPr>
            <a:xfrm rot="-9443105" flipH="1">
              <a:off x="2136355" y="-2045883"/>
              <a:ext cx="1444930" cy="2646544"/>
            </a:xfrm>
            <a:custGeom>
              <a:avLst/>
              <a:gdLst/>
              <a:ahLst/>
              <a:cxnLst/>
              <a:rect l="l" t="t" r="r" b="b"/>
              <a:pathLst>
                <a:path w="649856" h="1190281" extrusionOk="0">
                  <a:moveTo>
                    <a:pt x="605141" y="781808"/>
                  </a:moveTo>
                  <a:cubicBezTo>
                    <a:pt x="582867" y="790824"/>
                    <a:pt x="561118" y="805003"/>
                    <a:pt x="545942" y="824061"/>
                  </a:cubicBezTo>
                  <a:cubicBezTo>
                    <a:pt x="545912" y="824083"/>
                    <a:pt x="545889" y="824098"/>
                    <a:pt x="545859" y="824113"/>
                  </a:cubicBezTo>
                  <a:cubicBezTo>
                    <a:pt x="550281" y="810489"/>
                    <a:pt x="555332" y="797089"/>
                    <a:pt x="561096" y="783989"/>
                  </a:cubicBezTo>
                  <a:cubicBezTo>
                    <a:pt x="567848" y="780302"/>
                    <a:pt x="572292" y="773782"/>
                    <a:pt x="577306" y="767142"/>
                  </a:cubicBezTo>
                  <a:cubicBezTo>
                    <a:pt x="586824" y="754507"/>
                    <a:pt x="599438" y="744891"/>
                    <a:pt x="608903" y="732181"/>
                  </a:cubicBezTo>
                  <a:cubicBezTo>
                    <a:pt x="618174" y="719733"/>
                    <a:pt x="617432" y="693968"/>
                    <a:pt x="597564" y="692904"/>
                  </a:cubicBezTo>
                  <a:cubicBezTo>
                    <a:pt x="554380" y="690588"/>
                    <a:pt x="537960" y="756373"/>
                    <a:pt x="549974" y="789325"/>
                  </a:cubicBezTo>
                  <a:cubicBezTo>
                    <a:pt x="546294" y="797763"/>
                    <a:pt x="542914" y="806262"/>
                    <a:pt x="539811" y="814820"/>
                  </a:cubicBezTo>
                  <a:cubicBezTo>
                    <a:pt x="535817" y="802717"/>
                    <a:pt x="530458" y="790299"/>
                    <a:pt x="525556" y="779103"/>
                  </a:cubicBezTo>
                  <a:cubicBezTo>
                    <a:pt x="521382" y="769600"/>
                    <a:pt x="511827" y="756785"/>
                    <a:pt x="500270" y="762810"/>
                  </a:cubicBezTo>
                  <a:cubicBezTo>
                    <a:pt x="485483" y="770522"/>
                    <a:pt x="490475" y="789370"/>
                    <a:pt x="496605" y="800604"/>
                  </a:cubicBezTo>
                  <a:cubicBezTo>
                    <a:pt x="504542" y="815120"/>
                    <a:pt x="518542" y="828827"/>
                    <a:pt x="531837" y="838914"/>
                  </a:cubicBezTo>
                  <a:cubicBezTo>
                    <a:pt x="524829" y="862132"/>
                    <a:pt x="519583" y="885828"/>
                    <a:pt x="515694" y="910072"/>
                  </a:cubicBezTo>
                  <a:cubicBezTo>
                    <a:pt x="511159" y="894469"/>
                    <a:pt x="505479" y="878686"/>
                    <a:pt x="500480" y="864410"/>
                  </a:cubicBezTo>
                  <a:cubicBezTo>
                    <a:pt x="495383" y="849864"/>
                    <a:pt x="489163" y="829269"/>
                    <a:pt x="473297" y="823409"/>
                  </a:cubicBezTo>
                  <a:cubicBezTo>
                    <a:pt x="454823" y="816589"/>
                    <a:pt x="451353" y="853154"/>
                    <a:pt x="453414" y="862499"/>
                  </a:cubicBezTo>
                  <a:cubicBezTo>
                    <a:pt x="461246" y="897977"/>
                    <a:pt x="485506" y="923300"/>
                    <a:pt x="510732" y="947709"/>
                  </a:cubicBezTo>
                  <a:cubicBezTo>
                    <a:pt x="510133" y="953412"/>
                    <a:pt x="509556" y="959130"/>
                    <a:pt x="509068" y="964900"/>
                  </a:cubicBezTo>
                  <a:cubicBezTo>
                    <a:pt x="508147" y="975625"/>
                    <a:pt x="506828" y="987398"/>
                    <a:pt x="505591" y="999719"/>
                  </a:cubicBezTo>
                  <a:cubicBezTo>
                    <a:pt x="502503" y="994233"/>
                    <a:pt x="499086" y="988800"/>
                    <a:pt x="496882" y="982954"/>
                  </a:cubicBezTo>
                  <a:cubicBezTo>
                    <a:pt x="492288" y="970798"/>
                    <a:pt x="487102" y="958950"/>
                    <a:pt x="480597" y="947679"/>
                  </a:cubicBezTo>
                  <a:cubicBezTo>
                    <a:pt x="471723" y="932330"/>
                    <a:pt x="454298" y="916952"/>
                    <a:pt x="438837" y="933477"/>
                  </a:cubicBezTo>
                  <a:cubicBezTo>
                    <a:pt x="424673" y="948623"/>
                    <a:pt x="447598" y="974943"/>
                    <a:pt x="456914" y="985742"/>
                  </a:cubicBezTo>
                  <a:cubicBezTo>
                    <a:pt x="468096" y="998722"/>
                    <a:pt x="485416" y="1017832"/>
                    <a:pt x="503545" y="1022232"/>
                  </a:cubicBezTo>
                  <a:cubicBezTo>
                    <a:pt x="500929" y="1055881"/>
                    <a:pt x="500697" y="1091569"/>
                    <a:pt x="511159" y="1121141"/>
                  </a:cubicBezTo>
                  <a:cubicBezTo>
                    <a:pt x="462198" y="1060797"/>
                    <a:pt x="412037" y="1001870"/>
                    <a:pt x="370839" y="934983"/>
                  </a:cubicBezTo>
                  <a:cubicBezTo>
                    <a:pt x="358031" y="914187"/>
                    <a:pt x="346220" y="892881"/>
                    <a:pt x="335383" y="871155"/>
                  </a:cubicBezTo>
                  <a:cubicBezTo>
                    <a:pt x="336170" y="870780"/>
                    <a:pt x="336724" y="870023"/>
                    <a:pt x="336597" y="868899"/>
                  </a:cubicBezTo>
                  <a:cubicBezTo>
                    <a:pt x="332003" y="828872"/>
                    <a:pt x="332123" y="789812"/>
                    <a:pt x="335570" y="751366"/>
                  </a:cubicBezTo>
                  <a:cubicBezTo>
                    <a:pt x="338950" y="746248"/>
                    <a:pt x="343709" y="742141"/>
                    <a:pt x="349008" y="739495"/>
                  </a:cubicBezTo>
                  <a:cubicBezTo>
                    <a:pt x="364536" y="731492"/>
                    <a:pt x="461478" y="718317"/>
                    <a:pt x="443124" y="686788"/>
                  </a:cubicBezTo>
                  <a:cubicBezTo>
                    <a:pt x="428532" y="661847"/>
                    <a:pt x="372533" y="696673"/>
                    <a:pt x="360302" y="707495"/>
                  </a:cubicBezTo>
                  <a:cubicBezTo>
                    <a:pt x="351241" y="715701"/>
                    <a:pt x="342735" y="726148"/>
                    <a:pt x="336851" y="737667"/>
                  </a:cubicBezTo>
                  <a:cubicBezTo>
                    <a:pt x="339654" y="712584"/>
                    <a:pt x="343859" y="687755"/>
                    <a:pt x="349195" y="663107"/>
                  </a:cubicBezTo>
                  <a:cubicBezTo>
                    <a:pt x="354022" y="657576"/>
                    <a:pt x="359822" y="652817"/>
                    <a:pt x="365953" y="649137"/>
                  </a:cubicBezTo>
                  <a:cubicBezTo>
                    <a:pt x="378656" y="641605"/>
                    <a:pt x="467129" y="601609"/>
                    <a:pt x="440778" y="580902"/>
                  </a:cubicBezTo>
                  <a:cubicBezTo>
                    <a:pt x="421480" y="565374"/>
                    <a:pt x="377712" y="614311"/>
                    <a:pt x="368306" y="625605"/>
                  </a:cubicBezTo>
                  <a:cubicBezTo>
                    <a:pt x="363869" y="631211"/>
                    <a:pt x="358166" y="638330"/>
                    <a:pt x="353137" y="646094"/>
                  </a:cubicBezTo>
                  <a:cubicBezTo>
                    <a:pt x="359223" y="620509"/>
                    <a:pt x="366388" y="595089"/>
                    <a:pt x="374377" y="569743"/>
                  </a:cubicBezTo>
                  <a:cubicBezTo>
                    <a:pt x="377292" y="567764"/>
                    <a:pt x="380237" y="565876"/>
                    <a:pt x="382898" y="563957"/>
                  </a:cubicBezTo>
                  <a:cubicBezTo>
                    <a:pt x="398891" y="551255"/>
                    <a:pt x="456314" y="527723"/>
                    <a:pt x="456779" y="507488"/>
                  </a:cubicBezTo>
                  <a:cubicBezTo>
                    <a:pt x="457251" y="484900"/>
                    <a:pt x="416781" y="511722"/>
                    <a:pt x="409721" y="517373"/>
                  </a:cubicBezTo>
                  <a:cubicBezTo>
                    <a:pt x="399034" y="525684"/>
                    <a:pt x="389486" y="535682"/>
                    <a:pt x="381751" y="546998"/>
                  </a:cubicBezTo>
                  <a:cubicBezTo>
                    <a:pt x="385648" y="535284"/>
                    <a:pt x="389673" y="523586"/>
                    <a:pt x="393817" y="511880"/>
                  </a:cubicBezTo>
                  <a:cubicBezTo>
                    <a:pt x="398232" y="506439"/>
                    <a:pt x="404010" y="501688"/>
                    <a:pt x="408514" y="496659"/>
                  </a:cubicBezTo>
                  <a:cubicBezTo>
                    <a:pt x="421690" y="481131"/>
                    <a:pt x="477217" y="374308"/>
                    <a:pt x="428277" y="395486"/>
                  </a:cubicBezTo>
                  <a:cubicBezTo>
                    <a:pt x="385948" y="413562"/>
                    <a:pt x="390707" y="466742"/>
                    <a:pt x="388002" y="505502"/>
                  </a:cubicBezTo>
                  <a:cubicBezTo>
                    <a:pt x="384127" y="514255"/>
                    <a:pt x="380290" y="523159"/>
                    <a:pt x="376520" y="532189"/>
                  </a:cubicBezTo>
                  <a:cubicBezTo>
                    <a:pt x="376902" y="512382"/>
                    <a:pt x="374287" y="452360"/>
                    <a:pt x="351833" y="481603"/>
                  </a:cubicBezTo>
                  <a:cubicBezTo>
                    <a:pt x="337646" y="499956"/>
                    <a:pt x="353774" y="540455"/>
                    <a:pt x="363839" y="563845"/>
                  </a:cubicBezTo>
                  <a:cubicBezTo>
                    <a:pt x="355078" y="586740"/>
                    <a:pt x="346992" y="610257"/>
                    <a:pt x="340112" y="634111"/>
                  </a:cubicBezTo>
                  <a:cubicBezTo>
                    <a:pt x="339774" y="632830"/>
                    <a:pt x="339475" y="631616"/>
                    <a:pt x="339122" y="630304"/>
                  </a:cubicBezTo>
                  <a:cubicBezTo>
                    <a:pt x="335353" y="614776"/>
                    <a:pt x="334888" y="529132"/>
                    <a:pt x="308065" y="538072"/>
                  </a:cubicBezTo>
                  <a:cubicBezTo>
                    <a:pt x="284532" y="546069"/>
                    <a:pt x="303358" y="594069"/>
                    <a:pt x="309474" y="607244"/>
                  </a:cubicBezTo>
                  <a:cubicBezTo>
                    <a:pt x="316234" y="622278"/>
                    <a:pt x="325183" y="636622"/>
                    <a:pt x="335915" y="649257"/>
                  </a:cubicBezTo>
                  <a:cubicBezTo>
                    <a:pt x="329582" y="673216"/>
                    <a:pt x="324628" y="697430"/>
                    <a:pt x="321503" y="721584"/>
                  </a:cubicBezTo>
                  <a:cubicBezTo>
                    <a:pt x="317718" y="699476"/>
                    <a:pt x="321982" y="677368"/>
                    <a:pt x="312764" y="655717"/>
                  </a:cubicBezTo>
                  <a:cubicBezTo>
                    <a:pt x="307121" y="642542"/>
                    <a:pt x="285477" y="610542"/>
                    <a:pt x="275591" y="636419"/>
                  </a:cubicBezTo>
                  <a:cubicBezTo>
                    <a:pt x="265234" y="662769"/>
                    <a:pt x="287822" y="707480"/>
                    <a:pt x="301005" y="729123"/>
                  </a:cubicBezTo>
                  <a:cubicBezTo>
                    <a:pt x="306319" y="737570"/>
                    <a:pt x="312285" y="744936"/>
                    <a:pt x="318572" y="751988"/>
                  </a:cubicBezTo>
                  <a:cubicBezTo>
                    <a:pt x="316474" y="786664"/>
                    <a:pt x="318767" y="820936"/>
                    <a:pt x="327026" y="853888"/>
                  </a:cubicBezTo>
                  <a:cubicBezTo>
                    <a:pt x="296531" y="788950"/>
                    <a:pt x="274797" y="720295"/>
                    <a:pt x="262551" y="649115"/>
                  </a:cubicBezTo>
                  <a:cubicBezTo>
                    <a:pt x="247030" y="558891"/>
                    <a:pt x="244204" y="457959"/>
                    <a:pt x="259898" y="360848"/>
                  </a:cubicBezTo>
                  <a:cubicBezTo>
                    <a:pt x="269693" y="345620"/>
                    <a:pt x="280717" y="331800"/>
                    <a:pt x="292596" y="318947"/>
                  </a:cubicBezTo>
                  <a:cubicBezTo>
                    <a:pt x="298285" y="319997"/>
                    <a:pt x="304220" y="320454"/>
                    <a:pt x="309946" y="321128"/>
                  </a:cubicBezTo>
                  <a:cubicBezTo>
                    <a:pt x="326884" y="323009"/>
                    <a:pt x="405951" y="331950"/>
                    <a:pt x="409713" y="307481"/>
                  </a:cubicBezTo>
                  <a:cubicBezTo>
                    <a:pt x="412366" y="288124"/>
                    <a:pt x="340973" y="291428"/>
                    <a:pt x="305584" y="305525"/>
                  </a:cubicBezTo>
                  <a:cubicBezTo>
                    <a:pt x="323601" y="287756"/>
                    <a:pt x="343020" y="271531"/>
                    <a:pt x="362655" y="255441"/>
                  </a:cubicBezTo>
                  <a:cubicBezTo>
                    <a:pt x="367954" y="256850"/>
                    <a:pt x="372945" y="259023"/>
                    <a:pt x="378184" y="260425"/>
                  </a:cubicBezTo>
                  <a:cubicBezTo>
                    <a:pt x="390887" y="263250"/>
                    <a:pt x="449247" y="268421"/>
                    <a:pt x="451121" y="249131"/>
                  </a:cubicBezTo>
                  <a:cubicBezTo>
                    <a:pt x="452732" y="224167"/>
                    <a:pt x="397190" y="235716"/>
                    <a:pt x="373740" y="246351"/>
                  </a:cubicBezTo>
                  <a:cubicBezTo>
                    <a:pt x="387170" y="235341"/>
                    <a:pt x="400533" y="224205"/>
                    <a:pt x="413491" y="212521"/>
                  </a:cubicBezTo>
                  <a:cubicBezTo>
                    <a:pt x="421832" y="209112"/>
                    <a:pt x="430069" y="205214"/>
                    <a:pt x="438890" y="203011"/>
                  </a:cubicBezTo>
                  <a:cubicBezTo>
                    <a:pt x="457244" y="198777"/>
                    <a:pt x="472300" y="196424"/>
                    <a:pt x="485483" y="180423"/>
                  </a:cubicBezTo>
                  <a:cubicBezTo>
                    <a:pt x="503365" y="157364"/>
                    <a:pt x="487837" y="143717"/>
                    <a:pt x="462422" y="152185"/>
                  </a:cubicBezTo>
                  <a:cubicBezTo>
                    <a:pt x="442187" y="159245"/>
                    <a:pt x="430421" y="172892"/>
                    <a:pt x="421480" y="191245"/>
                  </a:cubicBezTo>
                  <a:cubicBezTo>
                    <a:pt x="419546" y="195112"/>
                    <a:pt x="417755" y="199047"/>
                    <a:pt x="415679" y="202779"/>
                  </a:cubicBezTo>
                  <a:cubicBezTo>
                    <a:pt x="401552" y="213833"/>
                    <a:pt x="387065" y="224482"/>
                    <a:pt x="372601" y="235162"/>
                  </a:cubicBezTo>
                  <a:cubicBezTo>
                    <a:pt x="375651" y="231070"/>
                    <a:pt x="378686" y="226985"/>
                    <a:pt x="381489" y="222774"/>
                  </a:cubicBezTo>
                  <a:cubicBezTo>
                    <a:pt x="387132" y="215242"/>
                    <a:pt x="399843" y="199714"/>
                    <a:pt x="397482" y="189364"/>
                  </a:cubicBezTo>
                  <a:cubicBezTo>
                    <a:pt x="394192" y="177134"/>
                    <a:pt x="383835" y="180896"/>
                    <a:pt x="375366" y="187011"/>
                  </a:cubicBezTo>
                  <a:cubicBezTo>
                    <a:pt x="355865" y="201640"/>
                    <a:pt x="358099" y="226086"/>
                    <a:pt x="355438" y="247939"/>
                  </a:cubicBezTo>
                  <a:cubicBezTo>
                    <a:pt x="346489" y="254662"/>
                    <a:pt x="337608" y="261466"/>
                    <a:pt x="328922" y="268481"/>
                  </a:cubicBezTo>
                  <a:cubicBezTo>
                    <a:pt x="324043" y="272423"/>
                    <a:pt x="318812" y="276680"/>
                    <a:pt x="313461" y="281169"/>
                  </a:cubicBezTo>
                  <a:cubicBezTo>
                    <a:pt x="315252" y="277871"/>
                    <a:pt x="317171" y="274589"/>
                    <a:pt x="319367" y="271239"/>
                  </a:cubicBezTo>
                  <a:cubicBezTo>
                    <a:pt x="325955" y="261354"/>
                    <a:pt x="353250" y="199242"/>
                    <a:pt x="318895" y="216179"/>
                  </a:cubicBezTo>
                  <a:cubicBezTo>
                    <a:pt x="294095" y="227720"/>
                    <a:pt x="287200" y="274521"/>
                    <a:pt x="290370" y="302063"/>
                  </a:cubicBezTo>
                  <a:cubicBezTo>
                    <a:pt x="280897" y="311446"/>
                    <a:pt x="272091" y="321563"/>
                    <a:pt x="265136" y="332302"/>
                  </a:cubicBezTo>
                  <a:cubicBezTo>
                    <a:pt x="278042" y="268309"/>
                    <a:pt x="299409" y="206676"/>
                    <a:pt x="330931" y="151616"/>
                  </a:cubicBezTo>
                  <a:cubicBezTo>
                    <a:pt x="331583" y="151833"/>
                    <a:pt x="332287" y="151908"/>
                    <a:pt x="333082" y="151631"/>
                  </a:cubicBezTo>
                  <a:cubicBezTo>
                    <a:pt x="350312" y="145673"/>
                    <a:pt x="439354" y="145620"/>
                    <a:pt x="430811" y="114954"/>
                  </a:cubicBezTo>
                  <a:cubicBezTo>
                    <a:pt x="423241" y="87817"/>
                    <a:pt x="370360" y="113252"/>
                    <a:pt x="342742" y="132011"/>
                  </a:cubicBezTo>
                  <a:cubicBezTo>
                    <a:pt x="351031" y="118993"/>
                    <a:pt x="359867" y="106350"/>
                    <a:pt x="369415" y="94239"/>
                  </a:cubicBezTo>
                  <a:cubicBezTo>
                    <a:pt x="389313" y="90312"/>
                    <a:pt x="412022" y="88844"/>
                    <a:pt x="430773" y="81080"/>
                  </a:cubicBezTo>
                  <a:cubicBezTo>
                    <a:pt x="440141" y="77197"/>
                    <a:pt x="451068" y="64974"/>
                    <a:pt x="439894" y="56199"/>
                  </a:cubicBezTo>
                  <a:cubicBezTo>
                    <a:pt x="432160" y="50128"/>
                    <a:pt x="419689" y="54887"/>
                    <a:pt x="409863" y="59908"/>
                  </a:cubicBezTo>
                  <a:cubicBezTo>
                    <a:pt x="406176" y="61535"/>
                    <a:pt x="402519" y="63558"/>
                    <a:pt x="398996" y="65874"/>
                  </a:cubicBezTo>
                  <a:cubicBezTo>
                    <a:pt x="395369" y="67897"/>
                    <a:pt x="391592" y="70138"/>
                    <a:pt x="387814" y="72581"/>
                  </a:cubicBezTo>
                  <a:cubicBezTo>
                    <a:pt x="393458" y="66308"/>
                    <a:pt x="399296" y="60193"/>
                    <a:pt x="405344" y="54243"/>
                  </a:cubicBezTo>
                  <a:cubicBezTo>
                    <a:pt x="409001" y="52361"/>
                    <a:pt x="412329" y="49911"/>
                    <a:pt x="416016" y="47970"/>
                  </a:cubicBezTo>
                  <a:cubicBezTo>
                    <a:pt x="420933" y="45384"/>
                    <a:pt x="426269" y="43563"/>
                    <a:pt x="431328" y="41300"/>
                  </a:cubicBezTo>
                  <a:cubicBezTo>
                    <a:pt x="437001" y="38767"/>
                    <a:pt x="442375" y="35424"/>
                    <a:pt x="447606" y="32112"/>
                  </a:cubicBezTo>
                  <a:cubicBezTo>
                    <a:pt x="455033" y="27398"/>
                    <a:pt x="471266" y="17746"/>
                    <a:pt x="468958" y="6946"/>
                  </a:cubicBezTo>
                  <a:cubicBezTo>
                    <a:pt x="466282" y="-5584"/>
                    <a:pt x="440793" y="2008"/>
                    <a:pt x="434288" y="5342"/>
                  </a:cubicBezTo>
                  <a:cubicBezTo>
                    <a:pt x="419187" y="13084"/>
                    <a:pt x="411227" y="30741"/>
                    <a:pt x="404467" y="46044"/>
                  </a:cubicBezTo>
                  <a:cubicBezTo>
                    <a:pt x="403231" y="47243"/>
                    <a:pt x="402204" y="48607"/>
                    <a:pt x="401364" y="50098"/>
                  </a:cubicBezTo>
                  <a:cubicBezTo>
                    <a:pt x="395054" y="56064"/>
                    <a:pt x="388961" y="62179"/>
                    <a:pt x="383078" y="68437"/>
                  </a:cubicBezTo>
                  <a:cubicBezTo>
                    <a:pt x="391014" y="48749"/>
                    <a:pt x="398869" y="19911"/>
                    <a:pt x="383715" y="16194"/>
                  </a:cubicBezTo>
                  <a:cubicBezTo>
                    <a:pt x="370614" y="12979"/>
                    <a:pt x="359260" y="27151"/>
                    <a:pt x="356165" y="38182"/>
                  </a:cubicBezTo>
                  <a:cubicBezTo>
                    <a:pt x="351721" y="54025"/>
                    <a:pt x="359290" y="72304"/>
                    <a:pt x="367032" y="86438"/>
                  </a:cubicBezTo>
                  <a:cubicBezTo>
                    <a:pt x="359522" y="95379"/>
                    <a:pt x="352425" y="104604"/>
                    <a:pt x="345673" y="114047"/>
                  </a:cubicBezTo>
                  <a:cubicBezTo>
                    <a:pt x="348963" y="88296"/>
                    <a:pt x="347404" y="53763"/>
                    <a:pt x="326089" y="53621"/>
                  </a:cubicBezTo>
                  <a:cubicBezTo>
                    <a:pt x="288474" y="53366"/>
                    <a:pt x="313566" y="122935"/>
                    <a:pt x="327881" y="140749"/>
                  </a:cubicBezTo>
                  <a:cubicBezTo>
                    <a:pt x="311250" y="167713"/>
                    <a:pt x="297295" y="196281"/>
                    <a:pt x="285784" y="226004"/>
                  </a:cubicBezTo>
                  <a:cubicBezTo>
                    <a:pt x="285514" y="215677"/>
                    <a:pt x="284180" y="205297"/>
                    <a:pt x="281872" y="194970"/>
                  </a:cubicBezTo>
                  <a:cubicBezTo>
                    <a:pt x="281902" y="194880"/>
                    <a:pt x="281984" y="194857"/>
                    <a:pt x="281999" y="194767"/>
                  </a:cubicBezTo>
                  <a:cubicBezTo>
                    <a:pt x="286781" y="173933"/>
                    <a:pt x="309174" y="165233"/>
                    <a:pt x="315350" y="145485"/>
                  </a:cubicBezTo>
                  <a:cubicBezTo>
                    <a:pt x="318977" y="133907"/>
                    <a:pt x="315747" y="119120"/>
                    <a:pt x="301125" y="120477"/>
                  </a:cubicBezTo>
                  <a:cubicBezTo>
                    <a:pt x="281872" y="122260"/>
                    <a:pt x="274579" y="146962"/>
                    <a:pt x="273995" y="168620"/>
                  </a:cubicBezTo>
                  <a:cubicBezTo>
                    <a:pt x="270248" y="158398"/>
                    <a:pt x="265788" y="148333"/>
                    <a:pt x="260774" y="138546"/>
                  </a:cubicBezTo>
                  <a:cubicBezTo>
                    <a:pt x="266830" y="125618"/>
                    <a:pt x="275561" y="114362"/>
                    <a:pt x="281190" y="101119"/>
                  </a:cubicBezTo>
                  <a:cubicBezTo>
                    <a:pt x="285739" y="90402"/>
                    <a:pt x="284907" y="77909"/>
                    <a:pt x="271634" y="75511"/>
                  </a:cubicBezTo>
                  <a:cubicBezTo>
                    <a:pt x="249832" y="71592"/>
                    <a:pt x="243230" y="90297"/>
                    <a:pt x="243799" y="109250"/>
                  </a:cubicBezTo>
                  <a:cubicBezTo>
                    <a:pt x="240517" y="104169"/>
                    <a:pt x="237129" y="99246"/>
                    <a:pt x="233689" y="94442"/>
                  </a:cubicBezTo>
                  <a:cubicBezTo>
                    <a:pt x="233607" y="93970"/>
                    <a:pt x="233524" y="93490"/>
                    <a:pt x="233284" y="92995"/>
                  </a:cubicBezTo>
                  <a:cubicBezTo>
                    <a:pt x="229080" y="84474"/>
                    <a:pt x="230826" y="74904"/>
                    <a:pt x="227454" y="66218"/>
                  </a:cubicBezTo>
                  <a:cubicBezTo>
                    <a:pt x="225393" y="60905"/>
                    <a:pt x="221705" y="56326"/>
                    <a:pt x="217853" y="52197"/>
                  </a:cubicBezTo>
                  <a:cubicBezTo>
                    <a:pt x="211723" y="45624"/>
                    <a:pt x="201605" y="37920"/>
                    <a:pt x="192289" y="42132"/>
                  </a:cubicBezTo>
                  <a:cubicBezTo>
                    <a:pt x="181400" y="47056"/>
                    <a:pt x="187343" y="65529"/>
                    <a:pt x="191675" y="72559"/>
                  </a:cubicBezTo>
                  <a:cubicBezTo>
                    <a:pt x="199627" y="85471"/>
                    <a:pt x="212532" y="93280"/>
                    <a:pt x="225820" y="99590"/>
                  </a:cubicBezTo>
                  <a:cubicBezTo>
                    <a:pt x="229268" y="105691"/>
                    <a:pt x="232887" y="111724"/>
                    <a:pt x="236560" y="117719"/>
                  </a:cubicBezTo>
                  <a:cubicBezTo>
                    <a:pt x="233187" y="115268"/>
                    <a:pt x="229889" y="113020"/>
                    <a:pt x="227154" y="111012"/>
                  </a:cubicBezTo>
                  <a:cubicBezTo>
                    <a:pt x="217913" y="104244"/>
                    <a:pt x="200728" y="97087"/>
                    <a:pt x="193961" y="111289"/>
                  </a:cubicBezTo>
                  <a:cubicBezTo>
                    <a:pt x="188242" y="123280"/>
                    <a:pt x="203853" y="133944"/>
                    <a:pt x="212660" y="137961"/>
                  </a:cubicBezTo>
                  <a:cubicBezTo>
                    <a:pt x="224591" y="143402"/>
                    <a:pt x="240959" y="148610"/>
                    <a:pt x="254494" y="148131"/>
                  </a:cubicBezTo>
                  <a:cubicBezTo>
                    <a:pt x="254846" y="148760"/>
                    <a:pt x="255206" y="149390"/>
                    <a:pt x="255536" y="150019"/>
                  </a:cubicBezTo>
                  <a:cubicBezTo>
                    <a:pt x="258946" y="156457"/>
                    <a:pt x="261914" y="162947"/>
                    <a:pt x="264589" y="169497"/>
                  </a:cubicBezTo>
                  <a:cubicBezTo>
                    <a:pt x="258601" y="164671"/>
                    <a:pt x="251699" y="160923"/>
                    <a:pt x="244556" y="158450"/>
                  </a:cubicBezTo>
                  <a:cubicBezTo>
                    <a:pt x="235473" y="155310"/>
                    <a:pt x="221113" y="151541"/>
                    <a:pt x="213386" y="159455"/>
                  </a:cubicBezTo>
                  <a:cubicBezTo>
                    <a:pt x="204783" y="168253"/>
                    <a:pt x="216182" y="183399"/>
                    <a:pt x="223399" y="188532"/>
                  </a:cubicBezTo>
                  <a:cubicBezTo>
                    <a:pt x="237047" y="198260"/>
                    <a:pt x="257664" y="196866"/>
                    <a:pt x="273545" y="196476"/>
                  </a:cubicBezTo>
                  <a:cubicBezTo>
                    <a:pt x="277150" y="210288"/>
                    <a:pt x="279496" y="224467"/>
                    <a:pt x="280680" y="239223"/>
                  </a:cubicBezTo>
                  <a:cubicBezTo>
                    <a:pt x="280687" y="239343"/>
                    <a:pt x="280777" y="239373"/>
                    <a:pt x="280807" y="239486"/>
                  </a:cubicBezTo>
                  <a:cubicBezTo>
                    <a:pt x="251346" y="321495"/>
                    <a:pt x="239550" y="411427"/>
                    <a:pt x="239790" y="499687"/>
                  </a:cubicBezTo>
                  <a:cubicBezTo>
                    <a:pt x="232243" y="476469"/>
                    <a:pt x="221713" y="453125"/>
                    <a:pt x="210599" y="430732"/>
                  </a:cubicBezTo>
                  <a:cubicBezTo>
                    <a:pt x="211738" y="423350"/>
                    <a:pt x="213199" y="415878"/>
                    <a:pt x="215830" y="408631"/>
                  </a:cubicBezTo>
                  <a:cubicBezTo>
                    <a:pt x="221945" y="391687"/>
                    <a:pt x="263832" y="331455"/>
                    <a:pt x="227589" y="322987"/>
                  </a:cubicBezTo>
                  <a:cubicBezTo>
                    <a:pt x="188152" y="313746"/>
                    <a:pt x="194320" y="376406"/>
                    <a:pt x="203359" y="416365"/>
                  </a:cubicBezTo>
                  <a:cubicBezTo>
                    <a:pt x="196104" y="402216"/>
                    <a:pt x="188842" y="388562"/>
                    <a:pt x="182224" y="375716"/>
                  </a:cubicBezTo>
                  <a:cubicBezTo>
                    <a:pt x="176761" y="365112"/>
                    <a:pt x="171657" y="354365"/>
                    <a:pt x="166696" y="343574"/>
                  </a:cubicBezTo>
                  <a:cubicBezTo>
                    <a:pt x="168075" y="338260"/>
                    <a:pt x="170683" y="333112"/>
                    <a:pt x="173471" y="328638"/>
                  </a:cubicBezTo>
                  <a:cubicBezTo>
                    <a:pt x="180531" y="315463"/>
                    <a:pt x="191353" y="305578"/>
                    <a:pt x="195587" y="290994"/>
                  </a:cubicBezTo>
                  <a:cubicBezTo>
                    <a:pt x="199349" y="278756"/>
                    <a:pt x="204056" y="244874"/>
                    <a:pt x="185702" y="241112"/>
                  </a:cubicBezTo>
                  <a:cubicBezTo>
                    <a:pt x="165939" y="237350"/>
                    <a:pt x="154644" y="270287"/>
                    <a:pt x="153228" y="283934"/>
                  </a:cubicBezTo>
                  <a:cubicBezTo>
                    <a:pt x="152186" y="294141"/>
                    <a:pt x="152628" y="305076"/>
                    <a:pt x="154180" y="315845"/>
                  </a:cubicBezTo>
                  <a:cubicBezTo>
                    <a:pt x="143492" y="291976"/>
                    <a:pt x="132715" y="268256"/>
                    <a:pt x="119832" y="245631"/>
                  </a:cubicBezTo>
                  <a:cubicBezTo>
                    <a:pt x="119705" y="240475"/>
                    <a:pt x="119825" y="235319"/>
                    <a:pt x="119345" y="230275"/>
                  </a:cubicBezTo>
                  <a:cubicBezTo>
                    <a:pt x="117936" y="208160"/>
                    <a:pt x="85462" y="111686"/>
                    <a:pt x="59112" y="160631"/>
                  </a:cubicBezTo>
                  <a:cubicBezTo>
                    <a:pt x="38232" y="199826"/>
                    <a:pt x="82539" y="223208"/>
                    <a:pt x="109272" y="245436"/>
                  </a:cubicBezTo>
                  <a:cubicBezTo>
                    <a:pt x="116782" y="260080"/>
                    <a:pt x="123692" y="275009"/>
                    <a:pt x="130347" y="290065"/>
                  </a:cubicBezTo>
                  <a:cubicBezTo>
                    <a:pt x="127694" y="288086"/>
                    <a:pt x="125018" y="286130"/>
                    <a:pt x="122643" y="283927"/>
                  </a:cubicBezTo>
                  <a:cubicBezTo>
                    <a:pt x="113702" y="275451"/>
                    <a:pt x="61465" y="233101"/>
                    <a:pt x="54877" y="262276"/>
                  </a:cubicBezTo>
                  <a:cubicBezTo>
                    <a:pt x="49069" y="285950"/>
                    <a:pt x="116572" y="302408"/>
                    <a:pt x="137542" y="306432"/>
                  </a:cubicBezTo>
                  <a:cubicBezTo>
                    <a:pt x="146843" y="327821"/>
                    <a:pt x="156038" y="349299"/>
                    <a:pt x="166373" y="370313"/>
                  </a:cubicBezTo>
                  <a:cubicBezTo>
                    <a:pt x="169191" y="376039"/>
                    <a:pt x="172077" y="381637"/>
                    <a:pt x="174947" y="387250"/>
                  </a:cubicBezTo>
                  <a:cubicBezTo>
                    <a:pt x="171470" y="384687"/>
                    <a:pt x="167947" y="382177"/>
                    <a:pt x="164530" y="379441"/>
                  </a:cubicBezTo>
                  <a:cubicBezTo>
                    <a:pt x="144767" y="364385"/>
                    <a:pt x="99117" y="308381"/>
                    <a:pt x="70413" y="328615"/>
                  </a:cubicBezTo>
                  <a:cubicBezTo>
                    <a:pt x="34327" y="353916"/>
                    <a:pt x="164312" y="394137"/>
                    <a:pt x="180755" y="398664"/>
                  </a:cubicBezTo>
                  <a:cubicBezTo>
                    <a:pt x="192627" y="421656"/>
                    <a:pt x="204386" y="444431"/>
                    <a:pt x="214173" y="468923"/>
                  </a:cubicBezTo>
                  <a:cubicBezTo>
                    <a:pt x="210351" y="466142"/>
                    <a:pt x="206372" y="463474"/>
                    <a:pt x="202175" y="460851"/>
                  </a:cubicBezTo>
                  <a:cubicBezTo>
                    <a:pt x="190416" y="453320"/>
                    <a:pt x="181939" y="444851"/>
                    <a:pt x="171117" y="436383"/>
                  </a:cubicBezTo>
                  <a:cubicBezTo>
                    <a:pt x="157942" y="425561"/>
                    <a:pt x="116055" y="402973"/>
                    <a:pt x="99117" y="416620"/>
                  </a:cubicBezTo>
                  <a:cubicBezTo>
                    <a:pt x="67565" y="442318"/>
                    <a:pt x="192679" y="472737"/>
                    <a:pt x="217344" y="476911"/>
                  </a:cubicBezTo>
                  <a:cubicBezTo>
                    <a:pt x="225108" y="497079"/>
                    <a:pt x="232340" y="517328"/>
                    <a:pt x="240614" y="537278"/>
                  </a:cubicBezTo>
                  <a:cubicBezTo>
                    <a:pt x="241873" y="568124"/>
                    <a:pt x="244466" y="598603"/>
                    <a:pt x="248259" y="628258"/>
                  </a:cubicBezTo>
                  <a:cubicBezTo>
                    <a:pt x="258384" y="707540"/>
                    <a:pt x="282029" y="783697"/>
                    <a:pt x="315560" y="855664"/>
                  </a:cubicBezTo>
                  <a:cubicBezTo>
                    <a:pt x="302384" y="844288"/>
                    <a:pt x="288782" y="833376"/>
                    <a:pt x="274812" y="822914"/>
                  </a:cubicBezTo>
                  <a:cubicBezTo>
                    <a:pt x="268711" y="809574"/>
                    <a:pt x="263720" y="800169"/>
                    <a:pt x="262716" y="785068"/>
                  </a:cubicBezTo>
                  <a:cubicBezTo>
                    <a:pt x="261861" y="772298"/>
                    <a:pt x="261344" y="759543"/>
                    <a:pt x="259733" y="746832"/>
                  </a:cubicBezTo>
                  <a:cubicBezTo>
                    <a:pt x="258031" y="733433"/>
                    <a:pt x="253602" y="710021"/>
                    <a:pt x="236702" y="707832"/>
                  </a:cubicBezTo>
                  <a:cubicBezTo>
                    <a:pt x="215477" y="705082"/>
                    <a:pt x="216362" y="732638"/>
                    <a:pt x="217958" y="746615"/>
                  </a:cubicBezTo>
                  <a:cubicBezTo>
                    <a:pt x="220259" y="766775"/>
                    <a:pt x="227776" y="784506"/>
                    <a:pt x="240637" y="798663"/>
                  </a:cubicBezTo>
                  <a:cubicBezTo>
                    <a:pt x="228076" y="790217"/>
                    <a:pt x="215298" y="782070"/>
                    <a:pt x="202317" y="774261"/>
                  </a:cubicBezTo>
                  <a:cubicBezTo>
                    <a:pt x="193691" y="744262"/>
                    <a:pt x="210801" y="671448"/>
                    <a:pt x="163331" y="682869"/>
                  </a:cubicBezTo>
                  <a:cubicBezTo>
                    <a:pt x="129373" y="691038"/>
                    <a:pt x="143507" y="726148"/>
                    <a:pt x="162034" y="751247"/>
                  </a:cubicBezTo>
                  <a:cubicBezTo>
                    <a:pt x="148874" y="744134"/>
                    <a:pt x="135571" y="737322"/>
                    <a:pt x="122170" y="730765"/>
                  </a:cubicBezTo>
                  <a:cubicBezTo>
                    <a:pt x="111378" y="718062"/>
                    <a:pt x="98345" y="706461"/>
                    <a:pt x="87096" y="694335"/>
                  </a:cubicBezTo>
                  <a:cubicBezTo>
                    <a:pt x="76769" y="683184"/>
                    <a:pt x="64732" y="672070"/>
                    <a:pt x="50410" y="666382"/>
                  </a:cubicBezTo>
                  <a:cubicBezTo>
                    <a:pt x="33435" y="659637"/>
                    <a:pt x="7264" y="654750"/>
                    <a:pt x="1111" y="677518"/>
                  </a:cubicBezTo>
                  <a:cubicBezTo>
                    <a:pt x="-5027" y="700211"/>
                    <a:pt x="15426" y="718182"/>
                    <a:pt x="33922" y="725436"/>
                  </a:cubicBezTo>
                  <a:cubicBezTo>
                    <a:pt x="59936" y="735643"/>
                    <a:pt x="89794" y="734617"/>
                    <a:pt x="117187" y="738866"/>
                  </a:cubicBezTo>
                  <a:cubicBezTo>
                    <a:pt x="132236" y="747492"/>
                    <a:pt x="147067" y="756418"/>
                    <a:pt x="161719" y="765568"/>
                  </a:cubicBezTo>
                  <a:cubicBezTo>
                    <a:pt x="149915" y="763852"/>
                    <a:pt x="137557" y="764062"/>
                    <a:pt x="127139" y="764676"/>
                  </a:cubicBezTo>
                  <a:cubicBezTo>
                    <a:pt x="112697" y="765516"/>
                    <a:pt x="82457" y="768993"/>
                    <a:pt x="80636" y="788358"/>
                  </a:cubicBezTo>
                  <a:cubicBezTo>
                    <a:pt x="78680" y="809230"/>
                    <a:pt x="98113" y="813284"/>
                    <a:pt x="114369" y="809867"/>
                  </a:cubicBezTo>
                  <a:cubicBezTo>
                    <a:pt x="127109" y="807184"/>
                    <a:pt x="139393" y="800926"/>
                    <a:pt x="151002" y="795245"/>
                  </a:cubicBezTo>
                  <a:cubicBezTo>
                    <a:pt x="163885" y="788950"/>
                    <a:pt x="174220" y="784626"/>
                    <a:pt x="187455" y="781958"/>
                  </a:cubicBezTo>
                  <a:cubicBezTo>
                    <a:pt x="205127" y="793424"/>
                    <a:pt x="222627" y="805168"/>
                    <a:pt x="240067" y="817069"/>
                  </a:cubicBezTo>
                  <a:cubicBezTo>
                    <a:pt x="209894" y="812737"/>
                    <a:pt x="167812" y="819002"/>
                    <a:pt x="157530" y="844295"/>
                  </a:cubicBezTo>
                  <a:cubicBezTo>
                    <a:pt x="149181" y="864867"/>
                    <a:pt x="172631" y="873081"/>
                    <a:pt x="188070" y="872271"/>
                  </a:cubicBezTo>
                  <a:cubicBezTo>
                    <a:pt x="199627" y="871664"/>
                    <a:pt x="209984" y="867715"/>
                    <a:pt x="219187" y="860865"/>
                  </a:cubicBezTo>
                  <a:cubicBezTo>
                    <a:pt x="225063" y="856481"/>
                    <a:pt x="229762" y="850463"/>
                    <a:pt x="234581" y="845000"/>
                  </a:cubicBezTo>
                  <a:cubicBezTo>
                    <a:pt x="241281" y="837416"/>
                    <a:pt x="249225" y="832942"/>
                    <a:pt x="258069" y="829367"/>
                  </a:cubicBezTo>
                  <a:cubicBezTo>
                    <a:pt x="280343" y="844692"/>
                    <a:pt x="302631" y="860183"/>
                    <a:pt x="325190" y="875606"/>
                  </a:cubicBezTo>
                  <a:cubicBezTo>
                    <a:pt x="333044" y="891442"/>
                    <a:pt x="341341" y="907082"/>
                    <a:pt x="350117" y="922483"/>
                  </a:cubicBezTo>
                  <a:cubicBezTo>
                    <a:pt x="376115" y="968138"/>
                    <a:pt x="406146" y="1013883"/>
                    <a:pt x="439197" y="1057417"/>
                  </a:cubicBezTo>
                  <a:cubicBezTo>
                    <a:pt x="424703" y="1048791"/>
                    <a:pt x="408582" y="1041694"/>
                    <a:pt x="391839" y="1035714"/>
                  </a:cubicBezTo>
                  <a:cubicBezTo>
                    <a:pt x="391554" y="1035399"/>
                    <a:pt x="391307" y="1035054"/>
                    <a:pt x="390947" y="1034784"/>
                  </a:cubicBezTo>
                  <a:cubicBezTo>
                    <a:pt x="363989" y="1015007"/>
                    <a:pt x="354509" y="987743"/>
                    <a:pt x="337406" y="960269"/>
                  </a:cubicBezTo>
                  <a:cubicBezTo>
                    <a:pt x="325715" y="941496"/>
                    <a:pt x="309639" y="925271"/>
                    <a:pt x="286054" y="930644"/>
                  </a:cubicBezTo>
                  <a:cubicBezTo>
                    <a:pt x="262626" y="935988"/>
                    <a:pt x="274737" y="964638"/>
                    <a:pt x="283108" y="976989"/>
                  </a:cubicBezTo>
                  <a:cubicBezTo>
                    <a:pt x="294148" y="993266"/>
                    <a:pt x="310088" y="1006246"/>
                    <a:pt x="327393" y="1017083"/>
                  </a:cubicBezTo>
                  <a:cubicBezTo>
                    <a:pt x="317471" y="1014647"/>
                    <a:pt x="307840" y="1012369"/>
                    <a:pt x="298839" y="1010166"/>
                  </a:cubicBezTo>
                  <a:cubicBezTo>
                    <a:pt x="290940" y="1008240"/>
                    <a:pt x="283026" y="1006434"/>
                    <a:pt x="275082" y="1004680"/>
                  </a:cubicBezTo>
                  <a:cubicBezTo>
                    <a:pt x="274812" y="1004568"/>
                    <a:pt x="274482" y="1004553"/>
                    <a:pt x="274190" y="1004478"/>
                  </a:cubicBezTo>
                  <a:cubicBezTo>
                    <a:pt x="272286" y="1004058"/>
                    <a:pt x="270367" y="1003661"/>
                    <a:pt x="268464" y="1003249"/>
                  </a:cubicBezTo>
                  <a:cubicBezTo>
                    <a:pt x="264837" y="996736"/>
                    <a:pt x="259950" y="990988"/>
                    <a:pt x="256533" y="984198"/>
                  </a:cubicBezTo>
                  <a:cubicBezTo>
                    <a:pt x="251436" y="974096"/>
                    <a:pt x="246715" y="963859"/>
                    <a:pt x="241161" y="953974"/>
                  </a:cubicBezTo>
                  <a:cubicBezTo>
                    <a:pt x="233075" y="939555"/>
                    <a:pt x="220589" y="918578"/>
                    <a:pt x="201703" y="918578"/>
                  </a:cubicBezTo>
                  <a:cubicBezTo>
                    <a:pt x="182516" y="918578"/>
                    <a:pt x="179714" y="941309"/>
                    <a:pt x="186309" y="954596"/>
                  </a:cubicBezTo>
                  <a:cubicBezTo>
                    <a:pt x="194418" y="970948"/>
                    <a:pt x="207353" y="981470"/>
                    <a:pt x="222020" y="989961"/>
                  </a:cubicBezTo>
                  <a:cubicBezTo>
                    <a:pt x="225910" y="992862"/>
                    <a:pt x="229957" y="995200"/>
                    <a:pt x="233802" y="996286"/>
                  </a:cubicBezTo>
                  <a:cubicBezTo>
                    <a:pt x="212652" y="992285"/>
                    <a:pt x="191420" y="988650"/>
                    <a:pt x="170158" y="985195"/>
                  </a:cubicBezTo>
                  <a:cubicBezTo>
                    <a:pt x="170136" y="985180"/>
                    <a:pt x="170136" y="985165"/>
                    <a:pt x="170128" y="985150"/>
                  </a:cubicBezTo>
                  <a:cubicBezTo>
                    <a:pt x="163211" y="977783"/>
                    <a:pt x="163271" y="966976"/>
                    <a:pt x="157170" y="958943"/>
                  </a:cubicBezTo>
                  <a:cubicBezTo>
                    <a:pt x="152651" y="952985"/>
                    <a:pt x="147210" y="947784"/>
                    <a:pt x="141559" y="942905"/>
                  </a:cubicBezTo>
                  <a:cubicBezTo>
                    <a:pt x="133382" y="935845"/>
                    <a:pt x="119532" y="923877"/>
                    <a:pt x="107908" y="929363"/>
                  </a:cubicBezTo>
                  <a:cubicBezTo>
                    <a:pt x="93924" y="935958"/>
                    <a:pt x="106717" y="959130"/>
                    <a:pt x="113117" y="965935"/>
                  </a:cubicBezTo>
                  <a:cubicBezTo>
                    <a:pt x="117854" y="970978"/>
                    <a:pt x="123624" y="975198"/>
                    <a:pt x="129912" y="978765"/>
                  </a:cubicBezTo>
                  <a:cubicBezTo>
                    <a:pt x="124396" y="977888"/>
                    <a:pt x="118880" y="977019"/>
                    <a:pt x="113364" y="976134"/>
                  </a:cubicBezTo>
                  <a:cubicBezTo>
                    <a:pt x="91338" y="962877"/>
                    <a:pt x="15711" y="912553"/>
                    <a:pt x="14579" y="959662"/>
                  </a:cubicBezTo>
                  <a:cubicBezTo>
                    <a:pt x="13575" y="1000970"/>
                    <a:pt x="81782" y="988125"/>
                    <a:pt x="107234" y="981867"/>
                  </a:cubicBezTo>
                  <a:cubicBezTo>
                    <a:pt x="109617" y="982430"/>
                    <a:pt x="112008" y="982947"/>
                    <a:pt x="114399" y="983494"/>
                  </a:cubicBezTo>
                  <a:cubicBezTo>
                    <a:pt x="114549" y="983546"/>
                    <a:pt x="114698" y="983614"/>
                    <a:pt x="114841" y="983666"/>
                  </a:cubicBezTo>
                  <a:cubicBezTo>
                    <a:pt x="115178" y="983786"/>
                    <a:pt x="115478" y="983801"/>
                    <a:pt x="115785" y="983801"/>
                  </a:cubicBezTo>
                  <a:cubicBezTo>
                    <a:pt x="124749" y="985824"/>
                    <a:pt x="133735" y="987758"/>
                    <a:pt x="142735" y="989617"/>
                  </a:cubicBezTo>
                  <a:cubicBezTo>
                    <a:pt x="130924" y="993086"/>
                    <a:pt x="119937" y="1001053"/>
                    <a:pt x="111064" y="1008719"/>
                  </a:cubicBezTo>
                  <a:cubicBezTo>
                    <a:pt x="102745" y="1015906"/>
                    <a:pt x="87883" y="1033915"/>
                    <a:pt x="98270" y="1045074"/>
                  </a:cubicBezTo>
                  <a:cubicBezTo>
                    <a:pt x="106567" y="1054007"/>
                    <a:pt x="125311" y="1039124"/>
                    <a:pt x="131726" y="1034522"/>
                  </a:cubicBezTo>
                  <a:cubicBezTo>
                    <a:pt x="137984" y="1030026"/>
                    <a:pt x="143950" y="1025094"/>
                    <a:pt x="149646" y="1019901"/>
                  </a:cubicBezTo>
                  <a:cubicBezTo>
                    <a:pt x="157215" y="1012991"/>
                    <a:pt x="161322" y="1003421"/>
                    <a:pt x="169004" y="996571"/>
                  </a:cubicBezTo>
                  <a:cubicBezTo>
                    <a:pt x="169521" y="996114"/>
                    <a:pt x="169881" y="995604"/>
                    <a:pt x="170128" y="995095"/>
                  </a:cubicBezTo>
                  <a:cubicBezTo>
                    <a:pt x="190386" y="999014"/>
                    <a:pt x="210681" y="1002791"/>
                    <a:pt x="230961" y="1006696"/>
                  </a:cubicBezTo>
                  <a:cubicBezTo>
                    <a:pt x="219375" y="1008719"/>
                    <a:pt x="207916" y="1011792"/>
                    <a:pt x="196749" y="1015224"/>
                  </a:cubicBezTo>
                  <a:cubicBezTo>
                    <a:pt x="181760" y="1019826"/>
                    <a:pt x="151077" y="1030048"/>
                    <a:pt x="151204" y="1050275"/>
                  </a:cubicBezTo>
                  <a:cubicBezTo>
                    <a:pt x="151339" y="1071244"/>
                    <a:pt x="172174" y="1075921"/>
                    <a:pt x="188430" y="1068561"/>
                  </a:cubicBezTo>
                  <a:cubicBezTo>
                    <a:pt x="201200" y="1062776"/>
                    <a:pt x="212292" y="1054337"/>
                    <a:pt x="223257" y="1045696"/>
                  </a:cubicBezTo>
                  <a:cubicBezTo>
                    <a:pt x="240120" y="1032409"/>
                    <a:pt x="252688" y="1023910"/>
                    <a:pt x="274122" y="1017473"/>
                  </a:cubicBezTo>
                  <a:cubicBezTo>
                    <a:pt x="275127" y="1017173"/>
                    <a:pt x="275921" y="1016671"/>
                    <a:pt x="276603" y="1016064"/>
                  </a:cubicBezTo>
                  <a:cubicBezTo>
                    <a:pt x="296868" y="1020560"/>
                    <a:pt x="316594" y="1025829"/>
                    <a:pt x="335930" y="1031839"/>
                  </a:cubicBezTo>
                  <a:cubicBezTo>
                    <a:pt x="308275" y="1038337"/>
                    <a:pt x="282891" y="1058197"/>
                    <a:pt x="262693" y="1076797"/>
                  </a:cubicBezTo>
                  <a:cubicBezTo>
                    <a:pt x="253984" y="1084816"/>
                    <a:pt x="230377" y="1118900"/>
                    <a:pt x="255873" y="1124004"/>
                  </a:cubicBezTo>
                  <a:cubicBezTo>
                    <a:pt x="277600" y="1128365"/>
                    <a:pt x="301859" y="1106954"/>
                    <a:pt x="317583" y="1094948"/>
                  </a:cubicBezTo>
                  <a:cubicBezTo>
                    <a:pt x="336544" y="1080477"/>
                    <a:pt x="356892" y="1062543"/>
                    <a:pt x="372533" y="1044152"/>
                  </a:cubicBezTo>
                  <a:cubicBezTo>
                    <a:pt x="401462" y="1054809"/>
                    <a:pt x="429754" y="1067332"/>
                    <a:pt x="458016" y="1081549"/>
                  </a:cubicBezTo>
                  <a:cubicBezTo>
                    <a:pt x="489148" y="1120384"/>
                    <a:pt x="522671" y="1157001"/>
                    <a:pt x="557880" y="1189564"/>
                  </a:cubicBezTo>
                  <a:cubicBezTo>
                    <a:pt x="560129" y="1191639"/>
                    <a:pt x="564311" y="1188814"/>
                    <a:pt x="562325" y="1186139"/>
                  </a:cubicBezTo>
                  <a:cubicBezTo>
                    <a:pt x="552702" y="1173293"/>
                    <a:pt x="542846" y="1160681"/>
                    <a:pt x="532901" y="1148150"/>
                  </a:cubicBezTo>
                  <a:cubicBezTo>
                    <a:pt x="532924" y="1147648"/>
                    <a:pt x="532879" y="1147146"/>
                    <a:pt x="532661" y="1146659"/>
                  </a:cubicBezTo>
                  <a:cubicBezTo>
                    <a:pt x="517770" y="1112298"/>
                    <a:pt x="514614" y="1076138"/>
                    <a:pt x="515386" y="1039618"/>
                  </a:cubicBezTo>
                  <a:cubicBezTo>
                    <a:pt x="522491" y="1035969"/>
                    <a:pt x="527430" y="1029733"/>
                    <a:pt x="534370" y="1025177"/>
                  </a:cubicBezTo>
                  <a:cubicBezTo>
                    <a:pt x="539436" y="1021849"/>
                    <a:pt x="544907" y="1020066"/>
                    <a:pt x="550581" y="1018087"/>
                  </a:cubicBezTo>
                  <a:cubicBezTo>
                    <a:pt x="565405" y="1012886"/>
                    <a:pt x="580252" y="1007828"/>
                    <a:pt x="594319" y="1000738"/>
                  </a:cubicBezTo>
                  <a:cubicBezTo>
                    <a:pt x="610650" y="992502"/>
                    <a:pt x="628846" y="968408"/>
                    <a:pt x="603605" y="957406"/>
                  </a:cubicBezTo>
                  <a:cubicBezTo>
                    <a:pt x="590587" y="951726"/>
                    <a:pt x="575440" y="957151"/>
                    <a:pt x="561935" y="965275"/>
                  </a:cubicBezTo>
                  <a:cubicBezTo>
                    <a:pt x="557326" y="967793"/>
                    <a:pt x="552859" y="970881"/>
                    <a:pt x="548647" y="974351"/>
                  </a:cubicBezTo>
                  <a:cubicBezTo>
                    <a:pt x="544195" y="977723"/>
                    <a:pt x="540141" y="981066"/>
                    <a:pt x="536723" y="983943"/>
                  </a:cubicBezTo>
                  <a:cubicBezTo>
                    <a:pt x="531627" y="988253"/>
                    <a:pt x="523803" y="995612"/>
                    <a:pt x="517110" y="1004065"/>
                  </a:cubicBezTo>
                  <a:cubicBezTo>
                    <a:pt x="518024" y="990951"/>
                    <a:pt x="519104" y="977851"/>
                    <a:pt x="520056" y="964833"/>
                  </a:cubicBezTo>
                  <a:cubicBezTo>
                    <a:pt x="520558" y="957803"/>
                    <a:pt x="521195" y="950759"/>
                    <a:pt x="521892" y="943722"/>
                  </a:cubicBezTo>
                  <a:cubicBezTo>
                    <a:pt x="536334" y="933297"/>
                    <a:pt x="548999" y="923008"/>
                    <a:pt x="566619" y="917507"/>
                  </a:cubicBezTo>
                  <a:cubicBezTo>
                    <a:pt x="582238" y="912628"/>
                    <a:pt x="597624" y="907787"/>
                    <a:pt x="612298" y="900420"/>
                  </a:cubicBezTo>
                  <a:cubicBezTo>
                    <a:pt x="625781" y="893660"/>
                    <a:pt x="653428" y="866261"/>
                    <a:pt x="633178" y="850501"/>
                  </a:cubicBezTo>
                  <a:cubicBezTo>
                    <a:pt x="615363" y="836636"/>
                    <a:pt x="589410" y="853393"/>
                    <a:pt x="573746" y="863660"/>
                  </a:cubicBezTo>
                  <a:cubicBezTo>
                    <a:pt x="559035" y="873298"/>
                    <a:pt x="538372" y="887560"/>
                    <a:pt x="526883" y="904849"/>
                  </a:cubicBezTo>
                  <a:cubicBezTo>
                    <a:pt x="529948" y="885514"/>
                    <a:pt x="533920" y="866313"/>
                    <a:pt x="538994" y="847435"/>
                  </a:cubicBezTo>
                  <a:cubicBezTo>
                    <a:pt x="549224" y="844340"/>
                    <a:pt x="556929" y="835265"/>
                    <a:pt x="567826" y="832462"/>
                  </a:cubicBezTo>
                  <a:cubicBezTo>
                    <a:pt x="580536" y="829187"/>
                    <a:pt x="593382" y="826451"/>
                    <a:pt x="605980" y="822757"/>
                  </a:cubicBezTo>
                  <a:cubicBezTo>
                    <a:pt x="620850" y="818410"/>
                    <a:pt x="650992" y="810534"/>
                    <a:pt x="649824" y="790074"/>
                  </a:cubicBezTo>
                  <a:cubicBezTo>
                    <a:pt x="648437" y="767142"/>
                    <a:pt x="617252" y="776899"/>
                    <a:pt x="605141" y="781808"/>
                  </a:cubicBezTo>
                  <a:close/>
                  <a:moveTo>
                    <a:pt x="412089" y="39996"/>
                  </a:moveTo>
                  <a:cubicBezTo>
                    <a:pt x="412104" y="40086"/>
                    <a:pt x="412112" y="40183"/>
                    <a:pt x="412142" y="40273"/>
                  </a:cubicBezTo>
                  <a:cubicBezTo>
                    <a:pt x="412014" y="40386"/>
                    <a:pt x="411887" y="40498"/>
                    <a:pt x="411752" y="40610"/>
                  </a:cubicBezTo>
                  <a:cubicBezTo>
                    <a:pt x="411864" y="40408"/>
                    <a:pt x="411977" y="40206"/>
                    <a:pt x="412089" y="39996"/>
                  </a:cubicBezTo>
                  <a:close/>
                  <a:moveTo>
                    <a:pt x="199125" y="69906"/>
                  </a:moveTo>
                  <a:cubicBezTo>
                    <a:pt x="199274" y="70085"/>
                    <a:pt x="199417" y="70273"/>
                    <a:pt x="199567" y="70453"/>
                  </a:cubicBezTo>
                  <a:cubicBezTo>
                    <a:pt x="199761" y="70820"/>
                    <a:pt x="199979" y="71180"/>
                    <a:pt x="200174" y="71539"/>
                  </a:cubicBezTo>
                  <a:cubicBezTo>
                    <a:pt x="199806" y="71007"/>
                    <a:pt x="199484" y="70453"/>
                    <a:pt x="199125" y="69906"/>
                  </a:cubicBezTo>
                  <a:close/>
                  <a:moveTo>
                    <a:pt x="102610" y="778016"/>
                  </a:moveTo>
                  <a:cubicBezTo>
                    <a:pt x="102482" y="777919"/>
                    <a:pt x="102347" y="777829"/>
                    <a:pt x="102205" y="777731"/>
                  </a:cubicBezTo>
                  <a:cubicBezTo>
                    <a:pt x="102722" y="777559"/>
                    <a:pt x="103217" y="777379"/>
                    <a:pt x="103757" y="777222"/>
                  </a:cubicBezTo>
                  <a:cubicBezTo>
                    <a:pt x="103359" y="777461"/>
                    <a:pt x="103000" y="777754"/>
                    <a:pt x="102610" y="778016"/>
                  </a:cubicBezTo>
                  <a:close/>
                  <a:moveTo>
                    <a:pt x="200069" y="926665"/>
                  </a:moveTo>
                  <a:cubicBezTo>
                    <a:pt x="200016" y="926605"/>
                    <a:pt x="199949" y="926530"/>
                    <a:pt x="199896" y="926477"/>
                  </a:cubicBezTo>
                  <a:cubicBezTo>
                    <a:pt x="200031" y="926455"/>
                    <a:pt x="200181" y="926462"/>
                    <a:pt x="200324" y="926447"/>
                  </a:cubicBezTo>
                  <a:cubicBezTo>
                    <a:pt x="200241" y="926530"/>
                    <a:pt x="200144" y="926582"/>
                    <a:pt x="200069" y="926665"/>
                  </a:cubicBezTo>
                  <a:close/>
                </a:path>
              </a:pathLst>
            </a:custGeom>
            <a:solidFill>
              <a:srgbClr val="55035B">
                <a:alpha val="5000"/>
              </a:srgbClr>
            </a:solidFill>
            <a:ln>
              <a:noFill/>
            </a:ln>
            <a:effectLst>
              <a:outerShdw blurRad="28575" dist="19050" algn="bl" rotWithShape="0">
                <a:schemeClr val="dk1"/>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3"/>
            <p:cNvSpPr/>
            <p:nvPr/>
          </p:nvSpPr>
          <p:spPr>
            <a:xfrm rot="-2277925">
              <a:off x="136958" y="3959786"/>
              <a:ext cx="1444569" cy="2645883"/>
            </a:xfrm>
            <a:custGeom>
              <a:avLst/>
              <a:gdLst/>
              <a:ahLst/>
              <a:cxnLst/>
              <a:rect l="l" t="t" r="r" b="b"/>
              <a:pathLst>
                <a:path w="649856" h="1190281" extrusionOk="0">
                  <a:moveTo>
                    <a:pt x="605141" y="781808"/>
                  </a:moveTo>
                  <a:cubicBezTo>
                    <a:pt x="582867" y="790824"/>
                    <a:pt x="561118" y="805003"/>
                    <a:pt x="545942" y="824061"/>
                  </a:cubicBezTo>
                  <a:cubicBezTo>
                    <a:pt x="545912" y="824083"/>
                    <a:pt x="545889" y="824098"/>
                    <a:pt x="545859" y="824113"/>
                  </a:cubicBezTo>
                  <a:cubicBezTo>
                    <a:pt x="550281" y="810489"/>
                    <a:pt x="555332" y="797089"/>
                    <a:pt x="561096" y="783989"/>
                  </a:cubicBezTo>
                  <a:cubicBezTo>
                    <a:pt x="567848" y="780302"/>
                    <a:pt x="572292" y="773782"/>
                    <a:pt x="577306" y="767142"/>
                  </a:cubicBezTo>
                  <a:cubicBezTo>
                    <a:pt x="586824" y="754507"/>
                    <a:pt x="599438" y="744891"/>
                    <a:pt x="608903" y="732181"/>
                  </a:cubicBezTo>
                  <a:cubicBezTo>
                    <a:pt x="618174" y="719733"/>
                    <a:pt x="617432" y="693968"/>
                    <a:pt x="597564" y="692904"/>
                  </a:cubicBezTo>
                  <a:cubicBezTo>
                    <a:pt x="554380" y="690588"/>
                    <a:pt x="537960" y="756373"/>
                    <a:pt x="549974" y="789325"/>
                  </a:cubicBezTo>
                  <a:cubicBezTo>
                    <a:pt x="546294" y="797763"/>
                    <a:pt x="542914" y="806262"/>
                    <a:pt x="539811" y="814820"/>
                  </a:cubicBezTo>
                  <a:cubicBezTo>
                    <a:pt x="535817" y="802717"/>
                    <a:pt x="530458" y="790299"/>
                    <a:pt x="525556" y="779103"/>
                  </a:cubicBezTo>
                  <a:cubicBezTo>
                    <a:pt x="521382" y="769600"/>
                    <a:pt x="511827" y="756785"/>
                    <a:pt x="500270" y="762810"/>
                  </a:cubicBezTo>
                  <a:cubicBezTo>
                    <a:pt x="485483" y="770522"/>
                    <a:pt x="490475" y="789370"/>
                    <a:pt x="496605" y="800604"/>
                  </a:cubicBezTo>
                  <a:cubicBezTo>
                    <a:pt x="504542" y="815120"/>
                    <a:pt x="518542" y="828827"/>
                    <a:pt x="531837" y="838914"/>
                  </a:cubicBezTo>
                  <a:cubicBezTo>
                    <a:pt x="524829" y="862132"/>
                    <a:pt x="519583" y="885828"/>
                    <a:pt x="515694" y="910072"/>
                  </a:cubicBezTo>
                  <a:cubicBezTo>
                    <a:pt x="511159" y="894469"/>
                    <a:pt x="505479" y="878686"/>
                    <a:pt x="500480" y="864410"/>
                  </a:cubicBezTo>
                  <a:cubicBezTo>
                    <a:pt x="495383" y="849864"/>
                    <a:pt x="489163" y="829269"/>
                    <a:pt x="473297" y="823409"/>
                  </a:cubicBezTo>
                  <a:cubicBezTo>
                    <a:pt x="454823" y="816589"/>
                    <a:pt x="451353" y="853154"/>
                    <a:pt x="453414" y="862499"/>
                  </a:cubicBezTo>
                  <a:cubicBezTo>
                    <a:pt x="461246" y="897977"/>
                    <a:pt x="485506" y="923300"/>
                    <a:pt x="510732" y="947709"/>
                  </a:cubicBezTo>
                  <a:cubicBezTo>
                    <a:pt x="510133" y="953412"/>
                    <a:pt x="509556" y="959130"/>
                    <a:pt x="509068" y="964900"/>
                  </a:cubicBezTo>
                  <a:cubicBezTo>
                    <a:pt x="508147" y="975625"/>
                    <a:pt x="506828" y="987398"/>
                    <a:pt x="505591" y="999719"/>
                  </a:cubicBezTo>
                  <a:cubicBezTo>
                    <a:pt x="502503" y="994233"/>
                    <a:pt x="499086" y="988800"/>
                    <a:pt x="496882" y="982954"/>
                  </a:cubicBezTo>
                  <a:cubicBezTo>
                    <a:pt x="492288" y="970798"/>
                    <a:pt x="487102" y="958950"/>
                    <a:pt x="480597" y="947679"/>
                  </a:cubicBezTo>
                  <a:cubicBezTo>
                    <a:pt x="471723" y="932330"/>
                    <a:pt x="454298" y="916952"/>
                    <a:pt x="438837" y="933477"/>
                  </a:cubicBezTo>
                  <a:cubicBezTo>
                    <a:pt x="424673" y="948623"/>
                    <a:pt x="447598" y="974943"/>
                    <a:pt x="456914" y="985742"/>
                  </a:cubicBezTo>
                  <a:cubicBezTo>
                    <a:pt x="468096" y="998722"/>
                    <a:pt x="485416" y="1017832"/>
                    <a:pt x="503545" y="1022232"/>
                  </a:cubicBezTo>
                  <a:cubicBezTo>
                    <a:pt x="500929" y="1055881"/>
                    <a:pt x="500697" y="1091569"/>
                    <a:pt x="511159" y="1121141"/>
                  </a:cubicBezTo>
                  <a:cubicBezTo>
                    <a:pt x="462198" y="1060797"/>
                    <a:pt x="412037" y="1001870"/>
                    <a:pt x="370839" y="934983"/>
                  </a:cubicBezTo>
                  <a:cubicBezTo>
                    <a:pt x="358031" y="914187"/>
                    <a:pt x="346220" y="892881"/>
                    <a:pt x="335383" y="871155"/>
                  </a:cubicBezTo>
                  <a:cubicBezTo>
                    <a:pt x="336170" y="870780"/>
                    <a:pt x="336724" y="870023"/>
                    <a:pt x="336597" y="868899"/>
                  </a:cubicBezTo>
                  <a:cubicBezTo>
                    <a:pt x="332003" y="828872"/>
                    <a:pt x="332123" y="789812"/>
                    <a:pt x="335570" y="751366"/>
                  </a:cubicBezTo>
                  <a:cubicBezTo>
                    <a:pt x="338950" y="746248"/>
                    <a:pt x="343709" y="742141"/>
                    <a:pt x="349008" y="739495"/>
                  </a:cubicBezTo>
                  <a:cubicBezTo>
                    <a:pt x="364536" y="731492"/>
                    <a:pt x="461478" y="718317"/>
                    <a:pt x="443124" y="686788"/>
                  </a:cubicBezTo>
                  <a:cubicBezTo>
                    <a:pt x="428532" y="661847"/>
                    <a:pt x="372533" y="696673"/>
                    <a:pt x="360302" y="707495"/>
                  </a:cubicBezTo>
                  <a:cubicBezTo>
                    <a:pt x="351241" y="715701"/>
                    <a:pt x="342735" y="726148"/>
                    <a:pt x="336851" y="737667"/>
                  </a:cubicBezTo>
                  <a:cubicBezTo>
                    <a:pt x="339654" y="712584"/>
                    <a:pt x="343859" y="687755"/>
                    <a:pt x="349195" y="663107"/>
                  </a:cubicBezTo>
                  <a:cubicBezTo>
                    <a:pt x="354022" y="657576"/>
                    <a:pt x="359822" y="652817"/>
                    <a:pt x="365953" y="649137"/>
                  </a:cubicBezTo>
                  <a:cubicBezTo>
                    <a:pt x="378656" y="641605"/>
                    <a:pt x="467129" y="601609"/>
                    <a:pt x="440778" y="580902"/>
                  </a:cubicBezTo>
                  <a:cubicBezTo>
                    <a:pt x="421480" y="565374"/>
                    <a:pt x="377712" y="614311"/>
                    <a:pt x="368306" y="625605"/>
                  </a:cubicBezTo>
                  <a:cubicBezTo>
                    <a:pt x="363869" y="631211"/>
                    <a:pt x="358166" y="638330"/>
                    <a:pt x="353137" y="646094"/>
                  </a:cubicBezTo>
                  <a:cubicBezTo>
                    <a:pt x="359223" y="620509"/>
                    <a:pt x="366388" y="595089"/>
                    <a:pt x="374377" y="569743"/>
                  </a:cubicBezTo>
                  <a:cubicBezTo>
                    <a:pt x="377292" y="567764"/>
                    <a:pt x="380237" y="565876"/>
                    <a:pt x="382898" y="563957"/>
                  </a:cubicBezTo>
                  <a:cubicBezTo>
                    <a:pt x="398891" y="551255"/>
                    <a:pt x="456314" y="527723"/>
                    <a:pt x="456779" y="507488"/>
                  </a:cubicBezTo>
                  <a:cubicBezTo>
                    <a:pt x="457251" y="484900"/>
                    <a:pt x="416781" y="511722"/>
                    <a:pt x="409721" y="517373"/>
                  </a:cubicBezTo>
                  <a:cubicBezTo>
                    <a:pt x="399034" y="525684"/>
                    <a:pt x="389486" y="535682"/>
                    <a:pt x="381751" y="546998"/>
                  </a:cubicBezTo>
                  <a:cubicBezTo>
                    <a:pt x="385648" y="535284"/>
                    <a:pt x="389673" y="523586"/>
                    <a:pt x="393817" y="511880"/>
                  </a:cubicBezTo>
                  <a:cubicBezTo>
                    <a:pt x="398232" y="506439"/>
                    <a:pt x="404010" y="501688"/>
                    <a:pt x="408514" y="496659"/>
                  </a:cubicBezTo>
                  <a:cubicBezTo>
                    <a:pt x="421690" y="481131"/>
                    <a:pt x="477217" y="374308"/>
                    <a:pt x="428277" y="395486"/>
                  </a:cubicBezTo>
                  <a:cubicBezTo>
                    <a:pt x="385948" y="413562"/>
                    <a:pt x="390707" y="466742"/>
                    <a:pt x="388002" y="505502"/>
                  </a:cubicBezTo>
                  <a:cubicBezTo>
                    <a:pt x="384127" y="514255"/>
                    <a:pt x="380290" y="523159"/>
                    <a:pt x="376520" y="532189"/>
                  </a:cubicBezTo>
                  <a:cubicBezTo>
                    <a:pt x="376902" y="512382"/>
                    <a:pt x="374287" y="452360"/>
                    <a:pt x="351833" y="481603"/>
                  </a:cubicBezTo>
                  <a:cubicBezTo>
                    <a:pt x="337646" y="499956"/>
                    <a:pt x="353774" y="540455"/>
                    <a:pt x="363839" y="563845"/>
                  </a:cubicBezTo>
                  <a:cubicBezTo>
                    <a:pt x="355078" y="586740"/>
                    <a:pt x="346992" y="610257"/>
                    <a:pt x="340112" y="634111"/>
                  </a:cubicBezTo>
                  <a:cubicBezTo>
                    <a:pt x="339774" y="632830"/>
                    <a:pt x="339475" y="631616"/>
                    <a:pt x="339122" y="630304"/>
                  </a:cubicBezTo>
                  <a:cubicBezTo>
                    <a:pt x="335353" y="614776"/>
                    <a:pt x="334888" y="529132"/>
                    <a:pt x="308065" y="538072"/>
                  </a:cubicBezTo>
                  <a:cubicBezTo>
                    <a:pt x="284532" y="546069"/>
                    <a:pt x="303358" y="594069"/>
                    <a:pt x="309474" y="607244"/>
                  </a:cubicBezTo>
                  <a:cubicBezTo>
                    <a:pt x="316234" y="622278"/>
                    <a:pt x="325183" y="636622"/>
                    <a:pt x="335915" y="649257"/>
                  </a:cubicBezTo>
                  <a:cubicBezTo>
                    <a:pt x="329582" y="673216"/>
                    <a:pt x="324628" y="697430"/>
                    <a:pt x="321503" y="721584"/>
                  </a:cubicBezTo>
                  <a:cubicBezTo>
                    <a:pt x="317718" y="699476"/>
                    <a:pt x="321982" y="677368"/>
                    <a:pt x="312764" y="655717"/>
                  </a:cubicBezTo>
                  <a:cubicBezTo>
                    <a:pt x="307121" y="642542"/>
                    <a:pt x="285477" y="610542"/>
                    <a:pt x="275591" y="636419"/>
                  </a:cubicBezTo>
                  <a:cubicBezTo>
                    <a:pt x="265234" y="662769"/>
                    <a:pt x="287822" y="707480"/>
                    <a:pt x="301005" y="729123"/>
                  </a:cubicBezTo>
                  <a:cubicBezTo>
                    <a:pt x="306319" y="737570"/>
                    <a:pt x="312285" y="744936"/>
                    <a:pt x="318572" y="751988"/>
                  </a:cubicBezTo>
                  <a:cubicBezTo>
                    <a:pt x="316474" y="786664"/>
                    <a:pt x="318767" y="820936"/>
                    <a:pt x="327026" y="853888"/>
                  </a:cubicBezTo>
                  <a:cubicBezTo>
                    <a:pt x="296531" y="788950"/>
                    <a:pt x="274797" y="720295"/>
                    <a:pt x="262551" y="649115"/>
                  </a:cubicBezTo>
                  <a:cubicBezTo>
                    <a:pt x="247030" y="558891"/>
                    <a:pt x="244204" y="457959"/>
                    <a:pt x="259898" y="360848"/>
                  </a:cubicBezTo>
                  <a:cubicBezTo>
                    <a:pt x="269693" y="345620"/>
                    <a:pt x="280717" y="331800"/>
                    <a:pt x="292596" y="318947"/>
                  </a:cubicBezTo>
                  <a:cubicBezTo>
                    <a:pt x="298285" y="319997"/>
                    <a:pt x="304220" y="320454"/>
                    <a:pt x="309946" y="321128"/>
                  </a:cubicBezTo>
                  <a:cubicBezTo>
                    <a:pt x="326884" y="323009"/>
                    <a:pt x="405951" y="331950"/>
                    <a:pt x="409713" y="307481"/>
                  </a:cubicBezTo>
                  <a:cubicBezTo>
                    <a:pt x="412366" y="288124"/>
                    <a:pt x="340973" y="291428"/>
                    <a:pt x="305584" y="305525"/>
                  </a:cubicBezTo>
                  <a:cubicBezTo>
                    <a:pt x="323601" y="287756"/>
                    <a:pt x="343020" y="271531"/>
                    <a:pt x="362655" y="255441"/>
                  </a:cubicBezTo>
                  <a:cubicBezTo>
                    <a:pt x="367954" y="256850"/>
                    <a:pt x="372945" y="259023"/>
                    <a:pt x="378184" y="260425"/>
                  </a:cubicBezTo>
                  <a:cubicBezTo>
                    <a:pt x="390887" y="263250"/>
                    <a:pt x="449247" y="268421"/>
                    <a:pt x="451121" y="249131"/>
                  </a:cubicBezTo>
                  <a:cubicBezTo>
                    <a:pt x="452732" y="224167"/>
                    <a:pt x="397190" y="235716"/>
                    <a:pt x="373740" y="246351"/>
                  </a:cubicBezTo>
                  <a:cubicBezTo>
                    <a:pt x="387170" y="235341"/>
                    <a:pt x="400533" y="224205"/>
                    <a:pt x="413491" y="212521"/>
                  </a:cubicBezTo>
                  <a:cubicBezTo>
                    <a:pt x="421832" y="209112"/>
                    <a:pt x="430069" y="205214"/>
                    <a:pt x="438890" y="203011"/>
                  </a:cubicBezTo>
                  <a:cubicBezTo>
                    <a:pt x="457244" y="198777"/>
                    <a:pt x="472300" y="196424"/>
                    <a:pt x="485483" y="180423"/>
                  </a:cubicBezTo>
                  <a:cubicBezTo>
                    <a:pt x="503365" y="157364"/>
                    <a:pt x="487837" y="143717"/>
                    <a:pt x="462422" y="152185"/>
                  </a:cubicBezTo>
                  <a:cubicBezTo>
                    <a:pt x="442187" y="159245"/>
                    <a:pt x="430421" y="172892"/>
                    <a:pt x="421480" y="191245"/>
                  </a:cubicBezTo>
                  <a:cubicBezTo>
                    <a:pt x="419546" y="195112"/>
                    <a:pt x="417755" y="199047"/>
                    <a:pt x="415679" y="202779"/>
                  </a:cubicBezTo>
                  <a:cubicBezTo>
                    <a:pt x="401552" y="213833"/>
                    <a:pt x="387065" y="224482"/>
                    <a:pt x="372601" y="235162"/>
                  </a:cubicBezTo>
                  <a:cubicBezTo>
                    <a:pt x="375651" y="231070"/>
                    <a:pt x="378686" y="226985"/>
                    <a:pt x="381489" y="222774"/>
                  </a:cubicBezTo>
                  <a:cubicBezTo>
                    <a:pt x="387132" y="215242"/>
                    <a:pt x="399843" y="199714"/>
                    <a:pt x="397482" y="189364"/>
                  </a:cubicBezTo>
                  <a:cubicBezTo>
                    <a:pt x="394192" y="177134"/>
                    <a:pt x="383835" y="180896"/>
                    <a:pt x="375366" y="187011"/>
                  </a:cubicBezTo>
                  <a:cubicBezTo>
                    <a:pt x="355865" y="201640"/>
                    <a:pt x="358099" y="226086"/>
                    <a:pt x="355438" y="247939"/>
                  </a:cubicBezTo>
                  <a:cubicBezTo>
                    <a:pt x="346489" y="254662"/>
                    <a:pt x="337608" y="261466"/>
                    <a:pt x="328922" y="268481"/>
                  </a:cubicBezTo>
                  <a:cubicBezTo>
                    <a:pt x="324043" y="272423"/>
                    <a:pt x="318812" y="276680"/>
                    <a:pt x="313461" y="281169"/>
                  </a:cubicBezTo>
                  <a:cubicBezTo>
                    <a:pt x="315252" y="277871"/>
                    <a:pt x="317171" y="274589"/>
                    <a:pt x="319367" y="271239"/>
                  </a:cubicBezTo>
                  <a:cubicBezTo>
                    <a:pt x="325955" y="261354"/>
                    <a:pt x="353250" y="199242"/>
                    <a:pt x="318895" y="216179"/>
                  </a:cubicBezTo>
                  <a:cubicBezTo>
                    <a:pt x="294095" y="227720"/>
                    <a:pt x="287200" y="274521"/>
                    <a:pt x="290370" y="302063"/>
                  </a:cubicBezTo>
                  <a:cubicBezTo>
                    <a:pt x="280897" y="311446"/>
                    <a:pt x="272091" y="321563"/>
                    <a:pt x="265136" y="332302"/>
                  </a:cubicBezTo>
                  <a:cubicBezTo>
                    <a:pt x="278042" y="268309"/>
                    <a:pt x="299409" y="206676"/>
                    <a:pt x="330931" y="151616"/>
                  </a:cubicBezTo>
                  <a:cubicBezTo>
                    <a:pt x="331583" y="151833"/>
                    <a:pt x="332287" y="151908"/>
                    <a:pt x="333082" y="151631"/>
                  </a:cubicBezTo>
                  <a:cubicBezTo>
                    <a:pt x="350312" y="145673"/>
                    <a:pt x="439354" y="145620"/>
                    <a:pt x="430811" y="114954"/>
                  </a:cubicBezTo>
                  <a:cubicBezTo>
                    <a:pt x="423241" y="87817"/>
                    <a:pt x="370360" y="113252"/>
                    <a:pt x="342742" y="132011"/>
                  </a:cubicBezTo>
                  <a:cubicBezTo>
                    <a:pt x="351031" y="118993"/>
                    <a:pt x="359867" y="106350"/>
                    <a:pt x="369415" y="94239"/>
                  </a:cubicBezTo>
                  <a:cubicBezTo>
                    <a:pt x="389313" y="90312"/>
                    <a:pt x="412022" y="88844"/>
                    <a:pt x="430773" y="81080"/>
                  </a:cubicBezTo>
                  <a:cubicBezTo>
                    <a:pt x="440141" y="77197"/>
                    <a:pt x="451068" y="64974"/>
                    <a:pt x="439894" y="56199"/>
                  </a:cubicBezTo>
                  <a:cubicBezTo>
                    <a:pt x="432160" y="50128"/>
                    <a:pt x="419689" y="54887"/>
                    <a:pt x="409863" y="59908"/>
                  </a:cubicBezTo>
                  <a:cubicBezTo>
                    <a:pt x="406176" y="61535"/>
                    <a:pt x="402519" y="63558"/>
                    <a:pt x="398996" y="65874"/>
                  </a:cubicBezTo>
                  <a:cubicBezTo>
                    <a:pt x="395369" y="67897"/>
                    <a:pt x="391592" y="70138"/>
                    <a:pt x="387814" y="72581"/>
                  </a:cubicBezTo>
                  <a:cubicBezTo>
                    <a:pt x="393458" y="66308"/>
                    <a:pt x="399296" y="60193"/>
                    <a:pt x="405344" y="54243"/>
                  </a:cubicBezTo>
                  <a:cubicBezTo>
                    <a:pt x="409001" y="52361"/>
                    <a:pt x="412329" y="49911"/>
                    <a:pt x="416016" y="47970"/>
                  </a:cubicBezTo>
                  <a:cubicBezTo>
                    <a:pt x="420933" y="45384"/>
                    <a:pt x="426269" y="43563"/>
                    <a:pt x="431328" y="41300"/>
                  </a:cubicBezTo>
                  <a:cubicBezTo>
                    <a:pt x="437001" y="38767"/>
                    <a:pt x="442375" y="35424"/>
                    <a:pt x="447606" y="32112"/>
                  </a:cubicBezTo>
                  <a:cubicBezTo>
                    <a:pt x="455033" y="27398"/>
                    <a:pt x="471266" y="17746"/>
                    <a:pt x="468958" y="6946"/>
                  </a:cubicBezTo>
                  <a:cubicBezTo>
                    <a:pt x="466282" y="-5584"/>
                    <a:pt x="440793" y="2008"/>
                    <a:pt x="434288" y="5342"/>
                  </a:cubicBezTo>
                  <a:cubicBezTo>
                    <a:pt x="419187" y="13084"/>
                    <a:pt x="411227" y="30741"/>
                    <a:pt x="404467" y="46044"/>
                  </a:cubicBezTo>
                  <a:cubicBezTo>
                    <a:pt x="403231" y="47243"/>
                    <a:pt x="402204" y="48607"/>
                    <a:pt x="401364" y="50098"/>
                  </a:cubicBezTo>
                  <a:cubicBezTo>
                    <a:pt x="395054" y="56064"/>
                    <a:pt x="388961" y="62179"/>
                    <a:pt x="383078" y="68437"/>
                  </a:cubicBezTo>
                  <a:cubicBezTo>
                    <a:pt x="391014" y="48749"/>
                    <a:pt x="398869" y="19911"/>
                    <a:pt x="383715" y="16194"/>
                  </a:cubicBezTo>
                  <a:cubicBezTo>
                    <a:pt x="370614" y="12979"/>
                    <a:pt x="359260" y="27151"/>
                    <a:pt x="356165" y="38182"/>
                  </a:cubicBezTo>
                  <a:cubicBezTo>
                    <a:pt x="351721" y="54025"/>
                    <a:pt x="359290" y="72304"/>
                    <a:pt x="367032" y="86438"/>
                  </a:cubicBezTo>
                  <a:cubicBezTo>
                    <a:pt x="359522" y="95379"/>
                    <a:pt x="352425" y="104604"/>
                    <a:pt x="345673" y="114047"/>
                  </a:cubicBezTo>
                  <a:cubicBezTo>
                    <a:pt x="348963" y="88296"/>
                    <a:pt x="347404" y="53763"/>
                    <a:pt x="326089" y="53621"/>
                  </a:cubicBezTo>
                  <a:cubicBezTo>
                    <a:pt x="288474" y="53366"/>
                    <a:pt x="313566" y="122935"/>
                    <a:pt x="327881" y="140749"/>
                  </a:cubicBezTo>
                  <a:cubicBezTo>
                    <a:pt x="311250" y="167713"/>
                    <a:pt x="297295" y="196281"/>
                    <a:pt x="285784" y="226004"/>
                  </a:cubicBezTo>
                  <a:cubicBezTo>
                    <a:pt x="285514" y="215677"/>
                    <a:pt x="284180" y="205297"/>
                    <a:pt x="281872" y="194970"/>
                  </a:cubicBezTo>
                  <a:cubicBezTo>
                    <a:pt x="281902" y="194880"/>
                    <a:pt x="281984" y="194857"/>
                    <a:pt x="281999" y="194767"/>
                  </a:cubicBezTo>
                  <a:cubicBezTo>
                    <a:pt x="286781" y="173933"/>
                    <a:pt x="309174" y="165233"/>
                    <a:pt x="315350" y="145485"/>
                  </a:cubicBezTo>
                  <a:cubicBezTo>
                    <a:pt x="318977" y="133907"/>
                    <a:pt x="315747" y="119120"/>
                    <a:pt x="301125" y="120477"/>
                  </a:cubicBezTo>
                  <a:cubicBezTo>
                    <a:pt x="281872" y="122260"/>
                    <a:pt x="274579" y="146962"/>
                    <a:pt x="273995" y="168620"/>
                  </a:cubicBezTo>
                  <a:cubicBezTo>
                    <a:pt x="270248" y="158398"/>
                    <a:pt x="265788" y="148333"/>
                    <a:pt x="260774" y="138546"/>
                  </a:cubicBezTo>
                  <a:cubicBezTo>
                    <a:pt x="266830" y="125618"/>
                    <a:pt x="275561" y="114362"/>
                    <a:pt x="281190" y="101119"/>
                  </a:cubicBezTo>
                  <a:cubicBezTo>
                    <a:pt x="285739" y="90402"/>
                    <a:pt x="284907" y="77909"/>
                    <a:pt x="271634" y="75511"/>
                  </a:cubicBezTo>
                  <a:cubicBezTo>
                    <a:pt x="249832" y="71592"/>
                    <a:pt x="243230" y="90297"/>
                    <a:pt x="243799" y="109250"/>
                  </a:cubicBezTo>
                  <a:cubicBezTo>
                    <a:pt x="240517" y="104169"/>
                    <a:pt x="237129" y="99246"/>
                    <a:pt x="233689" y="94442"/>
                  </a:cubicBezTo>
                  <a:cubicBezTo>
                    <a:pt x="233607" y="93970"/>
                    <a:pt x="233524" y="93490"/>
                    <a:pt x="233284" y="92995"/>
                  </a:cubicBezTo>
                  <a:cubicBezTo>
                    <a:pt x="229080" y="84474"/>
                    <a:pt x="230826" y="74904"/>
                    <a:pt x="227454" y="66218"/>
                  </a:cubicBezTo>
                  <a:cubicBezTo>
                    <a:pt x="225393" y="60905"/>
                    <a:pt x="221705" y="56326"/>
                    <a:pt x="217853" y="52197"/>
                  </a:cubicBezTo>
                  <a:cubicBezTo>
                    <a:pt x="211723" y="45624"/>
                    <a:pt x="201605" y="37920"/>
                    <a:pt x="192289" y="42132"/>
                  </a:cubicBezTo>
                  <a:cubicBezTo>
                    <a:pt x="181400" y="47056"/>
                    <a:pt x="187343" y="65529"/>
                    <a:pt x="191675" y="72559"/>
                  </a:cubicBezTo>
                  <a:cubicBezTo>
                    <a:pt x="199627" y="85471"/>
                    <a:pt x="212532" y="93280"/>
                    <a:pt x="225820" y="99590"/>
                  </a:cubicBezTo>
                  <a:cubicBezTo>
                    <a:pt x="229268" y="105691"/>
                    <a:pt x="232887" y="111724"/>
                    <a:pt x="236560" y="117719"/>
                  </a:cubicBezTo>
                  <a:cubicBezTo>
                    <a:pt x="233187" y="115268"/>
                    <a:pt x="229889" y="113020"/>
                    <a:pt x="227154" y="111012"/>
                  </a:cubicBezTo>
                  <a:cubicBezTo>
                    <a:pt x="217913" y="104244"/>
                    <a:pt x="200728" y="97087"/>
                    <a:pt x="193961" y="111289"/>
                  </a:cubicBezTo>
                  <a:cubicBezTo>
                    <a:pt x="188242" y="123280"/>
                    <a:pt x="203853" y="133944"/>
                    <a:pt x="212660" y="137961"/>
                  </a:cubicBezTo>
                  <a:cubicBezTo>
                    <a:pt x="224591" y="143402"/>
                    <a:pt x="240959" y="148610"/>
                    <a:pt x="254494" y="148131"/>
                  </a:cubicBezTo>
                  <a:cubicBezTo>
                    <a:pt x="254846" y="148760"/>
                    <a:pt x="255206" y="149390"/>
                    <a:pt x="255536" y="150019"/>
                  </a:cubicBezTo>
                  <a:cubicBezTo>
                    <a:pt x="258946" y="156457"/>
                    <a:pt x="261914" y="162947"/>
                    <a:pt x="264589" y="169497"/>
                  </a:cubicBezTo>
                  <a:cubicBezTo>
                    <a:pt x="258601" y="164671"/>
                    <a:pt x="251699" y="160923"/>
                    <a:pt x="244556" y="158450"/>
                  </a:cubicBezTo>
                  <a:cubicBezTo>
                    <a:pt x="235473" y="155310"/>
                    <a:pt x="221113" y="151541"/>
                    <a:pt x="213386" y="159455"/>
                  </a:cubicBezTo>
                  <a:cubicBezTo>
                    <a:pt x="204783" y="168253"/>
                    <a:pt x="216182" y="183399"/>
                    <a:pt x="223399" y="188532"/>
                  </a:cubicBezTo>
                  <a:cubicBezTo>
                    <a:pt x="237047" y="198260"/>
                    <a:pt x="257664" y="196866"/>
                    <a:pt x="273545" y="196476"/>
                  </a:cubicBezTo>
                  <a:cubicBezTo>
                    <a:pt x="277150" y="210288"/>
                    <a:pt x="279496" y="224467"/>
                    <a:pt x="280680" y="239223"/>
                  </a:cubicBezTo>
                  <a:cubicBezTo>
                    <a:pt x="280687" y="239343"/>
                    <a:pt x="280777" y="239373"/>
                    <a:pt x="280807" y="239486"/>
                  </a:cubicBezTo>
                  <a:cubicBezTo>
                    <a:pt x="251346" y="321495"/>
                    <a:pt x="239550" y="411427"/>
                    <a:pt x="239790" y="499687"/>
                  </a:cubicBezTo>
                  <a:cubicBezTo>
                    <a:pt x="232243" y="476469"/>
                    <a:pt x="221713" y="453125"/>
                    <a:pt x="210599" y="430732"/>
                  </a:cubicBezTo>
                  <a:cubicBezTo>
                    <a:pt x="211738" y="423350"/>
                    <a:pt x="213199" y="415878"/>
                    <a:pt x="215830" y="408631"/>
                  </a:cubicBezTo>
                  <a:cubicBezTo>
                    <a:pt x="221945" y="391687"/>
                    <a:pt x="263832" y="331455"/>
                    <a:pt x="227589" y="322987"/>
                  </a:cubicBezTo>
                  <a:cubicBezTo>
                    <a:pt x="188152" y="313746"/>
                    <a:pt x="194320" y="376406"/>
                    <a:pt x="203359" y="416365"/>
                  </a:cubicBezTo>
                  <a:cubicBezTo>
                    <a:pt x="196104" y="402216"/>
                    <a:pt x="188842" y="388562"/>
                    <a:pt x="182224" y="375716"/>
                  </a:cubicBezTo>
                  <a:cubicBezTo>
                    <a:pt x="176761" y="365112"/>
                    <a:pt x="171657" y="354365"/>
                    <a:pt x="166696" y="343574"/>
                  </a:cubicBezTo>
                  <a:cubicBezTo>
                    <a:pt x="168075" y="338260"/>
                    <a:pt x="170683" y="333112"/>
                    <a:pt x="173471" y="328638"/>
                  </a:cubicBezTo>
                  <a:cubicBezTo>
                    <a:pt x="180531" y="315463"/>
                    <a:pt x="191353" y="305578"/>
                    <a:pt x="195587" y="290994"/>
                  </a:cubicBezTo>
                  <a:cubicBezTo>
                    <a:pt x="199349" y="278756"/>
                    <a:pt x="204056" y="244874"/>
                    <a:pt x="185702" y="241112"/>
                  </a:cubicBezTo>
                  <a:cubicBezTo>
                    <a:pt x="165939" y="237350"/>
                    <a:pt x="154644" y="270287"/>
                    <a:pt x="153228" y="283934"/>
                  </a:cubicBezTo>
                  <a:cubicBezTo>
                    <a:pt x="152186" y="294141"/>
                    <a:pt x="152628" y="305076"/>
                    <a:pt x="154180" y="315845"/>
                  </a:cubicBezTo>
                  <a:cubicBezTo>
                    <a:pt x="143492" y="291976"/>
                    <a:pt x="132715" y="268256"/>
                    <a:pt x="119832" y="245631"/>
                  </a:cubicBezTo>
                  <a:cubicBezTo>
                    <a:pt x="119705" y="240475"/>
                    <a:pt x="119825" y="235319"/>
                    <a:pt x="119345" y="230275"/>
                  </a:cubicBezTo>
                  <a:cubicBezTo>
                    <a:pt x="117936" y="208160"/>
                    <a:pt x="85462" y="111686"/>
                    <a:pt x="59112" y="160631"/>
                  </a:cubicBezTo>
                  <a:cubicBezTo>
                    <a:pt x="38232" y="199826"/>
                    <a:pt x="82539" y="223208"/>
                    <a:pt x="109272" y="245436"/>
                  </a:cubicBezTo>
                  <a:cubicBezTo>
                    <a:pt x="116782" y="260080"/>
                    <a:pt x="123692" y="275009"/>
                    <a:pt x="130347" y="290065"/>
                  </a:cubicBezTo>
                  <a:cubicBezTo>
                    <a:pt x="127694" y="288086"/>
                    <a:pt x="125018" y="286130"/>
                    <a:pt x="122643" y="283927"/>
                  </a:cubicBezTo>
                  <a:cubicBezTo>
                    <a:pt x="113702" y="275451"/>
                    <a:pt x="61465" y="233101"/>
                    <a:pt x="54877" y="262276"/>
                  </a:cubicBezTo>
                  <a:cubicBezTo>
                    <a:pt x="49069" y="285950"/>
                    <a:pt x="116572" y="302408"/>
                    <a:pt x="137542" y="306432"/>
                  </a:cubicBezTo>
                  <a:cubicBezTo>
                    <a:pt x="146843" y="327821"/>
                    <a:pt x="156038" y="349299"/>
                    <a:pt x="166373" y="370313"/>
                  </a:cubicBezTo>
                  <a:cubicBezTo>
                    <a:pt x="169191" y="376039"/>
                    <a:pt x="172077" y="381637"/>
                    <a:pt x="174947" y="387250"/>
                  </a:cubicBezTo>
                  <a:cubicBezTo>
                    <a:pt x="171470" y="384687"/>
                    <a:pt x="167947" y="382177"/>
                    <a:pt x="164530" y="379441"/>
                  </a:cubicBezTo>
                  <a:cubicBezTo>
                    <a:pt x="144767" y="364385"/>
                    <a:pt x="99117" y="308381"/>
                    <a:pt x="70413" y="328615"/>
                  </a:cubicBezTo>
                  <a:cubicBezTo>
                    <a:pt x="34327" y="353916"/>
                    <a:pt x="164312" y="394137"/>
                    <a:pt x="180755" y="398664"/>
                  </a:cubicBezTo>
                  <a:cubicBezTo>
                    <a:pt x="192627" y="421656"/>
                    <a:pt x="204386" y="444431"/>
                    <a:pt x="214173" y="468923"/>
                  </a:cubicBezTo>
                  <a:cubicBezTo>
                    <a:pt x="210351" y="466142"/>
                    <a:pt x="206372" y="463474"/>
                    <a:pt x="202175" y="460851"/>
                  </a:cubicBezTo>
                  <a:cubicBezTo>
                    <a:pt x="190416" y="453320"/>
                    <a:pt x="181939" y="444851"/>
                    <a:pt x="171117" y="436383"/>
                  </a:cubicBezTo>
                  <a:cubicBezTo>
                    <a:pt x="157942" y="425561"/>
                    <a:pt x="116055" y="402973"/>
                    <a:pt x="99117" y="416620"/>
                  </a:cubicBezTo>
                  <a:cubicBezTo>
                    <a:pt x="67565" y="442318"/>
                    <a:pt x="192679" y="472737"/>
                    <a:pt x="217344" y="476911"/>
                  </a:cubicBezTo>
                  <a:cubicBezTo>
                    <a:pt x="225108" y="497079"/>
                    <a:pt x="232340" y="517328"/>
                    <a:pt x="240614" y="537278"/>
                  </a:cubicBezTo>
                  <a:cubicBezTo>
                    <a:pt x="241873" y="568124"/>
                    <a:pt x="244466" y="598603"/>
                    <a:pt x="248259" y="628258"/>
                  </a:cubicBezTo>
                  <a:cubicBezTo>
                    <a:pt x="258384" y="707540"/>
                    <a:pt x="282029" y="783697"/>
                    <a:pt x="315560" y="855664"/>
                  </a:cubicBezTo>
                  <a:cubicBezTo>
                    <a:pt x="302384" y="844288"/>
                    <a:pt x="288782" y="833376"/>
                    <a:pt x="274812" y="822914"/>
                  </a:cubicBezTo>
                  <a:cubicBezTo>
                    <a:pt x="268711" y="809574"/>
                    <a:pt x="263720" y="800169"/>
                    <a:pt x="262716" y="785068"/>
                  </a:cubicBezTo>
                  <a:cubicBezTo>
                    <a:pt x="261861" y="772298"/>
                    <a:pt x="261344" y="759543"/>
                    <a:pt x="259733" y="746832"/>
                  </a:cubicBezTo>
                  <a:cubicBezTo>
                    <a:pt x="258031" y="733433"/>
                    <a:pt x="253602" y="710021"/>
                    <a:pt x="236702" y="707832"/>
                  </a:cubicBezTo>
                  <a:cubicBezTo>
                    <a:pt x="215477" y="705082"/>
                    <a:pt x="216362" y="732638"/>
                    <a:pt x="217958" y="746615"/>
                  </a:cubicBezTo>
                  <a:cubicBezTo>
                    <a:pt x="220259" y="766775"/>
                    <a:pt x="227776" y="784506"/>
                    <a:pt x="240637" y="798663"/>
                  </a:cubicBezTo>
                  <a:cubicBezTo>
                    <a:pt x="228076" y="790217"/>
                    <a:pt x="215298" y="782070"/>
                    <a:pt x="202317" y="774261"/>
                  </a:cubicBezTo>
                  <a:cubicBezTo>
                    <a:pt x="193691" y="744262"/>
                    <a:pt x="210801" y="671448"/>
                    <a:pt x="163331" y="682869"/>
                  </a:cubicBezTo>
                  <a:cubicBezTo>
                    <a:pt x="129373" y="691038"/>
                    <a:pt x="143507" y="726148"/>
                    <a:pt x="162034" y="751247"/>
                  </a:cubicBezTo>
                  <a:cubicBezTo>
                    <a:pt x="148874" y="744134"/>
                    <a:pt x="135571" y="737322"/>
                    <a:pt x="122170" y="730765"/>
                  </a:cubicBezTo>
                  <a:cubicBezTo>
                    <a:pt x="111378" y="718062"/>
                    <a:pt x="98345" y="706461"/>
                    <a:pt x="87096" y="694335"/>
                  </a:cubicBezTo>
                  <a:cubicBezTo>
                    <a:pt x="76769" y="683184"/>
                    <a:pt x="64732" y="672070"/>
                    <a:pt x="50410" y="666382"/>
                  </a:cubicBezTo>
                  <a:cubicBezTo>
                    <a:pt x="33435" y="659637"/>
                    <a:pt x="7264" y="654750"/>
                    <a:pt x="1111" y="677518"/>
                  </a:cubicBezTo>
                  <a:cubicBezTo>
                    <a:pt x="-5027" y="700211"/>
                    <a:pt x="15426" y="718182"/>
                    <a:pt x="33922" y="725436"/>
                  </a:cubicBezTo>
                  <a:cubicBezTo>
                    <a:pt x="59936" y="735643"/>
                    <a:pt x="89794" y="734617"/>
                    <a:pt x="117187" y="738866"/>
                  </a:cubicBezTo>
                  <a:cubicBezTo>
                    <a:pt x="132236" y="747492"/>
                    <a:pt x="147067" y="756418"/>
                    <a:pt x="161719" y="765568"/>
                  </a:cubicBezTo>
                  <a:cubicBezTo>
                    <a:pt x="149915" y="763852"/>
                    <a:pt x="137557" y="764062"/>
                    <a:pt x="127139" y="764676"/>
                  </a:cubicBezTo>
                  <a:cubicBezTo>
                    <a:pt x="112697" y="765516"/>
                    <a:pt x="82457" y="768993"/>
                    <a:pt x="80636" y="788358"/>
                  </a:cubicBezTo>
                  <a:cubicBezTo>
                    <a:pt x="78680" y="809230"/>
                    <a:pt x="98113" y="813284"/>
                    <a:pt x="114369" y="809867"/>
                  </a:cubicBezTo>
                  <a:cubicBezTo>
                    <a:pt x="127109" y="807184"/>
                    <a:pt x="139393" y="800926"/>
                    <a:pt x="151002" y="795245"/>
                  </a:cubicBezTo>
                  <a:cubicBezTo>
                    <a:pt x="163885" y="788950"/>
                    <a:pt x="174220" y="784626"/>
                    <a:pt x="187455" y="781958"/>
                  </a:cubicBezTo>
                  <a:cubicBezTo>
                    <a:pt x="205127" y="793424"/>
                    <a:pt x="222627" y="805168"/>
                    <a:pt x="240067" y="817069"/>
                  </a:cubicBezTo>
                  <a:cubicBezTo>
                    <a:pt x="209894" y="812737"/>
                    <a:pt x="167812" y="819002"/>
                    <a:pt x="157530" y="844295"/>
                  </a:cubicBezTo>
                  <a:cubicBezTo>
                    <a:pt x="149181" y="864867"/>
                    <a:pt x="172631" y="873081"/>
                    <a:pt x="188070" y="872271"/>
                  </a:cubicBezTo>
                  <a:cubicBezTo>
                    <a:pt x="199627" y="871664"/>
                    <a:pt x="209984" y="867715"/>
                    <a:pt x="219187" y="860865"/>
                  </a:cubicBezTo>
                  <a:cubicBezTo>
                    <a:pt x="225063" y="856481"/>
                    <a:pt x="229762" y="850463"/>
                    <a:pt x="234581" y="845000"/>
                  </a:cubicBezTo>
                  <a:cubicBezTo>
                    <a:pt x="241281" y="837416"/>
                    <a:pt x="249225" y="832942"/>
                    <a:pt x="258069" y="829367"/>
                  </a:cubicBezTo>
                  <a:cubicBezTo>
                    <a:pt x="280343" y="844692"/>
                    <a:pt x="302631" y="860183"/>
                    <a:pt x="325190" y="875606"/>
                  </a:cubicBezTo>
                  <a:cubicBezTo>
                    <a:pt x="333044" y="891442"/>
                    <a:pt x="341341" y="907082"/>
                    <a:pt x="350117" y="922483"/>
                  </a:cubicBezTo>
                  <a:cubicBezTo>
                    <a:pt x="376115" y="968138"/>
                    <a:pt x="406146" y="1013883"/>
                    <a:pt x="439197" y="1057417"/>
                  </a:cubicBezTo>
                  <a:cubicBezTo>
                    <a:pt x="424703" y="1048791"/>
                    <a:pt x="408582" y="1041694"/>
                    <a:pt x="391839" y="1035714"/>
                  </a:cubicBezTo>
                  <a:cubicBezTo>
                    <a:pt x="391554" y="1035399"/>
                    <a:pt x="391307" y="1035054"/>
                    <a:pt x="390947" y="1034784"/>
                  </a:cubicBezTo>
                  <a:cubicBezTo>
                    <a:pt x="363989" y="1015007"/>
                    <a:pt x="354509" y="987743"/>
                    <a:pt x="337406" y="960269"/>
                  </a:cubicBezTo>
                  <a:cubicBezTo>
                    <a:pt x="325715" y="941496"/>
                    <a:pt x="309639" y="925271"/>
                    <a:pt x="286054" y="930644"/>
                  </a:cubicBezTo>
                  <a:cubicBezTo>
                    <a:pt x="262626" y="935988"/>
                    <a:pt x="274737" y="964638"/>
                    <a:pt x="283108" y="976989"/>
                  </a:cubicBezTo>
                  <a:cubicBezTo>
                    <a:pt x="294148" y="993266"/>
                    <a:pt x="310088" y="1006246"/>
                    <a:pt x="327393" y="1017083"/>
                  </a:cubicBezTo>
                  <a:cubicBezTo>
                    <a:pt x="317471" y="1014647"/>
                    <a:pt x="307840" y="1012369"/>
                    <a:pt x="298839" y="1010166"/>
                  </a:cubicBezTo>
                  <a:cubicBezTo>
                    <a:pt x="290940" y="1008240"/>
                    <a:pt x="283026" y="1006434"/>
                    <a:pt x="275082" y="1004680"/>
                  </a:cubicBezTo>
                  <a:cubicBezTo>
                    <a:pt x="274812" y="1004568"/>
                    <a:pt x="274482" y="1004553"/>
                    <a:pt x="274190" y="1004478"/>
                  </a:cubicBezTo>
                  <a:cubicBezTo>
                    <a:pt x="272286" y="1004058"/>
                    <a:pt x="270367" y="1003661"/>
                    <a:pt x="268464" y="1003249"/>
                  </a:cubicBezTo>
                  <a:cubicBezTo>
                    <a:pt x="264837" y="996736"/>
                    <a:pt x="259950" y="990988"/>
                    <a:pt x="256533" y="984198"/>
                  </a:cubicBezTo>
                  <a:cubicBezTo>
                    <a:pt x="251436" y="974096"/>
                    <a:pt x="246715" y="963859"/>
                    <a:pt x="241161" y="953974"/>
                  </a:cubicBezTo>
                  <a:cubicBezTo>
                    <a:pt x="233075" y="939555"/>
                    <a:pt x="220589" y="918578"/>
                    <a:pt x="201703" y="918578"/>
                  </a:cubicBezTo>
                  <a:cubicBezTo>
                    <a:pt x="182516" y="918578"/>
                    <a:pt x="179714" y="941309"/>
                    <a:pt x="186309" y="954596"/>
                  </a:cubicBezTo>
                  <a:cubicBezTo>
                    <a:pt x="194418" y="970948"/>
                    <a:pt x="207353" y="981470"/>
                    <a:pt x="222020" y="989961"/>
                  </a:cubicBezTo>
                  <a:cubicBezTo>
                    <a:pt x="225910" y="992862"/>
                    <a:pt x="229957" y="995200"/>
                    <a:pt x="233802" y="996286"/>
                  </a:cubicBezTo>
                  <a:cubicBezTo>
                    <a:pt x="212652" y="992285"/>
                    <a:pt x="191420" y="988650"/>
                    <a:pt x="170158" y="985195"/>
                  </a:cubicBezTo>
                  <a:cubicBezTo>
                    <a:pt x="170136" y="985180"/>
                    <a:pt x="170136" y="985165"/>
                    <a:pt x="170128" y="985150"/>
                  </a:cubicBezTo>
                  <a:cubicBezTo>
                    <a:pt x="163211" y="977783"/>
                    <a:pt x="163271" y="966976"/>
                    <a:pt x="157170" y="958943"/>
                  </a:cubicBezTo>
                  <a:cubicBezTo>
                    <a:pt x="152651" y="952985"/>
                    <a:pt x="147210" y="947784"/>
                    <a:pt x="141559" y="942905"/>
                  </a:cubicBezTo>
                  <a:cubicBezTo>
                    <a:pt x="133382" y="935845"/>
                    <a:pt x="119532" y="923877"/>
                    <a:pt x="107908" y="929363"/>
                  </a:cubicBezTo>
                  <a:cubicBezTo>
                    <a:pt x="93924" y="935958"/>
                    <a:pt x="106717" y="959130"/>
                    <a:pt x="113117" y="965935"/>
                  </a:cubicBezTo>
                  <a:cubicBezTo>
                    <a:pt x="117854" y="970978"/>
                    <a:pt x="123624" y="975198"/>
                    <a:pt x="129912" y="978765"/>
                  </a:cubicBezTo>
                  <a:cubicBezTo>
                    <a:pt x="124396" y="977888"/>
                    <a:pt x="118880" y="977019"/>
                    <a:pt x="113364" y="976134"/>
                  </a:cubicBezTo>
                  <a:cubicBezTo>
                    <a:pt x="91338" y="962877"/>
                    <a:pt x="15711" y="912553"/>
                    <a:pt x="14579" y="959662"/>
                  </a:cubicBezTo>
                  <a:cubicBezTo>
                    <a:pt x="13575" y="1000970"/>
                    <a:pt x="81782" y="988125"/>
                    <a:pt x="107234" y="981867"/>
                  </a:cubicBezTo>
                  <a:cubicBezTo>
                    <a:pt x="109617" y="982430"/>
                    <a:pt x="112008" y="982947"/>
                    <a:pt x="114399" y="983494"/>
                  </a:cubicBezTo>
                  <a:cubicBezTo>
                    <a:pt x="114549" y="983546"/>
                    <a:pt x="114698" y="983614"/>
                    <a:pt x="114841" y="983666"/>
                  </a:cubicBezTo>
                  <a:cubicBezTo>
                    <a:pt x="115178" y="983786"/>
                    <a:pt x="115478" y="983801"/>
                    <a:pt x="115785" y="983801"/>
                  </a:cubicBezTo>
                  <a:cubicBezTo>
                    <a:pt x="124749" y="985824"/>
                    <a:pt x="133735" y="987758"/>
                    <a:pt x="142735" y="989617"/>
                  </a:cubicBezTo>
                  <a:cubicBezTo>
                    <a:pt x="130924" y="993086"/>
                    <a:pt x="119937" y="1001053"/>
                    <a:pt x="111064" y="1008719"/>
                  </a:cubicBezTo>
                  <a:cubicBezTo>
                    <a:pt x="102745" y="1015906"/>
                    <a:pt x="87883" y="1033915"/>
                    <a:pt x="98270" y="1045074"/>
                  </a:cubicBezTo>
                  <a:cubicBezTo>
                    <a:pt x="106567" y="1054007"/>
                    <a:pt x="125311" y="1039124"/>
                    <a:pt x="131726" y="1034522"/>
                  </a:cubicBezTo>
                  <a:cubicBezTo>
                    <a:pt x="137984" y="1030026"/>
                    <a:pt x="143950" y="1025094"/>
                    <a:pt x="149646" y="1019901"/>
                  </a:cubicBezTo>
                  <a:cubicBezTo>
                    <a:pt x="157215" y="1012991"/>
                    <a:pt x="161322" y="1003421"/>
                    <a:pt x="169004" y="996571"/>
                  </a:cubicBezTo>
                  <a:cubicBezTo>
                    <a:pt x="169521" y="996114"/>
                    <a:pt x="169881" y="995604"/>
                    <a:pt x="170128" y="995095"/>
                  </a:cubicBezTo>
                  <a:cubicBezTo>
                    <a:pt x="190386" y="999014"/>
                    <a:pt x="210681" y="1002791"/>
                    <a:pt x="230961" y="1006696"/>
                  </a:cubicBezTo>
                  <a:cubicBezTo>
                    <a:pt x="219375" y="1008719"/>
                    <a:pt x="207916" y="1011792"/>
                    <a:pt x="196749" y="1015224"/>
                  </a:cubicBezTo>
                  <a:cubicBezTo>
                    <a:pt x="181760" y="1019826"/>
                    <a:pt x="151077" y="1030048"/>
                    <a:pt x="151204" y="1050275"/>
                  </a:cubicBezTo>
                  <a:cubicBezTo>
                    <a:pt x="151339" y="1071244"/>
                    <a:pt x="172174" y="1075921"/>
                    <a:pt x="188430" y="1068561"/>
                  </a:cubicBezTo>
                  <a:cubicBezTo>
                    <a:pt x="201200" y="1062776"/>
                    <a:pt x="212292" y="1054337"/>
                    <a:pt x="223257" y="1045696"/>
                  </a:cubicBezTo>
                  <a:cubicBezTo>
                    <a:pt x="240120" y="1032409"/>
                    <a:pt x="252688" y="1023910"/>
                    <a:pt x="274122" y="1017473"/>
                  </a:cubicBezTo>
                  <a:cubicBezTo>
                    <a:pt x="275127" y="1017173"/>
                    <a:pt x="275921" y="1016671"/>
                    <a:pt x="276603" y="1016064"/>
                  </a:cubicBezTo>
                  <a:cubicBezTo>
                    <a:pt x="296868" y="1020560"/>
                    <a:pt x="316594" y="1025829"/>
                    <a:pt x="335930" y="1031839"/>
                  </a:cubicBezTo>
                  <a:cubicBezTo>
                    <a:pt x="308275" y="1038337"/>
                    <a:pt x="282891" y="1058197"/>
                    <a:pt x="262693" y="1076797"/>
                  </a:cubicBezTo>
                  <a:cubicBezTo>
                    <a:pt x="253984" y="1084816"/>
                    <a:pt x="230377" y="1118900"/>
                    <a:pt x="255873" y="1124004"/>
                  </a:cubicBezTo>
                  <a:cubicBezTo>
                    <a:pt x="277600" y="1128365"/>
                    <a:pt x="301859" y="1106954"/>
                    <a:pt x="317583" y="1094948"/>
                  </a:cubicBezTo>
                  <a:cubicBezTo>
                    <a:pt x="336544" y="1080477"/>
                    <a:pt x="356892" y="1062543"/>
                    <a:pt x="372533" y="1044152"/>
                  </a:cubicBezTo>
                  <a:cubicBezTo>
                    <a:pt x="401462" y="1054809"/>
                    <a:pt x="429754" y="1067332"/>
                    <a:pt x="458016" y="1081549"/>
                  </a:cubicBezTo>
                  <a:cubicBezTo>
                    <a:pt x="489148" y="1120384"/>
                    <a:pt x="522671" y="1157001"/>
                    <a:pt x="557880" y="1189564"/>
                  </a:cubicBezTo>
                  <a:cubicBezTo>
                    <a:pt x="560129" y="1191639"/>
                    <a:pt x="564311" y="1188814"/>
                    <a:pt x="562325" y="1186139"/>
                  </a:cubicBezTo>
                  <a:cubicBezTo>
                    <a:pt x="552702" y="1173293"/>
                    <a:pt x="542846" y="1160681"/>
                    <a:pt x="532901" y="1148150"/>
                  </a:cubicBezTo>
                  <a:cubicBezTo>
                    <a:pt x="532924" y="1147648"/>
                    <a:pt x="532879" y="1147146"/>
                    <a:pt x="532661" y="1146659"/>
                  </a:cubicBezTo>
                  <a:cubicBezTo>
                    <a:pt x="517770" y="1112298"/>
                    <a:pt x="514614" y="1076138"/>
                    <a:pt x="515386" y="1039618"/>
                  </a:cubicBezTo>
                  <a:cubicBezTo>
                    <a:pt x="522491" y="1035969"/>
                    <a:pt x="527430" y="1029733"/>
                    <a:pt x="534370" y="1025177"/>
                  </a:cubicBezTo>
                  <a:cubicBezTo>
                    <a:pt x="539436" y="1021849"/>
                    <a:pt x="544907" y="1020066"/>
                    <a:pt x="550581" y="1018087"/>
                  </a:cubicBezTo>
                  <a:cubicBezTo>
                    <a:pt x="565405" y="1012886"/>
                    <a:pt x="580252" y="1007828"/>
                    <a:pt x="594319" y="1000738"/>
                  </a:cubicBezTo>
                  <a:cubicBezTo>
                    <a:pt x="610650" y="992502"/>
                    <a:pt x="628846" y="968408"/>
                    <a:pt x="603605" y="957406"/>
                  </a:cubicBezTo>
                  <a:cubicBezTo>
                    <a:pt x="590587" y="951726"/>
                    <a:pt x="575440" y="957151"/>
                    <a:pt x="561935" y="965275"/>
                  </a:cubicBezTo>
                  <a:cubicBezTo>
                    <a:pt x="557326" y="967793"/>
                    <a:pt x="552859" y="970881"/>
                    <a:pt x="548647" y="974351"/>
                  </a:cubicBezTo>
                  <a:cubicBezTo>
                    <a:pt x="544195" y="977723"/>
                    <a:pt x="540141" y="981066"/>
                    <a:pt x="536723" y="983943"/>
                  </a:cubicBezTo>
                  <a:cubicBezTo>
                    <a:pt x="531627" y="988253"/>
                    <a:pt x="523803" y="995612"/>
                    <a:pt x="517110" y="1004065"/>
                  </a:cubicBezTo>
                  <a:cubicBezTo>
                    <a:pt x="518024" y="990951"/>
                    <a:pt x="519104" y="977851"/>
                    <a:pt x="520056" y="964833"/>
                  </a:cubicBezTo>
                  <a:cubicBezTo>
                    <a:pt x="520558" y="957803"/>
                    <a:pt x="521195" y="950759"/>
                    <a:pt x="521892" y="943722"/>
                  </a:cubicBezTo>
                  <a:cubicBezTo>
                    <a:pt x="536334" y="933297"/>
                    <a:pt x="548999" y="923008"/>
                    <a:pt x="566619" y="917507"/>
                  </a:cubicBezTo>
                  <a:cubicBezTo>
                    <a:pt x="582238" y="912628"/>
                    <a:pt x="597624" y="907787"/>
                    <a:pt x="612298" y="900420"/>
                  </a:cubicBezTo>
                  <a:cubicBezTo>
                    <a:pt x="625781" y="893660"/>
                    <a:pt x="653428" y="866261"/>
                    <a:pt x="633178" y="850501"/>
                  </a:cubicBezTo>
                  <a:cubicBezTo>
                    <a:pt x="615363" y="836636"/>
                    <a:pt x="589410" y="853393"/>
                    <a:pt x="573746" y="863660"/>
                  </a:cubicBezTo>
                  <a:cubicBezTo>
                    <a:pt x="559035" y="873298"/>
                    <a:pt x="538372" y="887560"/>
                    <a:pt x="526883" y="904849"/>
                  </a:cubicBezTo>
                  <a:cubicBezTo>
                    <a:pt x="529948" y="885514"/>
                    <a:pt x="533920" y="866313"/>
                    <a:pt x="538994" y="847435"/>
                  </a:cubicBezTo>
                  <a:cubicBezTo>
                    <a:pt x="549224" y="844340"/>
                    <a:pt x="556929" y="835265"/>
                    <a:pt x="567826" y="832462"/>
                  </a:cubicBezTo>
                  <a:cubicBezTo>
                    <a:pt x="580536" y="829187"/>
                    <a:pt x="593382" y="826451"/>
                    <a:pt x="605980" y="822757"/>
                  </a:cubicBezTo>
                  <a:cubicBezTo>
                    <a:pt x="620850" y="818410"/>
                    <a:pt x="650992" y="810534"/>
                    <a:pt x="649824" y="790074"/>
                  </a:cubicBezTo>
                  <a:cubicBezTo>
                    <a:pt x="648437" y="767142"/>
                    <a:pt x="617252" y="776899"/>
                    <a:pt x="605141" y="781808"/>
                  </a:cubicBezTo>
                  <a:close/>
                  <a:moveTo>
                    <a:pt x="412089" y="39996"/>
                  </a:moveTo>
                  <a:cubicBezTo>
                    <a:pt x="412104" y="40086"/>
                    <a:pt x="412112" y="40183"/>
                    <a:pt x="412142" y="40273"/>
                  </a:cubicBezTo>
                  <a:cubicBezTo>
                    <a:pt x="412014" y="40386"/>
                    <a:pt x="411887" y="40498"/>
                    <a:pt x="411752" y="40610"/>
                  </a:cubicBezTo>
                  <a:cubicBezTo>
                    <a:pt x="411864" y="40408"/>
                    <a:pt x="411977" y="40206"/>
                    <a:pt x="412089" y="39996"/>
                  </a:cubicBezTo>
                  <a:close/>
                  <a:moveTo>
                    <a:pt x="199125" y="69906"/>
                  </a:moveTo>
                  <a:cubicBezTo>
                    <a:pt x="199274" y="70085"/>
                    <a:pt x="199417" y="70273"/>
                    <a:pt x="199567" y="70453"/>
                  </a:cubicBezTo>
                  <a:cubicBezTo>
                    <a:pt x="199761" y="70820"/>
                    <a:pt x="199979" y="71180"/>
                    <a:pt x="200174" y="71539"/>
                  </a:cubicBezTo>
                  <a:cubicBezTo>
                    <a:pt x="199806" y="71007"/>
                    <a:pt x="199484" y="70453"/>
                    <a:pt x="199125" y="69906"/>
                  </a:cubicBezTo>
                  <a:close/>
                  <a:moveTo>
                    <a:pt x="102610" y="778016"/>
                  </a:moveTo>
                  <a:cubicBezTo>
                    <a:pt x="102482" y="777919"/>
                    <a:pt x="102347" y="777829"/>
                    <a:pt x="102205" y="777731"/>
                  </a:cubicBezTo>
                  <a:cubicBezTo>
                    <a:pt x="102722" y="777559"/>
                    <a:pt x="103217" y="777379"/>
                    <a:pt x="103757" y="777222"/>
                  </a:cubicBezTo>
                  <a:cubicBezTo>
                    <a:pt x="103359" y="777461"/>
                    <a:pt x="103000" y="777754"/>
                    <a:pt x="102610" y="778016"/>
                  </a:cubicBezTo>
                  <a:close/>
                  <a:moveTo>
                    <a:pt x="200069" y="926665"/>
                  </a:moveTo>
                  <a:cubicBezTo>
                    <a:pt x="200016" y="926605"/>
                    <a:pt x="199949" y="926530"/>
                    <a:pt x="199896" y="926477"/>
                  </a:cubicBezTo>
                  <a:cubicBezTo>
                    <a:pt x="200031" y="926455"/>
                    <a:pt x="200181" y="926462"/>
                    <a:pt x="200324" y="926447"/>
                  </a:cubicBezTo>
                  <a:cubicBezTo>
                    <a:pt x="200241" y="926530"/>
                    <a:pt x="200144" y="926582"/>
                    <a:pt x="200069" y="926665"/>
                  </a:cubicBezTo>
                  <a:close/>
                </a:path>
              </a:pathLst>
            </a:custGeom>
            <a:solidFill>
              <a:srgbClr val="55035B">
                <a:alpha val="5000"/>
              </a:srgbClr>
            </a:solidFill>
            <a:ln>
              <a:noFill/>
            </a:ln>
            <a:effectLst>
              <a:outerShdw blurRad="28575" dist="19050" algn="bl" rotWithShape="0">
                <a:schemeClr val="dk1"/>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7" name="Google Shape;37;p3"/>
            <p:cNvGrpSpPr/>
            <p:nvPr/>
          </p:nvGrpSpPr>
          <p:grpSpPr>
            <a:xfrm>
              <a:off x="1454852" y="-1342604"/>
              <a:ext cx="3989925" cy="1822904"/>
              <a:chOff x="1469802" y="-1418804"/>
              <a:chExt cx="3989925" cy="1822904"/>
            </a:xfrm>
          </p:grpSpPr>
          <p:sp>
            <p:nvSpPr>
              <p:cNvPr id="38" name="Google Shape;38;p3"/>
              <p:cNvSpPr/>
              <p:nvPr/>
            </p:nvSpPr>
            <p:spPr>
              <a:xfrm rot="-6103804">
                <a:off x="1427873" y="-1118700"/>
                <a:ext cx="1607908" cy="1222695"/>
              </a:xfrm>
              <a:custGeom>
                <a:avLst/>
                <a:gdLst/>
                <a:ahLst/>
                <a:cxnLst/>
                <a:rect l="l" t="t" r="r" b="b"/>
                <a:pathLst>
                  <a:path w="1502939" h="1142874" extrusionOk="0">
                    <a:moveTo>
                      <a:pt x="439498" y="1049665"/>
                    </a:moveTo>
                    <a:cubicBezTo>
                      <a:pt x="435818" y="999274"/>
                      <a:pt x="527799" y="965122"/>
                      <a:pt x="563922" y="937514"/>
                    </a:cubicBezTo>
                    <a:cubicBezTo>
                      <a:pt x="598569" y="912333"/>
                      <a:pt x="638523" y="902740"/>
                      <a:pt x="679825" y="897442"/>
                    </a:cubicBezTo>
                    <a:cubicBezTo>
                      <a:pt x="696755" y="878639"/>
                      <a:pt x="712711" y="857280"/>
                      <a:pt x="729566" y="839099"/>
                    </a:cubicBezTo>
                    <a:cubicBezTo>
                      <a:pt x="705262" y="843326"/>
                      <a:pt x="680387" y="845177"/>
                      <a:pt x="655955" y="843745"/>
                    </a:cubicBezTo>
                    <a:cubicBezTo>
                      <a:pt x="626044" y="857220"/>
                      <a:pt x="607495" y="891769"/>
                      <a:pt x="575022" y="902081"/>
                    </a:cubicBezTo>
                    <a:cubicBezTo>
                      <a:pt x="525543" y="917496"/>
                      <a:pt x="499372" y="865793"/>
                      <a:pt x="465047" y="840156"/>
                    </a:cubicBezTo>
                    <a:cubicBezTo>
                      <a:pt x="435998" y="819606"/>
                      <a:pt x="313290" y="780044"/>
                      <a:pt x="357448" y="737784"/>
                    </a:cubicBezTo>
                    <a:cubicBezTo>
                      <a:pt x="402970" y="694797"/>
                      <a:pt x="481550" y="721701"/>
                      <a:pt x="525588" y="749228"/>
                    </a:cubicBezTo>
                    <a:cubicBezTo>
                      <a:pt x="560392" y="771433"/>
                      <a:pt x="597813" y="806311"/>
                      <a:pt x="638545" y="824538"/>
                    </a:cubicBezTo>
                    <a:cubicBezTo>
                      <a:pt x="670592" y="830053"/>
                      <a:pt x="703471" y="831425"/>
                      <a:pt x="738762" y="829716"/>
                    </a:cubicBezTo>
                    <a:cubicBezTo>
                      <a:pt x="755648" y="813199"/>
                      <a:pt x="773762" y="800781"/>
                      <a:pt x="794844" y="797948"/>
                    </a:cubicBezTo>
                    <a:cubicBezTo>
                      <a:pt x="749030" y="781700"/>
                      <a:pt x="703695" y="764246"/>
                      <a:pt x="659260" y="744484"/>
                    </a:cubicBezTo>
                    <a:cubicBezTo>
                      <a:pt x="657716" y="744506"/>
                      <a:pt x="656165" y="743982"/>
                      <a:pt x="654921" y="742640"/>
                    </a:cubicBezTo>
                    <a:cubicBezTo>
                      <a:pt x="654876" y="742603"/>
                      <a:pt x="654846" y="742543"/>
                      <a:pt x="654786" y="742490"/>
                    </a:cubicBezTo>
                    <a:cubicBezTo>
                      <a:pt x="650791" y="740699"/>
                      <a:pt x="646774" y="738945"/>
                      <a:pt x="642795" y="737102"/>
                    </a:cubicBezTo>
                    <a:cubicBezTo>
                      <a:pt x="563870" y="700762"/>
                      <a:pt x="490701" y="653331"/>
                      <a:pt x="427634" y="594539"/>
                    </a:cubicBezTo>
                    <a:cubicBezTo>
                      <a:pt x="426877" y="594584"/>
                      <a:pt x="426083" y="594456"/>
                      <a:pt x="425348" y="593969"/>
                    </a:cubicBezTo>
                    <a:cubicBezTo>
                      <a:pt x="391263" y="571486"/>
                      <a:pt x="357268" y="558206"/>
                      <a:pt x="322576" y="549993"/>
                    </a:cubicBezTo>
                    <a:cubicBezTo>
                      <a:pt x="290552" y="568226"/>
                      <a:pt x="275787" y="614279"/>
                      <a:pt x="241710" y="624838"/>
                    </a:cubicBezTo>
                    <a:cubicBezTo>
                      <a:pt x="221115" y="632122"/>
                      <a:pt x="212968" y="621563"/>
                      <a:pt x="194539" y="614638"/>
                    </a:cubicBezTo>
                    <a:cubicBezTo>
                      <a:pt x="167041" y="603742"/>
                      <a:pt x="144236" y="603457"/>
                      <a:pt x="114512" y="603307"/>
                    </a:cubicBezTo>
                    <a:cubicBezTo>
                      <a:pt x="79970" y="603936"/>
                      <a:pt x="-25860" y="579955"/>
                      <a:pt x="5857" y="518906"/>
                    </a:cubicBezTo>
                    <a:cubicBezTo>
                      <a:pt x="15577" y="502494"/>
                      <a:pt x="47646" y="498799"/>
                      <a:pt x="63100" y="493336"/>
                    </a:cubicBezTo>
                    <a:cubicBezTo>
                      <a:pt x="102206" y="478108"/>
                      <a:pt x="139761" y="453242"/>
                      <a:pt x="181094" y="445575"/>
                    </a:cubicBezTo>
                    <a:cubicBezTo>
                      <a:pt x="250246" y="433022"/>
                      <a:pt x="285875" y="482882"/>
                      <a:pt x="321751" y="532021"/>
                    </a:cubicBezTo>
                    <a:cubicBezTo>
                      <a:pt x="347735" y="539014"/>
                      <a:pt x="372564" y="549011"/>
                      <a:pt x="395003" y="562096"/>
                    </a:cubicBezTo>
                    <a:cubicBezTo>
                      <a:pt x="376858" y="542866"/>
                      <a:pt x="359659" y="522624"/>
                      <a:pt x="343695" y="501250"/>
                    </a:cubicBezTo>
                    <a:cubicBezTo>
                      <a:pt x="324472" y="475522"/>
                      <a:pt x="307489" y="448423"/>
                      <a:pt x="292320" y="420327"/>
                    </a:cubicBezTo>
                    <a:cubicBezTo>
                      <a:pt x="276866" y="412390"/>
                      <a:pt x="259996" y="407916"/>
                      <a:pt x="246881" y="396360"/>
                    </a:cubicBezTo>
                    <a:cubicBezTo>
                      <a:pt x="223760" y="378801"/>
                      <a:pt x="232439" y="362067"/>
                      <a:pt x="220650" y="341210"/>
                    </a:cubicBezTo>
                    <a:cubicBezTo>
                      <a:pt x="206388" y="317281"/>
                      <a:pt x="171718" y="311008"/>
                      <a:pt x="154076" y="290586"/>
                    </a:cubicBezTo>
                    <a:cubicBezTo>
                      <a:pt x="127635" y="261696"/>
                      <a:pt x="137356" y="245283"/>
                      <a:pt x="141942" y="212376"/>
                    </a:cubicBezTo>
                    <a:cubicBezTo>
                      <a:pt x="149085" y="149364"/>
                      <a:pt x="64089" y="55191"/>
                      <a:pt x="142010" y="7476"/>
                    </a:cubicBezTo>
                    <a:cubicBezTo>
                      <a:pt x="217180" y="-38809"/>
                      <a:pt x="307916" y="143009"/>
                      <a:pt x="331606" y="191647"/>
                    </a:cubicBezTo>
                    <a:cubicBezTo>
                      <a:pt x="375240" y="283189"/>
                      <a:pt x="310434" y="331025"/>
                      <a:pt x="304769" y="417082"/>
                    </a:cubicBezTo>
                    <a:cubicBezTo>
                      <a:pt x="321549" y="447134"/>
                      <a:pt x="340240" y="476189"/>
                      <a:pt x="361442" y="503880"/>
                    </a:cubicBezTo>
                    <a:cubicBezTo>
                      <a:pt x="431861" y="595895"/>
                      <a:pt x="527843" y="662684"/>
                      <a:pt x="631043" y="713218"/>
                    </a:cubicBezTo>
                    <a:cubicBezTo>
                      <a:pt x="602729" y="674382"/>
                      <a:pt x="582464" y="629305"/>
                      <a:pt x="574722" y="582068"/>
                    </a:cubicBezTo>
                    <a:cubicBezTo>
                      <a:pt x="573163" y="572528"/>
                      <a:pt x="572189" y="562456"/>
                      <a:pt x="571672" y="552129"/>
                    </a:cubicBezTo>
                    <a:cubicBezTo>
                      <a:pt x="551181" y="526108"/>
                      <a:pt x="537751" y="491245"/>
                      <a:pt x="536927" y="460871"/>
                    </a:cubicBezTo>
                    <a:cubicBezTo>
                      <a:pt x="533959" y="411858"/>
                      <a:pt x="572436" y="380412"/>
                      <a:pt x="566336" y="330426"/>
                    </a:cubicBezTo>
                    <a:cubicBezTo>
                      <a:pt x="560962" y="281795"/>
                      <a:pt x="540936" y="206830"/>
                      <a:pt x="605082" y="181140"/>
                    </a:cubicBezTo>
                    <a:cubicBezTo>
                      <a:pt x="653130" y="162989"/>
                      <a:pt x="678911" y="307291"/>
                      <a:pt x="671259" y="342679"/>
                    </a:cubicBezTo>
                    <a:cubicBezTo>
                      <a:pt x="664267" y="375968"/>
                      <a:pt x="638178" y="404432"/>
                      <a:pt x="623167" y="434079"/>
                    </a:cubicBezTo>
                    <a:cubicBezTo>
                      <a:pt x="609429" y="461898"/>
                      <a:pt x="599461" y="491777"/>
                      <a:pt x="590880" y="521409"/>
                    </a:cubicBezTo>
                    <a:cubicBezTo>
                      <a:pt x="589104" y="539905"/>
                      <a:pt x="588856" y="558776"/>
                      <a:pt x="591045" y="578336"/>
                    </a:cubicBezTo>
                    <a:cubicBezTo>
                      <a:pt x="592903" y="594958"/>
                      <a:pt x="597033" y="610479"/>
                      <a:pt x="602594" y="625310"/>
                    </a:cubicBezTo>
                    <a:cubicBezTo>
                      <a:pt x="607765" y="605263"/>
                      <a:pt x="615949" y="584226"/>
                      <a:pt x="627528" y="566218"/>
                    </a:cubicBezTo>
                    <a:cubicBezTo>
                      <a:pt x="624493" y="519543"/>
                      <a:pt x="647104" y="484223"/>
                      <a:pt x="686180" y="459537"/>
                    </a:cubicBezTo>
                    <a:cubicBezTo>
                      <a:pt x="709061" y="444961"/>
                      <a:pt x="771993" y="390253"/>
                      <a:pt x="794851" y="412301"/>
                    </a:cubicBezTo>
                    <a:cubicBezTo>
                      <a:pt x="806453" y="422800"/>
                      <a:pt x="818572" y="519326"/>
                      <a:pt x="811265" y="535349"/>
                    </a:cubicBezTo>
                    <a:cubicBezTo>
                      <a:pt x="791943" y="575091"/>
                      <a:pt x="729454" y="558956"/>
                      <a:pt x="696733" y="564726"/>
                    </a:cubicBezTo>
                    <a:cubicBezTo>
                      <a:pt x="680290" y="566937"/>
                      <a:pt x="643215" y="598188"/>
                      <a:pt x="631111" y="591728"/>
                    </a:cubicBezTo>
                    <a:cubicBezTo>
                      <a:pt x="622387" y="607031"/>
                      <a:pt x="615687" y="624193"/>
                      <a:pt x="610231" y="643439"/>
                    </a:cubicBezTo>
                    <a:cubicBezTo>
                      <a:pt x="623721" y="672344"/>
                      <a:pt x="642045" y="699001"/>
                      <a:pt x="659275" y="726543"/>
                    </a:cubicBezTo>
                    <a:cubicBezTo>
                      <a:pt x="673058" y="732838"/>
                      <a:pt x="686908" y="738916"/>
                      <a:pt x="700832" y="744686"/>
                    </a:cubicBezTo>
                    <a:cubicBezTo>
                      <a:pt x="797272" y="784653"/>
                      <a:pt x="897654" y="815155"/>
                      <a:pt x="997196" y="847275"/>
                    </a:cubicBezTo>
                    <a:cubicBezTo>
                      <a:pt x="981278" y="827228"/>
                      <a:pt x="967203" y="804325"/>
                      <a:pt x="955392" y="779842"/>
                    </a:cubicBezTo>
                    <a:cubicBezTo>
                      <a:pt x="931109" y="756272"/>
                      <a:pt x="899558" y="742520"/>
                      <a:pt x="877824" y="717609"/>
                    </a:cubicBezTo>
                    <a:cubicBezTo>
                      <a:pt x="845320" y="678819"/>
                      <a:pt x="818976" y="408404"/>
                      <a:pt x="893727" y="414646"/>
                    </a:cubicBezTo>
                    <a:cubicBezTo>
                      <a:pt x="940778" y="417936"/>
                      <a:pt x="995615" y="582788"/>
                      <a:pt x="999430" y="621750"/>
                    </a:cubicBezTo>
                    <a:cubicBezTo>
                      <a:pt x="1004923" y="674517"/>
                      <a:pt x="971415" y="717699"/>
                      <a:pt x="970800" y="768435"/>
                    </a:cubicBezTo>
                    <a:cubicBezTo>
                      <a:pt x="982320" y="797581"/>
                      <a:pt x="996515" y="825819"/>
                      <a:pt x="1014351" y="852858"/>
                    </a:cubicBezTo>
                    <a:cubicBezTo>
                      <a:pt x="1038836" y="860817"/>
                      <a:pt x="1063268" y="868874"/>
                      <a:pt x="1087521" y="877282"/>
                    </a:cubicBezTo>
                    <a:cubicBezTo>
                      <a:pt x="1225809" y="925178"/>
                      <a:pt x="1367854" y="972452"/>
                      <a:pt x="1500012" y="1035628"/>
                    </a:cubicBezTo>
                    <a:cubicBezTo>
                      <a:pt x="1506391" y="1038679"/>
                      <a:pt x="1501279" y="1048728"/>
                      <a:pt x="1494863" y="1046667"/>
                    </a:cubicBezTo>
                    <a:cubicBezTo>
                      <a:pt x="1394332" y="1014495"/>
                      <a:pt x="1295741" y="975532"/>
                      <a:pt x="1196851" y="937678"/>
                    </a:cubicBezTo>
                    <a:cubicBezTo>
                      <a:pt x="1159265" y="934546"/>
                      <a:pt x="1125623" y="951603"/>
                      <a:pt x="1092564" y="972856"/>
                    </a:cubicBezTo>
                    <a:cubicBezTo>
                      <a:pt x="1079434" y="991465"/>
                      <a:pt x="1067068" y="1015424"/>
                      <a:pt x="1059386" y="1029768"/>
                    </a:cubicBezTo>
                    <a:cubicBezTo>
                      <a:pt x="1038371" y="1071271"/>
                      <a:pt x="1038087" y="1112400"/>
                      <a:pt x="981315" y="1125522"/>
                    </a:cubicBezTo>
                    <a:cubicBezTo>
                      <a:pt x="953091" y="1131555"/>
                      <a:pt x="806138" y="1107289"/>
                      <a:pt x="803485" y="1075550"/>
                    </a:cubicBezTo>
                    <a:cubicBezTo>
                      <a:pt x="800435" y="1059715"/>
                      <a:pt x="933493" y="985769"/>
                      <a:pt x="954035" y="975022"/>
                    </a:cubicBezTo>
                    <a:cubicBezTo>
                      <a:pt x="1004369" y="947901"/>
                      <a:pt x="1058179" y="952412"/>
                      <a:pt x="1112545" y="944925"/>
                    </a:cubicBezTo>
                    <a:cubicBezTo>
                      <a:pt x="1128253" y="936120"/>
                      <a:pt x="1145379" y="928341"/>
                      <a:pt x="1162706" y="924653"/>
                    </a:cubicBezTo>
                    <a:cubicBezTo>
                      <a:pt x="1125271" y="910474"/>
                      <a:pt x="1087761" y="896595"/>
                      <a:pt x="1050033" y="883457"/>
                    </a:cubicBezTo>
                    <a:cubicBezTo>
                      <a:pt x="976684" y="857895"/>
                      <a:pt x="902210" y="834902"/>
                      <a:pt x="828599" y="809699"/>
                    </a:cubicBezTo>
                    <a:cubicBezTo>
                      <a:pt x="767901" y="808252"/>
                      <a:pt x="732872" y="858209"/>
                      <a:pt x="696403" y="900125"/>
                    </a:cubicBezTo>
                    <a:cubicBezTo>
                      <a:pt x="692408" y="904711"/>
                      <a:pt x="688174" y="909470"/>
                      <a:pt x="683760" y="914206"/>
                    </a:cubicBezTo>
                    <a:cubicBezTo>
                      <a:pt x="682913" y="922405"/>
                      <a:pt x="688376" y="929570"/>
                      <a:pt x="689059" y="940122"/>
                    </a:cubicBezTo>
                    <a:cubicBezTo>
                      <a:pt x="690280" y="969132"/>
                      <a:pt x="683947" y="982029"/>
                      <a:pt x="666403" y="1005157"/>
                    </a:cubicBezTo>
                    <a:cubicBezTo>
                      <a:pt x="628248" y="1053870"/>
                      <a:pt x="584217" y="1103047"/>
                      <a:pt x="527371" y="1131038"/>
                    </a:cubicBezTo>
                    <a:cubicBezTo>
                      <a:pt x="500324" y="1144310"/>
                      <a:pt x="486953" y="1150426"/>
                      <a:pt x="468922" y="1127606"/>
                    </a:cubicBezTo>
                    <a:cubicBezTo>
                      <a:pt x="457575" y="1112572"/>
                      <a:pt x="440202" y="1069345"/>
                      <a:pt x="439498" y="1049665"/>
                    </a:cubicBezTo>
                    <a:close/>
                  </a:path>
                </a:pathLst>
              </a:custGeom>
              <a:solidFill>
                <a:srgbClr val="755983">
                  <a:alpha val="5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3"/>
              <p:cNvSpPr/>
              <p:nvPr/>
            </p:nvSpPr>
            <p:spPr>
              <a:xfrm rot="6103804" flipH="1">
                <a:off x="3893748" y="-1118700"/>
                <a:ext cx="1607908" cy="1222695"/>
              </a:xfrm>
              <a:custGeom>
                <a:avLst/>
                <a:gdLst/>
                <a:ahLst/>
                <a:cxnLst/>
                <a:rect l="l" t="t" r="r" b="b"/>
                <a:pathLst>
                  <a:path w="1502939" h="1142874" extrusionOk="0">
                    <a:moveTo>
                      <a:pt x="439498" y="1049665"/>
                    </a:moveTo>
                    <a:cubicBezTo>
                      <a:pt x="435818" y="999274"/>
                      <a:pt x="527799" y="965122"/>
                      <a:pt x="563922" y="937514"/>
                    </a:cubicBezTo>
                    <a:cubicBezTo>
                      <a:pt x="598569" y="912333"/>
                      <a:pt x="638523" y="902740"/>
                      <a:pt x="679825" y="897442"/>
                    </a:cubicBezTo>
                    <a:cubicBezTo>
                      <a:pt x="696755" y="878639"/>
                      <a:pt x="712711" y="857280"/>
                      <a:pt x="729566" y="839099"/>
                    </a:cubicBezTo>
                    <a:cubicBezTo>
                      <a:pt x="705262" y="843326"/>
                      <a:pt x="680387" y="845177"/>
                      <a:pt x="655955" y="843745"/>
                    </a:cubicBezTo>
                    <a:cubicBezTo>
                      <a:pt x="626044" y="857220"/>
                      <a:pt x="607495" y="891769"/>
                      <a:pt x="575022" y="902081"/>
                    </a:cubicBezTo>
                    <a:cubicBezTo>
                      <a:pt x="525543" y="917496"/>
                      <a:pt x="499372" y="865793"/>
                      <a:pt x="465047" y="840156"/>
                    </a:cubicBezTo>
                    <a:cubicBezTo>
                      <a:pt x="435998" y="819606"/>
                      <a:pt x="313290" y="780044"/>
                      <a:pt x="357448" y="737784"/>
                    </a:cubicBezTo>
                    <a:cubicBezTo>
                      <a:pt x="402970" y="694797"/>
                      <a:pt x="481550" y="721701"/>
                      <a:pt x="525588" y="749228"/>
                    </a:cubicBezTo>
                    <a:cubicBezTo>
                      <a:pt x="560392" y="771433"/>
                      <a:pt x="597813" y="806311"/>
                      <a:pt x="638545" y="824538"/>
                    </a:cubicBezTo>
                    <a:cubicBezTo>
                      <a:pt x="670592" y="830053"/>
                      <a:pt x="703471" y="831425"/>
                      <a:pt x="738762" y="829716"/>
                    </a:cubicBezTo>
                    <a:cubicBezTo>
                      <a:pt x="755648" y="813199"/>
                      <a:pt x="773762" y="800781"/>
                      <a:pt x="794844" y="797948"/>
                    </a:cubicBezTo>
                    <a:cubicBezTo>
                      <a:pt x="749030" y="781700"/>
                      <a:pt x="703695" y="764246"/>
                      <a:pt x="659260" y="744484"/>
                    </a:cubicBezTo>
                    <a:cubicBezTo>
                      <a:pt x="657716" y="744506"/>
                      <a:pt x="656165" y="743982"/>
                      <a:pt x="654921" y="742640"/>
                    </a:cubicBezTo>
                    <a:cubicBezTo>
                      <a:pt x="654876" y="742603"/>
                      <a:pt x="654846" y="742543"/>
                      <a:pt x="654786" y="742490"/>
                    </a:cubicBezTo>
                    <a:cubicBezTo>
                      <a:pt x="650791" y="740699"/>
                      <a:pt x="646774" y="738945"/>
                      <a:pt x="642795" y="737102"/>
                    </a:cubicBezTo>
                    <a:cubicBezTo>
                      <a:pt x="563870" y="700762"/>
                      <a:pt x="490701" y="653331"/>
                      <a:pt x="427634" y="594539"/>
                    </a:cubicBezTo>
                    <a:cubicBezTo>
                      <a:pt x="426877" y="594584"/>
                      <a:pt x="426083" y="594456"/>
                      <a:pt x="425348" y="593969"/>
                    </a:cubicBezTo>
                    <a:cubicBezTo>
                      <a:pt x="391263" y="571486"/>
                      <a:pt x="357268" y="558206"/>
                      <a:pt x="322576" y="549993"/>
                    </a:cubicBezTo>
                    <a:cubicBezTo>
                      <a:pt x="290552" y="568226"/>
                      <a:pt x="275787" y="614279"/>
                      <a:pt x="241710" y="624838"/>
                    </a:cubicBezTo>
                    <a:cubicBezTo>
                      <a:pt x="221115" y="632122"/>
                      <a:pt x="212968" y="621563"/>
                      <a:pt x="194539" y="614638"/>
                    </a:cubicBezTo>
                    <a:cubicBezTo>
                      <a:pt x="167041" y="603742"/>
                      <a:pt x="144236" y="603457"/>
                      <a:pt x="114512" y="603307"/>
                    </a:cubicBezTo>
                    <a:cubicBezTo>
                      <a:pt x="79970" y="603936"/>
                      <a:pt x="-25860" y="579955"/>
                      <a:pt x="5857" y="518906"/>
                    </a:cubicBezTo>
                    <a:cubicBezTo>
                      <a:pt x="15577" y="502494"/>
                      <a:pt x="47646" y="498799"/>
                      <a:pt x="63100" y="493336"/>
                    </a:cubicBezTo>
                    <a:cubicBezTo>
                      <a:pt x="102206" y="478108"/>
                      <a:pt x="139761" y="453242"/>
                      <a:pt x="181094" y="445575"/>
                    </a:cubicBezTo>
                    <a:cubicBezTo>
                      <a:pt x="250246" y="433022"/>
                      <a:pt x="285875" y="482882"/>
                      <a:pt x="321751" y="532021"/>
                    </a:cubicBezTo>
                    <a:cubicBezTo>
                      <a:pt x="347735" y="539014"/>
                      <a:pt x="372564" y="549011"/>
                      <a:pt x="395003" y="562096"/>
                    </a:cubicBezTo>
                    <a:cubicBezTo>
                      <a:pt x="376858" y="542866"/>
                      <a:pt x="359659" y="522624"/>
                      <a:pt x="343695" y="501250"/>
                    </a:cubicBezTo>
                    <a:cubicBezTo>
                      <a:pt x="324472" y="475522"/>
                      <a:pt x="307489" y="448423"/>
                      <a:pt x="292320" y="420327"/>
                    </a:cubicBezTo>
                    <a:cubicBezTo>
                      <a:pt x="276866" y="412390"/>
                      <a:pt x="259996" y="407916"/>
                      <a:pt x="246881" y="396360"/>
                    </a:cubicBezTo>
                    <a:cubicBezTo>
                      <a:pt x="223760" y="378801"/>
                      <a:pt x="232439" y="362067"/>
                      <a:pt x="220650" y="341210"/>
                    </a:cubicBezTo>
                    <a:cubicBezTo>
                      <a:pt x="206388" y="317281"/>
                      <a:pt x="171718" y="311008"/>
                      <a:pt x="154076" y="290586"/>
                    </a:cubicBezTo>
                    <a:cubicBezTo>
                      <a:pt x="127635" y="261696"/>
                      <a:pt x="137356" y="245283"/>
                      <a:pt x="141942" y="212376"/>
                    </a:cubicBezTo>
                    <a:cubicBezTo>
                      <a:pt x="149085" y="149364"/>
                      <a:pt x="64089" y="55191"/>
                      <a:pt x="142010" y="7476"/>
                    </a:cubicBezTo>
                    <a:cubicBezTo>
                      <a:pt x="217180" y="-38809"/>
                      <a:pt x="307916" y="143009"/>
                      <a:pt x="331606" y="191647"/>
                    </a:cubicBezTo>
                    <a:cubicBezTo>
                      <a:pt x="375240" y="283189"/>
                      <a:pt x="310434" y="331025"/>
                      <a:pt x="304769" y="417082"/>
                    </a:cubicBezTo>
                    <a:cubicBezTo>
                      <a:pt x="321549" y="447134"/>
                      <a:pt x="340240" y="476189"/>
                      <a:pt x="361442" y="503880"/>
                    </a:cubicBezTo>
                    <a:cubicBezTo>
                      <a:pt x="431861" y="595895"/>
                      <a:pt x="527843" y="662684"/>
                      <a:pt x="631043" y="713218"/>
                    </a:cubicBezTo>
                    <a:cubicBezTo>
                      <a:pt x="602729" y="674382"/>
                      <a:pt x="582464" y="629305"/>
                      <a:pt x="574722" y="582068"/>
                    </a:cubicBezTo>
                    <a:cubicBezTo>
                      <a:pt x="573163" y="572528"/>
                      <a:pt x="572189" y="562456"/>
                      <a:pt x="571672" y="552129"/>
                    </a:cubicBezTo>
                    <a:cubicBezTo>
                      <a:pt x="551181" y="526108"/>
                      <a:pt x="537751" y="491245"/>
                      <a:pt x="536927" y="460871"/>
                    </a:cubicBezTo>
                    <a:cubicBezTo>
                      <a:pt x="533959" y="411858"/>
                      <a:pt x="572436" y="380412"/>
                      <a:pt x="566336" y="330426"/>
                    </a:cubicBezTo>
                    <a:cubicBezTo>
                      <a:pt x="560962" y="281795"/>
                      <a:pt x="540936" y="206830"/>
                      <a:pt x="605082" y="181140"/>
                    </a:cubicBezTo>
                    <a:cubicBezTo>
                      <a:pt x="653130" y="162989"/>
                      <a:pt x="678911" y="307291"/>
                      <a:pt x="671259" y="342679"/>
                    </a:cubicBezTo>
                    <a:cubicBezTo>
                      <a:pt x="664267" y="375968"/>
                      <a:pt x="638178" y="404432"/>
                      <a:pt x="623167" y="434079"/>
                    </a:cubicBezTo>
                    <a:cubicBezTo>
                      <a:pt x="609429" y="461898"/>
                      <a:pt x="599461" y="491777"/>
                      <a:pt x="590880" y="521409"/>
                    </a:cubicBezTo>
                    <a:cubicBezTo>
                      <a:pt x="589104" y="539905"/>
                      <a:pt x="588856" y="558776"/>
                      <a:pt x="591045" y="578336"/>
                    </a:cubicBezTo>
                    <a:cubicBezTo>
                      <a:pt x="592903" y="594958"/>
                      <a:pt x="597033" y="610479"/>
                      <a:pt x="602594" y="625310"/>
                    </a:cubicBezTo>
                    <a:cubicBezTo>
                      <a:pt x="607765" y="605263"/>
                      <a:pt x="615949" y="584226"/>
                      <a:pt x="627528" y="566218"/>
                    </a:cubicBezTo>
                    <a:cubicBezTo>
                      <a:pt x="624493" y="519543"/>
                      <a:pt x="647104" y="484223"/>
                      <a:pt x="686180" y="459537"/>
                    </a:cubicBezTo>
                    <a:cubicBezTo>
                      <a:pt x="709061" y="444961"/>
                      <a:pt x="771993" y="390253"/>
                      <a:pt x="794851" y="412301"/>
                    </a:cubicBezTo>
                    <a:cubicBezTo>
                      <a:pt x="806453" y="422800"/>
                      <a:pt x="818572" y="519326"/>
                      <a:pt x="811265" y="535349"/>
                    </a:cubicBezTo>
                    <a:cubicBezTo>
                      <a:pt x="791943" y="575091"/>
                      <a:pt x="729454" y="558956"/>
                      <a:pt x="696733" y="564726"/>
                    </a:cubicBezTo>
                    <a:cubicBezTo>
                      <a:pt x="680290" y="566937"/>
                      <a:pt x="643215" y="598188"/>
                      <a:pt x="631111" y="591728"/>
                    </a:cubicBezTo>
                    <a:cubicBezTo>
                      <a:pt x="622387" y="607031"/>
                      <a:pt x="615687" y="624193"/>
                      <a:pt x="610231" y="643439"/>
                    </a:cubicBezTo>
                    <a:cubicBezTo>
                      <a:pt x="623721" y="672344"/>
                      <a:pt x="642045" y="699001"/>
                      <a:pt x="659275" y="726543"/>
                    </a:cubicBezTo>
                    <a:cubicBezTo>
                      <a:pt x="673058" y="732838"/>
                      <a:pt x="686908" y="738916"/>
                      <a:pt x="700832" y="744686"/>
                    </a:cubicBezTo>
                    <a:cubicBezTo>
                      <a:pt x="797272" y="784653"/>
                      <a:pt x="897654" y="815155"/>
                      <a:pt x="997196" y="847275"/>
                    </a:cubicBezTo>
                    <a:cubicBezTo>
                      <a:pt x="981278" y="827228"/>
                      <a:pt x="967203" y="804325"/>
                      <a:pt x="955392" y="779842"/>
                    </a:cubicBezTo>
                    <a:cubicBezTo>
                      <a:pt x="931109" y="756272"/>
                      <a:pt x="899558" y="742520"/>
                      <a:pt x="877824" y="717609"/>
                    </a:cubicBezTo>
                    <a:cubicBezTo>
                      <a:pt x="845320" y="678819"/>
                      <a:pt x="818976" y="408404"/>
                      <a:pt x="893727" y="414646"/>
                    </a:cubicBezTo>
                    <a:cubicBezTo>
                      <a:pt x="940778" y="417936"/>
                      <a:pt x="995615" y="582788"/>
                      <a:pt x="999430" y="621750"/>
                    </a:cubicBezTo>
                    <a:cubicBezTo>
                      <a:pt x="1004923" y="674517"/>
                      <a:pt x="971415" y="717699"/>
                      <a:pt x="970800" y="768435"/>
                    </a:cubicBezTo>
                    <a:cubicBezTo>
                      <a:pt x="982320" y="797581"/>
                      <a:pt x="996515" y="825819"/>
                      <a:pt x="1014351" y="852858"/>
                    </a:cubicBezTo>
                    <a:cubicBezTo>
                      <a:pt x="1038836" y="860817"/>
                      <a:pt x="1063268" y="868874"/>
                      <a:pt x="1087521" y="877282"/>
                    </a:cubicBezTo>
                    <a:cubicBezTo>
                      <a:pt x="1225809" y="925178"/>
                      <a:pt x="1367854" y="972452"/>
                      <a:pt x="1500012" y="1035628"/>
                    </a:cubicBezTo>
                    <a:cubicBezTo>
                      <a:pt x="1506391" y="1038679"/>
                      <a:pt x="1501279" y="1048728"/>
                      <a:pt x="1494863" y="1046667"/>
                    </a:cubicBezTo>
                    <a:cubicBezTo>
                      <a:pt x="1394332" y="1014495"/>
                      <a:pt x="1295741" y="975532"/>
                      <a:pt x="1196851" y="937678"/>
                    </a:cubicBezTo>
                    <a:cubicBezTo>
                      <a:pt x="1159265" y="934546"/>
                      <a:pt x="1125623" y="951603"/>
                      <a:pt x="1092564" y="972856"/>
                    </a:cubicBezTo>
                    <a:cubicBezTo>
                      <a:pt x="1079434" y="991465"/>
                      <a:pt x="1067068" y="1015424"/>
                      <a:pt x="1059386" y="1029768"/>
                    </a:cubicBezTo>
                    <a:cubicBezTo>
                      <a:pt x="1038371" y="1071271"/>
                      <a:pt x="1038087" y="1112400"/>
                      <a:pt x="981315" y="1125522"/>
                    </a:cubicBezTo>
                    <a:cubicBezTo>
                      <a:pt x="953091" y="1131555"/>
                      <a:pt x="806138" y="1107289"/>
                      <a:pt x="803485" y="1075550"/>
                    </a:cubicBezTo>
                    <a:cubicBezTo>
                      <a:pt x="800435" y="1059715"/>
                      <a:pt x="933493" y="985769"/>
                      <a:pt x="954035" y="975022"/>
                    </a:cubicBezTo>
                    <a:cubicBezTo>
                      <a:pt x="1004369" y="947901"/>
                      <a:pt x="1058179" y="952412"/>
                      <a:pt x="1112545" y="944925"/>
                    </a:cubicBezTo>
                    <a:cubicBezTo>
                      <a:pt x="1128253" y="936120"/>
                      <a:pt x="1145379" y="928341"/>
                      <a:pt x="1162706" y="924653"/>
                    </a:cubicBezTo>
                    <a:cubicBezTo>
                      <a:pt x="1125271" y="910474"/>
                      <a:pt x="1087761" y="896595"/>
                      <a:pt x="1050033" y="883457"/>
                    </a:cubicBezTo>
                    <a:cubicBezTo>
                      <a:pt x="976684" y="857895"/>
                      <a:pt x="902210" y="834902"/>
                      <a:pt x="828599" y="809699"/>
                    </a:cubicBezTo>
                    <a:cubicBezTo>
                      <a:pt x="767901" y="808252"/>
                      <a:pt x="732872" y="858209"/>
                      <a:pt x="696403" y="900125"/>
                    </a:cubicBezTo>
                    <a:cubicBezTo>
                      <a:pt x="692408" y="904711"/>
                      <a:pt x="688174" y="909470"/>
                      <a:pt x="683760" y="914206"/>
                    </a:cubicBezTo>
                    <a:cubicBezTo>
                      <a:pt x="682913" y="922405"/>
                      <a:pt x="688376" y="929570"/>
                      <a:pt x="689059" y="940122"/>
                    </a:cubicBezTo>
                    <a:cubicBezTo>
                      <a:pt x="690280" y="969132"/>
                      <a:pt x="683947" y="982029"/>
                      <a:pt x="666403" y="1005157"/>
                    </a:cubicBezTo>
                    <a:cubicBezTo>
                      <a:pt x="628248" y="1053870"/>
                      <a:pt x="584217" y="1103047"/>
                      <a:pt x="527371" y="1131038"/>
                    </a:cubicBezTo>
                    <a:cubicBezTo>
                      <a:pt x="500324" y="1144310"/>
                      <a:pt x="486953" y="1150426"/>
                      <a:pt x="468922" y="1127606"/>
                    </a:cubicBezTo>
                    <a:cubicBezTo>
                      <a:pt x="457575" y="1112572"/>
                      <a:pt x="440202" y="1069345"/>
                      <a:pt x="439498" y="1049665"/>
                    </a:cubicBezTo>
                    <a:close/>
                  </a:path>
                </a:pathLst>
              </a:custGeom>
              <a:solidFill>
                <a:srgbClr val="755983">
                  <a:alpha val="5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7"/>
        <p:cNvGrpSpPr/>
        <p:nvPr/>
      </p:nvGrpSpPr>
      <p:grpSpPr>
        <a:xfrm>
          <a:off x="0" y="0"/>
          <a:ext cx="0" cy="0"/>
          <a:chOff x="0" y="0"/>
          <a:chExt cx="0" cy="0"/>
        </a:xfrm>
      </p:grpSpPr>
      <p:sp>
        <p:nvSpPr>
          <p:cNvPr id="148" name="Google Shape;148;p11"/>
          <p:cNvSpPr txBox="1">
            <a:spLocks noGrp="1"/>
          </p:cNvSpPr>
          <p:nvPr>
            <p:ph type="title" hasCustomPrompt="1"/>
          </p:nvPr>
        </p:nvSpPr>
        <p:spPr>
          <a:xfrm>
            <a:off x="713225" y="1711238"/>
            <a:ext cx="3666300" cy="1165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49" name="Google Shape;149;p11"/>
          <p:cNvSpPr txBox="1">
            <a:spLocks noGrp="1"/>
          </p:cNvSpPr>
          <p:nvPr>
            <p:ph type="subTitle" idx="1"/>
          </p:nvPr>
        </p:nvSpPr>
        <p:spPr>
          <a:xfrm>
            <a:off x="1539425" y="3038563"/>
            <a:ext cx="2013900" cy="595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150" name="Google Shape;150;p11"/>
          <p:cNvGrpSpPr/>
          <p:nvPr/>
        </p:nvGrpSpPr>
        <p:grpSpPr>
          <a:xfrm>
            <a:off x="378688" y="283625"/>
            <a:ext cx="8664550" cy="4660200"/>
            <a:chOff x="378688" y="283625"/>
            <a:chExt cx="8664550" cy="4660200"/>
          </a:xfrm>
        </p:grpSpPr>
        <p:sp>
          <p:nvSpPr>
            <p:cNvPr id="151" name="Google Shape;151;p11"/>
            <p:cNvSpPr/>
            <p:nvPr/>
          </p:nvSpPr>
          <p:spPr>
            <a:xfrm>
              <a:off x="5129463" y="4870625"/>
              <a:ext cx="73200" cy="73200"/>
            </a:xfrm>
            <a:prstGeom prst="ellipse">
              <a:avLst/>
            </a:prstGeom>
            <a:solidFill>
              <a:srgbClr val="755983">
                <a:alpha val="3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152" name="Google Shape;152;p11"/>
            <p:cNvSpPr/>
            <p:nvPr/>
          </p:nvSpPr>
          <p:spPr>
            <a:xfrm>
              <a:off x="2500638" y="4558250"/>
              <a:ext cx="91500" cy="91500"/>
            </a:xfrm>
            <a:prstGeom prst="ellipse">
              <a:avLst/>
            </a:prstGeom>
            <a:solidFill>
              <a:srgbClr val="755983">
                <a:alpha val="3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153" name="Google Shape;153;p11"/>
            <p:cNvSpPr/>
            <p:nvPr/>
          </p:nvSpPr>
          <p:spPr>
            <a:xfrm>
              <a:off x="5016338" y="794725"/>
              <a:ext cx="91500" cy="91500"/>
            </a:xfrm>
            <a:prstGeom prst="ellipse">
              <a:avLst/>
            </a:prstGeom>
            <a:solidFill>
              <a:srgbClr val="755983">
                <a:alpha val="3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154" name="Google Shape;154;p11"/>
            <p:cNvSpPr/>
            <p:nvPr/>
          </p:nvSpPr>
          <p:spPr>
            <a:xfrm>
              <a:off x="378688" y="1136300"/>
              <a:ext cx="73200" cy="73200"/>
            </a:xfrm>
            <a:prstGeom prst="ellipse">
              <a:avLst/>
            </a:prstGeom>
            <a:solidFill>
              <a:srgbClr val="755983">
                <a:alpha val="3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155" name="Google Shape;155;p11"/>
            <p:cNvSpPr/>
            <p:nvPr/>
          </p:nvSpPr>
          <p:spPr>
            <a:xfrm>
              <a:off x="8951738" y="283625"/>
              <a:ext cx="91500" cy="91500"/>
            </a:xfrm>
            <a:prstGeom prst="ellipse">
              <a:avLst/>
            </a:prstGeom>
            <a:solidFill>
              <a:srgbClr val="755983">
                <a:alpha val="3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grpSp>
      <p:sp>
        <p:nvSpPr>
          <p:cNvPr id="156" name="Google Shape;156;p11"/>
          <p:cNvSpPr/>
          <p:nvPr/>
        </p:nvSpPr>
        <p:spPr>
          <a:xfrm>
            <a:off x="433027" y="-3282325"/>
            <a:ext cx="4226700" cy="4226700"/>
          </a:xfrm>
          <a:prstGeom prst="ellipse">
            <a:avLst/>
          </a:prstGeom>
          <a:solidFill>
            <a:srgbClr val="6F41B4">
              <a:alpha val="1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grpSp>
        <p:nvGrpSpPr>
          <p:cNvPr id="157" name="Google Shape;157;p11"/>
          <p:cNvGrpSpPr/>
          <p:nvPr/>
        </p:nvGrpSpPr>
        <p:grpSpPr>
          <a:xfrm>
            <a:off x="-814819" y="-961906"/>
            <a:ext cx="3949533" cy="7072984"/>
            <a:chOff x="-814819" y="-961906"/>
            <a:chExt cx="3949533" cy="7072984"/>
          </a:xfrm>
        </p:grpSpPr>
        <p:sp>
          <p:nvSpPr>
            <p:cNvPr id="158" name="Google Shape;158;p11"/>
            <p:cNvSpPr/>
            <p:nvPr/>
          </p:nvSpPr>
          <p:spPr>
            <a:xfrm rot="3557367" flipH="1">
              <a:off x="1398931" y="-570815"/>
              <a:ext cx="1603877" cy="1219630"/>
            </a:xfrm>
            <a:custGeom>
              <a:avLst/>
              <a:gdLst/>
              <a:ahLst/>
              <a:cxnLst/>
              <a:rect l="l" t="t" r="r" b="b"/>
              <a:pathLst>
                <a:path w="1502939" h="1142874" extrusionOk="0">
                  <a:moveTo>
                    <a:pt x="439498" y="1049665"/>
                  </a:moveTo>
                  <a:cubicBezTo>
                    <a:pt x="435818" y="999274"/>
                    <a:pt x="527799" y="965122"/>
                    <a:pt x="563922" y="937514"/>
                  </a:cubicBezTo>
                  <a:cubicBezTo>
                    <a:pt x="598569" y="912333"/>
                    <a:pt x="638523" y="902740"/>
                    <a:pt x="679825" y="897442"/>
                  </a:cubicBezTo>
                  <a:cubicBezTo>
                    <a:pt x="696755" y="878639"/>
                    <a:pt x="712711" y="857280"/>
                    <a:pt x="729566" y="839099"/>
                  </a:cubicBezTo>
                  <a:cubicBezTo>
                    <a:pt x="705262" y="843326"/>
                    <a:pt x="680387" y="845177"/>
                    <a:pt x="655955" y="843745"/>
                  </a:cubicBezTo>
                  <a:cubicBezTo>
                    <a:pt x="626044" y="857220"/>
                    <a:pt x="607495" y="891769"/>
                    <a:pt x="575022" y="902081"/>
                  </a:cubicBezTo>
                  <a:cubicBezTo>
                    <a:pt x="525543" y="917496"/>
                    <a:pt x="499372" y="865793"/>
                    <a:pt x="465047" y="840156"/>
                  </a:cubicBezTo>
                  <a:cubicBezTo>
                    <a:pt x="435998" y="819606"/>
                    <a:pt x="313290" y="780044"/>
                    <a:pt x="357448" y="737784"/>
                  </a:cubicBezTo>
                  <a:cubicBezTo>
                    <a:pt x="402970" y="694797"/>
                    <a:pt x="481550" y="721701"/>
                    <a:pt x="525588" y="749228"/>
                  </a:cubicBezTo>
                  <a:cubicBezTo>
                    <a:pt x="560392" y="771433"/>
                    <a:pt x="597813" y="806311"/>
                    <a:pt x="638545" y="824538"/>
                  </a:cubicBezTo>
                  <a:cubicBezTo>
                    <a:pt x="670592" y="830053"/>
                    <a:pt x="703471" y="831425"/>
                    <a:pt x="738762" y="829716"/>
                  </a:cubicBezTo>
                  <a:cubicBezTo>
                    <a:pt x="755648" y="813199"/>
                    <a:pt x="773762" y="800781"/>
                    <a:pt x="794844" y="797948"/>
                  </a:cubicBezTo>
                  <a:cubicBezTo>
                    <a:pt x="749030" y="781700"/>
                    <a:pt x="703695" y="764246"/>
                    <a:pt x="659260" y="744484"/>
                  </a:cubicBezTo>
                  <a:cubicBezTo>
                    <a:pt x="657716" y="744506"/>
                    <a:pt x="656165" y="743982"/>
                    <a:pt x="654921" y="742640"/>
                  </a:cubicBezTo>
                  <a:cubicBezTo>
                    <a:pt x="654876" y="742603"/>
                    <a:pt x="654846" y="742543"/>
                    <a:pt x="654786" y="742490"/>
                  </a:cubicBezTo>
                  <a:cubicBezTo>
                    <a:pt x="650791" y="740699"/>
                    <a:pt x="646774" y="738945"/>
                    <a:pt x="642795" y="737102"/>
                  </a:cubicBezTo>
                  <a:cubicBezTo>
                    <a:pt x="563870" y="700762"/>
                    <a:pt x="490701" y="653331"/>
                    <a:pt x="427634" y="594539"/>
                  </a:cubicBezTo>
                  <a:cubicBezTo>
                    <a:pt x="426877" y="594584"/>
                    <a:pt x="426083" y="594456"/>
                    <a:pt x="425348" y="593969"/>
                  </a:cubicBezTo>
                  <a:cubicBezTo>
                    <a:pt x="391263" y="571486"/>
                    <a:pt x="357268" y="558206"/>
                    <a:pt x="322576" y="549993"/>
                  </a:cubicBezTo>
                  <a:cubicBezTo>
                    <a:pt x="290552" y="568226"/>
                    <a:pt x="275787" y="614279"/>
                    <a:pt x="241710" y="624838"/>
                  </a:cubicBezTo>
                  <a:cubicBezTo>
                    <a:pt x="221115" y="632122"/>
                    <a:pt x="212968" y="621563"/>
                    <a:pt x="194539" y="614638"/>
                  </a:cubicBezTo>
                  <a:cubicBezTo>
                    <a:pt x="167041" y="603742"/>
                    <a:pt x="144236" y="603457"/>
                    <a:pt x="114512" y="603307"/>
                  </a:cubicBezTo>
                  <a:cubicBezTo>
                    <a:pt x="79970" y="603936"/>
                    <a:pt x="-25860" y="579955"/>
                    <a:pt x="5857" y="518906"/>
                  </a:cubicBezTo>
                  <a:cubicBezTo>
                    <a:pt x="15577" y="502494"/>
                    <a:pt x="47646" y="498799"/>
                    <a:pt x="63100" y="493336"/>
                  </a:cubicBezTo>
                  <a:cubicBezTo>
                    <a:pt x="102206" y="478108"/>
                    <a:pt x="139761" y="453242"/>
                    <a:pt x="181094" y="445575"/>
                  </a:cubicBezTo>
                  <a:cubicBezTo>
                    <a:pt x="250246" y="433022"/>
                    <a:pt x="285875" y="482882"/>
                    <a:pt x="321751" y="532021"/>
                  </a:cubicBezTo>
                  <a:cubicBezTo>
                    <a:pt x="347735" y="539014"/>
                    <a:pt x="372564" y="549011"/>
                    <a:pt x="395003" y="562096"/>
                  </a:cubicBezTo>
                  <a:cubicBezTo>
                    <a:pt x="376858" y="542866"/>
                    <a:pt x="359659" y="522624"/>
                    <a:pt x="343695" y="501250"/>
                  </a:cubicBezTo>
                  <a:cubicBezTo>
                    <a:pt x="324472" y="475522"/>
                    <a:pt x="307489" y="448423"/>
                    <a:pt x="292320" y="420327"/>
                  </a:cubicBezTo>
                  <a:cubicBezTo>
                    <a:pt x="276866" y="412390"/>
                    <a:pt x="259996" y="407916"/>
                    <a:pt x="246881" y="396360"/>
                  </a:cubicBezTo>
                  <a:cubicBezTo>
                    <a:pt x="223760" y="378801"/>
                    <a:pt x="232439" y="362067"/>
                    <a:pt x="220650" y="341210"/>
                  </a:cubicBezTo>
                  <a:cubicBezTo>
                    <a:pt x="206388" y="317281"/>
                    <a:pt x="171718" y="311008"/>
                    <a:pt x="154076" y="290586"/>
                  </a:cubicBezTo>
                  <a:cubicBezTo>
                    <a:pt x="127635" y="261696"/>
                    <a:pt x="137356" y="245283"/>
                    <a:pt x="141942" y="212376"/>
                  </a:cubicBezTo>
                  <a:cubicBezTo>
                    <a:pt x="149085" y="149364"/>
                    <a:pt x="64089" y="55191"/>
                    <a:pt x="142010" y="7476"/>
                  </a:cubicBezTo>
                  <a:cubicBezTo>
                    <a:pt x="217180" y="-38809"/>
                    <a:pt x="307916" y="143009"/>
                    <a:pt x="331606" y="191647"/>
                  </a:cubicBezTo>
                  <a:cubicBezTo>
                    <a:pt x="375240" y="283189"/>
                    <a:pt x="310434" y="331025"/>
                    <a:pt x="304769" y="417082"/>
                  </a:cubicBezTo>
                  <a:cubicBezTo>
                    <a:pt x="321549" y="447134"/>
                    <a:pt x="340240" y="476189"/>
                    <a:pt x="361442" y="503880"/>
                  </a:cubicBezTo>
                  <a:cubicBezTo>
                    <a:pt x="431861" y="595895"/>
                    <a:pt x="527843" y="662684"/>
                    <a:pt x="631043" y="713218"/>
                  </a:cubicBezTo>
                  <a:cubicBezTo>
                    <a:pt x="602729" y="674382"/>
                    <a:pt x="582464" y="629305"/>
                    <a:pt x="574722" y="582068"/>
                  </a:cubicBezTo>
                  <a:cubicBezTo>
                    <a:pt x="573163" y="572528"/>
                    <a:pt x="572189" y="562456"/>
                    <a:pt x="571672" y="552129"/>
                  </a:cubicBezTo>
                  <a:cubicBezTo>
                    <a:pt x="551181" y="526108"/>
                    <a:pt x="537751" y="491245"/>
                    <a:pt x="536927" y="460871"/>
                  </a:cubicBezTo>
                  <a:cubicBezTo>
                    <a:pt x="533959" y="411858"/>
                    <a:pt x="572436" y="380412"/>
                    <a:pt x="566336" y="330426"/>
                  </a:cubicBezTo>
                  <a:cubicBezTo>
                    <a:pt x="560962" y="281795"/>
                    <a:pt x="540936" y="206830"/>
                    <a:pt x="605082" y="181140"/>
                  </a:cubicBezTo>
                  <a:cubicBezTo>
                    <a:pt x="653130" y="162989"/>
                    <a:pt x="678911" y="307291"/>
                    <a:pt x="671259" y="342679"/>
                  </a:cubicBezTo>
                  <a:cubicBezTo>
                    <a:pt x="664267" y="375968"/>
                    <a:pt x="638178" y="404432"/>
                    <a:pt x="623167" y="434079"/>
                  </a:cubicBezTo>
                  <a:cubicBezTo>
                    <a:pt x="609429" y="461898"/>
                    <a:pt x="599461" y="491777"/>
                    <a:pt x="590880" y="521409"/>
                  </a:cubicBezTo>
                  <a:cubicBezTo>
                    <a:pt x="589104" y="539905"/>
                    <a:pt x="588856" y="558776"/>
                    <a:pt x="591045" y="578336"/>
                  </a:cubicBezTo>
                  <a:cubicBezTo>
                    <a:pt x="592903" y="594958"/>
                    <a:pt x="597033" y="610479"/>
                    <a:pt x="602594" y="625310"/>
                  </a:cubicBezTo>
                  <a:cubicBezTo>
                    <a:pt x="607765" y="605263"/>
                    <a:pt x="615949" y="584226"/>
                    <a:pt x="627528" y="566218"/>
                  </a:cubicBezTo>
                  <a:cubicBezTo>
                    <a:pt x="624493" y="519543"/>
                    <a:pt x="647104" y="484223"/>
                    <a:pt x="686180" y="459537"/>
                  </a:cubicBezTo>
                  <a:cubicBezTo>
                    <a:pt x="709061" y="444961"/>
                    <a:pt x="771993" y="390253"/>
                    <a:pt x="794851" y="412301"/>
                  </a:cubicBezTo>
                  <a:cubicBezTo>
                    <a:pt x="806453" y="422800"/>
                    <a:pt x="818572" y="519326"/>
                    <a:pt x="811265" y="535349"/>
                  </a:cubicBezTo>
                  <a:cubicBezTo>
                    <a:pt x="791943" y="575091"/>
                    <a:pt x="729454" y="558956"/>
                    <a:pt x="696733" y="564726"/>
                  </a:cubicBezTo>
                  <a:cubicBezTo>
                    <a:pt x="680290" y="566937"/>
                    <a:pt x="643215" y="598188"/>
                    <a:pt x="631111" y="591728"/>
                  </a:cubicBezTo>
                  <a:cubicBezTo>
                    <a:pt x="622387" y="607031"/>
                    <a:pt x="615687" y="624193"/>
                    <a:pt x="610231" y="643439"/>
                  </a:cubicBezTo>
                  <a:cubicBezTo>
                    <a:pt x="623721" y="672344"/>
                    <a:pt x="642045" y="699001"/>
                    <a:pt x="659275" y="726543"/>
                  </a:cubicBezTo>
                  <a:cubicBezTo>
                    <a:pt x="673058" y="732838"/>
                    <a:pt x="686908" y="738916"/>
                    <a:pt x="700832" y="744686"/>
                  </a:cubicBezTo>
                  <a:cubicBezTo>
                    <a:pt x="797272" y="784653"/>
                    <a:pt x="897654" y="815155"/>
                    <a:pt x="997196" y="847275"/>
                  </a:cubicBezTo>
                  <a:cubicBezTo>
                    <a:pt x="981278" y="827228"/>
                    <a:pt x="967203" y="804325"/>
                    <a:pt x="955392" y="779842"/>
                  </a:cubicBezTo>
                  <a:cubicBezTo>
                    <a:pt x="931109" y="756272"/>
                    <a:pt x="899558" y="742520"/>
                    <a:pt x="877824" y="717609"/>
                  </a:cubicBezTo>
                  <a:cubicBezTo>
                    <a:pt x="845320" y="678819"/>
                    <a:pt x="818976" y="408404"/>
                    <a:pt x="893727" y="414646"/>
                  </a:cubicBezTo>
                  <a:cubicBezTo>
                    <a:pt x="940778" y="417936"/>
                    <a:pt x="995615" y="582788"/>
                    <a:pt x="999430" y="621750"/>
                  </a:cubicBezTo>
                  <a:cubicBezTo>
                    <a:pt x="1004923" y="674517"/>
                    <a:pt x="971415" y="717699"/>
                    <a:pt x="970800" y="768435"/>
                  </a:cubicBezTo>
                  <a:cubicBezTo>
                    <a:pt x="982320" y="797581"/>
                    <a:pt x="996515" y="825819"/>
                    <a:pt x="1014351" y="852858"/>
                  </a:cubicBezTo>
                  <a:cubicBezTo>
                    <a:pt x="1038836" y="860817"/>
                    <a:pt x="1063268" y="868874"/>
                    <a:pt x="1087521" y="877282"/>
                  </a:cubicBezTo>
                  <a:cubicBezTo>
                    <a:pt x="1225809" y="925178"/>
                    <a:pt x="1367854" y="972452"/>
                    <a:pt x="1500012" y="1035628"/>
                  </a:cubicBezTo>
                  <a:cubicBezTo>
                    <a:pt x="1506391" y="1038679"/>
                    <a:pt x="1501279" y="1048728"/>
                    <a:pt x="1494863" y="1046667"/>
                  </a:cubicBezTo>
                  <a:cubicBezTo>
                    <a:pt x="1394332" y="1014495"/>
                    <a:pt x="1295741" y="975532"/>
                    <a:pt x="1196851" y="937678"/>
                  </a:cubicBezTo>
                  <a:cubicBezTo>
                    <a:pt x="1159265" y="934546"/>
                    <a:pt x="1125623" y="951603"/>
                    <a:pt x="1092564" y="972856"/>
                  </a:cubicBezTo>
                  <a:cubicBezTo>
                    <a:pt x="1079434" y="991465"/>
                    <a:pt x="1067068" y="1015424"/>
                    <a:pt x="1059386" y="1029768"/>
                  </a:cubicBezTo>
                  <a:cubicBezTo>
                    <a:pt x="1038371" y="1071271"/>
                    <a:pt x="1038087" y="1112400"/>
                    <a:pt x="981315" y="1125522"/>
                  </a:cubicBezTo>
                  <a:cubicBezTo>
                    <a:pt x="953091" y="1131555"/>
                    <a:pt x="806138" y="1107289"/>
                    <a:pt x="803485" y="1075550"/>
                  </a:cubicBezTo>
                  <a:cubicBezTo>
                    <a:pt x="800435" y="1059715"/>
                    <a:pt x="933493" y="985769"/>
                    <a:pt x="954035" y="975022"/>
                  </a:cubicBezTo>
                  <a:cubicBezTo>
                    <a:pt x="1004369" y="947901"/>
                    <a:pt x="1058179" y="952412"/>
                    <a:pt x="1112545" y="944925"/>
                  </a:cubicBezTo>
                  <a:cubicBezTo>
                    <a:pt x="1128253" y="936120"/>
                    <a:pt x="1145379" y="928341"/>
                    <a:pt x="1162706" y="924653"/>
                  </a:cubicBezTo>
                  <a:cubicBezTo>
                    <a:pt x="1125271" y="910474"/>
                    <a:pt x="1087761" y="896595"/>
                    <a:pt x="1050033" y="883457"/>
                  </a:cubicBezTo>
                  <a:cubicBezTo>
                    <a:pt x="976684" y="857895"/>
                    <a:pt x="902210" y="834902"/>
                    <a:pt x="828599" y="809699"/>
                  </a:cubicBezTo>
                  <a:cubicBezTo>
                    <a:pt x="767901" y="808252"/>
                    <a:pt x="732872" y="858209"/>
                    <a:pt x="696403" y="900125"/>
                  </a:cubicBezTo>
                  <a:cubicBezTo>
                    <a:pt x="692408" y="904711"/>
                    <a:pt x="688174" y="909470"/>
                    <a:pt x="683760" y="914206"/>
                  </a:cubicBezTo>
                  <a:cubicBezTo>
                    <a:pt x="682913" y="922405"/>
                    <a:pt x="688376" y="929570"/>
                    <a:pt x="689059" y="940122"/>
                  </a:cubicBezTo>
                  <a:cubicBezTo>
                    <a:pt x="690280" y="969132"/>
                    <a:pt x="683947" y="982029"/>
                    <a:pt x="666403" y="1005157"/>
                  </a:cubicBezTo>
                  <a:cubicBezTo>
                    <a:pt x="628248" y="1053870"/>
                    <a:pt x="584217" y="1103047"/>
                    <a:pt x="527371" y="1131038"/>
                  </a:cubicBezTo>
                  <a:cubicBezTo>
                    <a:pt x="500324" y="1144310"/>
                    <a:pt x="486953" y="1150426"/>
                    <a:pt x="468922" y="1127606"/>
                  </a:cubicBezTo>
                  <a:cubicBezTo>
                    <a:pt x="457575" y="1112572"/>
                    <a:pt x="440202" y="1069345"/>
                    <a:pt x="439498" y="1049665"/>
                  </a:cubicBezTo>
                  <a:close/>
                </a:path>
              </a:pathLst>
            </a:custGeom>
            <a:solidFill>
              <a:srgbClr val="755983">
                <a:alpha val="5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1"/>
            <p:cNvSpPr/>
            <p:nvPr/>
          </p:nvSpPr>
          <p:spPr>
            <a:xfrm rot="-1559354">
              <a:off x="-307666" y="3279804"/>
              <a:ext cx="1445930" cy="2648375"/>
            </a:xfrm>
            <a:custGeom>
              <a:avLst/>
              <a:gdLst/>
              <a:ahLst/>
              <a:cxnLst/>
              <a:rect l="l" t="t" r="r" b="b"/>
              <a:pathLst>
                <a:path w="649856" h="1190281" extrusionOk="0">
                  <a:moveTo>
                    <a:pt x="605141" y="781808"/>
                  </a:moveTo>
                  <a:cubicBezTo>
                    <a:pt x="582867" y="790824"/>
                    <a:pt x="561118" y="805003"/>
                    <a:pt x="545942" y="824061"/>
                  </a:cubicBezTo>
                  <a:cubicBezTo>
                    <a:pt x="545912" y="824083"/>
                    <a:pt x="545889" y="824098"/>
                    <a:pt x="545859" y="824113"/>
                  </a:cubicBezTo>
                  <a:cubicBezTo>
                    <a:pt x="550281" y="810489"/>
                    <a:pt x="555332" y="797089"/>
                    <a:pt x="561096" y="783989"/>
                  </a:cubicBezTo>
                  <a:cubicBezTo>
                    <a:pt x="567848" y="780302"/>
                    <a:pt x="572292" y="773782"/>
                    <a:pt x="577306" y="767142"/>
                  </a:cubicBezTo>
                  <a:cubicBezTo>
                    <a:pt x="586824" y="754507"/>
                    <a:pt x="599438" y="744891"/>
                    <a:pt x="608903" y="732181"/>
                  </a:cubicBezTo>
                  <a:cubicBezTo>
                    <a:pt x="618174" y="719733"/>
                    <a:pt x="617432" y="693968"/>
                    <a:pt x="597564" y="692904"/>
                  </a:cubicBezTo>
                  <a:cubicBezTo>
                    <a:pt x="554380" y="690588"/>
                    <a:pt x="537960" y="756373"/>
                    <a:pt x="549974" y="789325"/>
                  </a:cubicBezTo>
                  <a:cubicBezTo>
                    <a:pt x="546294" y="797763"/>
                    <a:pt x="542914" y="806262"/>
                    <a:pt x="539811" y="814820"/>
                  </a:cubicBezTo>
                  <a:cubicBezTo>
                    <a:pt x="535817" y="802717"/>
                    <a:pt x="530458" y="790299"/>
                    <a:pt x="525556" y="779103"/>
                  </a:cubicBezTo>
                  <a:cubicBezTo>
                    <a:pt x="521382" y="769600"/>
                    <a:pt x="511827" y="756785"/>
                    <a:pt x="500270" y="762810"/>
                  </a:cubicBezTo>
                  <a:cubicBezTo>
                    <a:pt x="485483" y="770522"/>
                    <a:pt x="490475" y="789370"/>
                    <a:pt x="496605" y="800604"/>
                  </a:cubicBezTo>
                  <a:cubicBezTo>
                    <a:pt x="504542" y="815120"/>
                    <a:pt x="518542" y="828827"/>
                    <a:pt x="531837" y="838914"/>
                  </a:cubicBezTo>
                  <a:cubicBezTo>
                    <a:pt x="524829" y="862132"/>
                    <a:pt x="519583" y="885828"/>
                    <a:pt x="515694" y="910072"/>
                  </a:cubicBezTo>
                  <a:cubicBezTo>
                    <a:pt x="511159" y="894469"/>
                    <a:pt x="505479" y="878686"/>
                    <a:pt x="500480" y="864410"/>
                  </a:cubicBezTo>
                  <a:cubicBezTo>
                    <a:pt x="495383" y="849864"/>
                    <a:pt x="489163" y="829269"/>
                    <a:pt x="473297" y="823409"/>
                  </a:cubicBezTo>
                  <a:cubicBezTo>
                    <a:pt x="454823" y="816589"/>
                    <a:pt x="451353" y="853154"/>
                    <a:pt x="453414" y="862499"/>
                  </a:cubicBezTo>
                  <a:cubicBezTo>
                    <a:pt x="461246" y="897977"/>
                    <a:pt x="485506" y="923300"/>
                    <a:pt x="510732" y="947709"/>
                  </a:cubicBezTo>
                  <a:cubicBezTo>
                    <a:pt x="510133" y="953412"/>
                    <a:pt x="509556" y="959130"/>
                    <a:pt x="509068" y="964900"/>
                  </a:cubicBezTo>
                  <a:cubicBezTo>
                    <a:pt x="508147" y="975625"/>
                    <a:pt x="506828" y="987398"/>
                    <a:pt x="505591" y="999719"/>
                  </a:cubicBezTo>
                  <a:cubicBezTo>
                    <a:pt x="502503" y="994233"/>
                    <a:pt x="499086" y="988800"/>
                    <a:pt x="496882" y="982954"/>
                  </a:cubicBezTo>
                  <a:cubicBezTo>
                    <a:pt x="492288" y="970798"/>
                    <a:pt x="487102" y="958950"/>
                    <a:pt x="480597" y="947679"/>
                  </a:cubicBezTo>
                  <a:cubicBezTo>
                    <a:pt x="471723" y="932330"/>
                    <a:pt x="454298" y="916952"/>
                    <a:pt x="438837" y="933477"/>
                  </a:cubicBezTo>
                  <a:cubicBezTo>
                    <a:pt x="424673" y="948623"/>
                    <a:pt x="447598" y="974943"/>
                    <a:pt x="456914" y="985742"/>
                  </a:cubicBezTo>
                  <a:cubicBezTo>
                    <a:pt x="468096" y="998722"/>
                    <a:pt x="485416" y="1017832"/>
                    <a:pt x="503545" y="1022232"/>
                  </a:cubicBezTo>
                  <a:cubicBezTo>
                    <a:pt x="500929" y="1055881"/>
                    <a:pt x="500697" y="1091569"/>
                    <a:pt x="511159" y="1121141"/>
                  </a:cubicBezTo>
                  <a:cubicBezTo>
                    <a:pt x="462198" y="1060797"/>
                    <a:pt x="412037" y="1001870"/>
                    <a:pt x="370839" y="934983"/>
                  </a:cubicBezTo>
                  <a:cubicBezTo>
                    <a:pt x="358031" y="914187"/>
                    <a:pt x="346220" y="892881"/>
                    <a:pt x="335383" y="871155"/>
                  </a:cubicBezTo>
                  <a:cubicBezTo>
                    <a:pt x="336170" y="870780"/>
                    <a:pt x="336724" y="870023"/>
                    <a:pt x="336597" y="868899"/>
                  </a:cubicBezTo>
                  <a:cubicBezTo>
                    <a:pt x="332003" y="828872"/>
                    <a:pt x="332123" y="789812"/>
                    <a:pt x="335570" y="751366"/>
                  </a:cubicBezTo>
                  <a:cubicBezTo>
                    <a:pt x="338950" y="746248"/>
                    <a:pt x="343709" y="742141"/>
                    <a:pt x="349008" y="739495"/>
                  </a:cubicBezTo>
                  <a:cubicBezTo>
                    <a:pt x="364536" y="731492"/>
                    <a:pt x="461478" y="718317"/>
                    <a:pt x="443124" y="686788"/>
                  </a:cubicBezTo>
                  <a:cubicBezTo>
                    <a:pt x="428532" y="661847"/>
                    <a:pt x="372533" y="696673"/>
                    <a:pt x="360302" y="707495"/>
                  </a:cubicBezTo>
                  <a:cubicBezTo>
                    <a:pt x="351241" y="715701"/>
                    <a:pt x="342735" y="726148"/>
                    <a:pt x="336851" y="737667"/>
                  </a:cubicBezTo>
                  <a:cubicBezTo>
                    <a:pt x="339654" y="712584"/>
                    <a:pt x="343859" y="687755"/>
                    <a:pt x="349195" y="663107"/>
                  </a:cubicBezTo>
                  <a:cubicBezTo>
                    <a:pt x="354022" y="657576"/>
                    <a:pt x="359822" y="652817"/>
                    <a:pt x="365953" y="649137"/>
                  </a:cubicBezTo>
                  <a:cubicBezTo>
                    <a:pt x="378656" y="641605"/>
                    <a:pt x="467129" y="601609"/>
                    <a:pt x="440778" y="580902"/>
                  </a:cubicBezTo>
                  <a:cubicBezTo>
                    <a:pt x="421480" y="565374"/>
                    <a:pt x="377712" y="614311"/>
                    <a:pt x="368306" y="625605"/>
                  </a:cubicBezTo>
                  <a:cubicBezTo>
                    <a:pt x="363869" y="631211"/>
                    <a:pt x="358166" y="638330"/>
                    <a:pt x="353137" y="646094"/>
                  </a:cubicBezTo>
                  <a:cubicBezTo>
                    <a:pt x="359223" y="620509"/>
                    <a:pt x="366388" y="595089"/>
                    <a:pt x="374377" y="569743"/>
                  </a:cubicBezTo>
                  <a:cubicBezTo>
                    <a:pt x="377292" y="567764"/>
                    <a:pt x="380237" y="565876"/>
                    <a:pt x="382898" y="563957"/>
                  </a:cubicBezTo>
                  <a:cubicBezTo>
                    <a:pt x="398891" y="551255"/>
                    <a:pt x="456314" y="527723"/>
                    <a:pt x="456779" y="507488"/>
                  </a:cubicBezTo>
                  <a:cubicBezTo>
                    <a:pt x="457251" y="484900"/>
                    <a:pt x="416781" y="511722"/>
                    <a:pt x="409721" y="517373"/>
                  </a:cubicBezTo>
                  <a:cubicBezTo>
                    <a:pt x="399034" y="525684"/>
                    <a:pt x="389486" y="535682"/>
                    <a:pt x="381751" y="546998"/>
                  </a:cubicBezTo>
                  <a:cubicBezTo>
                    <a:pt x="385648" y="535284"/>
                    <a:pt x="389673" y="523586"/>
                    <a:pt x="393817" y="511880"/>
                  </a:cubicBezTo>
                  <a:cubicBezTo>
                    <a:pt x="398232" y="506439"/>
                    <a:pt x="404010" y="501688"/>
                    <a:pt x="408514" y="496659"/>
                  </a:cubicBezTo>
                  <a:cubicBezTo>
                    <a:pt x="421690" y="481131"/>
                    <a:pt x="477217" y="374308"/>
                    <a:pt x="428277" y="395486"/>
                  </a:cubicBezTo>
                  <a:cubicBezTo>
                    <a:pt x="385948" y="413562"/>
                    <a:pt x="390707" y="466742"/>
                    <a:pt x="388002" y="505502"/>
                  </a:cubicBezTo>
                  <a:cubicBezTo>
                    <a:pt x="384127" y="514255"/>
                    <a:pt x="380290" y="523159"/>
                    <a:pt x="376520" y="532189"/>
                  </a:cubicBezTo>
                  <a:cubicBezTo>
                    <a:pt x="376902" y="512382"/>
                    <a:pt x="374287" y="452360"/>
                    <a:pt x="351833" y="481603"/>
                  </a:cubicBezTo>
                  <a:cubicBezTo>
                    <a:pt x="337646" y="499956"/>
                    <a:pt x="353774" y="540455"/>
                    <a:pt x="363839" y="563845"/>
                  </a:cubicBezTo>
                  <a:cubicBezTo>
                    <a:pt x="355078" y="586740"/>
                    <a:pt x="346992" y="610257"/>
                    <a:pt x="340112" y="634111"/>
                  </a:cubicBezTo>
                  <a:cubicBezTo>
                    <a:pt x="339774" y="632830"/>
                    <a:pt x="339475" y="631616"/>
                    <a:pt x="339122" y="630304"/>
                  </a:cubicBezTo>
                  <a:cubicBezTo>
                    <a:pt x="335353" y="614776"/>
                    <a:pt x="334888" y="529132"/>
                    <a:pt x="308065" y="538072"/>
                  </a:cubicBezTo>
                  <a:cubicBezTo>
                    <a:pt x="284532" y="546069"/>
                    <a:pt x="303358" y="594069"/>
                    <a:pt x="309474" y="607244"/>
                  </a:cubicBezTo>
                  <a:cubicBezTo>
                    <a:pt x="316234" y="622278"/>
                    <a:pt x="325183" y="636622"/>
                    <a:pt x="335915" y="649257"/>
                  </a:cubicBezTo>
                  <a:cubicBezTo>
                    <a:pt x="329582" y="673216"/>
                    <a:pt x="324628" y="697430"/>
                    <a:pt x="321503" y="721584"/>
                  </a:cubicBezTo>
                  <a:cubicBezTo>
                    <a:pt x="317718" y="699476"/>
                    <a:pt x="321982" y="677368"/>
                    <a:pt x="312764" y="655717"/>
                  </a:cubicBezTo>
                  <a:cubicBezTo>
                    <a:pt x="307121" y="642542"/>
                    <a:pt x="285477" y="610542"/>
                    <a:pt x="275591" y="636419"/>
                  </a:cubicBezTo>
                  <a:cubicBezTo>
                    <a:pt x="265234" y="662769"/>
                    <a:pt x="287822" y="707480"/>
                    <a:pt x="301005" y="729123"/>
                  </a:cubicBezTo>
                  <a:cubicBezTo>
                    <a:pt x="306319" y="737570"/>
                    <a:pt x="312285" y="744936"/>
                    <a:pt x="318572" y="751988"/>
                  </a:cubicBezTo>
                  <a:cubicBezTo>
                    <a:pt x="316474" y="786664"/>
                    <a:pt x="318767" y="820936"/>
                    <a:pt x="327026" y="853888"/>
                  </a:cubicBezTo>
                  <a:cubicBezTo>
                    <a:pt x="296531" y="788950"/>
                    <a:pt x="274797" y="720295"/>
                    <a:pt x="262551" y="649115"/>
                  </a:cubicBezTo>
                  <a:cubicBezTo>
                    <a:pt x="247030" y="558891"/>
                    <a:pt x="244204" y="457959"/>
                    <a:pt x="259898" y="360848"/>
                  </a:cubicBezTo>
                  <a:cubicBezTo>
                    <a:pt x="269693" y="345620"/>
                    <a:pt x="280717" y="331800"/>
                    <a:pt x="292596" y="318947"/>
                  </a:cubicBezTo>
                  <a:cubicBezTo>
                    <a:pt x="298285" y="319997"/>
                    <a:pt x="304220" y="320454"/>
                    <a:pt x="309946" y="321128"/>
                  </a:cubicBezTo>
                  <a:cubicBezTo>
                    <a:pt x="326884" y="323009"/>
                    <a:pt x="405951" y="331950"/>
                    <a:pt x="409713" y="307481"/>
                  </a:cubicBezTo>
                  <a:cubicBezTo>
                    <a:pt x="412366" y="288124"/>
                    <a:pt x="340973" y="291428"/>
                    <a:pt x="305584" y="305525"/>
                  </a:cubicBezTo>
                  <a:cubicBezTo>
                    <a:pt x="323601" y="287756"/>
                    <a:pt x="343020" y="271531"/>
                    <a:pt x="362655" y="255441"/>
                  </a:cubicBezTo>
                  <a:cubicBezTo>
                    <a:pt x="367954" y="256850"/>
                    <a:pt x="372945" y="259023"/>
                    <a:pt x="378184" y="260425"/>
                  </a:cubicBezTo>
                  <a:cubicBezTo>
                    <a:pt x="390887" y="263250"/>
                    <a:pt x="449247" y="268421"/>
                    <a:pt x="451121" y="249131"/>
                  </a:cubicBezTo>
                  <a:cubicBezTo>
                    <a:pt x="452732" y="224167"/>
                    <a:pt x="397190" y="235716"/>
                    <a:pt x="373740" y="246351"/>
                  </a:cubicBezTo>
                  <a:cubicBezTo>
                    <a:pt x="387170" y="235341"/>
                    <a:pt x="400533" y="224205"/>
                    <a:pt x="413491" y="212521"/>
                  </a:cubicBezTo>
                  <a:cubicBezTo>
                    <a:pt x="421832" y="209112"/>
                    <a:pt x="430069" y="205214"/>
                    <a:pt x="438890" y="203011"/>
                  </a:cubicBezTo>
                  <a:cubicBezTo>
                    <a:pt x="457244" y="198777"/>
                    <a:pt x="472300" y="196424"/>
                    <a:pt x="485483" y="180423"/>
                  </a:cubicBezTo>
                  <a:cubicBezTo>
                    <a:pt x="503365" y="157364"/>
                    <a:pt x="487837" y="143717"/>
                    <a:pt x="462422" y="152185"/>
                  </a:cubicBezTo>
                  <a:cubicBezTo>
                    <a:pt x="442187" y="159245"/>
                    <a:pt x="430421" y="172892"/>
                    <a:pt x="421480" y="191245"/>
                  </a:cubicBezTo>
                  <a:cubicBezTo>
                    <a:pt x="419546" y="195112"/>
                    <a:pt x="417755" y="199047"/>
                    <a:pt x="415679" y="202779"/>
                  </a:cubicBezTo>
                  <a:cubicBezTo>
                    <a:pt x="401552" y="213833"/>
                    <a:pt x="387065" y="224482"/>
                    <a:pt x="372601" y="235162"/>
                  </a:cubicBezTo>
                  <a:cubicBezTo>
                    <a:pt x="375651" y="231070"/>
                    <a:pt x="378686" y="226985"/>
                    <a:pt x="381489" y="222774"/>
                  </a:cubicBezTo>
                  <a:cubicBezTo>
                    <a:pt x="387132" y="215242"/>
                    <a:pt x="399843" y="199714"/>
                    <a:pt x="397482" y="189364"/>
                  </a:cubicBezTo>
                  <a:cubicBezTo>
                    <a:pt x="394192" y="177134"/>
                    <a:pt x="383835" y="180896"/>
                    <a:pt x="375366" y="187011"/>
                  </a:cubicBezTo>
                  <a:cubicBezTo>
                    <a:pt x="355865" y="201640"/>
                    <a:pt x="358099" y="226086"/>
                    <a:pt x="355438" y="247939"/>
                  </a:cubicBezTo>
                  <a:cubicBezTo>
                    <a:pt x="346489" y="254662"/>
                    <a:pt x="337608" y="261466"/>
                    <a:pt x="328922" y="268481"/>
                  </a:cubicBezTo>
                  <a:cubicBezTo>
                    <a:pt x="324043" y="272423"/>
                    <a:pt x="318812" y="276680"/>
                    <a:pt x="313461" y="281169"/>
                  </a:cubicBezTo>
                  <a:cubicBezTo>
                    <a:pt x="315252" y="277871"/>
                    <a:pt x="317171" y="274589"/>
                    <a:pt x="319367" y="271239"/>
                  </a:cubicBezTo>
                  <a:cubicBezTo>
                    <a:pt x="325955" y="261354"/>
                    <a:pt x="353250" y="199242"/>
                    <a:pt x="318895" y="216179"/>
                  </a:cubicBezTo>
                  <a:cubicBezTo>
                    <a:pt x="294095" y="227720"/>
                    <a:pt x="287200" y="274521"/>
                    <a:pt x="290370" y="302063"/>
                  </a:cubicBezTo>
                  <a:cubicBezTo>
                    <a:pt x="280897" y="311446"/>
                    <a:pt x="272091" y="321563"/>
                    <a:pt x="265136" y="332302"/>
                  </a:cubicBezTo>
                  <a:cubicBezTo>
                    <a:pt x="278042" y="268309"/>
                    <a:pt x="299409" y="206676"/>
                    <a:pt x="330931" y="151616"/>
                  </a:cubicBezTo>
                  <a:cubicBezTo>
                    <a:pt x="331583" y="151833"/>
                    <a:pt x="332287" y="151908"/>
                    <a:pt x="333082" y="151631"/>
                  </a:cubicBezTo>
                  <a:cubicBezTo>
                    <a:pt x="350312" y="145673"/>
                    <a:pt x="439354" y="145620"/>
                    <a:pt x="430811" y="114954"/>
                  </a:cubicBezTo>
                  <a:cubicBezTo>
                    <a:pt x="423241" y="87817"/>
                    <a:pt x="370360" y="113252"/>
                    <a:pt x="342742" y="132011"/>
                  </a:cubicBezTo>
                  <a:cubicBezTo>
                    <a:pt x="351031" y="118993"/>
                    <a:pt x="359867" y="106350"/>
                    <a:pt x="369415" y="94239"/>
                  </a:cubicBezTo>
                  <a:cubicBezTo>
                    <a:pt x="389313" y="90312"/>
                    <a:pt x="412022" y="88844"/>
                    <a:pt x="430773" y="81080"/>
                  </a:cubicBezTo>
                  <a:cubicBezTo>
                    <a:pt x="440141" y="77197"/>
                    <a:pt x="451068" y="64974"/>
                    <a:pt x="439894" y="56199"/>
                  </a:cubicBezTo>
                  <a:cubicBezTo>
                    <a:pt x="432160" y="50128"/>
                    <a:pt x="419689" y="54887"/>
                    <a:pt x="409863" y="59908"/>
                  </a:cubicBezTo>
                  <a:cubicBezTo>
                    <a:pt x="406176" y="61535"/>
                    <a:pt x="402519" y="63558"/>
                    <a:pt x="398996" y="65874"/>
                  </a:cubicBezTo>
                  <a:cubicBezTo>
                    <a:pt x="395369" y="67897"/>
                    <a:pt x="391592" y="70138"/>
                    <a:pt x="387814" y="72581"/>
                  </a:cubicBezTo>
                  <a:cubicBezTo>
                    <a:pt x="393458" y="66308"/>
                    <a:pt x="399296" y="60193"/>
                    <a:pt x="405344" y="54243"/>
                  </a:cubicBezTo>
                  <a:cubicBezTo>
                    <a:pt x="409001" y="52361"/>
                    <a:pt x="412329" y="49911"/>
                    <a:pt x="416016" y="47970"/>
                  </a:cubicBezTo>
                  <a:cubicBezTo>
                    <a:pt x="420933" y="45384"/>
                    <a:pt x="426269" y="43563"/>
                    <a:pt x="431328" y="41300"/>
                  </a:cubicBezTo>
                  <a:cubicBezTo>
                    <a:pt x="437001" y="38767"/>
                    <a:pt x="442375" y="35424"/>
                    <a:pt x="447606" y="32112"/>
                  </a:cubicBezTo>
                  <a:cubicBezTo>
                    <a:pt x="455033" y="27398"/>
                    <a:pt x="471266" y="17746"/>
                    <a:pt x="468958" y="6946"/>
                  </a:cubicBezTo>
                  <a:cubicBezTo>
                    <a:pt x="466282" y="-5584"/>
                    <a:pt x="440793" y="2008"/>
                    <a:pt x="434288" y="5342"/>
                  </a:cubicBezTo>
                  <a:cubicBezTo>
                    <a:pt x="419187" y="13084"/>
                    <a:pt x="411227" y="30741"/>
                    <a:pt x="404467" y="46044"/>
                  </a:cubicBezTo>
                  <a:cubicBezTo>
                    <a:pt x="403231" y="47243"/>
                    <a:pt x="402204" y="48607"/>
                    <a:pt x="401364" y="50098"/>
                  </a:cubicBezTo>
                  <a:cubicBezTo>
                    <a:pt x="395054" y="56064"/>
                    <a:pt x="388961" y="62179"/>
                    <a:pt x="383078" y="68437"/>
                  </a:cubicBezTo>
                  <a:cubicBezTo>
                    <a:pt x="391014" y="48749"/>
                    <a:pt x="398869" y="19911"/>
                    <a:pt x="383715" y="16194"/>
                  </a:cubicBezTo>
                  <a:cubicBezTo>
                    <a:pt x="370614" y="12979"/>
                    <a:pt x="359260" y="27151"/>
                    <a:pt x="356165" y="38182"/>
                  </a:cubicBezTo>
                  <a:cubicBezTo>
                    <a:pt x="351721" y="54025"/>
                    <a:pt x="359290" y="72304"/>
                    <a:pt x="367032" y="86438"/>
                  </a:cubicBezTo>
                  <a:cubicBezTo>
                    <a:pt x="359522" y="95379"/>
                    <a:pt x="352425" y="104604"/>
                    <a:pt x="345673" y="114047"/>
                  </a:cubicBezTo>
                  <a:cubicBezTo>
                    <a:pt x="348963" y="88296"/>
                    <a:pt x="347404" y="53763"/>
                    <a:pt x="326089" y="53621"/>
                  </a:cubicBezTo>
                  <a:cubicBezTo>
                    <a:pt x="288474" y="53366"/>
                    <a:pt x="313566" y="122935"/>
                    <a:pt x="327881" y="140749"/>
                  </a:cubicBezTo>
                  <a:cubicBezTo>
                    <a:pt x="311250" y="167713"/>
                    <a:pt x="297295" y="196281"/>
                    <a:pt x="285784" y="226004"/>
                  </a:cubicBezTo>
                  <a:cubicBezTo>
                    <a:pt x="285514" y="215677"/>
                    <a:pt x="284180" y="205297"/>
                    <a:pt x="281872" y="194970"/>
                  </a:cubicBezTo>
                  <a:cubicBezTo>
                    <a:pt x="281902" y="194880"/>
                    <a:pt x="281984" y="194857"/>
                    <a:pt x="281999" y="194767"/>
                  </a:cubicBezTo>
                  <a:cubicBezTo>
                    <a:pt x="286781" y="173933"/>
                    <a:pt x="309174" y="165233"/>
                    <a:pt x="315350" y="145485"/>
                  </a:cubicBezTo>
                  <a:cubicBezTo>
                    <a:pt x="318977" y="133907"/>
                    <a:pt x="315747" y="119120"/>
                    <a:pt x="301125" y="120477"/>
                  </a:cubicBezTo>
                  <a:cubicBezTo>
                    <a:pt x="281872" y="122260"/>
                    <a:pt x="274579" y="146962"/>
                    <a:pt x="273995" y="168620"/>
                  </a:cubicBezTo>
                  <a:cubicBezTo>
                    <a:pt x="270248" y="158398"/>
                    <a:pt x="265788" y="148333"/>
                    <a:pt x="260774" y="138546"/>
                  </a:cubicBezTo>
                  <a:cubicBezTo>
                    <a:pt x="266830" y="125618"/>
                    <a:pt x="275561" y="114362"/>
                    <a:pt x="281190" y="101119"/>
                  </a:cubicBezTo>
                  <a:cubicBezTo>
                    <a:pt x="285739" y="90402"/>
                    <a:pt x="284907" y="77909"/>
                    <a:pt x="271634" y="75511"/>
                  </a:cubicBezTo>
                  <a:cubicBezTo>
                    <a:pt x="249832" y="71592"/>
                    <a:pt x="243230" y="90297"/>
                    <a:pt x="243799" y="109250"/>
                  </a:cubicBezTo>
                  <a:cubicBezTo>
                    <a:pt x="240517" y="104169"/>
                    <a:pt x="237129" y="99246"/>
                    <a:pt x="233689" y="94442"/>
                  </a:cubicBezTo>
                  <a:cubicBezTo>
                    <a:pt x="233607" y="93970"/>
                    <a:pt x="233524" y="93490"/>
                    <a:pt x="233284" y="92995"/>
                  </a:cubicBezTo>
                  <a:cubicBezTo>
                    <a:pt x="229080" y="84474"/>
                    <a:pt x="230826" y="74904"/>
                    <a:pt x="227454" y="66218"/>
                  </a:cubicBezTo>
                  <a:cubicBezTo>
                    <a:pt x="225393" y="60905"/>
                    <a:pt x="221705" y="56326"/>
                    <a:pt x="217853" y="52197"/>
                  </a:cubicBezTo>
                  <a:cubicBezTo>
                    <a:pt x="211723" y="45624"/>
                    <a:pt x="201605" y="37920"/>
                    <a:pt x="192289" y="42132"/>
                  </a:cubicBezTo>
                  <a:cubicBezTo>
                    <a:pt x="181400" y="47056"/>
                    <a:pt x="187343" y="65529"/>
                    <a:pt x="191675" y="72559"/>
                  </a:cubicBezTo>
                  <a:cubicBezTo>
                    <a:pt x="199627" y="85471"/>
                    <a:pt x="212532" y="93280"/>
                    <a:pt x="225820" y="99590"/>
                  </a:cubicBezTo>
                  <a:cubicBezTo>
                    <a:pt x="229268" y="105691"/>
                    <a:pt x="232887" y="111724"/>
                    <a:pt x="236560" y="117719"/>
                  </a:cubicBezTo>
                  <a:cubicBezTo>
                    <a:pt x="233187" y="115268"/>
                    <a:pt x="229889" y="113020"/>
                    <a:pt x="227154" y="111012"/>
                  </a:cubicBezTo>
                  <a:cubicBezTo>
                    <a:pt x="217913" y="104244"/>
                    <a:pt x="200728" y="97087"/>
                    <a:pt x="193961" y="111289"/>
                  </a:cubicBezTo>
                  <a:cubicBezTo>
                    <a:pt x="188242" y="123280"/>
                    <a:pt x="203853" y="133944"/>
                    <a:pt x="212660" y="137961"/>
                  </a:cubicBezTo>
                  <a:cubicBezTo>
                    <a:pt x="224591" y="143402"/>
                    <a:pt x="240959" y="148610"/>
                    <a:pt x="254494" y="148131"/>
                  </a:cubicBezTo>
                  <a:cubicBezTo>
                    <a:pt x="254846" y="148760"/>
                    <a:pt x="255206" y="149390"/>
                    <a:pt x="255536" y="150019"/>
                  </a:cubicBezTo>
                  <a:cubicBezTo>
                    <a:pt x="258946" y="156457"/>
                    <a:pt x="261914" y="162947"/>
                    <a:pt x="264589" y="169497"/>
                  </a:cubicBezTo>
                  <a:cubicBezTo>
                    <a:pt x="258601" y="164671"/>
                    <a:pt x="251699" y="160923"/>
                    <a:pt x="244556" y="158450"/>
                  </a:cubicBezTo>
                  <a:cubicBezTo>
                    <a:pt x="235473" y="155310"/>
                    <a:pt x="221113" y="151541"/>
                    <a:pt x="213386" y="159455"/>
                  </a:cubicBezTo>
                  <a:cubicBezTo>
                    <a:pt x="204783" y="168253"/>
                    <a:pt x="216182" y="183399"/>
                    <a:pt x="223399" y="188532"/>
                  </a:cubicBezTo>
                  <a:cubicBezTo>
                    <a:pt x="237047" y="198260"/>
                    <a:pt x="257664" y="196866"/>
                    <a:pt x="273545" y="196476"/>
                  </a:cubicBezTo>
                  <a:cubicBezTo>
                    <a:pt x="277150" y="210288"/>
                    <a:pt x="279496" y="224467"/>
                    <a:pt x="280680" y="239223"/>
                  </a:cubicBezTo>
                  <a:cubicBezTo>
                    <a:pt x="280687" y="239343"/>
                    <a:pt x="280777" y="239373"/>
                    <a:pt x="280807" y="239486"/>
                  </a:cubicBezTo>
                  <a:cubicBezTo>
                    <a:pt x="251346" y="321495"/>
                    <a:pt x="239550" y="411427"/>
                    <a:pt x="239790" y="499687"/>
                  </a:cubicBezTo>
                  <a:cubicBezTo>
                    <a:pt x="232243" y="476469"/>
                    <a:pt x="221713" y="453125"/>
                    <a:pt x="210599" y="430732"/>
                  </a:cubicBezTo>
                  <a:cubicBezTo>
                    <a:pt x="211738" y="423350"/>
                    <a:pt x="213199" y="415878"/>
                    <a:pt x="215830" y="408631"/>
                  </a:cubicBezTo>
                  <a:cubicBezTo>
                    <a:pt x="221945" y="391687"/>
                    <a:pt x="263832" y="331455"/>
                    <a:pt x="227589" y="322987"/>
                  </a:cubicBezTo>
                  <a:cubicBezTo>
                    <a:pt x="188152" y="313746"/>
                    <a:pt x="194320" y="376406"/>
                    <a:pt x="203359" y="416365"/>
                  </a:cubicBezTo>
                  <a:cubicBezTo>
                    <a:pt x="196104" y="402216"/>
                    <a:pt x="188842" y="388562"/>
                    <a:pt x="182224" y="375716"/>
                  </a:cubicBezTo>
                  <a:cubicBezTo>
                    <a:pt x="176761" y="365112"/>
                    <a:pt x="171657" y="354365"/>
                    <a:pt x="166696" y="343574"/>
                  </a:cubicBezTo>
                  <a:cubicBezTo>
                    <a:pt x="168075" y="338260"/>
                    <a:pt x="170683" y="333112"/>
                    <a:pt x="173471" y="328638"/>
                  </a:cubicBezTo>
                  <a:cubicBezTo>
                    <a:pt x="180531" y="315463"/>
                    <a:pt x="191353" y="305578"/>
                    <a:pt x="195587" y="290994"/>
                  </a:cubicBezTo>
                  <a:cubicBezTo>
                    <a:pt x="199349" y="278756"/>
                    <a:pt x="204056" y="244874"/>
                    <a:pt x="185702" y="241112"/>
                  </a:cubicBezTo>
                  <a:cubicBezTo>
                    <a:pt x="165939" y="237350"/>
                    <a:pt x="154644" y="270287"/>
                    <a:pt x="153228" y="283934"/>
                  </a:cubicBezTo>
                  <a:cubicBezTo>
                    <a:pt x="152186" y="294141"/>
                    <a:pt x="152628" y="305076"/>
                    <a:pt x="154180" y="315845"/>
                  </a:cubicBezTo>
                  <a:cubicBezTo>
                    <a:pt x="143492" y="291976"/>
                    <a:pt x="132715" y="268256"/>
                    <a:pt x="119832" y="245631"/>
                  </a:cubicBezTo>
                  <a:cubicBezTo>
                    <a:pt x="119705" y="240475"/>
                    <a:pt x="119825" y="235319"/>
                    <a:pt x="119345" y="230275"/>
                  </a:cubicBezTo>
                  <a:cubicBezTo>
                    <a:pt x="117936" y="208160"/>
                    <a:pt x="85462" y="111686"/>
                    <a:pt x="59112" y="160631"/>
                  </a:cubicBezTo>
                  <a:cubicBezTo>
                    <a:pt x="38232" y="199826"/>
                    <a:pt x="82539" y="223208"/>
                    <a:pt x="109272" y="245436"/>
                  </a:cubicBezTo>
                  <a:cubicBezTo>
                    <a:pt x="116782" y="260080"/>
                    <a:pt x="123692" y="275009"/>
                    <a:pt x="130347" y="290065"/>
                  </a:cubicBezTo>
                  <a:cubicBezTo>
                    <a:pt x="127694" y="288086"/>
                    <a:pt x="125018" y="286130"/>
                    <a:pt x="122643" y="283927"/>
                  </a:cubicBezTo>
                  <a:cubicBezTo>
                    <a:pt x="113702" y="275451"/>
                    <a:pt x="61465" y="233101"/>
                    <a:pt x="54877" y="262276"/>
                  </a:cubicBezTo>
                  <a:cubicBezTo>
                    <a:pt x="49069" y="285950"/>
                    <a:pt x="116572" y="302408"/>
                    <a:pt x="137542" y="306432"/>
                  </a:cubicBezTo>
                  <a:cubicBezTo>
                    <a:pt x="146843" y="327821"/>
                    <a:pt x="156038" y="349299"/>
                    <a:pt x="166373" y="370313"/>
                  </a:cubicBezTo>
                  <a:cubicBezTo>
                    <a:pt x="169191" y="376039"/>
                    <a:pt x="172077" y="381637"/>
                    <a:pt x="174947" y="387250"/>
                  </a:cubicBezTo>
                  <a:cubicBezTo>
                    <a:pt x="171470" y="384687"/>
                    <a:pt x="167947" y="382177"/>
                    <a:pt x="164530" y="379441"/>
                  </a:cubicBezTo>
                  <a:cubicBezTo>
                    <a:pt x="144767" y="364385"/>
                    <a:pt x="99117" y="308381"/>
                    <a:pt x="70413" y="328615"/>
                  </a:cubicBezTo>
                  <a:cubicBezTo>
                    <a:pt x="34327" y="353916"/>
                    <a:pt x="164312" y="394137"/>
                    <a:pt x="180755" y="398664"/>
                  </a:cubicBezTo>
                  <a:cubicBezTo>
                    <a:pt x="192627" y="421656"/>
                    <a:pt x="204386" y="444431"/>
                    <a:pt x="214173" y="468923"/>
                  </a:cubicBezTo>
                  <a:cubicBezTo>
                    <a:pt x="210351" y="466142"/>
                    <a:pt x="206372" y="463474"/>
                    <a:pt x="202175" y="460851"/>
                  </a:cubicBezTo>
                  <a:cubicBezTo>
                    <a:pt x="190416" y="453320"/>
                    <a:pt x="181939" y="444851"/>
                    <a:pt x="171117" y="436383"/>
                  </a:cubicBezTo>
                  <a:cubicBezTo>
                    <a:pt x="157942" y="425561"/>
                    <a:pt x="116055" y="402973"/>
                    <a:pt x="99117" y="416620"/>
                  </a:cubicBezTo>
                  <a:cubicBezTo>
                    <a:pt x="67565" y="442318"/>
                    <a:pt x="192679" y="472737"/>
                    <a:pt x="217344" y="476911"/>
                  </a:cubicBezTo>
                  <a:cubicBezTo>
                    <a:pt x="225108" y="497079"/>
                    <a:pt x="232340" y="517328"/>
                    <a:pt x="240614" y="537278"/>
                  </a:cubicBezTo>
                  <a:cubicBezTo>
                    <a:pt x="241873" y="568124"/>
                    <a:pt x="244466" y="598603"/>
                    <a:pt x="248259" y="628258"/>
                  </a:cubicBezTo>
                  <a:cubicBezTo>
                    <a:pt x="258384" y="707540"/>
                    <a:pt x="282029" y="783697"/>
                    <a:pt x="315560" y="855664"/>
                  </a:cubicBezTo>
                  <a:cubicBezTo>
                    <a:pt x="302384" y="844288"/>
                    <a:pt x="288782" y="833376"/>
                    <a:pt x="274812" y="822914"/>
                  </a:cubicBezTo>
                  <a:cubicBezTo>
                    <a:pt x="268711" y="809574"/>
                    <a:pt x="263720" y="800169"/>
                    <a:pt x="262716" y="785068"/>
                  </a:cubicBezTo>
                  <a:cubicBezTo>
                    <a:pt x="261861" y="772298"/>
                    <a:pt x="261344" y="759543"/>
                    <a:pt x="259733" y="746832"/>
                  </a:cubicBezTo>
                  <a:cubicBezTo>
                    <a:pt x="258031" y="733433"/>
                    <a:pt x="253602" y="710021"/>
                    <a:pt x="236702" y="707832"/>
                  </a:cubicBezTo>
                  <a:cubicBezTo>
                    <a:pt x="215477" y="705082"/>
                    <a:pt x="216362" y="732638"/>
                    <a:pt x="217958" y="746615"/>
                  </a:cubicBezTo>
                  <a:cubicBezTo>
                    <a:pt x="220259" y="766775"/>
                    <a:pt x="227776" y="784506"/>
                    <a:pt x="240637" y="798663"/>
                  </a:cubicBezTo>
                  <a:cubicBezTo>
                    <a:pt x="228076" y="790217"/>
                    <a:pt x="215298" y="782070"/>
                    <a:pt x="202317" y="774261"/>
                  </a:cubicBezTo>
                  <a:cubicBezTo>
                    <a:pt x="193691" y="744262"/>
                    <a:pt x="210801" y="671448"/>
                    <a:pt x="163331" y="682869"/>
                  </a:cubicBezTo>
                  <a:cubicBezTo>
                    <a:pt x="129373" y="691038"/>
                    <a:pt x="143507" y="726148"/>
                    <a:pt x="162034" y="751247"/>
                  </a:cubicBezTo>
                  <a:cubicBezTo>
                    <a:pt x="148874" y="744134"/>
                    <a:pt x="135571" y="737322"/>
                    <a:pt x="122170" y="730765"/>
                  </a:cubicBezTo>
                  <a:cubicBezTo>
                    <a:pt x="111378" y="718062"/>
                    <a:pt x="98345" y="706461"/>
                    <a:pt x="87096" y="694335"/>
                  </a:cubicBezTo>
                  <a:cubicBezTo>
                    <a:pt x="76769" y="683184"/>
                    <a:pt x="64732" y="672070"/>
                    <a:pt x="50410" y="666382"/>
                  </a:cubicBezTo>
                  <a:cubicBezTo>
                    <a:pt x="33435" y="659637"/>
                    <a:pt x="7264" y="654750"/>
                    <a:pt x="1111" y="677518"/>
                  </a:cubicBezTo>
                  <a:cubicBezTo>
                    <a:pt x="-5027" y="700211"/>
                    <a:pt x="15426" y="718182"/>
                    <a:pt x="33922" y="725436"/>
                  </a:cubicBezTo>
                  <a:cubicBezTo>
                    <a:pt x="59936" y="735643"/>
                    <a:pt x="89794" y="734617"/>
                    <a:pt x="117187" y="738866"/>
                  </a:cubicBezTo>
                  <a:cubicBezTo>
                    <a:pt x="132236" y="747492"/>
                    <a:pt x="147067" y="756418"/>
                    <a:pt x="161719" y="765568"/>
                  </a:cubicBezTo>
                  <a:cubicBezTo>
                    <a:pt x="149915" y="763852"/>
                    <a:pt x="137557" y="764062"/>
                    <a:pt x="127139" y="764676"/>
                  </a:cubicBezTo>
                  <a:cubicBezTo>
                    <a:pt x="112697" y="765516"/>
                    <a:pt x="82457" y="768993"/>
                    <a:pt x="80636" y="788358"/>
                  </a:cubicBezTo>
                  <a:cubicBezTo>
                    <a:pt x="78680" y="809230"/>
                    <a:pt x="98113" y="813284"/>
                    <a:pt x="114369" y="809867"/>
                  </a:cubicBezTo>
                  <a:cubicBezTo>
                    <a:pt x="127109" y="807184"/>
                    <a:pt x="139393" y="800926"/>
                    <a:pt x="151002" y="795245"/>
                  </a:cubicBezTo>
                  <a:cubicBezTo>
                    <a:pt x="163885" y="788950"/>
                    <a:pt x="174220" y="784626"/>
                    <a:pt x="187455" y="781958"/>
                  </a:cubicBezTo>
                  <a:cubicBezTo>
                    <a:pt x="205127" y="793424"/>
                    <a:pt x="222627" y="805168"/>
                    <a:pt x="240067" y="817069"/>
                  </a:cubicBezTo>
                  <a:cubicBezTo>
                    <a:pt x="209894" y="812737"/>
                    <a:pt x="167812" y="819002"/>
                    <a:pt x="157530" y="844295"/>
                  </a:cubicBezTo>
                  <a:cubicBezTo>
                    <a:pt x="149181" y="864867"/>
                    <a:pt x="172631" y="873081"/>
                    <a:pt x="188070" y="872271"/>
                  </a:cubicBezTo>
                  <a:cubicBezTo>
                    <a:pt x="199627" y="871664"/>
                    <a:pt x="209984" y="867715"/>
                    <a:pt x="219187" y="860865"/>
                  </a:cubicBezTo>
                  <a:cubicBezTo>
                    <a:pt x="225063" y="856481"/>
                    <a:pt x="229762" y="850463"/>
                    <a:pt x="234581" y="845000"/>
                  </a:cubicBezTo>
                  <a:cubicBezTo>
                    <a:pt x="241281" y="837416"/>
                    <a:pt x="249225" y="832942"/>
                    <a:pt x="258069" y="829367"/>
                  </a:cubicBezTo>
                  <a:cubicBezTo>
                    <a:pt x="280343" y="844692"/>
                    <a:pt x="302631" y="860183"/>
                    <a:pt x="325190" y="875606"/>
                  </a:cubicBezTo>
                  <a:cubicBezTo>
                    <a:pt x="333044" y="891442"/>
                    <a:pt x="341341" y="907082"/>
                    <a:pt x="350117" y="922483"/>
                  </a:cubicBezTo>
                  <a:cubicBezTo>
                    <a:pt x="376115" y="968138"/>
                    <a:pt x="406146" y="1013883"/>
                    <a:pt x="439197" y="1057417"/>
                  </a:cubicBezTo>
                  <a:cubicBezTo>
                    <a:pt x="424703" y="1048791"/>
                    <a:pt x="408582" y="1041694"/>
                    <a:pt x="391839" y="1035714"/>
                  </a:cubicBezTo>
                  <a:cubicBezTo>
                    <a:pt x="391554" y="1035399"/>
                    <a:pt x="391307" y="1035054"/>
                    <a:pt x="390947" y="1034784"/>
                  </a:cubicBezTo>
                  <a:cubicBezTo>
                    <a:pt x="363989" y="1015007"/>
                    <a:pt x="354509" y="987743"/>
                    <a:pt x="337406" y="960269"/>
                  </a:cubicBezTo>
                  <a:cubicBezTo>
                    <a:pt x="325715" y="941496"/>
                    <a:pt x="309639" y="925271"/>
                    <a:pt x="286054" y="930644"/>
                  </a:cubicBezTo>
                  <a:cubicBezTo>
                    <a:pt x="262626" y="935988"/>
                    <a:pt x="274737" y="964638"/>
                    <a:pt x="283108" y="976989"/>
                  </a:cubicBezTo>
                  <a:cubicBezTo>
                    <a:pt x="294148" y="993266"/>
                    <a:pt x="310088" y="1006246"/>
                    <a:pt x="327393" y="1017083"/>
                  </a:cubicBezTo>
                  <a:cubicBezTo>
                    <a:pt x="317471" y="1014647"/>
                    <a:pt x="307840" y="1012369"/>
                    <a:pt x="298839" y="1010166"/>
                  </a:cubicBezTo>
                  <a:cubicBezTo>
                    <a:pt x="290940" y="1008240"/>
                    <a:pt x="283026" y="1006434"/>
                    <a:pt x="275082" y="1004680"/>
                  </a:cubicBezTo>
                  <a:cubicBezTo>
                    <a:pt x="274812" y="1004568"/>
                    <a:pt x="274482" y="1004553"/>
                    <a:pt x="274190" y="1004478"/>
                  </a:cubicBezTo>
                  <a:cubicBezTo>
                    <a:pt x="272286" y="1004058"/>
                    <a:pt x="270367" y="1003661"/>
                    <a:pt x="268464" y="1003249"/>
                  </a:cubicBezTo>
                  <a:cubicBezTo>
                    <a:pt x="264837" y="996736"/>
                    <a:pt x="259950" y="990988"/>
                    <a:pt x="256533" y="984198"/>
                  </a:cubicBezTo>
                  <a:cubicBezTo>
                    <a:pt x="251436" y="974096"/>
                    <a:pt x="246715" y="963859"/>
                    <a:pt x="241161" y="953974"/>
                  </a:cubicBezTo>
                  <a:cubicBezTo>
                    <a:pt x="233075" y="939555"/>
                    <a:pt x="220589" y="918578"/>
                    <a:pt x="201703" y="918578"/>
                  </a:cubicBezTo>
                  <a:cubicBezTo>
                    <a:pt x="182516" y="918578"/>
                    <a:pt x="179714" y="941309"/>
                    <a:pt x="186309" y="954596"/>
                  </a:cubicBezTo>
                  <a:cubicBezTo>
                    <a:pt x="194418" y="970948"/>
                    <a:pt x="207353" y="981470"/>
                    <a:pt x="222020" y="989961"/>
                  </a:cubicBezTo>
                  <a:cubicBezTo>
                    <a:pt x="225910" y="992862"/>
                    <a:pt x="229957" y="995200"/>
                    <a:pt x="233802" y="996286"/>
                  </a:cubicBezTo>
                  <a:cubicBezTo>
                    <a:pt x="212652" y="992285"/>
                    <a:pt x="191420" y="988650"/>
                    <a:pt x="170158" y="985195"/>
                  </a:cubicBezTo>
                  <a:cubicBezTo>
                    <a:pt x="170136" y="985180"/>
                    <a:pt x="170136" y="985165"/>
                    <a:pt x="170128" y="985150"/>
                  </a:cubicBezTo>
                  <a:cubicBezTo>
                    <a:pt x="163211" y="977783"/>
                    <a:pt x="163271" y="966976"/>
                    <a:pt x="157170" y="958943"/>
                  </a:cubicBezTo>
                  <a:cubicBezTo>
                    <a:pt x="152651" y="952985"/>
                    <a:pt x="147210" y="947784"/>
                    <a:pt x="141559" y="942905"/>
                  </a:cubicBezTo>
                  <a:cubicBezTo>
                    <a:pt x="133382" y="935845"/>
                    <a:pt x="119532" y="923877"/>
                    <a:pt x="107908" y="929363"/>
                  </a:cubicBezTo>
                  <a:cubicBezTo>
                    <a:pt x="93924" y="935958"/>
                    <a:pt x="106717" y="959130"/>
                    <a:pt x="113117" y="965935"/>
                  </a:cubicBezTo>
                  <a:cubicBezTo>
                    <a:pt x="117854" y="970978"/>
                    <a:pt x="123624" y="975198"/>
                    <a:pt x="129912" y="978765"/>
                  </a:cubicBezTo>
                  <a:cubicBezTo>
                    <a:pt x="124396" y="977888"/>
                    <a:pt x="118880" y="977019"/>
                    <a:pt x="113364" y="976134"/>
                  </a:cubicBezTo>
                  <a:cubicBezTo>
                    <a:pt x="91338" y="962877"/>
                    <a:pt x="15711" y="912553"/>
                    <a:pt x="14579" y="959662"/>
                  </a:cubicBezTo>
                  <a:cubicBezTo>
                    <a:pt x="13575" y="1000970"/>
                    <a:pt x="81782" y="988125"/>
                    <a:pt x="107234" y="981867"/>
                  </a:cubicBezTo>
                  <a:cubicBezTo>
                    <a:pt x="109617" y="982430"/>
                    <a:pt x="112008" y="982947"/>
                    <a:pt x="114399" y="983494"/>
                  </a:cubicBezTo>
                  <a:cubicBezTo>
                    <a:pt x="114549" y="983546"/>
                    <a:pt x="114698" y="983614"/>
                    <a:pt x="114841" y="983666"/>
                  </a:cubicBezTo>
                  <a:cubicBezTo>
                    <a:pt x="115178" y="983786"/>
                    <a:pt x="115478" y="983801"/>
                    <a:pt x="115785" y="983801"/>
                  </a:cubicBezTo>
                  <a:cubicBezTo>
                    <a:pt x="124749" y="985824"/>
                    <a:pt x="133735" y="987758"/>
                    <a:pt x="142735" y="989617"/>
                  </a:cubicBezTo>
                  <a:cubicBezTo>
                    <a:pt x="130924" y="993086"/>
                    <a:pt x="119937" y="1001053"/>
                    <a:pt x="111064" y="1008719"/>
                  </a:cubicBezTo>
                  <a:cubicBezTo>
                    <a:pt x="102745" y="1015906"/>
                    <a:pt x="87883" y="1033915"/>
                    <a:pt x="98270" y="1045074"/>
                  </a:cubicBezTo>
                  <a:cubicBezTo>
                    <a:pt x="106567" y="1054007"/>
                    <a:pt x="125311" y="1039124"/>
                    <a:pt x="131726" y="1034522"/>
                  </a:cubicBezTo>
                  <a:cubicBezTo>
                    <a:pt x="137984" y="1030026"/>
                    <a:pt x="143950" y="1025094"/>
                    <a:pt x="149646" y="1019901"/>
                  </a:cubicBezTo>
                  <a:cubicBezTo>
                    <a:pt x="157215" y="1012991"/>
                    <a:pt x="161322" y="1003421"/>
                    <a:pt x="169004" y="996571"/>
                  </a:cubicBezTo>
                  <a:cubicBezTo>
                    <a:pt x="169521" y="996114"/>
                    <a:pt x="169881" y="995604"/>
                    <a:pt x="170128" y="995095"/>
                  </a:cubicBezTo>
                  <a:cubicBezTo>
                    <a:pt x="190386" y="999014"/>
                    <a:pt x="210681" y="1002791"/>
                    <a:pt x="230961" y="1006696"/>
                  </a:cubicBezTo>
                  <a:cubicBezTo>
                    <a:pt x="219375" y="1008719"/>
                    <a:pt x="207916" y="1011792"/>
                    <a:pt x="196749" y="1015224"/>
                  </a:cubicBezTo>
                  <a:cubicBezTo>
                    <a:pt x="181760" y="1019826"/>
                    <a:pt x="151077" y="1030048"/>
                    <a:pt x="151204" y="1050275"/>
                  </a:cubicBezTo>
                  <a:cubicBezTo>
                    <a:pt x="151339" y="1071244"/>
                    <a:pt x="172174" y="1075921"/>
                    <a:pt x="188430" y="1068561"/>
                  </a:cubicBezTo>
                  <a:cubicBezTo>
                    <a:pt x="201200" y="1062776"/>
                    <a:pt x="212292" y="1054337"/>
                    <a:pt x="223257" y="1045696"/>
                  </a:cubicBezTo>
                  <a:cubicBezTo>
                    <a:pt x="240120" y="1032409"/>
                    <a:pt x="252688" y="1023910"/>
                    <a:pt x="274122" y="1017473"/>
                  </a:cubicBezTo>
                  <a:cubicBezTo>
                    <a:pt x="275127" y="1017173"/>
                    <a:pt x="275921" y="1016671"/>
                    <a:pt x="276603" y="1016064"/>
                  </a:cubicBezTo>
                  <a:cubicBezTo>
                    <a:pt x="296868" y="1020560"/>
                    <a:pt x="316594" y="1025829"/>
                    <a:pt x="335930" y="1031839"/>
                  </a:cubicBezTo>
                  <a:cubicBezTo>
                    <a:pt x="308275" y="1038337"/>
                    <a:pt x="282891" y="1058197"/>
                    <a:pt x="262693" y="1076797"/>
                  </a:cubicBezTo>
                  <a:cubicBezTo>
                    <a:pt x="253984" y="1084816"/>
                    <a:pt x="230377" y="1118900"/>
                    <a:pt x="255873" y="1124004"/>
                  </a:cubicBezTo>
                  <a:cubicBezTo>
                    <a:pt x="277600" y="1128365"/>
                    <a:pt x="301859" y="1106954"/>
                    <a:pt x="317583" y="1094948"/>
                  </a:cubicBezTo>
                  <a:cubicBezTo>
                    <a:pt x="336544" y="1080477"/>
                    <a:pt x="356892" y="1062543"/>
                    <a:pt x="372533" y="1044152"/>
                  </a:cubicBezTo>
                  <a:cubicBezTo>
                    <a:pt x="401462" y="1054809"/>
                    <a:pt x="429754" y="1067332"/>
                    <a:pt x="458016" y="1081549"/>
                  </a:cubicBezTo>
                  <a:cubicBezTo>
                    <a:pt x="489148" y="1120384"/>
                    <a:pt x="522671" y="1157001"/>
                    <a:pt x="557880" y="1189564"/>
                  </a:cubicBezTo>
                  <a:cubicBezTo>
                    <a:pt x="560129" y="1191639"/>
                    <a:pt x="564311" y="1188814"/>
                    <a:pt x="562325" y="1186139"/>
                  </a:cubicBezTo>
                  <a:cubicBezTo>
                    <a:pt x="552702" y="1173293"/>
                    <a:pt x="542846" y="1160681"/>
                    <a:pt x="532901" y="1148150"/>
                  </a:cubicBezTo>
                  <a:cubicBezTo>
                    <a:pt x="532924" y="1147648"/>
                    <a:pt x="532879" y="1147146"/>
                    <a:pt x="532661" y="1146659"/>
                  </a:cubicBezTo>
                  <a:cubicBezTo>
                    <a:pt x="517770" y="1112298"/>
                    <a:pt x="514614" y="1076138"/>
                    <a:pt x="515386" y="1039618"/>
                  </a:cubicBezTo>
                  <a:cubicBezTo>
                    <a:pt x="522491" y="1035969"/>
                    <a:pt x="527430" y="1029733"/>
                    <a:pt x="534370" y="1025177"/>
                  </a:cubicBezTo>
                  <a:cubicBezTo>
                    <a:pt x="539436" y="1021849"/>
                    <a:pt x="544907" y="1020066"/>
                    <a:pt x="550581" y="1018087"/>
                  </a:cubicBezTo>
                  <a:cubicBezTo>
                    <a:pt x="565405" y="1012886"/>
                    <a:pt x="580252" y="1007828"/>
                    <a:pt x="594319" y="1000738"/>
                  </a:cubicBezTo>
                  <a:cubicBezTo>
                    <a:pt x="610650" y="992502"/>
                    <a:pt x="628846" y="968408"/>
                    <a:pt x="603605" y="957406"/>
                  </a:cubicBezTo>
                  <a:cubicBezTo>
                    <a:pt x="590587" y="951726"/>
                    <a:pt x="575440" y="957151"/>
                    <a:pt x="561935" y="965275"/>
                  </a:cubicBezTo>
                  <a:cubicBezTo>
                    <a:pt x="557326" y="967793"/>
                    <a:pt x="552859" y="970881"/>
                    <a:pt x="548647" y="974351"/>
                  </a:cubicBezTo>
                  <a:cubicBezTo>
                    <a:pt x="544195" y="977723"/>
                    <a:pt x="540141" y="981066"/>
                    <a:pt x="536723" y="983943"/>
                  </a:cubicBezTo>
                  <a:cubicBezTo>
                    <a:pt x="531627" y="988253"/>
                    <a:pt x="523803" y="995612"/>
                    <a:pt x="517110" y="1004065"/>
                  </a:cubicBezTo>
                  <a:cubicBezTo>
                    <a:pt x="518024" y="990951"/>
                    <a:pt x="519104" y="977851"/>
                    <a:pt x="520056" y="964833"/>
                  </a:cubicBezTo>
                  <a:cubicBezTo>
                    <a:pt x="520558" y="957803"/>
                    <a:pt x="521195" y="950759"/>
                    <a:pt x="521892" y="943722"/>
                  </a:cubicBezTo>
                  <a:cubicBezTo>
                    <a:pt x="536334" y="933297"/>
                    <a:pt x="548999" y="923008"/>
                    <a:pt x="566619" y="917507"/>
                  </a:cubicBezTo>
                  <a:cubicBezTo>
                    <a:pt x="582238" y="912628"/>
                    <a:pt x="597624" y="907787"/>
                    <a:pt x="612298" y="900420"/>
                  </a:cubicBezTo>
                  <a:cubicBezTo>
                    <a:pt x="625781" y="893660"/>
                    <a:pt x="653428" y="866261"/>
                    <a:pt x="633178" y="850501"/>
                  </a:cubicBezTo>
                  <a:cubicBezTo>
                    <a:pt x="615363" y="836636"/>
                    <a:pt x="589410" y="853393"/>
                    <a:pt x="573746" y="863660"/>
                  </a:cubicBezTo>
                  <a:cubicBezTo>
                    <a:pt x="559035" y="873298"/>
                    <a:pt x="538372" y="887560"/>
                    <a:pt x="526883" y="904849"/>
                  </a:cubicBezTo>
                  <a:cubicBezTo>
                    <a:pt x="529948" y="885514"/>
                    <a:pt x="533920" y="866313"/>
                    <a:pt x="538994" y="847435"/>
                  </a:cubicBezTo>
                  <a:cubicBezTo>
                    <a:pt x="549224" y="844340"/>
                    <a:pt x="556929" y="835265"/>
                    <a:pt x="567826" y="832462"/>
                  </a:cubicBezTo>
                  <a:cubicBezTo>
                    <a:pt x="580536" y="829187"/>
                    <a:pt x="593382" y="826451"/>
                    <a:pt x="605980" y="822757"/>
                  </a:cubicBezTo>
                  <a:cubicBezTo>
                    <a:pt x="620850" y="818410"/>
                    <a:pt x="650992" y="810534"/>
                    <a:pt x="649824" y="790074"/>
                  </a:cubicBezTo>
                  <a:cubicBezTo>
                    <a:pt x="648437" y="767142"/>
                    <a:pt x="617252" y="776899"/>
                    <a:pt x="605141" y="781808"/>
                  </a:cubicBezTo>
                  <a:close/>
                  <a:moveTo>
                    <a:pt x="412089" y="39996"/>
                  </a:moveTo>
                  <a:cubicBezTo>
                    <a:pt x="412104" y="40086"/>
                    <a:pt x="412112" y="40183"/>
                    <a:pt x="412142" y="40273"/>
                  </a:cubicBezTo>
                  <a:cubicBezTo>
                    <a:pt x="412014" y="40386"/>
                    <a:pt x="411887" y="40498"/>
                    <a:pt x="411752" y="40610"/>
                  </a:cubicBezTo>
                  <a:cubicBezTo>
                    <a:pt x="411864" y="40408"/>
                    <a:pt x="411977" y="40206"/>
                    <a:pt x="412089" y="39996"/>
                  </a:cubicBezTo>
                  <a:close/>
                  <a:moveTo>
                    <a:pt x="199125" y="69906"/>
                  </a:moveTo>
                  <a:cubicBezTo>
                    <a:pt x="199274" y="70085"/>
                    <a:pt x="199417" y="70273"/>
                    <a:pt x="199567" y="70453"/>
                  </a:cubicBezTo>
                  <a:cubicBezTo>
                    <a:pt x="199761" y="70820"/>
                    <a:pt x="199979" y="71180"/>
                    <a:pt x="200174" y="71539"/>
                  </a:cubicBezTo>
                  <a:cubicBezTo>
                    <a:pt x="199806" y="71007"/>
                    <a:pt x="199484" y="70453"/>
                    <a:pt x="199125" y="69906"/>
                  </a:cubicBezTo>
                  <a:close/>
                  <a:moveTo>
                    <a:pt x="102610" y="778016"/>
                  </a:moveTo>
                  <a:cubicBezTo>
                    <a:pt x="102482" y="777919"/>
                    <a:pt x="102347" y="777829"/>
                    <a:pt x="102205" y="777731"/>
                  </a:cubicBezTo>
                  <a:cubicBezTo>
                    <a:pt x="102722" y="777559"/>
                    <a:pt x="103217" y="777379"/>
                    <a:pt x="103757" y="777222"/>
                  </a:cubicBezTo>
                  <a:cubicBezTo>
                    <a:pt x="103359" y="777461"/>
                    <a:pt x="103000" y="777754"/>
                    <a:pt x="102610" y="778016"/>
                  </a:cubicBezTo>
                  <a:close/>
                  <a:moveTo>
                    <a:pt x="200069" y="926665"/>
                  </a:moveTo>
                  <a:cubicBezTo>
                    <a:pt x="200016" y="926605"/>
                    <a:pt x="199949" y="926530"/>
                    <a:pt x="199896" y="926477"/>
                  </a:cubicBezTo>
                  <a:cubicBezTo>
                    <a:pt x="200031" y="926455"/>
                    <a:pt x="200181" y="926462"/>
                    <a:pt x="200324" y="926447"/>
                  </a:cubicBezTo>
                  <a:cubicBezTo>
                    <a:pt x="200241" y="926530"/>
                    <a:pt x="200144" y="926582"/>
                    <a:pt x="200069" y="926665"/>
                  </a:cubicBezTo>
                  <a:close/>
                </a:path>
              </a:pathLst>
            </a:custGeom>
            <a:solidFill>
              <a:srgbClr val="55035B">
                <a:alpha val="5000"/>
              </a:srgbClr>
            </a:solidFill>
            <a:ln>
              <a:noFill/>
            </a:ln>
            <a:effectLst>
              <a:outerShdw blurRad="28575" dist="19050" algn="bl" rotWithShape="0">
                <a:schemeClr val="dk1"/>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6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
  <p:cSld name="CUSTOM_1">
    <p:spTree>
      <p:nvGrpSpPr>
        <p:cNvPr id="1" name="Shape 161"/>
        <p:cNvGrpSpPr/>
        <p:nvPr/>
      </p:nvGrpSpPr>
      <p:grpSpPr>
        <a:xfrm>
          <a:off x="0" y="0"/>
          <a:ext cx="0" cy="0"/>
          <a:chOff x="0" y="0"/>
          <a:chExt cx="0" cy="0"/>
        </a:xfrm>
      </p:grpSpPr>
      <p:sp>
        <p:nvSpPr>
          <p:cNvPr id="162" name="Google Shape;162;p13"/>
          <p:cNvSpPr txBox="1">
            <a:spLocks noGrp="1"/>
          </p:cNvSpPr>
          <p:nvPr>
            <p:ph type="subTitle" idx="1"/>
          </p:nvPr>
        </p:nvSpPr>
        <p:spPr>
          <a:xfrm>
            <a:off x="2383050" y="4031300"/>
            <a:ext cx="4377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63" name="Google Shape;163;p13"/>
          <p:cNvSpPr txBox="1">
            <a:spLocks noGrp="1"/>
          </p:cNvSpPr>
          <p:nvPr>
            <p:ph type="title"/>
          </p:nvPr>
        </p:nvSpPr>
        <p:spPr>
          <a:xfrm>
            <a:off x="2383050" y="3397400"/>
            <a:ext cx="43779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grpSp>
        <p:nvGrpSpPr>
          <p:cNvPr id="164" name="Google Shape;164;p13"/>
          <p:cNvGrpSpPr/>
          <p:nvPr/>
        </p:nvGrpSpPr>
        <p:grpSpPr>
          <a:xfrm>
            <a:off x="-2842110" y="-1682475"/>
            <a:ext cx="14922500" cy="8113475"/>
            <a:chOff x="-2842110" y="-1682475"/>
            <a:chExt cx="14922500" cy="8113475"/>
          </a:xfrm>
        </p:grpSpPr>
        <p:sp>
          <p:nvSpPr>
            <p:cNvPr id="165" name="Google Shape;165;p13"/>
            <p:cNvSpPr/>
            <p:nvPr/>
          </p:nvSpPr>
          <p:spPr>
            <a:xfrm>
              <a:off x="-2842110" y="-1682475"/>
              <a:ext cx="4226700" cy="4226700"/>
            </a:xfrm>
            <a:prstGeom prst="ellipse">
              <a:avLst/>
            </a:prstGeom>
            <a:solidFill>
              <a:srgbClr val="6F41B4">
                <a:alpha val="1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166" name="Google Shape;166;p13"/>
            <p:cNvSpPr/>
            <p:nvPr/>
          </p:nvSpPr>
          <p:spPr>
            <a:xfrm>
              <a:off x="7853690" y="2204300"/>
              <a:ext cx="4226700" cy="4226700"/>
            </a:xfrm>
            <a:prstGeom prst="ellipse">
              <a:avLst/>
            </a:prstGeom>
            <a:solidFill>
              <a:srgbClr val="6F41B4">
                <a:alpha val="1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grpSp>
      <p:grpSp>
        <p:nvGrpSpPr>
          <p:cNvPr id="167" name="Google Shape;167;p13"/>
          <p:cNvGrpSpPr/>
          <p:nvPr/>
        </p:nvGrpSpPr>
        <p:grpSpPr>
          <a:xfrm>
            <a:off x="154613" y="191075"/>
            <a:ext cx="8684450" cy="4708775"/>
            <a:chOff x="154613" y="191075"/>
            <a:chExt cx="8684450" cy="4708775"/>
          </a:xfrm>
        </p:grpSpPr>
        <p:grpSp>
          <p:nvGrpSpPr>
            <p:cNvPr id="168" name="Google Shape;168;p13"/>
            <p:cNvGrpSpPr/>
            <p:nvPr/>
          </p:nvGrpSpPr>
          <p:grpSpPr>
            <a:xfrm>
              <a:off x="154613" y="191075"/>
              <a:ext cx="8684450" cy="4708775"/>
              <a:chOff x="154613" y="191075"/>
              <a:chExt cx="8684450" cy="4708775"/>
            </a:xfrm>
          </p:grpSpPr>
          <p:sp>
            <p:nvSpPr>
              <p:cNvPr id="169" name="Google Shape;169;p13"/>
              <p:cNvSpPr/>
              <p:nvPr/>
            </p:nvSpPr>
            <p:spPr>
              <a:xfrm>
                <a:off x="154613" y="2890950"/>
                <a:ext cx="73200" cy="73200"/>
              </a:xfrm>
              <a:prstGeom prst="ellipse">
                <a:avLst/>
              </a:prstGeom>
              <a:solidFill>
                <a:srgbClr val="755983">
                  <a:alpha val="3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170" name="Google Shape;170;p13"/>
              <p:cNvSpPr/>
              <p:nvPr/>
            </p:nvSpPr>
            <p:spPr>
              <a:xfrm>
                <a:off x="667463" y="4808350"/>
                <a:ext cx="91500" cy="91500"/>
              </a:xfrm>
              <a:prstGeom prst="ellipse">
                <a:avLst/>
              </a:prstGeom>
              <a:solidFill>
                <a:srgbClr val="755983">
                  <a:alpha val="3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171" name="Google Shape;171;p13"/>
              <p:cNvSpPr/>
              <p:nvPr/>
            </p:nvSpPr>
            <p:spPr>
              <a:xfrm>
                <a:off x="4963213" y="191075"/>
                <a:ext cx="73200" cy="73200"/>
              </a:xfrm>
              <a:prstGeom prst="ellipse">
                <a:avLst/>
              </a:prstGeom>
              <a:solidFill>
                <a:srgbClr val="755983">
                  <a:alpha val="3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172" name="Google Shape;172;p13"/>
              <p:cNvSpPr/>
              <p:nvPr/>
            </p:nvSpPr>
            <p:spPr>
              <a:xfrm>
                <a:off x="8747563" y="1136600"/>
                <a:ext cx="91500" cy="91500"/>
              </a:xfrm>
              <a:prstGeom prst="ellipse">
                <a:avLst/>
              </a:prstGeom>
              <a:solidFill>
                <a:srgbClr val="755983">
                  <a:alpha val="3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grpSp>
        <p:sp>
          <p:nvSpPr>
            <p:cNvPr id="173" name="Google Shape;173;p13"/>
            <p:cNvSpPr/>
            <p:nvPr/>
          </p:nvSpPr>
          <p:spPr>
            <a:xfrm>
              <a:off x="7605613" y="4673050"/>
              <a:ext cx="73200" cy="73200"/>
            </a:xfrm>
            <a:prstGeom prst="ellipse">
              <a:avLst/>
            </a:prstGeom>
            <a:solidFill>
              <a:srgbClr val="755983">
                <a:alpha val="3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grpSp>
      <p:grpSp>
        <p:nvGrpSpPr>
          <p:cNvPr id="174" name="Google Shape;174;p13"/>
          <p:cNvGrpSpPr/>
          <p:nvPr/>
        </p:nvGrpSpPr>
        <p:grpSpPr>
          <a:xfrm>
            <a:off x="-379305" y="-818747"/>
            <a:ext cx="10028865" cy="6901963"/>
            <a:chOff x="-379305" y="-818747"/>
            <a:chExt cx="10028865" cy="6901963"/>
          </a:xfrm>
        </p:grpSpPr>
        <p:sp>
          <p:nvSpPr>
            <p:cNvPr id="175" name="Google Shape;175;p13"/>
            <p:cNvSpPr/>
            <p:nvPr/>
          </p:nvSpPr>
          <p:spPr>
            <a:xfrm rot="-10217651" flipH="1">
              <a:off x="-166473" y="-715847"/>
              <a:ext cx="1445500" cy="2647588"/>
            </a:xfrm>
            <a:custGeom>
              <a:avLst/>
              <a:gdLst/>
              <a:ahLst/>
              <a:cxnLst/>
              <a:rect l="l" t="t" r="r" b="b"/>
              <a:pathLst>
                <a:path w="649856" h="1190281" extrusionOk="0">
                  <a:moveTo>
                    <a:pt x="605141" y="781808"/>
                  </a:moveTo>
                  <a:cubicBezTo>
                    <a:pt x="582867" y="790824"/>
                    <a:pt x="561118" y="805003"/>
                    <a:pt x="545942" y="824061"/>
                  </a:cubicBezTo>
                  <a:cubicBezTo>
                    <a:pt x="545912" y="824083"/>
                    <a:pt x="545889" y="824098"/>
                    <a:pt x="545859" y="824113"/>
                  </a:cubicBezTo>
                  <a:cubicBezTo>
                    <a:pt x="550281" y="810489"/>
                    <a:pt x="555332" y="797089"/>
                    <a:pt x="561096" y="783989"/>
                  </a:cubicBezTo>
                  <a:cubicBezTo>
                    <a:pt x="567848" y="780302"/>
                    <a:pt x="572292" y="773782"/>
                    <a:pt x="577306" y="767142"/>
                  </a:cubicBezTo>
                  <a:cubicBezTo>
                    <a:pt x="586824" y="754507"/>
                    <a:pt x="599438" y="744891"/>
                    <a:pt x="608903" y="732181"/>
                  </a:cubicBezTo>
                  <a:cubicBezTo>
                    <a:pt x="618174" y="719733"/>
                    <a:pt x="617432" y="693968"/>
                    <a:pt x="597564" y="692904"/>
                  </a:cubicBezTo>
                  <a:cubicBezTo>
                    <a:pt x="554380" y="690588"/>
                    <a:pt x="537960" y="756373"/>
                    <a:pt x="549974" y="789325"/>
                  </a:cubicBezTo>
                  <a:cubicBezTo>
                    <a:pt x="546294" y="797763"/>
                    <a:pt x="542914" y="806262"/>
                    <a:pt x="539811" y="814820"/>
                  </a:cubicBezTo>
                  <a:cubicBezTo>
                    <a:pt x="535817" y="802717"/>
                    <a:pt x="530458" y="790299"/>
                    <a:pt x="525556" y="779103"/>
                  </a:cubicBezTo>
                  <a:cubicBezTo>
                    <a:pt x="521382" y="769600"/>
                    <a:pt x="511827" y="756785"/>
                    <a:pt x="500270" y="762810"/>
                  </a:cubicBezTo>
                  <a:cubicBezTo>
                    <a:pt x="485483" y="770522"/>
                    <a:pt x="490475" y="789370"/>
                    <a:pt x="496605" y="800604"/>
                  </a:cubicBezTo>
                  <a:cubicBezTo>
                    <a:pt x="504542" y="815120"/>
                    <a:pt x="518542" y="828827"/>
                    <a:pt x="531837" y="838914"/>
                  </a:cubicBezTo>
                  <a:cubicBezTo>
                    <a:pt x="524829" y="862132"/>
                    <a:pt x="519583" y="885828"/>
                    <a:pt x="515694" y="910072"/>
                  </a:cubicBezTo>
                  <a:cubicBezTo>
                    <a:pt x="511159" y="894469"/>
                    <a:pt x="505479" y="878686"/>
                    <a:pt x="500480" y="864410"/>
                  </a:cubicBezTo>
                  <a:cubicBezTo>
                    <a:pt x="495383" y="849864"/>
                    <a:pt x="489163" y="829269"/>
                    <a:pt x="473297" y="823409"/>
                  </a:cubicBezTo>
                  <a:cubicBezTo>
                    <a:pt x="454823" y="816589"/>
                    <a:pt x="451353" y="853154"/>
                    <a:pt x="453414" y="862499"/>
                  </a:cubicBezTo>
                  <a:cubicBezTo>
                    <a:pt x="461246" y="897977"/>
                    <a:pt x="485506" y="923300"/>
                    <a:pt x="510732" y="947709"/>
                  </a:cubicBezTo>
                  <a:cubicBezTo>
                    <a:pt x="510133" y="953412"/>
                    <a:pt x="509556" y="959130"/>
                    <a:pt x="509068" y="964900"/>
                  </a:cubicBezTo>
                  <a:cubicBezTo>
                    <a:pt x="508147" y="975625"/>
                    <a:pt x="506828" y="987398"/>
                    <a:pt x="505591" y="999719"/>
                  </a:cubicBezTo>
                  <a:cubicBezTo>
                    <a:pt x="502503" y="994233"/>
                    <a:pt x="499086" y="988800"/>
                    <a:pt x="496882" y="982954"/>
                  </a:cubicBezTo>
                  <a:cubicBezTo>
                    <a:pt x="492288" y="970798"/>
                    <a:pt x="487102" y="958950"/>
                    <a:pt x="480597" y="947679"/>
                  </a:cubicBezTo>
                  <a:cubicBezTo>
                    <a:pt x="471723" y="932330"/>
                    <a:pt x="454298" y="916952"/>
                    <a:pt x="438837" y="933477"/>
                  </a:cubicBezTo>
                  <a:cubicBezTo>
                    <a:pt x="424673" y="948623"/>
                    <a:pt x="447598" y="974943"/>
                    <a:pt x="456914" y="985742"/>
                  </a:cubicBezTo>
                  <a:cubicBezTo>
                    <a:pt x="468096" y="998722"/>
                    <a:pt x="485416" y="1017832"/>
                    <a:pt x="503545" y="1022232"/>
                  </a:cubicBezTo>
                  <a:cubicBezTo>
                    <a:pt x="500929" y="1055881"/>
                    <a:pt x="500697" y="1091569"/>
                    <a:pt x="511159" y="1121141"/>
                  </a:cubicBezTo>
                  <a:cubicBezTo>
                    <a:pt x="462198" y="1060797"/>
                    <a:pt x="412037" y="1001870"/>
                    <a:pt x="370839" y="934983"/>
                  </a:cubicBezTo>
                  <a:cubicBezTo>
                    <a:pt x="358031" y="914187"/>
                    <a:pt x="346220" y="892881"/>
                    <a:pt x="335383" y="871155"/>
                  </a:cubicBezTo>
                  <a:cubicBezTo>
                    <a:pt x="336170" y="870780"/>
                    <a:pt x="336724" y="870023"/>
                    <a:pt x="336597" y="868899"/>
                  </a:cubicBezTo>
                  <a:cubicBezTo>
                    <a:pt x="332003" y="828872"/>
                    <a:pt x="332123" y="789812"/>
                    <a:pt x="335570" y="751366"/>
                  </a:cubicBezTo>
                  <a:cubicBezTo>
                    <a:pt x="338950" y="746248"/>
                    <a:pt x="343709" y="742141"/>
                    <a:pt x="349008" y="739495"/>
                  </a:cubicBezTo>
                  <a:cubicBezTo>
                    <a:pt x="364536" y="731492"/>
                    <a:pt x="461478" y="718317"/>
                    <a:pt x="443124" y="686788"/>
                  </a:cubicBezTo>
                  <a:cubicBezTo>
                    <a:pt x="428532" y="661847"/>
                    <a:pt x="372533" y="696673"/>
                    <a:pt x="360302" y="707495"/>
                  </a:cubicBezTo>
                  <a:cubicBezTo>
                    <a:pt x="351241" y="715701"/>
                    <a:pt x="342735" y="726148"/>
                    <a:pt x="336851" y="737667"/>
                  </a:cubicBezTo>
                  <a:cubicBezTo>
                    <a:pt x="339654" y="712584"/>
                    <a:pt x="343859" y="687755"/>
                    <a:pt x="349195" y="663107"/>
                  </a:cubicBezTo>
                  <a:cubicBezTo>
                    <a:pt x="354022" y="657576"/>
                    <a:pt x="359822" y="652817"/>
                    <a:pt x="365953" y="649137"/>
                  </a:cubicBezTo>
                  <a:cubicBezTo>
                    <a:pt x="378656" y="641605"/>
                    <a:pt x="467129" y="601609"/>
                    <a:pt x="440778" y="580902"/>
                  </a:cubicBezTo>
                  <a:cubicBezTo>
                    <a:pt x="421480" y="565374"/>
                    <a:pt x="377712" y="614311"/>
                    <a:pt x="368306" y="625605"/>
                  </a:cubicBezTo>
                  <a:cubicBezTo>
                    <a:pt x="363869" y="631211"/>
                    <a:pt x="358166" y="638330"/>
                    <a:pt x="353137" y="646094"/>
                  </a:cubicBezTo>
                  <a:cubicBezTo>
                    <a:pt x="359223" y="620509"/>
                    <a:pt x="366388" y="595089"/>
                    <a:pt x="374377" y="569743"/>
                  </a:cubicBezTo>
                  <a:cubicBezTo>
                    <a:pt x="377292" y="567764"/>
                    <a:pt x="380237" y="565876"/>
                    <a:pt x="382898" y="563957"/>
                  </a:cubicBezTo>
                  <a:cubicBezTo>
                    <a:pt x="398891" y="551255"/>
                    <a:pt x="456314" y="527723"/>
                    <a:pt x="456779" y="507488"/>
                  </a:cubicBezTo>
                  <a:cubicBezTo>
                    <a:pt x="457251" y="484900"/>
                    <a:pt x="416781" y="511722"/>
                    <a:pt x="409721" y="517373"/>
                  </a:cubicBezTo>
                  <a:cubicBezTo>
                    <a:pt x="399034" y="525684"/>
                    <a:pt x="389486" y="535682"/>
                    <a:pt x="381751" y="546998"/>
                  </a:cubicBezTo>
                  <a:cubicBezTo>
                    <a:pt x="385648" y="535284"/>
                    <a:pt x="389673" y="523586"/>
                    <a:pt x="393817" y="511880"/>
                  </a:cubicBezTo>
                  <a:cubicBezTo>
                    <a:pt x="398232" y="506439"/>
                    <a:pt x="404010" y="501688"/>
                    <a:pt x="408514" y="496659"/>
                  </a:cubicBezTo>
                  <a:cubicBezTo>
                    <a:pt x="421690" y="481131"/>
                    <a:pt x="477217" y="374308"/>
                    <a:pt x="428277" y="395486"/>
                  </a:cubicBezTo>
                  <a:cubicBezTo>
                    <a:pt x="385948" y="413562"/>
                    <a:pt x="390707" y="466742"/>
                    <a:pt x="388002" y="505502"/>
                  </a:cubicBezTo>
                  <a:cubicBezTo>
                    <a:pt x="384127" y="514255"/>
                    <a:pt x="380290" y="523159"/>
                    <a:pt x="376520" y="532189"/>
                  </a:cubicBezTo>
                  <a:cubicBezTo>
                    <a:pt x="376902" y="512382"/>
                    <a:pt x="374287" y="452360"/>
                    <a:pt x="351833" y="481603"/>
                  </a:cubicBezTo>
                  <a:cubicBezTo>
                    <a:pt x="337646" y="499956"/>
                    <a:pt x="353774" y="540455"/>
                    <a:pt x="363839" y="563845"/>
                  </a:cubicBezTo>
                  <a:cubicBezTo>
                    <a:pt x="355078" y="586740"/>
                    <a:pt x="346992" y="610257"/>
                    <a:pt x="340112" y="634111"/>
                  </a:cubicBezTo>
                  <a:cubicBezTo>
                    <a:pt x="339774" y="632830"/>
                    <a:pt x="339475" y="631616"/>
                    <a:pt x="339122" y="630304"/>
                  </a:cubicBezTo>
                  <a:cubicBezTo>
                    <a:pt x="335353" y="614776"/>
                    <a:pt x="334888" y="529132"/>
                    <a:pt x="308065" y="538072"/>
                  </a:cubicBezTo>
                  <a:cubicBezTo>
                    <a:pt x="284532" y="546069"/>
                    <a:pt x="303358" y="594069"/>
                    <a:pt x="309474" y="607244"/>
                  </a:cubicBezTo>
                  <a:cubicBezTo>
                    <a:pt x="316234" y="622278"/>
                    <a:pt x="325183" y="636622"/>
                    <a:pt x="335915" y="649257"/>
                  </a:cubicBezTo>
                  <a:cubicBezTo>
                    <a:pt x="329582" y="673216"/>
                    <a:pt x="324628" y="697430"/>
                    <a:pt x="321503" y="721584"/>
                  </a:cubicBezTo>
                  <a:cubicBezTo>
                    <a:pt x="317718" y="699476"/>
                    <a:pt x="321982" y="677368"/>
                    <a:pt x="312764" y="655717"/>
                  </a:cubicBezTo>
                  <a:cubicBezTo>
                    <a:pt x="307121" y="642542"/>
                    <a:pt x="285477" y="610542"/>
                    <a:pt x="275591" y="636419"/>
                  </a:cubicBezTo>
                  <a:cubicBezTo>
                    <a:pt x="265234" y="662769"/>
                    <a:pt x="287822" y="707480"/>
                    <a:pt x="301005" y="729123"/>
                  </a:cubicBezTo>
                  <a:cubicBezTo>
                    <a:pt x="306319" y="737570"/>
                    <a:pt x="312285" y="744936"/>
                    <a:pt x="318572" y="751988"/>
                  </a:cubicBezTo>
                  <a:cubicBezTo>
                    <a:pt x="316474" y="786664"/>
                    <a:pt x="318767" y="820936"/>
                    <a:pt x="327026" y="853888"/>
                  </a:cubicBezTo>
                  <a:cubicBezTo>
                    <a:pt x="296531" y="788950"/>
                    <a:pt x="274797" y="720295"/>
                    <a:pt x="262551" y="649115"/>
                  </a:cubicBezTo>
                  <a:cubicBezTo>
                    <a:pt x="247030" y="558891"/>
                    <a:pt x="244204" y="457959"/>
                    <a:pt x="259898" y="360848"/>
                  </a:cubicBezTo>
                  <a:cubicBezTo>
                    <a:pt x="269693" y="345620"/>
                    <a:pt x="280717" y="331800"/>
                    <a:pt x="292596" y="318947"/>
                  </a:cubicBezTo>
                  <a:cubicBezTo>
                    <a:pt x="298285" y="319997"/>
                    <a:pt x="304220" y="320454"/>
                    <a:pt x="309946" y="321128"/>
                  </a:cubicBezTo>
                  <a:cubicBezTo>
                    <a:pt x="326884" y="323009"/>
                    <a:pt x="405951" y="331950"/>
                    <a:pt x="409713" y="307481"/>
                  </a:cubicBezTo>
                  <a:cubicBezTo>
                    <a:pt x="412366" y="288124"/>
                    <a:pt x="340973" y="291428"/>
                    <a:pt x="305584" y="305525"/>
                  </a:cubicBezTo>
                  <a:cubicBezTo>
                    <a:pt x="323601" y="287756"/>
                    <a:pt x="343020" y="271531"/>
                    <a:pt x="362655" y="255441"/>
                  </a:cubicBezTo>
                  <a:cubicBezTo>
                    <a:pt x="367954" y="256850"/>
                    <a:pt x="372945" y="259023"/>
                    <a:pt x="378184" y="260425"/>
                  </a:cubicBezTo>
                  <a:cubicBezTo>
                    <a:pt x="390887" y="263250"/>
                    <a:pt x="449247" y="268421"/>
                    <a:pt x="451121" y="249131"/>
                  </a:cubicBezTo>
                  <a:cubicBezTo>
                    <a:pt x="452732" y="224167"/>
                    <a:pt x="397190" y="235716"/>
                    <a:pt x="373740" y="246351"/>
                  </a:cubicBezTo>
                  <a:cubicBezTo>
                    <a:pt x="387170" y="235341"/>
                    <a:pt x="400533" y="224205"/>
                    <a:pt x="413491" y="212521"/>
                  </a:cubicBezTo>
                  <a:cubicBezTo>
                    <a:pt x="421832" y="209112"/>
                    <a:pt x="430069" y="205214"/>
                    <a:pt x="438890" y="203011"/>
                  </a:cubicBezTo>
                  <a:cubicBezTo>
                    <a:pt x="457244" y="198777"/>
                    <a:pt x="472300" y="196424"/>
                    <a:pt x="485483" y="180423"/>
                  </a:cubicBezTo>
                  <a:cubicBezTo>
                    <a:pt x="503365" y="157364"/>
                    <a:pt x="487837" y="143717"/>
                    <a:pt x="462422" y="152185"/>
                  </a:cubicBezTo>
                  <a:cubicBezTo>
                    <a:pt x="442187" y="159245"/>
                    <a:pt x="430421" y="172892"/>
                    <a:pt x="421480" y="191245"/>
                  </a:cubicBezTo>
                  <a:cubicBezTo>
                    <a:pt x="419546" y="195112"/>
                    <a:pt x="417755" y="199047"/>
                    <a:pt x="415679" y="202779"/>
                  </a:cubicBezTo>
                  <a:cubicBezTo>
                    <a:pt x="401552" y="213833"/>
                    <a:pt x="387065" y="224482"/>
                    <a:pt x="372601" y="235162"/>
                  </a:cubicBezTo>
                  <a:cubicBezTo>
                    <a:pt x="375651" y="231070"/>
                    <a:pt x="378686" y="226985"/>
                    <a:pt x="381489" y="222774"/>
                  </a:cubicBezTo>
                  <a:cubicBezTo>
                    <a:pt x="387132" y="215242"/>
                    <a:pt x="399843" y="199714"/>
                    <a:pt x="397482" y="189364"/>
                  </a:cubicBezTo>
                  <a:cubicBezTo>
                    <a:pt x="394192" y="177134"/>
                    <a:pt x="383835" y="180896"/>
                    <a:pt x="375366" y="187011"/>
                  </a:cubicBezTo>
                  <a:cubicBezTo>
                    <a:pt x="355865" y="201640"/>
                    <a:pt x="358099" y="226086"/>
                    <a:pt x="355438" y="247939"/>
                  </a:cubicBezTo>
                  <a:cubicBezTo>
                    <a:pt x="346489" y="254662"/>
                    <a:pt x="337608" y="261466"/>
                    <a:pt x="328922" y="268481"/>
                  </a:cubicBezTo>
                  <a:cubicBezTo>
                    <a:pt x="324043" y="272423"/>
                    <a:pt x="318812" y="276680"/>
                    <a:pt x="313461" y="281169"/>
                  </a:cubicBezTo>
                  <a:cubicBezTo>
                    <a:pt x="315252" y="277871"/>
                    <a:pt x="317171" y="274589"/>
                    <a:pt x="319367" y="271239"/>
                  </a:cubicBezTo>
                  <a:cubicBezTo>
                    <a:pt x="325955" y="261354"/>
                    <a:pt x="353250" y="199242"/>
                    <a:pt x="318895" y="216179"/>
                  </a:cubicBezTo>
                  <a:cubicBezTo>
                    <a:pt x="294095" y="227720"/>
                    <a:pt x="287200" y="274521"/>
                    <a:pt x="290370" y="302063"/>
                  </a:cubicBezTo>
                  <a:cubicBezTo>
                    <a:pt x="280897" y="311446"/>
                    <a:pt x="272091" y="321563"/>
                    <a:pt x="265136" y="332302"/>
                  </a:cubicBezTo>
                  <a:cubicBezTo>
                    <a:pt x="278042" y="268309"/>
                    <a:pt x="299409" y="206676"/>
                    <a:pt x="330931" y="151616"/>
                  </a:cubicBezTo>
                  <a:cubicBezTo>
                    <a:pt x="331583" y="151833"/>
                    <a:pt x="332287" y="151908"/>
                    <a:pt x="333082" y="151631"/>
                  </a:cubicBezTo>
                  <a:cubicBezTo>
                    <a:pt x="350312" y="145673"/>
                    <a:pt x="439354" y="145620"/>
                    <a:pt x="430811" y="114954"/>
                  </a:cubicBezTo>
                  <a:cubicBezTo>
                    <a:pt x="423241" y="87817"/>
                    <a:pt x="370360" y="113252"/>
                    <a:pt x="342742" y="132011"/>
                  </a:cubicBezTo>
                  <a:cubicBezTo>
                    <a:pt x="351031" y="118993"/>
                    <a:pt x="359867" y="106350"/>
                    <a:pt x="369415" y="94239"/>
                  </a:cubicBezTo>
                  <a:cubicBezTo>
                    <a:pt x="389313" y="90312"/>
                    <a:pt x="412022" y="88844"/>
                    <a:pt x="430773" y="81080"/>
                  </a:cubicBezTo>
                  <a:cubicBezTo>
                    <a:pt x="440141" y="77197"/>
                    <a:pt x="451068" y="64974"/>
                    <a:pt x="439894" y="56199"/>
                  </a:cubicBezTo>
                  <a:cubicBezTo>
                    <a:pt x="432160" y="50128"/>
                    <a:pt x="419689" y="54887"/>
                    <a:pt x="409863" y="59908"/>
                  </a:cubicBezTo>
                  <a:cubicBezTo>
                    <a:pt x="406176" y="61535"/>
                    <a:pt x="402519" y="63558"/>
                    <a:pt x="398996" y="65874"/>
                  </a:cubicBezTo>
                  <a:cubicBezTo>
                    <a:pt x="395369" y="67897"/>
                    <a:pt x="391592" y="70138"/>
                    <a:pt x="387814" y="72581"/>
                  </a:cubicBezTo>
                  <a:cubicBezTo>
                    <a:pt x="393458" y="66308"/>
                    <a:pt x="399296" y="60193"/>
                    <a:pt x="405344" y="54243"/>
                  </a:cubicBezTo>
                  <a:cubicBezTo>
                    <a:pt x="409001" y="52361"/>
                    <a:pt x="412329" y="49911"/>
                    <a:pt x="416016" y="47970"/>
                  </a:cubicBezTo>
                  <a:cubicBezTo>
                    <a:pt x="420933" y="45384"/>
                    <a:pt x="426269" y="43563"/>
                    <a:pt x="431328" y="41300"/>
                  </a:cubicBezTo>
                  <a:cubicBezTo>
                    <a:pt x="437001" y="38767"/>
                    <a:pt x="442375" y="35424"/>
                    <a:pt x="447606" y="32112"/>
                  </a:cubicBezTo>
                  <a:cubicBezTo>
                    <a:pt x="455033" y="27398"/>
                    <a:pt x="471266" y="17746"/>
                    <a:pt x="468958" y="6946"/>
                  </a:cubicBezTo>
                  <a:cubicBezTo>
                    <a:pt x="466282" y="-5584"/>
                    <a:pt x="440793" y="2008"/>
                    <a:pt x="434288" y="5342"/>
                  </a:cubicBezTo>
                  <a:cubicBezTo>
                    <a:pt x="419187" y="13084"/>
                    <a:pt x="411227" y="30741"/>
                    <a:pt x="404467" y="46044"/>
                  </a:cubicBezTo>
                  <a:cubicBezTo>
                    <a:pt x="403231" y="47243"/>
                    <a:pt x="402204" y="48607"/>
                    <a:pt x="401364" y="50098"/>
                  </a:cubicBezTo>
                  <a:cubicBezTo>
                    <a:pt x="395054" y="56064"/>
                    <a:pt x="388961" y="62179"/>
                    <a:pt x="383078" y="68437"/>
                  </a:cubicBezTo>
                  <a:cubicBezTo>
                    <a:pt x="391014" y="48749"/>
                    <a:pt x="398869" y="19911"/>
                    <a:pt x="383715" y="16194"/>
                  </a:cubicBezTo>
                  <a:cubicBezTo>
                    <a:pt x="370614" y="12979"/>
                    <a:pt x="359260" y="27151"/>
                    <a:pt x="356165" y="38182"/>
                  </a:cubicBezTo>
                  <a:cubicBezTo>
                    <a:pt x="351721" y="54025"/>
                    <a:pt x="359290" y="72304"/>
                    <a:pt x="367032" y="86438"/>
                  </a:cubicBezTo>
                  <a:cubicBezTo>
                    <a:pt x="359522" y="95379"/>
                    <a:pt x="352425" y="104604"/>
                    <a:pt x="345673" y="114047"/>
                  </a:cubicBezTo>
                  <a:cubicBezTo>
                    <a:pt x="348963" y="88296"/>
                    <a:pt x="347404" y="53763"/>
                    <a:pt x="326089" y="53621"/>
                  </a:cubicBezTo>
                  <a:cubicBezTo>
                    <a:pt x="288474" y="53366"/>
                    <a:pt x="313566" y="122935"/>
                    <a:pt x="327881" y="140749"/>
                  </a:cubicBezTo>
                  <a:cubicBezTo>
                    <a:pt x="311250" y="167713"/>
                    <a:pt x="297295" y="196281"/>
                    <a:pt x="285784" y="226004"/>
                  </a:cubicBezTo>
                  <a:cubicBezTo>
                    <a:pt x="285514" y="215677"/>
                    <a:pt x="284180" y="205297"/>
                    <a:pt x="281872" y="194970"/>
                  </a:cubicBezTo>
                  <a:cubicBezTo>
                    <a:pt x="281902" y="194880"/>
                    <a:pt x="281984" y="194857"/>
                    <a:pt x="281999" y="194767"/>
                  </a:cubicBezTo>
                  <a:cubicBezTo>
                    <a:pt x="286781" y="173933"/>
                    <a:pt x="309174" y="165233"/>
                    <a:pt x="315350" y="145485"/>
                  </a:cubicBezTo>
                  <a:cubicBezTo>
                    <a:pt x="318977" y="133907"/>
                    <a:pt x="315747" y="119120"/>
                    <a:pt x="301125" y="120477"/>
                  </a:cubicBezTo>
                  <a:cubicBezTo>
                    <a:pt x="281872" y="122260"/>
                    <a:pt x="274579" y="146962"/>
                    <a:pt x="273995" y="168620"/>
                  </a:cubicBezTo>
                  <a:cubicBezTo>
                    <a:pt x="270248" y="158398"/>
                    <a:pt x="265788" y="148333"/>
                    <a:pt x="260774" y="138546"/>
                  </a:cubicBezTo>
                  <a:cubicBezTo>
                    <a:pt x="266830" y="125618"/>
                    <a:pt x="275561" y="114362"/>
                    <a:pt x="281190" y="101119"/>
                  </a:cubicBezTo>
                  <a:cubicBezTo>
                    <a:pt x="285739" y="90402"/>
                    <a:pt x="284907" y="77909"/>
                    <a:pt x="271634" y="75511"/>
                  </a:cubicBezTo>
                  <a:cubicBezTo>
                    <a:pt x="249832" y="71592"/>
                    <a:pt x="243230" y="90297"/>
                    <a:pt x="243799" y="109250"/>
                  </a:cubicBezTo>
                  <a:cubicBezTo>
                    <a:pt x="240517" y="104169"/>
                    <a:pt x="237129" y="99246"/>
                    <a:pt x="233689" y="94442"/>
                  </a:cubicBezTo>
                  <a:cubicBezTo>
                    <a:pt x="233607" y="93970"/>
                    <a:pt x="233524" y="93490"/>
                    <a:pt x="233284" y="92995"/>
                  </a:cubicBezTo>
                  <a:cubicBezTo>
                    <a:pt x="229080" y="84474"/>
                    <a:pt x="230826" y="74904"/>
                    <a:pt x="227454" y="66218"/>
                  </a:cubicBezTo>
                  <a:cubicBezTo>
                    <a:pt x="225393" y="60905"/>
                    <a:pt x="221705" y="56326"/>
                    <a:pt x="217853" y="52197"/>
                  </a:cubicBezTo>
                  <a:cubicBezTo>
                    <a:pt x="211723" y="45624"/>
                    <a:pt x="201605" y="37920"/>
                    <a:pt x="192289" y="42132"/>
                  </a:cubicBezTo>
                  <a:cubicBezTo>
                    <a:pt x="181400" y="47056"/>
                    <a:pt x="187343" y="65529"/>
                    <a:pt x="191675" y="72559"/>
                  </a:cubicBezTo>
                  <a:cubicBezTo>
                    <a:pt x="199627" y="85471"/>
                    <a:pt x="212532" y="93280"/>
                    <a:pt x="225820" y="99590"/>
                  </a:cubicBezTo>
                  <a:cubicBezTo>
                    <a:pt x="229268" y="105691"/>
                    <a:pt x="232887" y="111724"/>
                    <a:pt x="236560" y="117719"/>
                  </a:cubicBezTo>
                  <a:cubicBezTo>
                    <a:pt x="233187" y="115268"/>
                    <a:pt x="229889" y="113020"/>
                    <a:pt x="227154" y="111012"/>
                  </a:cubicBezTo>
                  <a:cubicBezTo>
                    <a:pt x="217913" y="104244"/>
                    <a:pt x="200728" y="97087"/>
                    <a:pt x="193961" y="111289"/>
                  </a:cubicBezTo>
                  <a:cubicBezTo>
                    <a:pt x="188242" y="123280"/>
                    <a:pt x="203853" y="133944"/>
                    <a:pt x="212660" y="137961"/>
                  </a:cubicBezTo>
                  <a:cubicBezTo>
                    <a:pt x="224591" y="143402"/>
                    <a:pt x="240959" y="148610"/>
                    <a:pt x="254494" y="148131"/>
                  </a:cubicBezTo>
                  <a:cubicBezTo>
                    <a:pt x="254846" y="148760"/>
                    <a:pt x="255206" y="149390"/>
                    <a:pt x="255536" y="150019"/>
                  </a:cubicBezTo>
                  <a:cubicBezTo>
                    <a:pt x="258946" y="156457"/>
                    <a:pt x="261914" y="162947"/>
                    <a:pt x="264589" y="169497"/>
                  </a:cubicBezTo>
                  <a:cubicBezTo>
                    <a:pt x="258601" y="164671"/>
                    <a:pt x="251699" y="160923"/>
                    <a:pt x="244556" y="158450"/>
                  </a:cubicBezTo>
                  <a:cubicBezTo>
                    <a:pt x="235473" y="155310"/>
                    <a:pt x="221113" y="151541"/>
                    <a:pt x="213386" y="159455"/>
                  </a:cubicBezTo>
                  <a:cubicBezTo>
                    <a:pt x="204783" y="168253"/>
                    <a:pt x="216182" y="183399"/>
                    <a:pt x="223399" y="188532"/>
                  </a:cubicBezTo>
                  <a:cubicBezTo>
                    <a:pt x="237047" y="198260"/>
                    <a:pt x="257664" y="196866"/>
                    <a:pt x="273545" y="196476"/>
                  </a:cubicBezTo>
                  <a:cubicBezTo>
                    <a:pt x="277150" y="210288"/>
                    <a:pt x="279496" y="224467"/>
                    <a:pt x="280680" y="239223"/>
                  </a:cubicBezTo>
                  <a:cubicBezTo>
                    <a:pt x="280687" y="239343"/>
                    <a:pt x="280777" y="239373"/>
                    <a:pt x="280807" y="239486"/>
                  </a:cubicBezTo>
                  <a:cubicBezTo>
                    <a:pt x="251346" y="321495"/>
                    <a:pt x="239550" y="411427"/>
                    <a:pt x="239790" y="499687"/>
                  </a:cubicBezTo>
                  <a:cubicBezTo>
                    <a:pt x="232243" y="476469"/>
                    <a:pt x="221713" y="453125"/>
                    <a:pt x="210599" y="430732"/>
                  </a:cubicBezTo>
                  <a:cubicBezTo>
                    <a:pt x="211738" y="423350"/>
                    <a:pt x="213199" y="415878"/>
                    <a:pt x="215830" y="408631"/>
                  </a:cubicBezTo>
                  <a:cubicBezTo>
                    <a:pt x="221945" y="391687"/>
                    <a:pt x="263832" y="331455"/>
                    <a:pt x="227589" y="322987"/>
                  </a:cubicBezTo>
                  <a:cubicBezTo>
                    <a:pt x="188152" y="313746"/>
                    <a:pt x="194320" y="376406"/>
                    <a:pt x="203359" y="416365"/>
                  </a:cubicBezTo>
                  <a:cubicBezTo>
                    <a:pt x="196104" y="402216"/>
                    <a:pt x="188842" y="388562"/>
                    <a:pt x="182224" y="375716"/>
                  </a:cubicBezTo>
                  <a:cubicBezTo>
                    <a:pt x="176761" y="365112"/>
                    <a:pt x="171657" y="354365"/>
                    <a:pt x="166696" y="343574"/>
                  </a:cubicBezTo>
                  <a:cubicBezTo>
                    <a:pt x="168075" y="338260"/>
                    <a:pt x="170683" y="333112"/>
                    <a:pt x="173471" y="328638"/>
                  </a:cubicBezTo>
                  <a:cubicBezTo>
                    <a:pt x="180531" y="315463"/>
                    <a:pt x="191353" y="305578"/>
                    <a:pt x="195587" y="290994"/>
                  </a:cubicBezTo>
                  <a:cubicBezTo>
                    <a:pt x="199349" y="278756"/>
                    <a:pt x="204056" y="244874"/>
                    <a:pt x="185702" y="241112"/>
                  </a:cubicBezTo>
                  <a:cubicBezTo>
                    <a:pt x="165939" y="237350"/>
                    <a:pt x="154644" y="270287"/>
                    <a:pt x="153228" y="283934"/>
                  </a:cubicBezTo>
                  <a:cubicBezTo>
                    <a:pt x="152186" y="294141"/>
                    <a:pt x="152628" y="305076"/>
                    <a:pt x="154180" y="315845"/>
                  </a:cubicBezTo>
                  <a:cubicBezTo>
                    <a:pt x="143492" y="291976"/>
                    <a:pt x="132715" y="268256"/>
                    <a:pt x="119832" y="245631"/>
                  </a:cubicBezTo>
                  <a:cubicBezTo>
                    <a:pt x="119705" y="240475"/>
                    <a:pt x="119825" y="235319"/>
                    <a:pt x="119345" y="230275"/>
                  </a:cubicBezTo>
                  <a:cubicBezTo>
                    <a:pt x="117936" y="208160"/>
                    <a:pt x="85462" y="111686"/>
                    <a:pt x="59112" y="160631"/>
                  </a:cubicBezTo>
                  <a:cubicBezTo>
                    <a:pt x="38232" y="199826"/>
                    <a:pt x="82539" y="223208"/>
                    <a:pt x="109272" y="245436"/>
                  </a:cubicBezTo>
                  <a:cubicBezTo>
                    <a:pt x="116782" y="260080"/>
                    <a:pt x="123692" y="275009"/>
                    <a:pt x="130347" y="290065"/>
                  </a:cubicBezTo>
                  <a:cubicBezTo>
                    <a:pt x="127694" y="288086"/>
                    <a:pt x="125018" y="286130"/>
                    <a:pt x="122643" y="283927"/>
                  </a:cubicBezTo>
                  <a:cubicBezTo>
                    <a:pt x="113702" y="275451"/>
                    <a:pt x="61465" y="233101"/>
                    <a:pt x="54877" y="262276"/>
                  </a:cubicBezTo>
                  <a:cubicBezTo>
                    <a:pt x="49069" y="285950"/>
                    <a:pt x="116572" y="302408"/>
                    <a:pt x="137542" y="306432"/>
                  </a:cubicBezTo>
                  <a:cubicBezTo>
                    <a:pt x="146843" y="327821"/>
                    <a:pt x="156038" y="349299"/>
                    <a:pt x="166373" y="370313"/>
                  </a:cubicBezTo>
                  <a:cubicBezTo>
                    <a:pt x="169191" y="376039"/>
                    <a:pt x="172077" y="381637"/>
                    <a:pt x="174947" y="387250"/>
                  </a:cubicBezTo>
                  <a:cubicBezTo>
                    <a:pt x="171470" y="384687"/>
                    <a:pt x="167947" y="382177"/>
                    <a:pt x="164530" y="379441"/>
                  </a:cubicBezTo>
                  <a:cubicBezTo>
                    <a:pt x="144767" y="364385"/>
                    <a:pt x="99117" y="308381"/>
                    <a:pt x="70413" y="328615"/>
                  </a:cubicBezTo>
                  <a:cubicBezTo>
                    <a:pt x="34327" y="353916"/>
                    <a:pt x="164312" y="394137"/>
                    <a:pt x="180755" y="398664"/>
                  </a:cubicBezTo>
                  <a:cubicBezTo>
                    <a:pt x="192627" y="421656"/>
                    <a:pt x="204386" y="444431"/>
                    <a:pt x="214173" y="468923"/>
                  </a:cubicBezTo>
                  <a:cubicBezTo>
                    <a:pt x="210351" y="466142"/>
                    <a:pt x="206372" y="463474"/>
                    <a:pt x="202175" y="460851"/>
                  </a:cubicBezTo>
                  <a:cubicBezTo>
                    <a:pt x="190416" y="453320"/>
                    <a:pt x="181939" y="444851"/>
                    <a:pt x="171117" y="436383"/>
                  </a:cubicBezTo>
                  <a:cubicBezTo>
                    <a:pt x="157942" y="425561"/>
                    <a:pt x="116055" y="402973"/>
                    <a:pt x="99117" y="416620"/>
                  </a:cubicBezTo>
                  <a:cubicBezTo>
                    <a:pt x="67565" y="442318"/>
                    <a:pt x="192679" y="472737"/>
                    <a:pt x="217344" y="476911"/>
                  </a:cubicBezTo>
                  <a:cubicBezTo>
                    <a:pt x="225108" y="497079"/>
                    <a:pt x="232340" y="517328"/>
                    <a:pt x="240614" y="537278"/>
                  </a:cubicBezTo>
                  <a:cubicBezTo>
                    <a:pt x="241873" y="568124"/>
                    <a:pt x="244466" y="598603"/>
                    <a:pt x="248259" y="628258"/>
                  </a:cubicBezTo>
                  <a:cubicBezTo>
                    <a:pt x="258384" y="707540"/>
                    <a:pt x="282029" y="783697"/>
                    <a:pt x="315560" y="855664"/>
                  </a:cubicBezTo>
                  <a:cubicBezTo>
                    <a:pt x="302384" y="844288"/>
                    <a:pt x="288782" y="833376"/>
                    <a:pt x="274812" y="822914"/>
                  </a:cubicBezTo>
                  <a:cubicBezTo>
                    <a:pt x="268711" y="809574"/>
                    <a:pt x="263720" y="800169"/>
                    <a:pt x="262716" y="785068"/>
                  </a:cubicBezTo>
                  <a:cubicBezTo>
                    <a:pt x="261861" y="772298"/>
                    <a:pt x="261344" y="759543"/>
                    <a:pt x="259733" y="746832"/>
                  </a:cubicBezTo>
                  <a:cubicBezTo>
                    <a:pt x="258031" y="733433"/>
                    <a:pt x="253602" y="710021"/>
                    <a:pt x="236702" y="707832"/>
                  </a:cubicBezTo>
                  <a:cubicBezTo>
                    <a:pt x="215477" y="705082"/>
                    <a:pt x="216362" y="732638"/>
                    <a:pt x="217958" y="746615"/>
                  </a:cubicBezTo>
                  <a:cubicBezTo>
                    <a:pt x="220259" y="766775"/>
                    <a:pt x="227776" y="784506"/>
                    <a:pt x="240637" y="798663"/>
                  </a:cubicBezTo>
                  <a:cubicBezTo>
                    <a:pt x="228076" y="790217"/>
                    <a:pt x="215298" y="782070"/>
                    <a:pt x="202317" y="774261"/>
                  </a:cubicBezTo>
                  <a:cubicBezTo>
                    <a:pt x="193691" y="744262"/>
                    <a:pt x="210801" y="671448"/>
                    <a:pt x="163331" y="682869"/>
                  </a:cubicBezTo>
                  <a:cubicBezTo>
                    <a:pt x="129373" y="691038"/>
                    <a:pt x="143507" y="726148"/>
                    <a:pt x="162034" y="751247"/>
                  </a:cubicBezTo>
                  <a:cubicBezTo>
                    <a:pt x="148874" y="744134"/>
                    <a:pt x="135571" y="737322"/>
                    <a:pt x="122170" y="730765"/>
                  </a:cubicBezTo>
                  <a:cubicBezTo>
                    <a:pt x="111378" y="718062"/>
                    <a:pt x="98345" y="706461"/>
                    <a:pt x="87096" y="694335"/>
                  </a:cubicBezTo>
                  <a:cubicBezTo>
                    <a:pt x="76769" y="683184"/>
                    <a:pt x="64732" y="672070"/>
                    <a:pt x="50410" y="666382"/>
                  </a:cubicBezTo>
                  <a:cubicBezTo>
                    <a:pt x="33435" y="659637"/>
                    <a:pt x="7264" y="654750"/>
                    <a:pt x="1111" y="677518"/>
                  </a:cubicBezTo>
                  <a:cubicBezTo>
                    <a:pt x="-5027" y="700211"/>
                    <a:pt x="15426" y="718182"/>
                    <a:pt x="33922" y="725436"/>
                  </a:cubicBezTo>
                  <a:cubicBezTo>
                    <a:pt x="59936" y="735643"/>
                    <a:pt x="89794" y="734617"/>
                    <a:pt x="117187" y="738866"/>
                  </a:cubicBezTo>
                  <a:cubicBezTo>
                    <a:pt x="132236" y="747492"/>
                    <a:pt x="147067" y="756418"/>
                    <a:pt x="161719" y="765568"/>
                  </a:cubicBezTo>
                  <a:cubicBezTo>
                    <a:pt x="149915" y="763852"/>
                    <a:pt x="137557" y="764062"/>
                    <a:pt x="127139" y="764676"/>
                  </a:cubicBezTo>
                  <a:cubicBezTo>
                    <a:pt x="112697" y="765516"/>
                    <a:pt x="82457" y="768993"/>
                    <a:pt x="80636" y="788358"/>
                  </a:cubicBezTo>
                  <a:cubicBezTo>
                    <a:pt x="78680" y="809230"/>
                    <a:pt x="98113" y="813284"/>
                    <a:pt x="114369" y="809867"/>
                  </a:cubicBezTo>
                  <a:cubicBezTo>
                    <a:pt x="127109" y="807184"/>
                    <a:pt x="139393" y="800926"/>
                    <a:pt x="151002" y="795245"/>
                  </a:cubicBezTo>
                  <a:cubicBezTo>
                    <a:pt x="163885" y="788950"/>
                    <a:pt x="174220" y="784626"/>
                    <a:pt x="187455" y="781958"/>
                  </a:cubicBezTo>
                  <a:cubicBezTo>
                    <a:pt x="205127" y="793424"/>
                    <a:pt x="222627" y="805168"/>
                    <a:pt x="240067" y="817069"/>
                  </a:cubicBezTo>
                  <a:cubicBezTo>
                    <a:pt x="209894" y="812737"/>
                    <a:pt x="167812" y="819002"/>
                    <a:pt x="157530" y="844295"/>
                  </a:cubicBezTo>
                  <a:cubicBezTo>
                    <a:pt x="149181" y="864867"/>
                    <a:pt x="172631" y="873081"/>
                    <a:pt x="188070" y="872271"/>
                  </a:cubicBezTo>
                  <a:cubicBezTo>
                    <a:pt x="199627" y="871664"/>
                    <a:pt x="209984" y="867715"/>
                    <a:pt x="219187" y="860865"/>
                  </a:cubicBezTo>
                  <a:cubicBezTo>
                    <a:pt x="225063" y="856481"/>
                    <a:pt x="229762" y="850463"/>
                    <a:pt x="234581" y="845000"/>
                  </a:cubicBezTo>
                  <a:cubicBezTo>
                    <a:pt x="241281" y="837416"/>
                    <a:pt x="249225" y="832942"/>
                    <a:pt x="258069" y="829367"/>
                  </a:cubicBezTo>
                  <a:cubicBezTo>
                    <a:pt x="280343" y="844692"/>
                    <a:pt x="302631" y="860183"/>
                    <a:pt x="325190" y="875606"/>
                  </a:cubicBezTo>
                  <a:cubicBezTo>
                    <a:pt x="333044" y="891442"/>
                    <a:pt x="341341" y="907082"/>
                    <a:pt x="350117" y="922483"/>
                  </a:cubicBezTo>
                  <a:cubicBezTo>
                    <a:pt x="376115" y="968138"/>
                    <a:pt x="406146" y="1013883"/>
                    <a:pt x="439197" y="1057417"/>
                  </a:cubicBezTo>
                  <a:cubicBezTo>
                    <a:pt x="424703" y="1048791"/>
                    <a:pt x="408582" y="1041694"/>
                    <a:pt x="391839" y="1035714"/>
                  </a:cubicBezTo>
                  <a:cubicBezTo>
                    <a:pt x="391554" y="1035399"/>
                    <a:pt x="391307" y="1035054"/>
                    <a:pt x="390947" y="1034784"/>
                  </a:cubicBezTo>
                  <a:cubicBezTo>
                    <a:pt x="363989" y="1015007"/>
                    <a:pt x="354509" y="987743"/>
                    <a:pt x="337406" y="960269"/>
                  </a:cubicBezTo>
                  <a:cubicBezTo>
                    <a:pt x="325715" y="941496"/>
                    <a:pt x="309639" y="925271"/>
                    <a:pt x="286054" y="930644"/>
                  </a:cubicBezTo>
                  <a:cubicBezTo>
                    <a:pt x="262626" y="935988"/>
                    <a:pt x="274737" y="964638"/>
                    <a:pt x="283108" y="976989"/>
                  </a:cubicBezTo>
                  <a:cubicBezTo>
                    <a:pt x="294148" y="993266"/>
                    <a:pt x="310088" y="1006246"/>
                    <a:pt x="327393" y="1017083"/>
                  </a:cubicBezTo>
                  <a:cubicBezTo>
                    <a:pt x="317471" y="1014647"/>
                    <a:pt x="307840" y="1012369"/>
                    <a:pt x="298839" y="1010166"/>
                  </a:cubicBezTo>
                  <a:cubicBezTo>
                    <a:pt x="290940" y="1008240"/>
                    <a:pt x="283026" y="1006434"/>
                    <a:pt x="275082" y="1004680"/>
                  </a:cubicBezTo>
                  <a:cubicBezTo>
                    <a:pt x="274812" y="1004568"/>
                    <a:pt x="274482" y="1004553"/>
                    <a:pt x="274190" y="1004478"/>
                  </a:cubicBezTo>
                  <a:cubicBezTo>
                    <a:pt x="272286" y="1004058"/>
                    <a:pt x="270367" y="1003661"/>
                    <a:pt x="268464" y="1003249"/>
                  </a:cubicBezTo>
                  <a:cubicBezTo>
                    <a:pt x="264837" y="996736"/>
                    <a:pt x="259950" y="990988"/>
                    <a:pt x="256533" y="984198"/>
                  </a:cubicBezTo>
                  <a:cubicBezTo>
                    <a:pt x="251436" y="974096"/>
                    <a:pt x="246715" y="963859"/>
                    <a:pt x="241161" y="953974"/>
                  </a:cubicBezTo>
                  <a:cubicBezTo>
                    <a:pt x="233075" y="939555"/>
                    <a:pt x="220589" y="918578"/>
                    <a:pt x="201703" y="918578"/>
                  </a:cubicBezTo>
                  <a:cubicBezTo>
                    <a:pt x="182516" y="918578"/>
                    <a:pt x="179714" y="941309"/>
                    <a:pt x="186309" y="954596"/>
                  </a:cubicBezTo>
                  <a:cubicBezTo>
                    <a:pt x="194418" y="970948"/>
                    <a:pt x="207353" y="981470"/>
                    <a:pt x="222020" y="989961"/>
                  </a:cubicBezTo>
                  <a:cubicBezTo>
                    <a:pt x="225910" y="992862"/>
                    <a:pt x="229957" y="995200"/>
                    <a:pt x="233802" y="996286"/>
                  </a:cubicBezTo>
                  <a:cubicBezTo>
                    <a:pt x="212652" y="992285"/>
                    <a:pt x="191420" y="988650"/>
                    <a:pt x="170158" y="985195"/>
                  </a:cubicBezTo>
                  <a:cubicBezTo>
                    <a:pt x="170136" y="985180"/>
                    <a:pt x="170136" y="985165"/>
                    <a:pt x="170128" y="985150"/>
                  </a:cubicBezTo>
                  <a:cubicBezTo>
                    <a:pt x="163211" y="977783"/>
                    <a:pt x="163271" y="966976"/>
                    <a:pt x="157170" y="958943"/>
                  </a:cubicBezTo>
                  <a:cubicBezTo>
                    <a:pt x="152651" y="952985"/>
                    <a:pt x="147210" y="947784"/>
                    <a:pt x="141559" y="942905"/>
                  </a:cubicBezTo>
                  <a:cubicBezTo>
                    <a:pt x="133382" y="935845"/>
                    <a:pt x="119532" y="923877"/>
                    <a:pt x="107908" y="929363"/>
                  </a:cubicBezTo>
                  <a:cubicBezTo>
                    <a:pt x="93924" y="935958"/>
                    <a:pt x="106717" y="959130"/>
                    <a:pt x="113117" y="965935"/>
                  </a:cubicBezTo>
                  <a:cubicBezTo>
                    <a:pt x="117854" y="970978"/>
                    <a:pt x="123624" y="975198"/>
                    <a:pt x="129912" y="978765"/>
                  </a:cubicBezTo>
                  <a:cubicBezTo>
                    <a:pt x="124396" y="977888"/>
                    <a:pt x="118880" y="977019"/>
                    <a:pt x="113364" y="976134"/>
                  </a:cubicBezTo>
                  <a:cubicBezTo>
                    <a:pt x="91338" y="962877"/>
                    <a:pt x="15711" y="912553"/>
                    <a:pt x="14579" y="959662"/>
                  </a:cubicBezTo>
                  <a:cubicBezTo>
                    <a:pt x="13575" y="1000970"/>
                    <a:pt x="81782" y="988125"/>
                    <a:pt x="107234" y="981867"/>
                  </a:cubicBezTo>
                  <a:cubicBezTo>
                    <a:pt x="109617" y="982430"/>
                    <a:pt x="112008" y="982947"/>
                    <a:pt x="114399" y="983494"/>
                  </a:cubicBezTo>
                  <a:cubicBezTo>
                    <a:pt x="114549" y="983546"/>
                    <a:pt x="114698" y="983614"/>
                    <a:pt x="114841" y="983666"/>
                  </a:cubicBezTo>
                  <a:cubicBezTo>
                    <a:pt x="115178" y="983786"/>
                    <a:pt x="115478" y="983801"/>
                    <a:pt x="115785" y="983801"/>
                  </a:cubicBezTo>
                  <a:cubicBezTo>
                    <a:pt x="124749" y="985824"/>
                    <a:pt x="133735" y="987758"/>
                    <a:pt x="142735" y="989617"/>
                  </a:cubicBezTo>
                  <a:cubicBezTo>
                    <a:pt x="130924" y="993086"/>
                    <a:pt x="119937" y="1001053"/>
                    <a:pt x="111064" y="1008719"/>
                  </a:cubicBezTo>
                  <a:cubicBezTo>
                    <a:pt x="102745" y="1015906"/>
                    <a:pt x="87883" y="1033915"/>
                    <a:pt x="98270" y="1045074"/>
                  </a:cubicBezTo>
                  <a:cubicBezTo>
                    <a:pt x="106567" y="1054007"/>
                    <a:pt x="125311" y="1039124"/>
                    <a:pt x="131726" y="1034522"/>
                  </a:cubicBezTo>
                  <a:cubicBezTo>
                    <a:pt x="137984" y="1030026"/>
                    <a:pt x="143950" y="1025094"/>
                    <a:pt x="149646" y="1019901"/>
                  </a:cubicBezTo>
                  <a:cubicBezTo>
                    <a:pt x="157215" y="1012991"/>
                    <a:pt x="161322" y="1003421"/>
                    <a:pt x="169004" y="996571"/>
                  </a:cubicBezTo>
                  <a:cubicBezTo>
                    <a:pt x="169521" y="996114"/>
                    <a:pt x="169881" y="995604"/>
                    <a:pt x="170128" y="995095"/>
                  </a:cubicBezTo>
                  <a:cubicBezTo>
                    <a:pt x="190386" y="999014"/>
                    <a:pt x="210681" y="1002791"/>
                    <a:pt x="230961" y="1006696"/>
                  </a:cubicBezTo>
                  <a:cubicBezTo>
                    <a:pt x="219375" y="1008719"/>
                    <a:pt x="207916" y="1011792"/>
                    <a:pt x="196749" y="1015224"/>
                  </a:cubicBezTo>
                  <a:cubicBezTo>
                    <a:pt x="181760" y="1019826"/>
                    <a:pt x="151077" y="1030048"/>
                    <a:pt x="151204" y="1050275"/>
                  </a:cubicBezTo>
                  <a:cubicBezTo>
                    <a:pt x="151339" y="1071244"/>
                    <a:pt x="172174" y="1075921"/>
                    <a:pt x="188430" y="1068561"/>
                  </a:cubicBezTo>
                  <a:cubicBezTo>
                    <a:pt x="201200" y="1062776"/>
                    <a:pt x="212292" y="1054337"/>
                    <a:pt x="223257" y="1045696"/>
                  </a:cubicBezTo>
                  <a:cubicBezTo>
                    <a:pt x="240120" y="1032409"/>
                    <a:pt x="252688" y="1023910"/>
                    <a:pt x="274122" y="1017473"/>
                  </a:cubicBezTo>
                  <a:cubicBezTo>
                    <a:pt x="275127" y="1017173"/>
                    <a:pt x="275921" y="1016671"/>
                    <a:pt x="276603" y="1016064"/>
                  </a:cubicBezTo>
                  <a:cubicBezTo>
                    <a:pt x="296868" y="1020560"/>
                    <a:pt x="316594" y="1025829"/>
                    <a:pt x="335930" y="1031839"/>
                  </a:cubicBezTo>
                  <a:cubicBezTo>
                    <a:pt x="308275" y="1038337"/>
                    <a:pt x="282891" y="1058197"/>
                    <a:pt x="262693" y="1076797"/>
                  </a:cubicBezTo>
                  <a:cubicBezTo>
                    <a:pt x="253984" y="1084816"/>
                    <a:pt x="230377" y="1118900"/>
                    <a:pt x="255873" y="1124004"/>
                  </a:cubicBezTo>
                  <a:cubicBezTo>
                    <a:pt x="277600" y="1128365"/>
                    <a:pt x="301859" y="1106954"/>
                    <a:pt x="317583" y="1094948"/>
                  </a:cubicBezTo>
                  <a:cubicBezTo>
                    <a:pt x="336544" y="1080477"/>
                    <a:pt x="356892" y="1062543"/>
                    <a:pt x="372533" y="1044152"/>
                  </a:cubicBezTo>
                  <a:cubicBezTo>
                    <a:pt x="401462" y="1054809"/>
                    <a:pt x="429754" y="1067332"/>
                    <a:pt x="458016" y="1081549"/>
                  </a:cubicBezTo>
                  <a:cubicBezTo>
                    <a:pt x="489148" y="1120384"/>
                    <a:pt x="522671" y="1157001"/>
                    <a:pt x="557880" y="1189564"/>
                  </a:cubicBezTo>
                  <a:cubicBezTo>
                    <a:pt x="560129" y="1191639"/>
                    <a:pt x="564311" y="1188814"/>
                    <a:pt x="562325" y="1186139"/>
                  </a:cubicBezTo>
                  <a:cubicBezTo>
                    <a:pt x="552702" y="1173293"/>
                    <a:pt x="542846" y="1160681"/>
                    <a:pt x="532901" y="1148150"/>
                  </a:cubicBezTo>
                  <a:cubicBezTo>
                    <a:pt x="532924" y="1147648"/>
                    <a:pt x="532879" y="1147146"/>
                    <a:pt x="532661" y="1146659"/>
                  </a:cubicBezTo>
                  <a:cubicBezTo>
                    <a:pt x="517770" y="1112298"/>
                    <a:pt x="514614" y="1076138"/>
                    <a:pt x="515386" y="1039618"/>
                  </a:cubicBezTo>
                  <a:cubicBezTo>
                    <a:pt x="522491" y="1035969"/>
                    <a:pt x="527430" y="1029733"/>
                    <a:pt x="534370" y="1025177"/>
                  </a:cubicBezTo>
                  <a:cubicBezTo>
                    <a:pt x="539436" y="1021849"/>
                    <a:pt x="544907" y="1020066"/>
                    <a:pt x="550581" y="1018087"/>
                  </a:cubicBezTo>
                  <a:cubicBezTo>
                    <a:pt x="565405" y="1012886"/>
                    <a:pt x="580252" y="1007828"/>
                    <a:pt x="594319" y="1000738"/>
                  </a:cubicBezTo>
                  <a:cubicBezTo>
                    <a:pt x="610650" y="992502"/>
                    <a:pt x="628846" y="968408"/>
                    <a:pt x="603605" y="957406"/>
                  </a:cubicBezTo>
                  <a:cubicBezTo>
                    <a:pt x="590587" y="951726"/>
                    <a:pt x="575440" y="957151"/>
                    <a:pt x="561935" y="965275"/>
                  </a:cubicBezTo>
                  <a:cubicBezTo>
                    <a:pt x="557326" y="967793"/>
                    <a:pt x="552859" y="970881"/>
                    <a:pt x="548647" y="974351"/>
                  </a:cubicBezTo>
                  <a:cubicBezTo>
                    <a:pt x="544195" y="977723"/>
                    <a:pt x="540141" y="981066"/>
                    <a:pt x="536723" y="983943"/>
                  </a:cubicBezTo>
                  <a:cubicBezTo>
                    <a:pt x="531627" y="988253"/>
                    <a:pt x="523803" y="995612"/>
                    <a:pt x="517110" y="1004065"/>
                  </a:cubicBezTo>
                  <a:cubicBezTo>
                    <a:pt x="518024" y="990951"/>
                    <a:pt x="519104" y="977851"/>
                    <a:pt x="520056" y="964833"/>
                  </a:cubicBezTo>
                  <a:cubicBezTo>
                    <a:pt x="520558" y="957803"/>
                    <a:pt x="521195" y="950759"/>
                    <a:pt x="521892" y="943722"/>
                  </a:cubicBezTo>
                  <a:cubicBezTo>
                    <a:pt x="536334" y="933297"/>
                    <a:pt x="548999" y="923008"/>
                    <a:pt x="566619" y="917507"/>
                  </a:cubicBezTo>
                  <a:cubicBezTo>
                    <a:pt x="582238" y="912628"/>
                    <a:pt x="597624" y="907787"/>
                    <a:pt x="612298" y="900420"/>
                  </a:cubicBezTo>
                  <a:cubicBezTo>
                    <a:pt x="625781" y="893660"/>
                    <a:pt x="653428" y="866261"/>
                    <a:pt x="633178" y="850501"/>
                  </a:cubicBezTo>
                  <a:cubicBezTo>
                    <a:pt x="615363" y="836636"/>
                    <a:pt x="589410" y="853393"/>
                    <a:pt x="573746" y="863660"/>
                  </a:cubicBezTo>
                  <a:cubicBezTo>
                    <a:pt x="559035" y="873298"/>
                    <a:pt x="538372" y="887560"/>
                    <a:pt x="526883" y="904849"/>
                  </a:cubicBezTo>
                  <a:cubicBezTo>
                    <a:pt x="529948" y="885514"/>
                    <a:pt x="533920" y="866313"/>
                    <a:pt x="538994" y="847435"/>
                  </a:cubicBezTo>
                  <a:cubicBezTo>
                    <a:pt x="549224" y="844340"/>
                    <a:pt x="556929" y="835265"/>
                    <a:pt x="567826" y="832462"/>
                  </a:cubicBezTo>
                  <a:cubicBezTo>
                    <a:pt x="580536" y="829187"/>
                    <a:pt x="593382" y="826451"/>
                    <a:pt x="605980" y="822757"/>
                  </a:cubicBezTo>
                  <a:cubicBezTo>
                    <a:pt x="620850" y="818410"/>
                    <a:pt x="650992" y="810534"/>
                    <a:pt x="649824" y="790074"/>
                  </a:cubicBezTo>
                  <a:cubicBezTo>
                    <a:pt x="648437" y="767142"/>
                    <a:pt x="617252" y="776899"/>
                    <a:pt x="605141" y="781808"/>
                  </a:cubicBezTo>
                  <a:close/>
                  <a:moveTo>
                    <a:pt x="412089" y="39996"/>
                  </a:moveTo>
                  <a:cubicBezTo>
                    <a:pt x="412104" y="40086"/>
                    <a:pt x="412112" y="40183"/>
                    <a:pt x="412142" y="40273"/>
                  </a:cubicBezTo>
                  <a:cubicBezTo>
                    <a:pt x="412014" y="40386"/>
                    <a:pt x="411887" y="40498"/>
                    <a:pt x="411752" y="40610"/>
                  </a:cubicBezTo>
                  <a:cubicBezTo>
                    <a:pt x="411864" y="40408"/>
                    <a:pt x="411977" y="40206"/>
                    <a:pt x="412089" y="39996"/>
                  </a:cubicBezTo>
                  <a:close/>
                  <a:moveTo>
                    <a:pt x="199125" y="69906"/>
                  </a:moveTo>
                  <a:cubicBezTo>
                    <a:pt x="199274" y="70085"/>
                    <a:pt x="199417" y="70273"/>
                    <a:pt x="199567" y="70453"/>
                  </a:cubicBezTo>
                  <a:cubicBezTo>
                    <a:pt x="199761" y="70820"/>
                    <a:pt x="199979" y="71180"/>
                    <a:pt x="200174" y="71539"/>
                  </a:cubicBezTo>
                  <a:cubicBezTo>
                    <a:pt x="199806" y="71007"/>
                    <a:pt x="199484" y="70453"/>
                    <a:pt x="199125" y="69906"/>
                  </a:cubicBezTo>
                  <a:close/>
                  <a:moveTo>
                    <a:pt x="102610" y="778016"/>
                  </a:moveTo>
                  <a:cubicBezTo>
                    <a:pt x="102482" y="777919"/>
                    <a:pt x="102347" y="777829"/>
                    <a:pt x="102205" y="777731"/>
                  </a:cubicBezTo>
                  <a:cubicBezTo>
                    <a:pt x="102722" y="777559"/>
                    <a:pt x="103217" y="777379"/>
                    <a:pt x="103757" y="777222"/>
                  </a:cubicBezTo>
                  <a:cubicBezTo>
                    <a:pt x="103359" y="777461"/>
                    <a:pt x="103000" y="777754"/>
                    <a:pt x="102610" y="778016"/>
                  </a:cubicBezTo>
                  <a:close/>
                  <a:moveTo>
                    <a:pt x="200069" y="926665"/>
                  </a:moveTo>
                  <a:cubicBezTo>
                    <a:pt x="200016" y="926605"/>
                    <a:pt x="199949" y="926530"/>
                    <a:pt x="199896" y="926477"/>
                  </a:cubicBezTo>
                  <a:cubicBezTo>
                    <a:pt x="200031" y="926455"/>
                    <a:pt x="200181" y="926462"/>
                    <a:pt x="200324" y="926447"/>
                  </a:cubicBezTo>
                  <a:cubicBezTo>
                    <a:pt x="200241" y="926530"/>
                    <a:pt x="200144" y="926582"/>
                    <a:pt x="200069" y="926665"/>
                  </a:cubicBezTo>
                  <a:close/>
                </a:path>
              </a:pathLst>
            </a:custGeom>
            <a:solidFill>
              <a:srgbClr val="55035B">
                <a:alpha val="5000"/>
              </a:srgbClr>
            </a:solidFill>
            <a:ln>
              <a:noFill/>
            </a:ln>
            <a:effectLst>
              <a:outerShdw blurRad="28575" dist="19050" algn="bl" rotWithShape="0">
                <a:schemeClr val="dk1"/>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3"/>
            <p:cNvSpPr/>
            <p:nvPr/>
          </p:nvSpPr>
          <p:spPr>
            <a:xfrm rot="-1802650" flipH="1">
              <a:off x="7127776" y="4541977"/>
              <a:ext cx="1606001" cy="1221245"/>
            </a:xfrm>
            <a:custGeom>
              <a:avLst/>
              <a:gdLst/>
              <a:ahLst/>
              <a:cxnLst/>
              <a:rect l="l" t="t" r="r" b="b"/>
              <a:pathLst>
                <a:path w="1502939" h="1142874" extrusionOk="0">
                  <a:moveTo>
                    <a:pt x="439498" y="1049665"/>
                  </a:moveTo>
                  <a:cubicBezTo>
                    <a:pt x="435818" y="999274"/>
                    <a:pt x="527799" y="965122"/>
                    <a:pt x="563922" y="937514"/>
                  </a:cubicBezTo>
                  <a:cubicBezTo>
                    <a:pt x="598569" y="912333"/>
                    <a:pt x="638523" y="902740"/>
                    <a:pt x="679825" y="897442"/>
                  </a:cubicBezTo>
                  <a:cubicBezTo>
                    <a:pt x="696755" y="878639"/>
                    <a:pt x="712711" y="857280"/>
                    <a:pt x="729566" y="839099"/>
                  </a:cubicBezTo>
                  <a:cubicBezTo>
                    <a:pt x="705262" y="843326"/>
                    <a:pt x="680387" y="845177"/>
                    <a:pt x="655955" y="843745"/>
                  </a:cubicBezTo>
                  <a:cubicBezTo>
                    <a:pt x="626044" y="857220"/>
                    <a:pt x="607495" y="891769"/>
                    <a:pt x="575022" y="902081"/>
                  </a:cubicBezTo>
                  <a:cubicBezTo>
                    <a:pt x="525543" y="917496"/>
                    <a:pt x="499372" y="865793"/>
                    <a:pt x="465047" y="840156"/>
                  </a:cubicBezTo>
                  <a:cubicBezTo>
                    <a:pt x="435998" y="819606"/>
                    <a:pt x="313290" y="780044"/>
                    <a:pt x="357448" y="737784"/>
                  </a:cubicBezTo>
                  <a:cubicBezTo>
                    <a:pt x="402970" y="694797"/>
                    <a:pt x="481550" y="721701"/>
                    <a:pt x="525588" y="749228"/>
                  </a:cubicBezTo>
                  <a:cubicBezTo>
                    <a:pt x="560392" y="771433"/>
                    <a:pt x="597813" y="806311"/>
                    <a:pt x="638545" y="824538"/>
                  </a:cubicBezTo>
                  <a:cubicBezTo>
                    <a:pt x="670592" y="830053"/>
                    <a:pt x="703471" y="831425"/>
                    <a:pt x="738762" y="829716"/>
                  </a:cubicBezTo>
                  <a:cubicBezTo>
                    <a:pt x="755648" y="813199"/>
                    <a:pt x="773762" y="800781"/>
                    <a:pt x="794844" y="797948"/>
                  </a:cubicBezTo>
                  <a:cubicBezTo>
                    <a:pt x="749030" y="781700"/>
                    <a:pt x="703695" y="764246"/>
                    <a:pt x="659260" y="744484"/>
                  </a:cubicBezTo>
                  <a:cubicBezTo>
                    <a:pt x="657716" y="744506"/>
                    <a:pt x="656165" y="743982"/>
                    <a:pt x="654921" y="742640"/>
                  </a:cubicBezTo>
                  <a:cubicBezTo>
                    <a:pt x="654876" y="742603"/>
                    <a:pt x="654846" y="742543"/>
                    <a:pt x="654786" y="742490"/>
                  </a:cubicBezTo>
                  <a:cubicBezTo>
                    <a:pt x="650791" y="740699"/>
                    <a:pt x="646774" y="738945"/>
                    <a:pt x="642795" y="737102"/>
                  </a:cubicBezTo>
                  <a:cubicBezTo>
                    <a:pt x="563870" y="700762"/>
                    <a:pt x="490701" y="653331"/>
                    <a:pt x="427634" y="594539"/>
                  </a:cubicBezTo>
                  <a:cubicBezTo>
                    <a:pt x="426877" y="594584"/>
                    <a:pt x="426083" y="594456"/>
                    <a:pt x="425348" y="593969"/>
                  </a:cubicBezTo>
                  <a:cubicBezTo>
                    <a:pt x="391263" y="571486"/>
                    <a:pt x="357268" y="558206"/>
                    <a:pt x="322576" y="549993"/>
                  </a:cubicBezTo>
                  <a:cubicBezTo>
                    <a:pt x="290552" y="568226"/>
                    <a:pt x="275787" y="614279"/>
                    <a:pt x="241710" y="624838"/>
                  </a:cubicBezTo>
                  <a:cubicBezTo>
                    <a:pt x="221115" y="632122"/>
                    <a:pt x="212968" y="621563"/>
                    <a:pt x="194539" y="614638"/>
                  </a:cubicBezTo>
                  <a:cubicBezTo>
                    <a:pt x="167041" y="603742"/>
                    <a:pt x="144236" y="603457"/>
                    <a:pt x="114512" y="603307"/>
                  </a:cubicBezTo>
                  <a:cubicBezTo>
                    <a:pt x="79970" y="603936"/>
                    <a:pt x="-25860" y="579955"/>
                    <a:pt x="5857" y="518906"/>
                  </a:cubicBezTo>
                  <a:cubicBezTo>
                    <a:pt x="15577" y="502494"/>
                    <a:pt x="47646" y="498799"/>
                    <a:pt x="63100" y="493336"/>
                  </a:cubicBezTo>
                  <a:cubicBezTo>
                    <a:pt x="102206" y="478108"/>
                    <a:pt x="139761" y="453242"/>
                    <a:pt x="181094" y="445575"/>
                  </a:cubicBezTo>
                  <a:cubicBezTo>
                    <a:pt x="250246" y="433022"/>
                    <a:pt x="285875" y="482882"/>
                    <a:pt x="321751" y="532021"/>
                  </a:cubicBezTo>
                  <a:cubicBezTo>
                    <a:pt x="347735" y="539014"/>
                    <a:pt x="372564" y="549011"/>
                    <a:pt x="395003" y="562096"/>
                  </a:cubicBezTo>
                  <a:cubicBezTo>
                    <a:pt x="376858" y="542866"/>
                    <a:pt x="359659" y="522624"/>
                    <a:pt x="343695" y="501250"/>
                  </a:cubicBezTo>
                  <a:cubicBezTo>
                    <a:pt x="324472" y="475522"/>
                    <a:pt x="307489" y="448423"/>
                    <a:pt x="292320" y="420327"/>
                  </a:cubicBezTo>
                  <a:cubicBezTo>
                    <a:pt x="276866" y="412390"/>
                    <a:pt x="259996" y="407916"/>
                    <a:pt x="246881" y="396360"/>
                  </a:cubicBezTo>
                  <a:cubicBezTo>
                    <a:pt x="223760" y="378801"/>
                    <a:pt x="232439" y="362067"/>
                    <a:pt x="220650" y="341210"/>
                  </a:cubicBezTo>
                  <a:cubicBezTo>
                    <a:pt x="206388" y="317281"/>
                    <a:pt x="171718" y="311008"/>
                    <a:pt x="154076" y="290586"/>
                  </a:cubicBezTo>
                  <a:cubicBezTo>
                    <a:pt x="127635" y="261696"/>
                    <a:pt x="137356" y="245283"/>
                    <a:pt x="141942" y="212376"/>
                  </a:cubicBezTo>
                  <a:cubicBezTo>
                    <a:pt x="149085" y="149364"/>
                    <a:pt x="64089" y="55191"/>
                    <a:pt x="142010" y="7476"/>
                  </a:cubicBezTo>
                  <a:cubicBezTo>
                    <a:pt x="217180" y="-38809"/>
                    <a:pt x="307916" y="143009"/>
                    <a:pt x="331606" y="191647"/>
                  </a:cubicBezTo>
                  <a:cubicBezTo>
                    <a:pt x="375240" y="283189"/>
                    <a:pt x="310434" y="331025"/>
                    <a:pt x="304769" y="417082"/>
                  </a:cubicBezTo>
                  <a:cubicBezTo>
                    <a:pt x="321549" y="447134"/>
                    <a:pt x="340240" y="476189"/>
                    <a:pt x="361442" y="503880"/>
                  </a:cubicBezTo>
                  <a:cubicBezTo>
                    <a:pt x="431861" y="595895"/>
                    <a:pt x="527843" y="662684"/>
                    <a:pt x="631043" y="713218"/>
                  </a:cubicBezTo>
                  <a:cubicBezTo>
                    <a:pt x="602729" y="674382"/>
                    <a:pt x="582464" y="629305"/>
                    <a:pt x="574722" y="582068"/>
                  </a:cubicBezTo>
                  <a:cubicBezTo>
                    <a:pt x="573163" y="572528"/>
                    <a:pt x="572189" y="562456"/>
                    <a:pt x="571672" y="552129"/>
                  </a:cubicBezTo>
                  <a:cubicBezTo>
                    <a:pt x="551181" y="526108"/>
                    <a:pt x="537751" y="491245"/>
                    <a:pt x="536927" y="460871"/>
                  </a:cubicBezTo>
                  <a:cubicBezTo>
                    <a:pt x="533959" y="411858"/>
                    <a:pt x="572436" y="380412"/>
                    <a:pt x="566336" y="330426"/>
                  </a:cubicBezTo>
                  <a:cubicBezTo>
                    <a:pt x="560962" y="281795"/>
                    <a:pt x="540936" y="206830"/>
                    <a:pt x="605082" y="181140"/>
                  </a:cubicBezTo>
                  <a:cubicBezTo>
                    <a:pt x="653130" y="162989"/>
                    <a:pt x="678911" y="307291"/>
                    <a:pt x="671259" y="342679"/>
                  </a:cubicBezTo>
                  <a:cubicBezTo>
                    <a:pt x="664267" y="375968"/>
                    <a:pt x="638178" y="404432"/>
                    <a:pt x="623167" y="434079"/>
                  </a:cubicBezTo>
                  <a:cubicBezTo>
                    <a:pt x="609429" y="461898"/>
                    <a:pt x="599461" y="491777"/>
                    <a:pt x="590880" y="521409"/>
                  </a:cubicBezTo>
                  <a:cubicBezTo>
                    <a:pt x="589104" y="539905"/>
                    <a:pt x="588856" y="558776"/>
                    <a:pt x="591045" y="578336"/>
                  </a:cubicBezTo>
                  <a:cubicBezTo>
                    <a:pt x="592903" y="594958"/>
                    <a:pt x="597033" y="610479"/>
                    <a:pt x="602594" y="625310"/>
                  </a:cubicBezTo>
                  <a:cubicBezTo>
                    <a:pt x="607765" y="605263"/>
                    <a:pt x="615949" y="584226"/>
                    <a:pt x="627528" y="566218"/>
                  </a:cubicBezTo>
                  <a:cubicBezTo>
                    <a:pt x="624493" y="519543"/>
                    <a:pt x="647104" y="484223"/>
                    <a:pt x="686180" y="459537"/>
                  </a:cubicBezTo>
                  <a:cubicBezTo>
                    <a:pt x="709061" y="444961"/>
                    <a:pt x="771993" y="390253"/>
                    <a:pt x="794851" y="412301"/>
                  </a:cubicBezTo>
                  <a:cubicBezTo>
                    <a:pt x="806453" y="422800"/>
                    <a:pt x="818572" y="519326"/>
                    <a:pt x="811265" y="535349"/>
                  </a:cubicBezTo>
                  <a:cubicBezTo>
                    <a:pt x="791943" y="575091"/>
                    <a:pt x="729454" y="558956"/>
                    <a:pt x="696733" y="564726"/>
                  </a:cubicBezTo>
                  <a:cubicBezTo>
                    <a:pt x="680290" y="566937"/>
                    <a:pt x="643215" y="598188"/>
                    <a:pt x="631111" y="591728"/>
                  </a:cubicBezTo>
                  <a:cubicBezTo>
                    <a:pt x="622387" y="607031"/>
                    <a:pt x="615687" y="624193"/>
                    <a:pt x="610231" y="643439"/>
                  </a:cubicBezTo>
                  <a:cubicBezTo>
                    <a:pt x="623721" y="672344"/>
                    <a:pt x="642045" y="699001"/>
                    <a:pt x="659275" y="726543"/>
                  </a:cubicBezTo>
                  <a:cubicBezTo>
                    <a:pt x="673058" y="732838"/>
                    <a:pt x="686908" y="738916"/>
                    <a:pt x="700832" y="744686"/>
                  </a:cubicBezTo>
                  <a:cubicBezTo>
                    <a:pt x="797272" y="784653"/>
                    <a:pt x="897654" y="815155"/>
                    <a:pt x="997196" y="847275"/>
                  </a:cubicBezTo>
                  <a:cubicBezTo>
                    <a:pt x="981278" y="827228"/>
                    <a:pt x="967203" y="804325"/>
                    <a:pt x="955392" y="779842"/>
                  </a:cubicBezTo>
                  <a:cubicBezTo>
                    <a:pt x="931109" y="756272"/>
                    <a:pt x="899558" y="742520"/>
                    <a:pt x="877824" y="717609"/>
                  </a:cubicBezTo>
                  <a:cubicBezTo>
                    <a:pt x="845320" y="678819"/>
                    <a:pt x="818976" y="408404"/>
                    <a:pt x="893727" y="414646"/>
                  </a:cubicBezTo>
                  <a:cubicBezTo>
                    <a:pt x="940778" y="417936"/>
                    <a:pt x="995615" y="582788"/>
                    <a:pt x="999430" y="621750"/>
                  </a:cubicBezTo>
                  <a:cubicBezTo>
                    <a:pt x="1004923" y="674517"/>
                    <a:pt x="971415" y="717699"/>
                    <a:pt x="970800" y="768435"/>
                  </a:cubicBezTo>
                  <a:cubicBezTo>
                    <a:pt x="982320" y="797581"/>
                    <a:pt x="996515" y="825819"/>
                    <a:pt x="1014351" y="852858"/>
                  </a:cubicBezTo>
                  <a:cubicBezTo>
                    <a:pt x="1038836" y="860817"/>
                    <a:pt x="1063268" y="868874"/>
                    <a:pt x="1087521" y="877282"/>
                  </a:cubicBezTo>
                  <a:cubicBezTo>
                    <a:pt x="1225809" y="925178"/>
                    <a:pt x="1367854" y="972452"/>
                    <a:pt x="1500012" y="1035628"/>
                  </a:cubicBezTo>
                  <a:cubicBezTo>
                    <a:pt x="1506391" y="1038679"/>
                    <a:pt x="1501279" y="1048728"/>
                    <a:pt x="1494863" y="1046667"/>
                  </a:cubicBezTo>
                  <a:cubicBezTo>
                    <a:pt x="1394332" y="1014495"/>
                    <a:pt x="1295741" y="975532"/>
                    <a:pt x="1196851" y="937678"/>
                  </a:cubicBezTo>
                  <a:cubicBezTo>
                    <a:pt x="1159265" y="934546"/>
                    <a:pt x="1125623" y="951603"/>
                    <a:pt x="1092564" y="972856"/>
                  </a:cubicBezTo>
                  <a:cubicBezTo>
                    <a:pt x="1079434" y="991465"/>
                    <a:pt x="1067068" y="1015424"/>
                    <a:pt x="1059386" y="1029768"/>
                  </a:cubicBezTo>
                  <a:cubicBezTo>
                    <a:pt x="1038371" y="1071271"/>
                    <a:pt x="1038087" y="1112400"/>
                    <a:pt x="981315" y="1125522"/>
                  </a:cubicBezTo>
                  <a:cubicBezTo>
                    <a:pt x="953091" y="1131555"/>
                    <a:pt x="806138" y="1107289"/>
                    <a:pt x="803485" y="1075550"/>
                  </a:cubicBezTo>
                  <a:cubicBezTo>
                    <a:pt x="800435" y="1059715"/>
                    <a:pt x="933493" y="985769"/>
                    <a:pt x="954035" y="975022"/>
                  </a:cubicBezTo>
                  <a:cubicBezTo>
                    <a:pt x="1004369" y="947901"/>
                    <a:pt x="1058179" y="952412"/>
                    <a:pt x="1112545" y="944925"/>
                  </a:cubicBezTo>
                  <a:cubicBezTo>
                    <a:pt x="1128253" y="936120"/>
                    <a:pt x="1145379" y="928341"/>
                    <a:pt x="1162706" y="924653"/>
                  </a:cubicBezTo>
                  <a:cubicBezTo>
                    <a:pt x="1125271" y="910474"/>
                    <a:pt x="1087761" y="896595"/>
                    <a:pt x="1050033" y="883457"/>
                  </a:cubicBezTo>
                  <a:cubicBezTo>
                    <a:pt x="976684" y="857895"/>
                    <a:pt x="902210" y="834902"/>
                    <a:pt x="828599" y="809699"/>
                  </a:cubicBezTo>
                  <a:cubicBezTo>
                    <a:pt x="767901" y="808252"/>
                    <a:pt x="732872" y="858209"/>
                    <a:pt x="696403" y="900125"/>
                  </a:cubicBezTo>
                  <a:cubicBezTo>
                    <a:pt x="692408" y="904711"/>
                    <a:pt x="688174" y="909470"/>
                    <a:pt x="683760" y="914206"/>
                  </a:cubicBezTo>
                  <a:cubicBezTo>
                    <a:pt x="682913" y="922405"/>
                    <a:pt x="688376" y="929570"/>
                    <a:pt x="689059" y="940122"/>
                  </a:cubicBezTo>
                  <a:cubicBezTo>
                    <a:pt x="690280" y="969132"/>
                    <a:pt x="683947" y="982029"/>
                    <a:pt x="666403" y="1005157"/>
                  </a:cubicBezTo>
                  <a:cubicBezTo>
                    <a:pt x="628248" y="1053870"/>
                    <a:pt x="584217" y="1103047"/>
                    <a:pt x="527371" y="1131038"/>
                  </a:cubicBezTo>
                  <a:cubicBezTo>
                    <a:pt x="500324" y="1144310"/>
                    <a:pt x="486953" y="1150426"/>
                    <a:pt x="468922" y="1127606"/>
                  </a:cubicBezTo>
                  <a:cubicBezTo>
                    <a:pt x="457575" y="1112572"/>
                    <a:pt x="440202" y="1069345"/>
                    <a:pt x="439498" y="1049665"/>
                  </a:cubicBezTo>
                  <a:close/>
                </a:path>
              </a:pathLst>
            </a:custGeom>
            <a:solidFill>
              <a:srgbClr val="755983">
                <a:alpha val="5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13"/>
            <p:cNvSpPr/>
            <p:nvPr/>
          </p:nvSpPr>
          <p:spPr>
            <a:xfrm rot="-582349">
              <a:off x="7991227" y="2993853"/>
              <a:ext cx="1445500" cy="2647588"/>
            </a:xfrm>
            <a:custGeom>
              <a:avLst/>
              <a:gdLst/>
              <a:ahLst/>
              <a:cxnLst/>
              <a:rect l="l" t="t" r="r" b="b"/>
              <a:pathLst>
                <a:path w="649856" h="1190281" extrusionOk="0">
                  <a:moveTo>
                    <a:pt x="605141" y="781808"/>
                  </a:moveTo>
                  <a:cubicBezTo>
                    <a:pt x="582867" y="790824"/>
                    <a:pt x="561118" y="805003"/>
                    <a:pt x="545942" y="824061"/>
                  </a:cubicBezTo>
                  <a:cubicBezTo>
                    <a:pt x="545912" y="824083"/>
                    <a:pt x="545889" y="824098"/>
                    <a:pt x="545859" y="824113"/>
                  </a:cubicBezTo>
                  <a:cubicBezTo>
                    <a:pt x="550281" y="810489"/>
                    <a:pt x="555332" y="797089"/>
                    <a:pt x="561096" y="783989"/>
                  </a:cubicBezTo>
                  <a:cubicBezTo>
                    <a:pt x="567848" y="780302"/>
                    <a:pt x="572292" y="773782"/>
                    <a:pt x="577306" y="767142"/>
                  </a:cubicBezTo>
                  <a:cubicBezTo>
                    <a:pt x="586824" y="754507"/>
                    <a:pt x="599438" y="744891"/>
                    <a:pt x="608903" y="732181"/>
                  </a:cubicBezTo>
                  <a:cubicBezTo>
                    <a:pt x="618174" y="719733"/>
                    <a:pt x="617432" y="693968"/>
                    <a:pt x="597564" y="692904"/>
                  </a:cubicBezTo>
                  <a:cubicBezTo>
                    <a:pt x="554380" y="690588"/>
                    <a:pt x="537960" y="756373"/>
                    <a:pt x="549974" y="789325"/>
                  </a:cubicBezTo>
                  <a:cubicBezTo>
                    <a:pt x="546294" y="797763"/>
                    <a:pt x="542914" y="806262"/>
                    <a:pt x="539811" y="814820"/>
                  </a:cubicBezTo>
                  <a:cubicBezTo>
                    <a:pt x="535817" y="802717"/>
                    <a:pt x="530458" y="790299"/>
                    <a:pt x="525556" y="779103"/>
                  </a:cubicBezTo>
                  <a:cubicBezTo>
                    <a:pt x="521382" y="769600"/>
                    <a:pt x="511827" y="756785"/>
                    <a:pt x="500270" y="762810"/>
                  </a:cubicBezTo>
                  <a:cubicBezTo>
                    <a:pt x="485483" y="770522"/>
                    <a:pt x="490475" y="789370"/>
                    <a:pt x="496605" y="800604"/>
                  </a:cubicBezTo>
                  <a:cubicBezTo>
                    <a:pt x="504542" y="815120"/>
                    <a:pt x="518542" y="828827"/>
                    <a:pt x="531837" y="838914"/>
                  </a:cubicBezTo>
                  <a:cubicBezTo>
                    <a:pt x="524829" y="862132"/>
                    <a:pt x="519583" y="885828"/>
                    <a:pt x="515694" y="910072"/>
                  </a:cubicBezTo>
                  <a:cubicBezTo>
                    <a:pt x="511159" y="894469"/>
                    <a:pt x="505479" y="878686"/>
                    <a:pt x="500480" y="864410"/>
                  </a:cubicBezTo>
                  <a:cubicBezTo>
                    <a:pt x="495383" y="849864"/>
                    <a:pt x="489163" y="829269"/>
                    <a:pt x="473297" y="823409"/>
                  </a:cubicBezTo>
                  <a:cubicBezTo>
                    <a:pt x="454823" y="816589"/>
                    <a:pt x="451353" y="853154"/>
                    <a:pt x="453414" y="862499"/>
                  </a:cubicBezTo>
                  <a:cubicBezTo>
                    <a:pt x="461246" y="897977"/>
                    <a:pt x="485506" y="923300"/>
                    <a:pt x="510732" y="947709"/>
                  </a:cubicBezTo>
                  <a:cubicBezTo>
                    <a:pt x="510133" y="953412"/>
                    <a:pt x="509556" y="959130"/>
                    <a:pt x="509068" y="964900"/>
                  </a:cubicBezTo>
                  <a:cubicBezTo>
                    <a:pt x="508147" y="975625"/>
                    <a:pt x="506828" y="987398"/>
                    <a:pt x="505591" y="999719"/>
                  </a:cubicBezTo>
                  <a:cubicBezTo>
                    <a:pt x="502503" y="994233"/>
                    <a:pt x="499086" y="988800"/>
                    <a:pt x="496882" y="982954"/>
                  </a:cubicBezTo>
                  <a:cubicBezTo>
                    <a:pt x="492288" y="970798"/>
                    <a:pt x="487102" y="958950"/>
                    <a:pt x="480597" y="947679"/>
                  </a:cubicBezTo>
                  <a:cubicBezTo>
                    <a:pt x="471723" y="932330"/>
                    <a:pt x="454298" y="916952"/>
                    <a:pt x="438837" y="933477"/>
                  </a:cubicBezTo>
                  <a:cubicBezTo>
                    <a:pt x="424673" y="948623"/>
                    <a:pt x="447598" y="974943"/>
                    <a:pt x="456914" y="985742"/>
                  </a:cubicBezTo>
                  <a:cubicBezTo>
                    <a:pt x="468096" y="998722"/>
                    <a:pt x="485416" y="1017832"/>
                    <a:pt x="503545" y="1022232"/>
                  </a:cubicBezTo>
                  <a:cubicBezTo>
                    <a:pt x="500929" y="1055881"/>
                    <a:pt x="500697" y="1091569"/>
                    <a:pt x="511159" y="1121141"/>
                  </a:cubicBezTo>
                  <a:cubicBezTo>
                    <a:pt x="462198" y="1060797"/>
                    <a:pt x="412037" y="1001870"/>
                    <a:pt x="370839" y="934983"/>
                  </a:cubicBezTo>
                  <a:cubicBezTo>
                    <a:pt x="358031" y="914187"/>
                    <a:pt x="346220" y="892881"/>
                    <a:pt x="335383" y="871155"/>
                  </a:cubicBezTo>
                  <a:cubicBezTo>
                    <a:pt x="336170" y="870780"/>
                    <a:pt x="336724" y="870023"/>
                    <a:pt x="336597" y="868899"/>
                  </a:cubicBezTo>
                  <a:cubicBezTo>
                    <a:pt x="332003" y="828872"/>
                    <a:pt x="332123" y="789812"/>
                    <a:pt x="335570" y="751366"/>
                  </a:cubicBezTo>
                  <a:cubicBezTo>
                    <a:pt x="338950" y="746248"/>
                    <a:pt x="343709" y="742141"/>
                    <a:pt x="349008" y="739495"/>
                  </a:cubicBezTo>
                  <a:cubicBezTo>
                    <a:pt x="364536" y="731492"/>
                    <a:pt x="461478" y="718317"/>
                    <a:pt x="443124" y="686788"/>
                  </a:cubicBezTo>
                  <a:cubicBezTo>
                    <a:pt x="428532" y="661847"/>
                    <a:pt x="372533" y="696673"/>
                    <a:pt x="360302" y="707495"/>
                  </a:cubicBezTo>
                  <a:cubicBezTo>
                    <a:pt x="351241" y="715701"/>
                    <a:pt x="342735" y="726148"/>
                    <a:pt x="336851" y="737667"/>
                  </a:cubicBezTo>
                  <a:cubicBezTo>
                    <a:pt x="339654" y="712584"/>
                    <a:pt x="343859" y="687755"/>
                    <a:pt x="349195" y="663107"/>
                  </a:cubicBezTo>
                  <a:cubicBezTo>
                    <a:pt x="354022" y="657576"/>
                    <a:pt x="359822" y="652817"/>
                    <a:pt x="365953" y="649137"/>
                  </a:cubicBezTo>
                  <a:cubicBezTo>
                    <a:pt x="378656" y="641605"/>
                    <a:pt x="467129" y="601609"/>
                    <a:pt x="440778" y="580902"/>
                  </a:cubicBezTo>
                  <a:cubicBezTo>
                    <a:pt x="421480" y="565374"/>
                    <a:pt x="377712" y="614311"/>
                    <a:pt x="368306" y="625605"/>
                  </a:cubicBezTo>
                  <a:cubicBezTo>
                    <a:pt x="363869" y="631211"/>
                    <a:pt x="358166" y="638330"/>
                    <a:pt x="353137" y="646094"/>
                  </a:cubicBezTo>
                  <a:cubicBezTo>
                    <a:pt x="359223" y="620509"/>
                    <a:pt x="366388" y="595089"/>
                    <a:pt x="374377" y="569743"/>
                  </a:cubicBezTo>
                  <a:cubicBezTo>
                    <a:pt x="377292" y="567764"/>
                    <a:pt x="380237" y="565876"/>
                    <a:pt x="382898" y="563957"/>
                  </a:cubicBezTo>
                  <a:cubicBezTo>
                    <a:pt x="398891" y="551255"/>
                    <a:pt x="456314" y="527723"/>
                    <a:pt x="456779" y="507488"/>
                  </a:cubicBezTo>
                  <a:cubicBezTo>
                    <a:pt x="457251" y="484900"/>
                    <a:pt x="416781" y="511722"/>
                    <a:pt x="409721" y="517373"/>
                  </a:cubicBezTo>
                  <a:cubicBezTo>
                    <a:pt x="399034" y="525684"/>
                    <a:pt x="389486" y="535682"/>
                    <a:pt x="381751" y="546998"/>
                  </a:cubicBezTo>
                  <a:cubicBezTo>
                    <a:pt x="385648" y="535284"/>
                    <a:pt x="389673" y="523586"/>
                    <a:pt x="393817" y="511880"/>
                  </a:cubicBezTo>
                  <a:cubicBezTo>
                    <a:pt x="398232" y="506439"/>
                    <a:pt x="404010" y="501688"/>
                    <a:pt x="408514" y="496659"/>
                  </a:cubicBezTo>
                  <a:cubicBezTo>
                    <a:pt x="421690" y="481131"/>
                    <a:pt x="477217" y="374308"/>
                    <a:pt x="428277" y="395486"/>
                  </a:cubicBezTo>
                  <a:cubicBezTo>
                    <a:pt x="385948" y="413562"/>
                    <a:pt x="390707" y="466742"/>
                    <a:pt x="388002" y="505502"/>
                  </a:cubicBezTo>
                  <a:cubicBezTo>
                    <a:pt x="384127" y="514255"/>
                    <a:pt x="380290" y="523159"/>
                    <a:pt x="376520" y="532189"/>
                  </a:cubicBezTo>
                  <a:cubicBezTo>
                    <a:pt x="376902" y="512382"/>
                    <a:pt x="374287" y="452360"/>
                    <a:pt x="351833" y="481603"/>
                  </a:cubicBezTo>
                  <a:cubicBezTo>
                    <a:pt x="337646" y="499956"/>
                    <a:pt x="353774" y="540455"/>
                    <a:pt x="363839" y="563845"/>
                  </a:cubicBezTo>
                  <a:cubicBezTo>
                    <a:pt x="355078" y="586740"/>
                    <a:pt x="346992" y="610257"/>
                    <a:pt x="340112" y="634111"/>
                  </a:cubicBezTo>
                  <a:cubicBezTo>
                    <a:pt x="339774" y="632830"/>
                    <a:pt x="339475" y="631616"/>
                    <a:pt x="339122" y="630304"/>
                  </a:cubicBezTo>
                  <a:cubicBezTo>
                    <a:pt x="335353" y="614776"/>
                    <a:pt x="334888" y="529132"/>
                    <a:pt x="308065" y="538072"/>
                  </a:cubicBezTo>
                  <a:cubicBezTo>
                    <a:pt x="284532" y="546069"/>
                    <a:pt x="303358" y="594069"/>
                    <a:pt x="309474" y="607244"/>
                  </a:cubicBezTo>
                  <a:cubicBezTo>
                    <a:pt x="316234" y="622278"/>
                    <a:pt x="325183" y="636622"/>
                    <a:pt x="335915" y="649257"/>
                  </a:cubicBezTo>
                  <a:cubicBezTo>
                    <a:pt x="329582" y="673216"/>
                    <a:pt x="324628" y="697430"/>
                    <a:pt x="321503" y="721584"/>
                  </a:cubicBezTo>
                  <a:cubicBezTo>
                    <a:pt x="317718" y="699476"/>
                    <a:pt x="321982" y="677368"/>
                    <a:pt x="312764" y="655717"/>
                  </a:cubicBezTo>
                  <a:cubicBezTo>
                    <a:pt x="307121" y="642542"/>
                    <a:pt x="285477" y="610542"/>
                    <a:pt x="275591" y="636419"/>
                  </a:cubicBezTo>
                  <a:cubicBezTo>
                    <a:pt x="265234" y="662769"/>
                    <a:pt x="287822" y="707480"/>
                    <a:pt x="301005" y="729123"/>
                  </a:cubicBezTo>
                  <a:cubicBezTo>
                    <a:pt x="306319" y="737570"/>
                    <a:pt x="312285" y="744936"/>
                    <a:pt x="318572" y="751988"/>
                  </a:cubicBezTo>
                  <a:cubicBezTo>
                    <a:pt x="316474" y="786664"/>
                    <a:pt x="318767" y="820936"/>
                    <a:pt x="327026" y="853888"/>
                  </a:cubicBezTo>
                  <a:cubicBezTo>
                    <a:pt x="296531" y="788950"/>
                    <a:pt x="274797" y="720295"/>
                    <a:pt x="262551" y="649115"/>
                  </a:cubicBezTo>
                  <a:cubicBezTo>
                    <a:pt x="247030" y="558891"/>
                    <a:pt x="244204" y="457959"/>
                    <a:pt x="259898" y="360848"/>
                  </a:cubicBezTo>
                  <a:cubicBezTo>
                    <a:pt x="269693" y="345620"/>
                    <a:pt x="280717" y="331800"/>
                    <a:pt x="292596" y="318947"/>
                  </a:cubicBezTo>
                  <a:cubicBezTo>
                    <a:pt x="298285" y="319997"/>
                    <a:pt x="304220" y="320454"/>
                    <a:pt x="309946" y="321128"/>
                  </a:cubicBezTo>
                  <a:cubicBezTo>
                    <a:pt x="326884" y="323009"/>
                    <a:pt x="405951" y="331950"/>
                    <a:pt x="409713" y="307481"/>
                  </a:cubicBezTo>
                  <a:cubicBezTo>
                    <a:pt x="412366" y="288124"/>
                    <a:pt x="340973" y="291428"/>
                    <a:pt x="305584" y="305525"/>
                  </a:cubicBezTo>
                  <a:cubicBezTo>
                    <a:pt x="323601" y="287756"/>
                    <a:pt x="343020" y="271531"/>
                    <a:pt x="362655" y="255441"/>
                  </a:cubicBezTo>
                  <a:cubicBezTo>
                    <a:pt x="367954" y="256850"/>
                    <a:pt x="372945" y="259023"/>
                    <a:pt x="378184" y="260425"/>
                  </a:cubicBezTo>
                  <a:cubicBezTo>
                    <a:pt x="390887" y="263250"/>
                    <a:pt x="449247" y="268421"/>
                    <a:pt x="451121" y="249131"/>
                  </a:cubicBezTo>
                  <a:cubicBezTo>
                    <a:pt x="452732" y="224167"/>
                    <a:pt x="397190" y="235716"/>
                    <a:pt x="373740" y="246351"/>
                  </a:cubicBezTo>
                  <a:cubicBezTo>
                    <a:pt x="387170" y="235341"/>
                    <a:pt x="400533" y="224205"/>
                    <a:pt x="413491" y="212521"/>
                  </a:cubicBezTo>
                  <a:cubicBezTo>
                    <a:pt x="421832" y="209112"/>
                    <a:pt x="430069" y="205214"/>
                    <a:pt x="438890" y="203011"/>
                  </a:cubicBezTo>
                  <a:cubicBezTo>
                    <a:pt x="457244" y="198777"/>
                    <a:pt x="472300" y="196424"/>
                    <a:pt x="485483" y="180423"/>
                  </a:cubicBezTo>
                  <a:cubicBezTo>
                    <a:pt x="503365" y="157364"/>
                    <a:pt x="487837" y="143717"/>
                    <a:pt x="462422" y="152185"/>
                  </a:cubicBezTo>
                  <a:cubicBezTo>
                    <a:pt x="442187" y="159245"/>
                    <a:pt x="430421" y="172892"/>
                    <a:pt x="421480" y="191245"/>
                  </a:cubicBezTo>
                  <a:cubicBezTo>
                    <a:pt x="419546" y="195112"/>
                    <a:pt x="417755" y="199047"/>
                    <a:pt x="415679" y="202779"/>
                  </a:cubicBezTo>
                  <a:cubicBezTo>
                    <a:pt x="401552" y="213833"/>
                    <a:pt x="387065" y="224482"/>
                    <a:pt x="372601" y="235162"/>
                  </a:cubicBezTo>
                  <a:cubicBezTo>
                    <a:pt x="375651" y="231070"/>
                    <a:pt x="378686" y="226985"/>
                    <a:pt x="381489" y="222774"/>
                  </a:cubicBezTo>
                  <a:cubicBezTo>
                    <a:pt x="387132" y="215242"/>
                    <a:pt x="399843" y="199714"/>
                    <a:pt x="397482" y="189364"/>
                  </a:cubicBezTo>
                  <a:cubicBezTo>
                    <a:pt x="394192" y="177134"/>
                    <a:pt x="383835" y="180896"/>
                    <a:pt x="375366" y="187011"/>
                  </a:cubicBezTo>
                  <a:cubicBezTo>
                    <a:pt x="355865" y="201640"/>
                    <a:pt x="358099" y="226086"/>
                    <a:pt x="355438" y="247939"/>
                  </a:cubicBezTo>
                  <a:cubicBezTo>
                    <a:pt x="346489" y="254662"/>
                    <a:pt x="337608" y="261466"/>
                    <a:pt x="328922" y="268481"/>
                  </a:cubicBezTo>
                  <a:cubicBezTo>
                    <a:pt x="324043" y="272423"/>
                    <a:pt x="318812" y="276680"/>
                    <a:pt x="313461" y="281169"/>
                  </a:cubicBezTo>
                  <a:cubicBezTo>
                    <a:pt x="315252" y="277871"/>
                    <a:pt x="317171" y="274589"/>
                    <a:pt x="319367" y="271239"/>
                  </a:cubicBezTo>
                  <a:cubicBezTo>
                    <a:pt x="325955" y="261354"/>
                    <a:pt x="353250" y="199242"/>
                    <a:pt x="318895" y="216179"/>
                  </a:cubicBezTo>
                  <a:cubicBezTo>
                    <a:pt x="294095" y="227720"/>
                    <a:pt x="287200" y="274521"/>
                    <a:pt x="290370" y="302063"/>
                  </a:cubicBezTo>
                  <a:cubicBezTo>
                    <a:pt x="280897" y="311446"/>
                    <a:pt x="272091" y="321563"/>
                    <a:pt x="265136" y="332302"/>
                  </a:cubicBezTo>
                  <a:cubicBezTo>
                    <a:pt x="278042" y="268309"/>
                    <a:pt x="299409" y="206676"/>
                    <a:pt x="330931" y="151616"/>
                  </a:cubicBezTo>
                  <a:cubicBezTo>
                    <a:pt x="331583" y="151833"/>
                    <a:pt x="332287" y="151908"/>
                    <a:pt x="333082" y="151631"/>
                  </a:cubicBezTo>
                  <a:cubicBezTo>
                    <a:pt x="350312" y="145673"/>
                    <a:pt x="439354" y="145620"/>
                    <a:pt x="430811" y="114954"/>
                  </a:cubicBezTo>
                  <a:cubicBezTo>
                    <a:pt x="423241" y="87817"/>
                    <a:pt x="370360" y="113252"/>
                    <a:pt x="342742" y="132011"/>
                  </a:cubicBezTo>
                  <a:cubicBezTo>
                    <a:pt x="351031" y="118993"/>
                    <a:pt x="359867" y="106350"/>
                    <a:pt x="369415" y="94239"/>
                  </a:cubicBezTo>
                  <a:cubicBezTo>
                    <a:pt x="389313" y="90312"/>
                    <a:pt x="412022" y="88844"/>
                    <a:pt x="430773" y="81080"/>
                  </a:cubicBezTo>
                  <a:cubicBezTo>
                    <a:pt x="440141" y="77197"/>
                    <a:pt x="451068" y="64974"/>
                    <a:pt x="439894" y="56199"/>
                  </a:cubicBezTo>
                  <a:cubicBezTo>
                    <a:pt x="432160" y="50128"/>
                    <a:pt x="419689" y="54887"/>
                    <a:pt x="409863" y="59908"/>
                  </a:cubicBezTo>
                  <a:cubicBezTo>
                    <a:pt x="406176" y="61535"/>
                    <a:pt x="402519" y="63558"/>
                    <a:pt x="398996" y="65874"/>
                  </a:cubicBezTo>
                  <a:cubicBezTo>
                    <a:pt x="395369" y="67897"/>
                    <a:pt x="391592" y="70138"/>
                    <a:pt x="387814" y="72581"/>
                  </a:cubicBezTo>
                  <a:cubicBezTo>
                    <a:pt x="393458" y="66308"/>
                    <a:pt x="399296" y="60193"/>
                    <a:pt x="405344" y="54243"/>
                  </a:cubicBezTo>
                  <a:cubicBezTo>
                    <a:pt x="409001" y="52361"/>
                    <a:pt x="412329" y="49911"/>
                    <a:pt x="416016" y="47970"/>
                  </a:cubicBezTo>
                  <a:cubicBezTo>
                    <a:pt x="420933" y="45384"/>
                    <a:pt x="426269" y="43563"/>
                    <a:pt x="431328" y="41300"/>
                  </a:cubicBezTo>
                  <a:cubicBezTo>
                    <a:pt x="437001" y="38767"/>
                    <a:pt x="442375" y="35424"/>
                    <a:pt x="447606" y="32112"/>
                  </a:cubicBezTo>
                  <a:cubicBezTo>
                    <a:pt x="455033" y="27398"/>
                    <a:pt x="471266" y="17746"/>
                    <a:pt x="468958" y="6946"/>
                  </a:cubicBezTo>
                  <a:cubicBezTo>
                    <a:pt x="466282" y="-5584"/>
                    <a:pt x="440793" y="2008"/>
                    <a:pt x="434288" y="5342"/>
                  </a:cubicBezTo>
                  <a:cubicBezTo>
                    <a:pt x="419187" y="13084"/>
                    <a:pt x="411227" y="30741"/>
                    <a:pt x="404467" y="46044"/>
                  </a:cubicBezTo>
                  <a:cubicBezTo>
                    <a:pt x="403231" y="47243"/>
                    <a:pt x="402204" y="48607"/>
                    <a:pt x="401364" y="50098"/>
                  </a:cubicBezTo>
                  <a:cubicBezTo>
                    <a:pt x="395054" y="56064"/>
                    <a:pt x="388961" y="62179"/>
                    <a:pt x="383078" y="68437"/>
                  </a:cubicBezTo>
                  <a:cubicBezTo>
                    <a:pt x="391014" y="48749"/>
                    <a:pt x="398869" y="19911"/>
                    <a:pt x="383715" y="16194"/>
                  </a:cubicBezTo>
                  <a:cubicBezTo>
                    <a:pt x="370614" y="12979"/>
                    <a:pt x="359260" y="27151"/>
                    <a:pt x="356165" y="38182"/>
                  </a:cubicBezTo>
                  <a:cubicBezTo>
                    <a:pt x="351721" y="54025"/>
                    <a:pt x="359290" y="72304"/>
                    <a:pt x="367032" y="86438"/>
                  </a:cubicBezTo>
                  <a:cubicBezTo>
                    <a:pt x="359522" y="95379"/>
                    <a:pt x="352425" y="104604"/>
                    <a:pt x="345673" y="114047"/>
                  </a:cubicBezTo>
                  <a:cubicBezTo>
                    <a:pt x="348963" y="88296"/>
                    <a:pt x="347404" y="53763"/>
                    <a:pt x="326089" y="53621"/>
                  </a:cubicBezTo>
                  <a:cubicBezTo>
                    <a:pt x="288474" y="53366"/>
                    <a:pt x="313566" y="122935"/>
                    <a:pt x="327881" y="140749"/>
                  </a:cubicBezTo>
                  <a:cubicBezTo>
                    <a:pt x="311250" y="167713"/>
                    <a:pt x="297295" y="196281"/>
                    <a:pt x="285784" y="226004"/>
                  </a:cubicBezTo>
                  <a:cubicBezTo>
                    <a:pt x="285514" y="215677"/>
                    <a:pt x="284180" y="205297"/>
                    <a:pt x="281872" y="194970"/>
                  </a:cubicBezTo>
                  <a:cubicBezTo>
                    <a:pt x="281902" y="194880"/>
                    <a:pt x="281984" y="194857"/>
                    <a:pt x="281999" y="194767"/>
                  </a:cubicBezTo>
                  <a:cubicBezTo>
                    <a:pt x="286781" y="173933"/>
                    <a:pt x="309174" y="165233"/>
                    <a:pt x="315350" y="145485"/>
                  </a:cubicBezTo>
                  <a:cubicBezTo>
                    <a:pt x="318977" y="133907"/>
                    <a:pt x="315747" y="119120"/>
                    <a:pt x="301125" y="120477"/>
                  </a:cubicBezTo>
                  <a:cubicBezTo>
                    <a:pt x="281872" y="122260"/>
                    <a:pt x="274579" y="146962"/>
                    <a:pt x="273995" y="168620"/>
                  </a:cubicBezTo>
                  <a:cubicBezTo>
                    <a:pt x="270248" y="158398"/>
                    <a:pt x="265788" y="148333"/>
                    <a:pt x="260774" y="138546"/>
                  </a:cubicBezTo>
                  <a:cubicBezTo>
                    <a:pt x="266830" y="125618"/>
                    <a:pt x="275561" y="114362"/>
                    <a:pt x="281190" y="101119"/>
                  </a:cubicBezTo>
                  <a:cubicBezTo>
                    <a:pt x="285739" y="90402"/>
                    <a:pt x="284907" y="77909"/>
                    <a:pt x="271634" y="75511"/>
                  </a:cubicBezTo>
                  <a:cubicBezTo>
                    <a:pt x="249832" y="71592"/>
                    <a:pt x="243230" y="90297"/>
                    <a:pt x="243799" y="109250"/>
                  </a:cubicBezTo>
                  <a:cubicBezTo>
                    <a:pt x="240517" y="104169"/>
                    <a:pt x="237129" y="99246"/>
                    <a:pt x="233689" y="94442"/>
                  </a:cubicBezTo>
                  <a:cubicBezTo>
                    <a:pt x="233607" y="93970"/>
                    <a:pt x="233524" y="93490"/>
                    <a:pt x="233284" y="92995"/>
                  </a:cubicBezTo>
                  <a:cubicBezTo>
                    <a:pt x="229080" y="84474"/>
                    <a:pt x="230826" y="74904"/>
                    <a:pt x="227454" y="66218"/>
                  </a:cubicBezTo>
                  <a:cubicBezTo>
                    <a:pt x="225393" y="60905"/>
                    <a:pt x="221705" y="56326"/>
                    <a:pt x="217853" y="52197"/>
                  </a:cubicBezTo>
                  <a:cubicBezTo>
                    <a:pt x="211723" y="45624"/>
                    <a:pt x="201605" y="37920"/>
                    <a:pt x="192289" y="42132"/>
                  </a:cubicBezTo>
                  <a:cubicBezTo>
                    <a:pt x="181400" y="47056"/>
                    <a:pt x="187343" y="65529"/>
                    <a:pt x="191675" y="72559"/>
                  </a:cubicBezTo>
                  <a:cubicBezTo>
                    <a:pt x="199627" y="85471"/>
                    <a:pt x="212532" y="93280"/>
                    <a:pt x="225820" y="99590"/>
                  </a:cubicBezTo>
                  <a:cubicBezTo>
                    <a:pt x="229268" y="105691"/>
                    <a:pt x="232887" y="111724"/>
                    <a:pt x="236560" y="117719"/>
                  </a:cubicBezTo>
                  <a:cubicBezTo>
                    <a:pt x="233187" y="115268"/>
                    <a:pt x="229889" y="113020"/>
                    <a:pt x="227154" y="111012"/>
                  </a:cubicBezTo>
                  <a:cubicBezTo>
                    <a:pt x="217913" y="104244"/>
                    <a:pt x="200728" y="97087"/>
                    <a:pt x="193961" y="111289"/>
                  </a:cubicBezTo>
                  <a:cubicBezTo>
                    <a:pt x="188242" y="123280"/>
                    <a:pt x="203853" y="133944"/>
                    <a:pt x="212660" y="137961"/>
                  </a:cubicBezTo>
                  <a:cubicBezTo>
                    <a:pt x="224591" y="143402"/>
                    <a:pt x="240959" y="148610"/>
                    <a:pt x="254494" y="148131"/>
                  </a:cubicBezTo>
                  <a:cubicBezTo>
                    <a:pt x="254846" y="148760"/>
                    <a:pt x="255206" y="149390"/>
                    <a:pt x="255536" y="150019"/>
                  </a:cubicBezTo>
                  <a:cubicBezTo>
                    <a:pt x="258946" y="156457"/>
                    <a:pt x="261914" y="162947"/>
                    <a:pt x="264589" y="169497"/>
                  </a:cubicBezTo>
                  <a:cubicBezTo>
                    <a:pt x="258601" y="164671"/>
                    <a:pt x="251699" y="160923"/>
                    <a:pt x="244556" y="158450"/>
                  </a:cubicBezTo>
                  <a:cubicBezTo>
                    <a:pt x="235473" y="155310"/>
                    <a:pt x="221113" y="151541"/>
                    <a:pt x="213386" y="159455"/>
                  </a:cubicBezTo>
                  <a:cubicBezTo>
                    <a:pt x="204783" y="168253"/>
                    <a:pt x="216182" y="183399"/>
                    <a:pt x="223399" y="188532"/>
                  </a:cubicBezTo>
                  <a:cubicBezTo>
                    <a:pt x="237047" y="198260"/>
                    <a:pt x="257664" y="196866"/>
                    <a:pt x="273545" y="196476"/>
                  </a:cubicBezTo>
                  <a:cubicBezTo>
                    <a:pt x="277150" y="210288"/>
                    <a:pt x="279496" y="224467"/>
                    <a:pt x="280680" y="239223"/>
                  </a:cubicBezTo>
                  <a:cubicBezTo>
                    <a:pt x="280687" y="239343"/>
                    <a:pt x="280777" y="239373"/>
                    <a:pt x="280807" y="239486"/>
                  </a:cubicBezTo>
                  <a:cubicBezTo>
                    <a:pt x="251346" y="321495"/>
                    <a:pt x="239550" y="411427"/>
                    <a:pt x="239790" y="499687"/>
                  </a:cubicBezTo>
                  <a:cubicBezTo>
                    <a:pt x="232243" y="476469"/>
                    <a:pt x="221713" y="453125"/>
                    <a:pt x="210599" y="430732"/>
                  </a:cubicBezTo>
                  <a:cubicBezTo>
                    <a:pt x="211738" y="423350"/>
                    <a:pt x="213199" y="415878"/>
                    <a:pt x="215830" y="408631"/>
                  </a:cubicBezTo>
                  <a:cubicBezTo>
                    <a:pt x="221945" y="391687"/>
                    <a:pt x="263832" y="331455"/>
                    <a:pt x="227589" y="322987"/>
                  </a:cubicBezTo>
                  <a:cubicBezTo>
                    <a:pt x="188152" y="313746"/>
                    <a:pt x="194320" y="376406"/>
                    <a:pt x="203359" y="416365"/>
                  </a:cubicBezTo>
                  <a:cubicBezTo>
                    <a:pt x="196104" y="402216"/>
                    <a:pt x="188842" y="388562"/>
                    <a:pt x="182224" y="375716"/>
                  </a:cubicBezTo>
                  <a:cubicBezTo>
                    <a:pt x="176761" y="365112"/>
                    <a:pt x="171657" y="354365"/>
                    <a:pt x="166696" y="343574"/>
                  </a:cubicBezTo>
                  <a:cubicBezTo>
                    <a:pt x="168075" y="338260"/>
                    <a:pt x="170683" y="333112"/>
                    <a:pt x="173471" y="328638"/>
                  </a:cubicBezTo>
                  <a:cubicBezTo>
                    <a:pt x="180531" y="315463"/>
                    <a:pt x="191353" y="305578"/>
                    <a:pt x="195587" y="290994"/>
                  </a:cubicBezTo>
                  <a:cubicBezTo>
                    <a:pt x="199349" y="278756"/>
                    <a:pt x="204056" y="244874"/>
                    <a:pt x="185702" y="241112"/>
                  </a:cubicBezTo>
                  <a:cubicBezTo>
                    <a:pt x="165939" y="237350"/>
                    <a:pt x="154644" y="270287"/>
                    <a:pt x="153228" y="283934"/>
                  </a:cubicBezTo>
                  <a:cubicBezTo>
                    <a:pt x="152186" y="294141"/>
                    <a:pt x="152628" y="305076"/>
                    <a:pt x="154180" y="315845"/>
                  </a:cubicBezTo>
                  <a:cubicBezTo>
                    <a:pt x="143492" y="291976"/>
                    <a:pt x="132715" y="268256"/>
                    <a:pt x="119832" y="245631"/>
                  </a:cubicBezTo>
                  <a:cubicBezTo>
                    <a:pt x="119705" y="240475"/>
                    <a:pt x="119825" y="235319"/>
                    <a:pt x="119345" y="230275"/>
                  </a:cubicBezTo>
                  <a:cubicBezTo>
                    <a:pt x="117936" y="208160"/>
                    <a:pt x="85462" y="111686"/>
                    <a:pt x="59112" y="160631"/>
                  </a:cubicBezTo>
                  <a:cubicBezTo>
                    <a:pt x="38232" y="199826"/>
                    <a:pt x="82539" y="223208"/>
                    <a:pt x="109272" y="245436"/>
                  </a:cubicBezTo>
                  <a:cubicBezTo>
                    <a:pt x="116782" y="260080"/>
                    <a:pt x="123692" y="275009"/>
                    <a:pt x="130347" y="290065"/>
                  </a:cubicBezTo>
                  <a:cubicBezTo>
                    <a:pt x="127694" y="288086"/>
                    <a:pt x="125018" y="286130"/>
                    <a:pt x="122643" y="283927"/>
                  </a:cubicBezTo>
                  <a:cubicBezTo>
                    <a:pt x="113702" y="275451"/>
                    <a:pt x="61465" y="233101"/>
                    <a:pt x="54877" y="262276"/>
                  </a:cubicBezTo>
                  <a:cubicBezTo>
                    <a:pt x="49069" y="285950"/>
                    <a:pt x="116572" y="302408"/>
                    <a:pt x="137542" y="306432"/>
                  </a:cubicBezTo>
                  <a:cubicBezTo>
                    <a:pt x="146843" y="327821"/>
                    <a:pt x="156038" y="349299"/>
                    <a:pt x="166373" y="370313"/>
                  </a:cubicBezTo>
                  <a:cubicBezTo>
                    <a:pt x="169191" y="376039"/>
                    <a:pt x="172077" y="381637"/>
                    <a:pt x="174947" y="387250"/>
                  </a:cubicBezTo>
                  <a:cubicBezTo>
                    <a:pt x="171470" y="384687"/>
                    <a:pt x="167947" y="382177"/>
                    <a:pt x="164530" y="379441"/>
                  </a:cubicBezTo>
                  <a:cubicBezTo>
                    <a:pt x="144767" y="364385"/>
                    <a:pt x="99117" y="308381"/>
                    <a:pt x="70413" y="328615"/>
                  </a:cubicBezTo>
                  <a:cubicBezTo>
                    <a:pt x="34327" y="353916"/>
                    <a:pt x="164312" y="394137"/>
                    <a:pt x="180755" y="398664"/>
                  </a:cubicBezTo>
                  <a:cubicBezTo>
                    <a:pt x="192627" y="421656"/>
                    <a:pt x="204386" y="444431"/>
                    <a:pt x="214173" y="468923"/>
                  </a:cubicBezTo>
                  <a:cubicBezTo>
                    <a:pt x="210351" y="466142"/>
                    <a:pt x="206372" y="463474"/>
                    <a:pt x="202175" y="460851"/>
                  </a:cubicBezTo>
                  <a:cubicBezTo>
                    <a:pt x="190416" y="453320"/>
                    <a:pt x="181939" y="444851"/>
                    <a:pt x="171117" y="436383"/>
                  </a:cubicBezTo>
                  <a:cubicBezTo>
                    <a:pt x="157942" y="425561"/>
                    <a:pt x="116055" y="402973"/>
                    <a:pt x="99117" y="416620"/>
                  </a:cubicBezTo>
                  <a:cubicBezTo>
                    <a:pt x="67565" y="442318"/>
                    <a:pt x="192679" y="472737"/>
                    <a:pt x="217344" y="476911"/>
                  </a:cubicBezTo>
                  <a:cubicBezTo>
                    <a:pt x="225108" y="497079"/>
                    <a:pt x="232340" y="517328"/>
                    <a:pt x="240614" y="537278"/>
                  </a:cubicBezTo>
                  <a:cubicBezTo>
                    <a:pt x="241873" y="568124"/>
                    <a:pt x="244466" y="598603"/>
                    <a:pt x="248259" y="628258"/>
                  </a:cubicBezTo>
                  <a:cubicBezTo>
                    <a:pt x="258384" y="707540"/>
                    <a:pt x="282029" y="783697"/>
                    <a:pt x="315560" y="855664"/>
                  </a:cubicBezTo>
                  <a:cubicBezTo>
                    <a:pt x="302384" y="844288"/>
                    <a:pt x="288782" y="833376"/>
                    <a:pt x="274812" y="822914"/>
                  </a:cubicBezTo>
                  <a:cubicBezTo>
                    <a:pt x="268711" y="809574"/>
                    <a:pt x="263720" y="800169"/>
                    <a:pt x="262716" y="785068"/>
                  </a:cubicBezTo>
                  <a:cubicBezTo>
                    <a:pt x="261861" y="772298"/>
                    <a:pt x="261344" y="759543"/>
                    <a:pt x="259733" y="746832"/>
                  </a:cubicBezTo>
                  <a:cubicBezTo>
                    <a:pt x="258031" y="733433"/>
                    <a:pt x="253602" y="710021"/>
                    <a:pt x="236702" y="707832"/>
                  </a:cubicBezTo>
                  <a:cubicBezTo>
                    <a:pt x="215477" y="705082"/>
                    <a:pt x="216362" y="732638"/>
                    <a:pt x="217958" y="746615"/>
                  </a:cubicBezTo>
                  <a:cubicBezTo>
                    <a:pt x="220259" y="766775"/>
                    <a:pt x="227776" y="784506"/>
                    <a:pt x="240637" y="798663"/>
                  </a:cubicBezTo>
                  <a:cubicBezTo>
                    <a:pt x="228076" y="790217"/>
                    <a:pt x="215298" y="782070"/>
                    <a:pt x="202317" y="774261"/>
                  </a:cubicBezTo>
                  <a:cubicBezTo>
                    <a:pt x="193691" y="744262"/>
                    <a:pt x="210801" y="671448"/>
                    <a:pt x="163331" y="682869"/>
                  </a:cubicBezTo>
                  <a:cubicBezTo>
                    <a:pt x="129373" y="691038"/>
                    <a:pt x="143507" y="726148"/>
                    <a:pt x="162034" y="751247"/>
                  </a:cubicBezTo>
                  <a:cubicBezTo>
                    <a:pt x="148874" y="744134"/>
                    <a:pt x="135571" y="737322"/>
                    <a:pt x="122170" y="730765"/>
                  </a:cubicBezTo>
                  <a:cubicBezTo>
                    <a:pt x="111378" y="718062"/>
                    <a:pt x="98345" y="706461"/>
                    <a:pt x="87096" y="694335"/>
                  </a:cubicBezTo>
                  <a:cubicBezTo>
                    <a:pt x="76769" y="683184"/>
                    <a:pt x="64732" y="672070"/>
                    <a:pt x="50410" y="666382"/>
                  </a:cubicBezTo>
                  <a:cubicBezTo>
                    <a:pt x="33435" y="659637"/>
                    <a:pt x="7264" y="654750"/>
                    <a:pt x="1111" y="677518"/>
                  </a:cubicBezTo>
                  <a:cubicBezTo>
                    <a:pt x="-5027" y="700211"/>
                    <a:pt x="15426" y="718182"/>
                    <a:pt x="33922" y="725436"/>
                  </a:cubicBezTo>
                  <a:cubicBezTo>
                    <a:pt x="59936" y="735643"/>
                    <a:pt x="89794" y="734617"/>
                    <a:pt x="117187" y="738866"/>
                  </a:cubicBezTo>
                  <a:cubicBezTo>
                    <a:pt x="132236" y="747492"/>
                    <a:pt x="147067" y="756418"/>
                    <a:pt x="161719" y="765568"/>
                  </a:cubicBezTo>
                  <a:cubicBezTo>
                    <a:pt x="149915" y="763852"/>
                    <a:pt x="137557" y="764062"/>
                    <a:pt x="127139" y="764676"/>
                  </a:cubicBezTo>
                  <a:cubicBezTo>
                    <a:pt x="112697" y="765516"/>
                    <a:pt x="82457" y="768993"/>
                    <a:pt x="80636" y="788358"/>
                  </a:cubicBezTo>
                  <a:cubicBezTo>
                    <a:pt x="78680" y="809230"/>
                    <a:pt x="98113" y="813284"/>
                    <a:pt x="114369" y="809867"/>
                  </a:cubicBezTo>
                  <a:cubicBezTo>
                    <a:pt x="127109" y="807184"/>
                    <a:pt x="139393" y="800926"/>
                    <a:pt x="151002" y="795245"/>
                  </a:cubicBezTo>
                  <a:cubicBezTo>
                    <a:pt x="163885" y="788950"/>
                    <a:pt x="174220" y="784626"/>
                    <a:pt x="187455" y="781958"/>
                  </a:cubicBezTo>
                  <a:cubicBezTo>
                    <a:pt x="205127" y="793424"/>
                    <a:pt x="222627" y="805168"/>
                    <a:pt x="240067" y="817069"/>
                  </a:cubicBezTo>
                  <a:cubicBezTo>
                    <a:pt x="209894" y="812737"/>
                    <a:pt x="167812" y="819002"/>
                    <a:pt x="157530" y="844295"/>
                  </a:cubicBezTo>
                  <a:cubicBezTo>
                    <a:pt x="149181" y="864867"/>
                    <a:pt x="172631" y="873081"/>
                    <a:pt x="188070" y="872271"/>
                  </a:cubicBezTo>
                  <a:cubicBezTo>
                    <a:pt x="199627" y="871664"/>
                    <a:pt x="209984" y="867715"/>
                    <a:pt x="219187" y="860865"/>
                  </a:cubicBezTo>
                  <a:cubicBezTo>
                    <a:pt x="225063" y="856481"/>
                    <a:pt x="229762" y="850463"/>
                    <a:pt x="234581" y="845000"/>
                  </a:cubicBezTo>
                  <a:cubicBezTo>
                    <a:pt x="241281" y="837416"/>
                    <a:pt x="249225" y="832942"/>
                    <a:pt x="258069" y="829367"/>
                  </a:cubicBezTo>
                  <a:cubicBezTo>
                    <a:pt x="280343" y="844692"/>
                    <a:pt x="302631" y="860183"/>
                    <a:pt x="325190" y="875606"/>
                  </a:cubicBezTo>
                  <a:cubicBezTo>
                    <a:pt x="333044" y="891442"/>
                    <a:pt x="341341" y="907082"/>
                    <a:pt x="350117" y="922483"/>
                  </a:cubicBezTo>
                  <a:cubicBezTo>
                    <a:pt x="376115" y="968138"/>
                    <a:pt x="406146" y="1013883"/>
                    <a:pt x="439197" y="1057417"/>
                  </a:cubicBezTo>
                  <a:cubicBezTo>
                    <a:pt x="424703" y="1048791"/>
                    <a:pt x="408582" y="1041694"/>
                    <a:pt x="391839" y="1035714"/>
                  </a:cubicBezTo>
                  <a:cubicBezTo>
                    <a:pt x="391554" y="1035399"/>
                    <a:pt x="391307" y="1035054"/>
                    <a:pt x="390947" y="1034784"/>
                  </a:cubicBezTo>
                  <a:cubicBezTo>
                    <a:pt x="363989" y="1015007"/>
                    <a:pt x="354509" y="987743"/>
                    <a:pt x="337406" y="960269"/>
                  </a:cubicBezTo>
                  <a:cubicBezTo>
                    <a:pt x="325715" y="941496"/>
                    <a:pt x="309639" y="925271"/>
                    <a:pt x="286054" y="930644"/>
                  </a:cubicBezTo>
                  <a:cubicBezTo>
                    <a:pt x="262626" y="935988"/>
                    <a:pt x="274737" y="964638"/>
                    <a:pt x="283108" y="976989"/>
                  </a:cubicBezTo>
                  <a:cubicBezTo>
                    <a:pt x="294148" y="993266"/>
                    <a:pt x="310088" y="1006246"/>
                    <a:pt x="327393" y="1017083"/>
                  </a:cubicBezTo>
                  <a:cubicBezTo>
                    <a:pt x="317471" y="1014647"/>
                    <a:pt x="307840" y="1012369"/>
                    <a:pt x="298839" y="1010166"/>
                  </a:cubicBezTo>
                  <a:cubicBezTo>
                    <a:pt x="290940" y="1008240"/>
                    <a:pt x="283026" y="1006434"/>
                    <a:pt x="275082" y="1004680"/>
                  </a:cubicBezTo>
                  <a:cubicBezTo>
                    <a:pt x="274812" y="1004568"/>
                    <a:pt x="274482" y="1004553"/>
                    <a:pt x="274190" y="1004478"/>
                  </a:cubicBezTo>
                  <a:cubicBezTo>
                    <a:pt x="272286" y="1004058"/>
                    <a:pt x="270367" y="1003661"/>
                    <a:pt x="268464" y="1003249"/>
                  </a:cubicBezTo>
                  <a:cubicBezTo>
                    <a:pt x="264837" y="996736"/>
                    <a:pt x="259950" y="990988"/>
                    <a:pt x="256533" y="984198"/>
                  </a:cubicBezTo>
                  <a:cubicBezTo>
                    <a:pt x="251436" y="974096"/>
                    <a:pt x="246715" y="963859"/>
                    <a:pt x="241161" y="953974"/>
                  </a:cubicBezTo>
                  <a:cubicBezTo>
                    <a:pt x="233075" y="939555"/>
                    <a:pt x="220589" y="918578"/>
                    <a:pt x="201703" y="918578"/>
                  </a:cubicBezTo>
                  <a:cubicBezTo>
                    <a:pt x="182516" y="918578"/>
                    <a:pt x="179714" y="941309"/>
                    <a:pt x="186309" y="954596"/>
                  </a:cubicBezTo>
                  <a:cubicBezTo>
                    <a:pt x="194418" y="970948"/>
                    <a:pt x="207353" y="981470"/>
                    <a:pt x="222020" y="989961"/>
                  </a:cubicBezTo>
                  <a:cubicBezTo>
                    <a:pt x="225910" y="992862"/>
                    <a:pt x="229957" y="995200"/>
                    <a:pt x="233802" y="996286"/>
                  </a:cubicBezTo>
                  <a:cubicBezTo>
                    <a:pt x="212652" y="992285"/>
                    <a:pt x="191420" y="988650"/>
                    <a:pt x="170158" y="985195"/>
                  </a:cubicBezTo>
                  <a:cubicBezTo>
                    <a:pt x="170136" y="985180"/>
                    <a:pt x="170136" y="985165"/>
                    <a:pt x="170128" y="985150"/>
                  </a:cubicBezTo>
                  <a:cubicBezTo>
                    <a:pt x="163211" y="977783"/>
                    <a:pt x="163271" y="966976"/>
                    <a:pt x="157170" y="958943"/>
                  </a:cubicBezTo>
                  <a:cubicBezTo>
                    <a:pt x="152651" y="952985"/>
                    <a:pt x="147210" y="947784"/>
                    <a:pt x="141559" y="942905"/>
                  </a:cubicBezTo>
                  <a:cubicBezTo>
                    <a:pt x="133382" y="935845"/>
                    <a:pt x="119532" y="923877"/>
                    <a:pt x="107908" y="929363"/>
                  </a:cubicBezTo>
                  <a:cubicBezTo>
                    <a:pt x="93924" y="935958"/>
                    <a:pt x="106717" y="959130"/>
                    <a:pt x="113117" y="965935"/>
                  </a:cubicBezTo>
                  <a:cubicBezTo>
                    <a:pt x="117854" y="970978"/>
                    <a:pt x="123624" y="975198"/>
                    <a:pt x="129912" y="978765"/>
                  </a:cubicBezTo>
                  <a:cubicBezTo>
                    <a:pt x="124396" y="977888"/>
                    <a:pt x="118880" y="977019"/>
                    <a:pt x="113364" y="976134"/>
                  </a:cubicBezTo>
                  <a:cubicBezTo>
                    <a:pt x="91338" y="962877"/>
                    <a:pt x="15711" y="912553"/>
                    <a:pt x="14579" y="959662"/>
                  </a:cubicBezTo>
                  <a:cubicBezTo>
                    <a:pt x="13575" y="1000970"/>
                    <a:pt x="81782" y="988125"/>
                    <a:pt x="107234" y="981867"/>
                  </a:cubicBezTo>
                  <a:cubicBezTo>
                    <a:pt x="109617" y="982430"/>
                    <a:pt x="112008" y="982947"/>
                    <a:pt x="114399" y="983494"/>
                  </a:cubicBezTo>
                  <a:cubicBezTo>
                    <a:pt x="114549" y="983546"/>
                    <a:pt x="114698" y="983614"/>
                    <a:pt x="114841" y="983666"/>
                  </a:cubicBezTo>
                  <a:cubicBezTo>
                    <a:pt x="115178" y="983786"/>
                    <a:pt x="115478" y="983801"/>
                    <a:pt x="115785" y="983801"/>
                  </a:cubicBezTo>
                  <a:cubicBezTo>
                    <a:pt x="124749" y="985824"/>
                    <a:pt x="133735" y="987758"/>
                    <a:pt x="142735" y="989617"/>
                  </a:cubicBezTo>
                  <a:cubicBezTo>
                    <a:pt x="130924" y="993086"/>
                    <a:pt x="119937" y="1001053"/>
                    <a:pt x="111064" y="1008719"/>
                  </a:cubicBezTo>
                  <a:cubicBezTo>
                    <a:pt x="102745" y="1015906"/>
                    <a:pt x="87883" y="1033915"/>
                    <a:pt x="98270" y="1045074"/>
                  </a:cubicBezTo>
                  <a:cubicBezTo>
                    <a:pt x="106567" y="1054007"/>
                    <a:pt x="125311" y="1039124"/>
                    <a:pt x="131726" y="1034522"/>
                  </a:cubicBezTo>
                  <a:cubicBezTo>
                    <a:pt x="137984" y="1030026"/>
                    <a:pt x="143950" y="1025094"/>
                    <a:pt x="149646" y="1019901"/>
                  </a:cubicBezTo>
                  <a:cubicBezTo>
                    <a:pt x="157215" y="1012991"/>
                    <a:pt x="161322" y="1003421"/>
                    <a:pt x="169004" y="996571"/>
                  </a:cubicBezTo>
                  <a:cubicBezTo>
                    <a:pt x="169521" y="996114"/>
                    <a:pt x="169881" y="995604"/>
                    <a:pt x="170128" y="995095"/>
                  </a:cubicBezTo>
                  <a:cubicBezTo>
                    <a:pt x="190386" y="999014"/>
                    <a:pt x="210681" y="1002791"/>
                    <a:pt x="230961" y="1006696"/>
                  </a:cubicBezTo>
                  <a:cubicBezTo>
                    <a:pt x="219375" y="1008719"/>
                    <a:pt x="207916" y="1011792"/>
                    <a:pt x="196749" y="1015224"/>
                  </a:cubicBezTo>
                  <a:cubicBezTo>
                    <a:pt x="181760" y="1019826"/>
                    <a:pt x="151077" y="1030048"/>
                    <a:pt x="151204" y="1050275"/>
                  </a:cubicBezTo>
                  <a:cubicBezTo>
                    <a:pt x="151339" y="1071244"/>
                    <a:pt x="172174" y="1075921"/>
                    <a:pt x="188430" y="1068561"/>
                  </a:cubicBezTo>
                  <a:cubicBezTo>
                    <a:pt x="201200" y="1062776"/>
                    <a:pt x="212292" y="1054337"/>
                    <a:pt x="223257" y="1045696"/>
                  </a:cubicBezTo>
                  <a:cubicBezTo>
                    <a:pt x="240120" y="1032409"/>
                    <a:pt x="252688" y="1023910"/>
                    <a:pt x="274122" y="1017473"/>
                  </a:cubicBezTo>
                  <a:cubicBezTo>
                    <a:pt x="275127" y="1017173"/>
                    <a:pt x="275921" y="1016671"/>
                    <a:pt x="276603" y="1016064"/>
                  </a:cubicBezTo>
                  <a:cubicBezTo>
                    <a:pt x="296868" y="1020560"/>
                    <a:pt x="316594" y="1025829"/>
                    <a:pt x="335930" y="1031839"/>
                  </a:cubicBezTo>
                  <a:cubicBezTo>
                    <a:pt x="308275" y="1038337"/>
                    <a:pt x="282891" y="1058197"/>
                    <a:pt x="262693" y="1076797"/>
                  </a:cubicBezTo>
                  <a:cubicBezTo>
                    <a:pt x="253984" y="1084816"/>
                    <a:pt x="230377" y="1118900"/>
                    <a:pt x="255873" y="1124004"/>
                  </a:cubicBezTo>
                  <a:cubicBezTo>
                    <a:pt x="277600" y="1128365"/>
                    <a:pt x="301859" y="1106954"/>
                    <a:pt x="317583" y="1094948"/>
                  </a:cubicBezTo>
                  <a:cubicBezTo>
                    <a:pt x="336544" y="1080477"/>
                    <a:pt x="356892" y="1062543"/>
                    <a:pt x="372533" y="1044152"/>
                  </a:cubicBezTo>
                  <a:cubicBezTo>
                    <a:pt x="401462" y="1054809"/>
                    <a:pt x="429754" y="1067332"/>
                    <a:pt x="458016" y="1081549"/>
                  </a:cubicBezTo>
                  <a:cubicBezTo>
                    <a:pt x="489148" y="1120384"/>
                    <a:pt x="522671" y="1157001"/>
                    <a:pt x="557880" y="1189564"/>
                  </a:cubicBezTo>
                  <a:cubicBezTo>
                    <a:pt x="560129" y="1191639"/>
                    <a:pt x="564311" y="1188814"/>
                    <a:pt x="562325" y="1186139"/>
                  </a:cubicBezTo>
                  <a:cubicBezTo>
                    <a:pt x="552702" y="1173293"/>
                    <a:pt x="542846" y="1160681"/>
                    <a:pt x="532901" y="1148150"/>
                  </a:cubicBezTo>
                  <a:cubicBezTo>
                    <a:pt x="532924" y="1147648"/>
                    <a:pt x="532879" y="1147146"/>
                    <a:pt x="532661" y="1146659"/>
                  </a:cubicBezTo>
                  <a:cubicBezTo>
                    <a:pt x="517770" y="1112298"/>
                    <a:pt x="514614" y="1076138"/>
                    <a:pt x="515386" y="1039618"/>
                  </a:cubicBezTo>
                  <a:cubicBezTo>
                    <a:pt x="522491" y="1035969"/>
                    <a:pt x="527430" y="1029733"/>
                    <a:pt x="534370" y="1025177"/>
                  </a:cubicBezTo>
                  <a:cubicBezTo>
                    <a:pt x="539436" y="1021849"/>
                    <a:pt x="544907" y="1020066"/>
                    <a:pt x="550581" y="1018087"/>
                  </a:cubicBezTo>
                  <a:cubicBezTo>
                    <a:pt x="565405" y="1012886"/>
                    <a:pt x="580252" y="1007828"/>
                    <a:pt x="594319" y="1000738"/>
                  </a:cubicBezTo>
                  <a:cubicBezTo>
                    <a:pt x="610650" y="992502"/>
                    <a:pt x="628846" y="968408"/>
                    <a:pt x="603605" y="957406"/>
                  </a:cubicBezTo>
                  <a:cubicBezTo>
                    <a:pt x="590587" y="951726"/>
                    <a:pt x="575440" y="957151"/>
                    <a:pt x="561935" y="965275"/>
                  </a:cubicBezTo>
                  <a:cubicBezTo>
                    <a:pt x="557326" y="967793"/>
                    <a:pt x="552859" y="970881"/>
                    <a:pt x="548647" y="974351"/>
                  </a:cubicBezTo>
                  <a:cubicBezTo>
                    <a:pt x="544195" y="977723"/>
                    <a:pt x="540141" y="981066"/>
                    <a:pt x="536723" y="983943"/>
                  </a:cubicBezTo>
                  <a:cubicBezTo>
                    <a:pt x="531627" y="988253"/>
                    <a:pt x="523803" y="995612"/>
                    <a:pt x="517110" y="1004065"/>
                  </a:cubicBezTo>
                  <a:cubicBezTo>
                    <a:pt x="518024" y="990951"/>
                    <a:pt x="519104" y="977851"/>
                    <a:pt x="520056" y="964833"/>
                  </a:cubicBezTo>
                  <a:cubicBezTo>
                    <a:pt x="520558" y="957803"/>
                    <a:pt x="521195" y="950759"/>
                    <a:pt x="521892" y="943722"/>
                  </a:cubicBezTo>
                  <a:cubicBezTo>
                    <a:pt x="536334" y="933297"/>
                    <a:pt x="548999" y="923008"/>
                    <a:pt x="566619" y="917507"/>
                  </a:cubicBezTo>
                  <a:cubicBezTo>
                    <a:pt x="582238" y="912628"/>
                    <a:pt x="597624" y="907787"/>
                    <a:pt x="612298" y="900420"/>
                  </a:cubicBezTo>
                  <a:cubicBezTo>
                    <a:pt x="625781" y="893660"/>
                    <a:pt x="653428" y="866261"/>
                    <a:pt x="633178" y="850501"/>
                  </a:cubicBezTo>
                  <a:cubicBezTo>
                    <a:pt x="615363" y="836636"/>
                    <a:pt x="589410" y="853393"/>
                    <a:pt x="573746" y="863660"/>
                  </a:cubicBezTo>
                  <a:cubicBezTo>
                    <a:pt x="559035" y="873298"/>
                    <a:pt x="538372" y="887560"/>
                    <a:pt x="526883" y="904849"/>
                  </a:cubicBezTo>
                  <a:cubicBezTo>
                    <a:pt x="529948" y="885514"/>
                    <a:pt x="533920" y="866313"/>
                    <a:pt x="538994" y="847435"/>
                  </a:cubicBezTo>
                  <a:cubicBezTo>
                    <a:pt x="549224" y="844340"/>
                    <a:pt x="556929" y="835265"/>
                    <a:pt x="567826" y="832462"/>
                  </a:cubicBezTo>
                  <a:cubicBezTo>
                    <a:pt x="580536" y="829187"/>
                    <a:pt x="593382" y="826451"/>
                    <a:pt x="605980" y="822757"/>
                  </a:cubicBezTo>
                  <a:cubicBezTo>
                    <a:pt x="620850" y="818410"/>
                    <a:pt x="650992" y="810534"/>
                    <a:pt x="649824" y="790074"/>
                  </a:cubicBezTo>
                  <a:cubicBezTo>
                    <a:pt x="648437" y="767142"/>
                    <a:pt x="617252" y="776899"/>
                    <a:pt x="605141" y="781808"/>
                  </a:cubicBezTo>
                  <a:close/>
                  <a:moveTo>
                    <a:pt x="412089" y="39996"/>
                  </a:moveTo>
                  <a:cubicBezTo>
                    <a:pt x="412104" y="40086"/>
                    <a:pt x="412112" y="40183"/>
                    <a:pt x="412142" y="40273"/>
                  </a:cubicBezTo>
                  <a:cubicBezTo>
                    <a:pt x="412014" y="40386"/>
                    <a:pt x="411887" y="40498"/>
                    <a:pt x="411752" y="40610"/>
                  </a:cubicBezTo>
                  <a:cubicBezTo>
                    <a:pt x="411864" y="40408"/>
                    <a:pt x="411977" y="40206"/>
                    <a:pt x="412089" y="39996"/>
                  </a:cubicBezTo>
                  <a:close/>
                  <a:moveTo>
                    <a:pt x="199125" y="69906"/>
                  </a:moveTo>
                  <a:cubicBezTo>
                    <a:pt x="199274" y="70085"/>
                    <a:pt x="199417" y="70273"/>
                    <a:pt x="199567" y="70453"/>
                  </a:cubicBezTo>
                  <a:cubicBezTo>
                    <a:pt x="199761" y="70820"/>
                    <a:pt x="199979" y="71180"/>
                    <a:pt x="200174" y="71539"/>
                  </a:cubicBezTo>
                  <a:cubicBezTo>
                    <a:pt x="199806" y="71007"/>
                    <a:pt x="199484" y="70453"/>
                    <a:pt x="199125" y="69906"/>
                  </a:cubicBezTo>
                  <a:close/>
                  <a:moveTo>
                    <a:pt x="102610" y="778016"/>
                  </a:moveTo>
                  <a:cubicBezTo>
                    <a:pt x="102482" y="777919"/>
                    <a:pt x="102347" y="777829"/>
                    <a:pt x="102205" y="777731"/>
                  </a:cubicBezTo>
                  <a:cubicBezTo>
                    <a:pt x="102722" y="777559"/>
                    <a:pt x="103217" y="777379"/>
                    <a:pt x="103757" y="777222"/>
                  </a:cubicBezTo>
                  <a:cubicBezTo>
                    <a:pt x="103359" y="777461"/>
                    <a:pt x="103000" y="777754"/>
                    <a:pt x="102610" y="778016"/>
                  </a:cubicBezTo>
                  <a:close/>
                  <a:moveTo>
                    <a:pt x="200069" y="926665"/>
                  </a:moveTo>
                  <a:cubicBezTo>
                    <a:pt x="200016" y="926605"/>
                    <a:pt x="199949" y="926530"/>
                    <a:pt x="199896" y="926477"/>
                  </a:cubicBezTo>
                  <a:cubicBezTo>
                    <a:pt x="200031" y="926455"/>
                    <a:pt x="200181" y="926462"/>
                    <a:pt x="200324" y="926447"/>
                  </a:cubicBezTo>
                  <a:cubicBezTo>
                    <a:pt x="200241" y="926530"/>
                    <a:pt x="200144" y="926582"/>
                    <a:pt x="200069" y="926665"/>
                  </a:cubicBezTo>
                  <a:close/>
                </a:path>
              </a:pathLst>
            </a:custGeom>
            <a:solidFill>
              <a:srgbClr val="55035B">
                <a:alpha val="5000"/>
              </a:srgbClr>
            </a:solidFill>
            <a:ln>
              <a:noFill/>
            </a:ln>
            <a:effectLst>
              <a:outerShdw blurRad="28575" dist="19050" algn="bl" rotWithShape="0">
                <a:schemeClr val="dk1"/>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13"/>
            <p:cNvSpPr/>
            <p:nvPr/>
          </p:nvSpPr>
          <p:spPr>
            <a:xfrm rot="-8997350">
              <a:off x="197826" y="-498748"/>
              <a:ext cx="1606001" cy="1221245"/>
            </a:xfrm>
            <a:custGeom>
              <a:avLst/>
              <a:gdLst/>
              <a:ahLst/>
              <a:cxnLst/>
              <a:rect l="l" t="t" r="r" b="b"/>
              <a:pathLst>
                <a:path w="1502939" h="1142874" extrusionOk="0">
                  <a:moveTo>
                    <a:pt x="439498" y="1049665"/>
                  </a:moveTo>
                  <a:cubicBezTo>
                    <a:pt x="435818" y="999274"/>
                    <a:pt x="527799" y="965122"/>
                    <a:pt x="563922" y="937514"/>
                  </a:cubicBezTo>
                  <a:cubicBezTo>
                    <a:pt x="598569" y="912333"/>
                    <a:pt x="638523" y="902740"/>
                    <a:pt x="679825" y="897442"/>
                  </a:cubicBezTo>
                  <a:cubicBezTo>
                    <a:pt x="696755" y="878639"/>
                    <a:pt x="712711" y="857280"/>
                    <a:pt x="729566" y="839099"/>
                  </a:cubicBezTo>
                  <a:cubicBezTo>
                    <a:pt x="705262" y="843326"/>
                    <a:pt x="680387" y="845177"/>
                    <a:pt x="655955" y="843745"/>
                  </a:cubicBezTo>
                  <a:cubicBezTo>
                    <a:pt x="626044" y="857220"/>
                    <a:pt x="607495" y="891769"/>
                    <a:pt x="575022" y="902081"/>
                  </a:cubicBezTo>
                  <a:cubicBezTo>
                    <a:pt x="525543" y="917496"/>
                    <a:pt x="499372" y="865793"/>
                    <a:pt x="465047" y="840156"/>
                  </a:cubicBezTo>
                  <a:cubicBezTo>
                    <a:pt x="435998" y="819606"/>
                    <a:pt x="313290" y="780044"/>
                    <a:pt x="357448" y="737784"/>
                  </a:cubicBezTo>
                  <a:cubicBezTo>
                    <a:pt x="402970" y="694797"/>
                    <a:pt x="481550" y="721701"/>
                    <a:pt x="525588" y="749228"/>
                  </a:cubicBezTo>
                  <a:cubicBezTo>
                    <a:pt x="560392" y="771433"/>
                    <a:pt x="597813" y="806311"/>
                    <a:pt x="638545" y="824538"/>
                  </a:cubicBezTo>
                  <a:cubicBezTo>
                    <a:pt x="670592" y="830053"/>
                    <a:pt x="703471" y="831425"/>
                    <a:pt x="738762" y="829716"/>
                  </a:cubicBezTo>
                  <a:cubicBezTo>
                    <a:pt x="755648" y="813199"/>
                    <a:pt x="773762" y="800781"/>
                    <a:pt x="794844" y="797948"/>
                  </a:cubicBezTo>
                  <a:cubicBezTo>
                    <a:pt x="749030" y="781700"/>
                    <a:pt x="703695" y="764246"/>
                    <a:pt x="659260" y="744484"/>
                  </a:cubicBezTo>
                  <a:cubicBezTo>
                    <a:pt x="657716" y="744506"/>
                    <a:pt x="656165" y="743982"/>
                    <a:pt x="654921" y="742640"/>
                  </a:cubicBezTo>
                  <a:cubicBezTo>
                    <a:pt x="654876" y="742603"/>
                    <a:pt x="654846" y="742543"/>
                    <a:pt x="654786" y="742490"/>
                  </a:cubicBezTo>
                  <a:cubicBezTo>
                    <a:pt x="650791" y="740699"/>
                    <a:pt x="646774" y="738945"/>
                    <a:pt x="642795" y="737102"/>
                  </a:cubicBezTo>
                  <a:cubicBezTo>
                    <a:pt x="563870" y="700762"/>
                    <a:pt x="490701" y="653331"/>
                    <a:pt x="427634" y="594539"/>
                  </a:cubicBezTo>
                  <a:cubicBezTo>
                    <a:pt x="426877" y="594584"/>
                    <a:pt x="426083" y="594456"/>
                    <a:pt x="425348" y="593969"/>
                  </a:cubicBezTo>
                  <a:cubicBezTo>
                    <a:pt x="391263" y="571486"/>
                    <a:pt x="357268" y="558206"/>
                    <a:pt x="322576" y="549993"/>
                  </a:cubicBezTo>
                  <a:cubicBezTo>
                    <a:pt x="290552" y="568226"/>
                    <a:pt x="275787" y="614279"/>
                    <a:pt x="241710" y="624838"/>
                  </a:cubicBezTo>
                  <a:cubicBezTo>
                    <a:pt x="221115" y="632122"/>
                    <a:pt x="212968" y="621563"/>
                    <a:pt x="194539" y="614638"/>
                  </a:cubicBezTo>
                  <a:cubicBezTo>
                    <a:pt x="167041" y="603742"/>
                    <a:pt x="144236" y="603457"/>
                    <a:pt x="114512" y="603307"/>
                  </a:cubicBezTo>
                  <a:cubicBezTo>
                    <a:pt x="79970" y="603936"/>
                    <a:pt x="-25860" y="579955"/>
                    <a:pt x="5857" y="518906"/>
                  </a:cubicBezTo>
                  <a:cubicBezTo>
                    <a:pt x="15577" y="502494"/>
                    <a:pt x="47646" y="498799"/>
                    <a:pt x="63100" y="493336"/>
                  </a:cubicBezTo>
                  <a:cubicBezTo>
                    <a:pt x="102206" y="478108"/>
                    <a:pt x="139761" y="453242"/>
                    <a:pt x="181094" y="445575"/>
                  </a:cubicBezTo>
                  <a:cubicBezTo>
                    <a:pt x="250246" y="433022"/>
                    <a:pt x="285875" y="482882"/>
                    <a:pt x="321751" y="532021"/>
                  </a:cubicBezTo>
                  <a:cubicBezTo>
                    <a:pt x="347735" y="539014"/>
                    <a:pt x="372564" y="549011"/>
                    <a:pt x="395003" y="562096"/>
                  </a:cubicBezTo>
                  <a:cubicBezTo>
                    <a:pt x="376858" y="542866"/>
                    <a:pt x="359659" y="522624"/>
                    <a:pt x="343695" y="501250"/>
                  </a:cubicBezTo>
                  <a:cubicBezTo>
                    <a:pt x="324472" y="475522"/>
                    <a:pt x="307489" y="448423"/>
                    <a:pt x="292320" y="420327"/>
                  </a:cubicBezTo>
                  <a:cubicBezTo>
                    <a:pt x="276866" y="412390"/>
                    <a:pt x="259996" y="407916"/>
                    <a:pt x="246881" y="396360"/>
                  </a:cubicBezTo>
                  <a:cubicBezTo>
                    <a:pt x="223760" y="378801"/>
                    <a:pt x="232439" y="362067"/>
                    <a:pt x="220650" y="341210"/>
                  </a:cubicBezTo>
                  <a:cubicBezTo>
                    <a:pt x="206388" y="317281"/>
                    <a:pt x="171718" y="311008"/>
                    <a:pt x="154076" y="290586"/>
                  </a:cubicBezTo>
                  <a:cubicBezTo>
                    <a:pt x="127635" y="261696"/>
                    <a:pt x="137356" y="245283"/>
                    <a:pt x="141942" y="212376"/>
                  </a:cubicBezTo>
                  <a:cubicBezTo>
                    <a:pt x="149085" y="149364"/>
                    <a:pt x="64089" y="55191"/>
                    <a:pt x="142010" y="7476"/>
                  </a:cubicBezTo>
                  <a:cubicBezTo>
                    <a:pt x="217180" y="-38809"/>
                    <a:pt x="307916" y="143009"/>
                    <a:pt x="331606" y="191647"/>
                  </a:cubicBezTo>
                  <a:cubicBezTo>
                    <a:pt x="375240" y="283189"/>
                    <a:pt x="310434" y="331025"/>
                    <a:pt x="304769" y="417082"/>
                  </a:cubicBezTo>
                  <a:cubicBezTo>
                    <a:pt x="321549" y="447134"/>
                    <a:pt x="340240" y="476189"/>
                    <a:pt x="361442" y="503880"/>
                  </a:cubicBezTo>
                  <a:cubicBezTo>
                    <a:pt x="431861" y="595895"/>
                    <a:pt x="527843" y="662684"/>
                    <a:pt x="631043" y="713218"/>
                  </a:cubicBezTo>
                  <a:cubicBezTo>
                    <a:pt x="602729" y="674382"/>
                    <a:pt x="582464" y="629305"/>
                    <a:pt x="574722" y="582068"/>
                  </a:cubicBezTo>
                  <a:cubicBezTo>
                    <a:pt x="573163" y="572528"/>
                    <a:pt x="572189" y="562456"/>
                    <a:pt x="571672" y="552129"/>
                  </a:cubicBezTo>
                  <a:cubicBezTo>
                    <a:pt x="551181" y="526108"/>
                    <a:pt x="537751" y="491245"/>
                    <a:pt x="536927" y="460871"/>
                  </a:cubicBezTo>
                  <a:cubicBezTo>
                    <a:pt x="533959" y="411858"/>
                    <a:pt x="572436" y="380412"/>
                    <a:pt x="566336" y="330426"/>
                  </a:cubicBezTo>
                  <a:cubicBezTo>
                    <a:pt x="560962" y="281795"/>
                    <a:pt x="540936" y="206830"/>
                    <a:pt x="605082" y="181140"/>
                  </a:cubicBezTo>
                  <a:cubicBezTo>
                    <a:pt x="653130" y="162989"/>
                    <a:pt x="678911" y="307291"/>
                    <a:pt x="671259" y="342679"/>
                  </a:cubicBezTo>
                  <a:cubicBezTo>
                    <a:pt x="664267" y="375968"/>
                    <a:pt x="638178" y="404432"/>
                    <a:pt x="623167" y="434079"/>
                  </a:cubicBezTo>
                  <a:cubicBezTo>
                    <a:pt x="609429" y="461898"/>
                    <a:pt x="599461" y="491777"/>
                    <a:pt x="590880" y="521409"/>
                  </a:cubicBezTo>
                  <a:cubicBezTo>
                    <a:pt x="589104" y="539905"/>
                    <a:pt x="588856" y="558776"/>
                    <a:pt x="591045" y="578336"/>
                  </a:cubicBezTo>
                  <a:cubicBezTo>
                    <a:pt x="592903" y="594958"/>
                    <a:pt x="597033" y="610479"/>
                    <a:pt x="602594" y="625310"/>
                  </a:cubicBezTo>
                  <a:cubicBezTo>
                    <a:pt x="607765" y="605263"/>
                    <a:pt x="615949" y="584226"/>
                    <a:pt x="627528" y="566218"/>
                  </a:cubicBezTo>
                  <a:cubicBezTo>
                    <a:pt x="624493" y="519543"/>
                    <a:pt x="647104" y="484223"/>
                    <a:pt x="686180" y="459537"/>
                  </a:cubicBezTo>
                  <a:cubicBezTo>
                    <a:pt x="709061" y="444961"/>
                    <a:pt x="771993" y="390253"/>
                    <a:pt x="794851" y="412301"/>
                  </a:cubicBezTo>
                  <a:cubicBezTo>
                    <a:pt x="806453" y="422800"/>
                    <a:pt x="818572" y="519326"/>
                    <a:pt x="811265" y="535349"/>
                  </a:cubicBezTo>
                  <a:cubicBezTo>
                    <a:pt x="791943" y="575091"/>
                    <a:pt x="729454" y="558956"/>
                    <a:pt x="696733" y="564726"/>
                  </a:cubicBezTo>
                  <a:cubicBezTo>
                    <a:pt x="680290" y="566937"/>
                    <a:pt x="643215" y="598188"/>
                    <a:pt x="631111" y="591728"/>
                  </a:cubicBezTo>
                  <a:cubicBezTo>
                    <a:pt x="622387" y="607031"/>
                    <a:pt x="615687" y="624193"/>
                    <a:pt x="610231" y="643439"/>
                  </a:cubicBezTo>
                  <a:cubicBezTo>
                    <a:pt x="623721" y="672344"/>
                    <a:pt x="642045" y="699001"/>
                    <a:pt x="659275" y="726543"/>
                  </a:cubicBezTo>
                  <a:cubicBezTo>
                    <a:pt x="673058" y="732838"/>
                    <a:pt x="686908" y="738916"/>
                    <a:pt x="700832" y="744686"/>
                  </a:cubicBezTo>
                  <a:cubicBezTo>
                    <a:pt x="797272" y="784653"/>
                    <a:pt x="897654" y="815155"/>
                    <a:pt x="997196" y="847275"/>
                  </a:cubicBezTo>
                  <a:cubicBezTo>
                    <a:pt x="981278" y="827228"/>
                    <a:pt x="967203" y="804325"/>
                    <a:pt x="955392" y="779842"/>
                  </a:cubicBezTo>
                  <a:cubicBezTo>
                    <a:pt x="931109" y="756272"/>
                    <a:pt x="899558" y="742520"/>
                    <a:pt x="877824" y="717609"/>
                  </a:cubicBezTo>
                  <a:cubicBezTo>
                    <a:pt x="845320" y="678819"/>
                    <a:pt x="818976" y="408404"/>
                    <a:pt x="893727" y="414646"/>
                  </a:cubicBezTo>
                  <a:cubicBezTo>
                    <a:pt x="940778" y="417936"/>
                    <a:pt x="995615" y="582788"/>
                    <a:pt x="999430" y="621750"/>
                  </a:cubicBezTo>
                  <a:cubicBezTo>
                    <a:pt x="1004923" y="674517"/>
                    <a:pt x="971415" y="717699"/>
                    <a:pt x="970800" y="768435"/>
                  </a:cubicBezTo>
                  <a:cubicBezTo>
                    <a:pt x="982320" y="797581"/>
                    <a:pt x="996515" y="825819"/>
                    <a:pt x="1014351" y="852858"/>
                  </a:cubicBezTo>
                  <a:cubicBezTo>
                    <a:pt x="1038836" y="860817"/>
                    <a:pt x="1063268" y="868874"/>
                    <a:pt x="1087521" y="877282"/>
                  </a:cubicBezTo>
                  <a:cubicBezTo>
                    <a:pt x="1225809" y="925178"/>
                    <a:pt x="1367854" y="972452"/>
                    <a:pt x="1500012" y="1035628"/>
                  </a:cubicBezTo>
                  <a:cubicBezTo>
                    <a:pt x="1506391" y="1038679"/>
                    <a:pt x="1501279" y="1048728"/>
                    <a:pt x="1494863" y="1046667"/>
                  </a:cubicBezTo>
                  <a:cubicBezTo>
                    <a:pt x="1394332" y="1014495"/>
                    <a:pt x="1295741" y="975532"/>
                    <a:pt x="1196851" y="937678"/>
                  </a:cubicBezTo>
                  <a:cubicBezTo>
                    <a:pt x="1159265" y="934546"/>
                    <a:pt x="1125623" y="951603"/>
                    <a:pt x="1092564" y="972856"/>
                  </a:cubicBezTo>
                  <a:cubicBezTo>
                    <a:pt x="1079434" y="991465"/>
                    <a:pt x="1067068" y="1015424"/>
                    <a:pt x="1059386" y="1029768"/>
                  </a:cubicBezTo>
                  <a:cubicBezTo>
                    <a:pt x="1038371" y="1071271"/>
                    <a:pt x="1038087" y="1112400"/>
                    <a:pt x="981315" y="1125522"/>
                  </a:cubicBezTo>
                  <a:cubicBezTo>
                    <a:pt x="953091" y="1131555"/>
                    <a:pt x="806138" y="1107289"/>
                    <a:pt x="803485" y="1075550"/>
                  </a:cubicBezTo>
                  <a:cubicBezTo>
                    <a:pt x="800435" y="1059715"/>
                    <a:pt x="933493" y="985769"/>
                    <a:pt x="954035" y="975022"/>
                  </a:cubicBezTo>
                  <a:cubicBezTo>
                    <a:pt x="1004369" y="947901"/>
                    <a:pt x="1058179" y="952412"/>
                    <a:pt x="1112545" y="944925"/>
                  </a:cubicBezTo>
                  <a:cubicBezTo>
                    <a:pt x="1128253" y="936120"/>
                    <a:pt x="1145379" y="928341"/>
                    <a:pt x="1162706" y="924653"/>
                  </a:cubicBezTo>
                  <a:cubicBezTo>
                    <a:pt x="1125271" y="910474"/>
                    <a:pt x="1087761" y="896595"/>
                    <a:pt x="1050033" y="883457"/>
                  </a:cubicBezTo>
                  <a:cubicBezTo>
                    <a:pt x="976684" y="857895"/>
                    <a:pt x="902210" y="834902"/>
                    <a:pt x="828599" y="809699"/>
                  </a:cubicBezTo>
                  <a:cubicBezTo>
                    <a:pt x="767901" y="808252"/>
                    <a:pt x="732872" y="858209"/>
                    <a:pt x="696403" y="900125"/>
                  </a:cubicBezTo>
                  <a:cubicBezTo>
                    <a:pt x="692408" y="904711"/>
                    <a:pt x="688174" y="909470"/>
                    <a:pt x="683760" y="914206"/>
                  </a:cubicBezTo>
                  <a:cubicBezTo>
                    <a:pt x="682913" y="922405"/>
                    <a:pt x="688376" y="929570"/>
                    <a:pt x="689059" y="940122"/>
                  </a:cubicBezTo>
                  <a:cubicBezTo>
                    <a:pt x="690280" y="969132"/>
                    <a:pt x="683947" y="982029"/>
                    <a:pt x="666403" y="1005157"/>
                  </a:cubicBezTo>
                  <a:cubicBezTo>
                    <a:pt x="628248" y="1053870"/>
                    <a:pt x="584217" y="1103047"/>
                    <a:pt x="527371" y="1131038"/>
                  </a:cubicBezTo>
                  <a:cubicBezTo>
                    <a:pt x="500324" y="1144310"/>
                    <a:pt x="486953" y="1150426"/>
                    <a:pt x="468922" y="1127606"/>
                  </a:cubicBezTo>
                  <a:cubicBezTo>
                    <a:pt x="457575" y="1112572"/>
                    <a:pt x="440202" y="1069345"/>
                    <a:pt x="439498" y="1049665"/>
                  </a:cubicBezTo>
                  <a:close/>
                </a:path>
              </a:pathLst>
            </a:custGeom>
            <a:solidFill>
              <a:srgbClr val="755983">
                <a:alpha val="5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79"/>
        <p:cNvGrpSpPr/>
        <p:nvPr/>
      </p:nvGrpSpPr>
      <p:grpSpPr>
        <a:xfrm>
          <a:off x="0" y="0"/>
          <a:ext cx="0" cy="0"/>
          <a:chOff x="0" y="0"/>
          <a:chExt cx="0" cy="0"/>
        </a:xfrm>
      </p:grpSpPr>
      <p:sp>
        <p:nvSpPr>
          <p:cNvPr id="180" name="Google Shape;180;p14"/>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81" name="Google Shape;181;p14"/>
          <p:cNvGrpSpPr/>
          <p:nvPr/>
        </p:nvGrpSpPr>
        <p:grpSpPr>
          <a:xfrm>
            <a:off x="-3742085" y="0"/>
            <a:ext cx="16628150" cy="5143500"/>
            <a:chOff x="-3742085" y="0"/>
            <a:chExt cx="16628150" cy="5143500"/>
          </a:xfrm>
        </p:grpSpPr>
        <p:sp>
          <p:nvSpPr>
            <p:cNvPr id="182" name="Google Shape;182;p14"/>
            <p:cNvSpPr/>
            <p:nvPr/>
          </p:nvSpPr>
          <p:spPr>
            <a:xfrm>
              <a:off x="8659365" y="0"/>
              <a:ext cx="4226700" cy="4226700"/>
            </a:xfrm>
            <a:prstGeom prst="ellipse">
              <a:avLst/>
            </a:prstGeom>
            <a:solidFill>
              <a:srgbClr val="6F41B4">
                <a:alpha val="1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183" name="Google Shape;183;p14"/>
            <p:cNvSpPr/>
            <p:nvPr/>
          </p:nvSpPr>
          <p:spPr>
            <a:xfrm>
              <a:off x="-3742085" y="916800"/>
              <a:ext cx="4226700" cy="4226700"/>
            </a:xfrm>
            <a:prstGeom prst="ellipse">
              <a:avLst/>
            </a:prstGeom>
            <a:solidFill>
              <a:srgbClr val="6F41B4">
                <a:alpha val="1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grpSp>
      <p:grpSp>
        <p:nvGrpSpPr>
          <p:cNvPr id="184" name="Google Shape;184;p14"/>
          <p:cNvGrpSpPr/>
          <p:nvPr/>
        </p:nvGrpSpPr>
        <p:grpSpPr>
          <a:xfrm>
            <a:off x="-1206689" y="-1804982"/>
            <a:ext cx="11557384" cy="8214715"/>
            <a:chOff x="-1206689" y="-1804982"/>
            <a:chExt cx="11557384" cy="8214715"/>
          </a:xfrm>
        </p:grpSpPr>
        <p:sp>
          <p:nvSpPr>
            <p:cNvPr id="185" name="Google Shape;185;p14"/>
            <p:cNvSpPr/>
            <p:nvPr/>
          </p:nvSpPr>
          <p:spPr>
            <a:xfrm rot="-1424675" flipH="1">
              <a:off x="-1028902" y="2651271"/>
              <a:ext cx="1604986" cy="1220473"/>
            </a:xfrm>
            <a:custGeom>
              <a:avLst/>
              <a:gdLst/>
              <a:ahLst/>
              <a:cxnLst/>
              <a:rect l="l" t="t" r="r" b="b"/>
              <a:pathLst>
                <a:path w="1502939" h="1142874" extrusionOk="0">
                  <a:moveTo>
                    <a:pt x="439498" y="1049665"/>
                  </a:moveTo>
                  <a:cubicBezTo>
                    <a:pt x="435818" y="999274"/>
                    <a:pt x="527799" y="965122"/>
                    <a:pt x="563922" y="937514"/>
                  </a:cubicBezTo>
                  <a:cubicBezTo>
                    <a:pt x="598569" y="912333"/>
                    <a:pt x="638523" y="902740"/>
                    <a:pt x="679825" y="897442"/>
                  </a:cubicBezTo>
                  <a:cubicBezTo>
                    <a:pt x="696755" y="878639"/>
                    <a:pt x="712711" y="857280"/>
                    <a:pt x="729566" y="839099"/>
                  </a:cubicBezTo>
                  <a:cubicBezTo>
                    <a:pt x="705262" y="843326"/>
                    <a:pt x="680387" y="845177"/>
                    <a:pt x="655955" y="843745"/>
                  </a:cubicBezTo>
                  <a:cubicBezTo>
                    <a:pt x="626044" y="857220"/>
                    <a:pt x="607495" y="891769"/>
                    <a:pt x="575022" y="902081"/>
                  </a:cubicBezTo>
                  <a:cubicBezTo>
                    <a:pt x="525543" y="917496"/>
                    <a:pt x="499372" y="865793"/>
                    <a:pt x="465047" y="840156"/>
                  </a:cubicBezTo>
                  <a:cubicBezTo>
                    <a:pt x="435998" y="819606"/>
                    <a:pt x="313290" y="780044"/>
                    <a:pt x="357448" y="737784"/>
                  </a:cubicBezTo>
                  <a:cubicBezTo>
                    <a:pt x="402970" y="694797"/>
                    <a:pt x="481550" y="721701"/>
                    <a:pt x="525588" y="749228"/>
                  </a:cubicBezTo>
                  <a:cubicBezTo>
                    <a:pt x="560392" y="771433"/>
                    <a:pt x="597813" y="806311"/>
                    <a:pt x="638545" y="824538"/>
                  </a:cubicBezTo>
                  <a:cubicBezTo>
                    <a:pt x="670592" y="830053"/>
                    <a:pt x="703471" y="831425"/>
                    <a:pt x="738762" y="829716"/>
                  </a:cubicBezTo>
                  <a:cubicBezTo>
                    <a:pt x="755648" y="813199"/>
                    <a:pt x="773762" y="800781"/>
                    <a:pt x="794844" y="797948"/>
                  </a:cubicBezTo>
                  <a:cubicBezTo>
                    <a:pt x="749030" y="781700"/>
                    <a:pt x="703695" y="764246"/>
                    <a:pt x="659260" y="744484"/>
                  </a:cubicBezTo>
                  <a:cubicBezTo>
                    <a:pt x="657716" y="744506"/>
                    <a:pt x="656165" y="743982"/>
                    <a:pt x="654921" y="742640"/>
                  </a:cubicBezTo>
                  <a:cubicBezTo>
                    <a:pt x="654876" y="742603"/>
                    <a:pt x="654846" y="742543"/>
                    <a:pt x="654786" y="742490"/>
                  </a:cubicBezTo>
                  <a:cubicBezTo>
                    <a:pt x="650791" y="740699"/>
                    <a:pt x="646774" y="738945"/>
                    <a:pt x="642795" y="737102"/>
                  </a:cubicBezTo>
                  <a:cubicBezTo>
                    <a:pt x="563870" y="700762"/>
                    <a:pt x="490701" y="653331"/>
                    <a:pt x="427634" y="594539"/>
                  </a:cubicBezTo>
                  <a:cubicBezTo>
                    <a:pt x="426877" y="594584"/>
                    <a:pt x="426083" y="594456"/>
                    <a:pt x="425348" y="593969"/>
                  </a:cubicBezTo>
                  <a:cubicBezTo>
                    <a:pt x="391263" y="571486"/>
                    <a:pt x="357268" y="558206"/>
                    <a:pt x="322576" y="549993"/>
                  </a:cubicBezTo>
                  <a:cubicBezTo>
                    <a:pt x="290552" y="568226"/>
                    <a:pt x="275787" y="614279"/>
                    <a:pt x="241710" y="624838"/>
                  </a:cubicBezTo>
                  <a:cubicBezTo>
                    <a:pt x="221115" y="632122"/>
                    <a:pt x="212968" y="621563"/>
                    <a:pt x="194539" y="614638"/>
                  </a:cubicBezTo>
                  <a:cubicBezTo>
                    <a:pt x="167041" y="603742"/>
                    <a:pt x="144236" y="603457"/>
                    <a:pt x="114512" y="603307"/>
                  </a:cubicBezTo>
                  <a:cubicBezTo>
                    <a:pt x="79970" y="603936"/>
                    <a:pt x="-25860" y="579955"/>
                    <a:pt x="5857" y="518906"/>
                  </a:cubicBezTo>
                  <a:cubicBezTo>
                    <a:pt x="15577" y="502494"/>
                    <a:pt x="47646" y="498799"/>
                    <a:pt x="63100" y="493336"/>
                  </a:cubicBezTo>
                  <a:cubicBezTo>
                    <a:pt x="102206" y="478108"/>
                    <a:pt x="139761" y="453242"/>
                    <a:pt x="181094" y="445575"/>
                  </a:cubicBezTo>
                  <a:cubicBezTo>
                    <a:pt x="250246" y="433022"/>
                    <a:pt x="285875" y="482882"/>
                    <a:pt x="321751" y="532021"/>
                  </a:cubicBezTo>
                  <a:cubicBezTo>
                    <a:pt x="347735" y="539014"/>
                    <a:pt x="372564" y="549011"/>
                    <a:pt x="395003" y="562096"/>
                  </a:cubicBezTo>
                  <a:cubicBezTo>
                    <a:pt x="376858" y="542866"/>
                    <a:pt x="359659" y="522624"/>
                    <a:pt x="343695" y="501250"/>
                  </a:cubicBezTo>
                  <a:cubicBezTo>
                    <a:pt x="324472" y="475522"/>
                    <a:pt x="307489" y="448423"/>
                    <a:pt x="292320" y="420327"/>
                  </a:cubicBezTo>
                  <a:cubicBezTo>
                    <a:pt x="276866" y="412390"/>
                    <a:pt x="259996" y="407916"/>
                    <a:pt x="246881" y="396360"/>
                  </a:cubicBezTo>
                  <a:cubicBezTo>
                    <a:pt x="223760" y="378801"/>
                    <a:pt x="232439" y="362067"/>
                    <a:pt x="220650" y="341210"/>
                  </a:cubicBezTo>
                  <a:cubicBezTo>
                    <a:pt x="206388" y="317281"/>
                    <a:pt x="171718" y="311008"/>
                    <a:pt x="154076" y="290586"/>
                  </a:cubicBezTo>
                  <a:cubicBezTo>
                    <a:pt x="127635" y="261696"/>
                    <a:pt x="137356" y="245283"/>
                    <a:pt x="141942" y="212376"/>
                  </a:cubicBezTo>
                  <a:cubicBezTo>
                    <a:pt x="149085" y="149364"/>
                    <a:pt x="64089" y="55191"/>
                    <a:pt x="142010" y="7476"/>
                  </a:cubicBezTo>
                  <a:cubicBezTo>
                    <a:pt x="217180" y="-38809"/>
                    <a:pt x="307916" y="143009"/>
                    <a:pt x="331606" y="191647"/>
                  </a:cubicBezTo>
                  <a:cubicBezTo>
                    <a:pt x="375240" y="283189"/>
                    <a:pt x="310434" y="331025"/>
                    <a:pt x="304769" y="417082"/>
                  </a:cubicBezTo>
                  <a:cubicBezTo>
                    <a:pt x="321549" y="447134"/>
                    <a:pt x="340240" y="476189"/>
                    <a:pt x="361442" y="503880"/>
                  </a:cubicBezTo>
                  <a:cubicBezTo>
                    <a:pt x="431861" y="595895"/>
                    <a:pt x="527843" y="662684"/>
                    <a:pt x="631043" y="713218"/>
                  </a:cubicBezTo>
                  <a:cubicBezTo>
                    <a:pt x="602729" y="674382"/>
                    <a:pt x="582464" y="629305"/>
                    <a:pt x="574722" y="582068"/>
                  </a:cubicBezTo>
                  <a:cubicBezTo>
                    <a:pt x="573163" y="572528"/>
                    <a:pt x="572189" y="562456"/>
                    <a:pt x="571672" y="552129"/>
                  </a:cubicBezTo>
                  <a:cubicBezTo>
                    <a:pt x="551181" y="526108"/>
                    <a:pt x="537751" y="491245"/>
                    <a:pt x="536927" y="460871"/>
                  </a:cubicBezTo>
                  <a:cubicBezTo>
                    <a:pt x="533959" y="411858"/>
                    <a:pt x="572436" y="380412"/>
                    <a:pt x="566336" y="330426"/>
                  </a:cubicBezTo>
                  <a:cubicBezTo>
                    <a:pt x="560962" y="281795"/>
                    <a:pt x="540936" y="206830"/>
                    <a:pt x="605082" y="181140"/>
                  </a:cubicBezTo>
                  <a:cubicBezTo>
                    <a:pt x="653130" y="162989"/>
                    <a:pt x="678911" y="307291"/>
                    <a:pt x="671259" y="342679"/>
                  </a:cubicBezTo>
                  <a:cubicBezTo>
                    <a:pt x="664267" y="375968"/>
                    <a:pt x="638178" y="404432"/>
                    <a:pt x="623167" y="434079"/>
                  </a:cubicBezTo>
                  <a:cubicBezTo>
                    <a:pt x="609429" y="461898"/>
                    <a:pt x="599461" y="491777"/>
                    <a:pt x="590880" y="521409"/>
                  </a:cubicBezTo>
                  <a:cubicBezTo>
                    <a:pt x="589104" y="539905"/>
                    <a:pt x="588856" y="558776"/>
                    <a:pt x="591045" y="578336"/>
                  </a:cubicBezTo>
                  <a:cubicBezTo>
                    <a:pt x="592903" y="594958"/>
                    <a:pt x="597033" y="610479"/>
                    <a:pt x="602594" y="625310"/>
                  </a:cubicBezTo>
                  <a:cubicBezTo>
                    <a:pt x="607765" y="605263"/>
                    <a:pt x="615949" y="584226"/>
                    <a:pt x="627528" y="566218"/>
                  </a:cubicBezTo>
                  <a:cubicBezTo>
                    <a:pt x="624493" y="519543"/>
                    <a:pt x="647104" y="484223"/>
                    <a:pt x="686180" y="459537"/>
                  </a:cubicBezTo>
                  <a:cubicBezTo>
                    <a:pt x="709061" y="444961"/>
                    <a:pt x="771993" y="390253"/>
                    <a:pt x="794851" y="412301"/>
                  </a:cubicBezTo>
                  <a:cubicBezTo>
                    <a:pt x="806453" y="422800"/>
                    <a:pt x="818572" y="519326"/>
                    <a:pt x="811265" y="535349"/>
                  </a:cubicBezTo>
                  <a:cubicBezTo>
                    <a:pt x="791943" y="575091"/>
                    <a:pt x="729454" y="558956"/>
                    <a:pt x="696733" y="564726"/>
                  </a:cubicBezTo>
                  <a:cubicBezTo>
                    <a:pt x="680290" y="566937"/>
                    <a:pt x="643215" y="598188"/>
                    <a:pt x="631111" y="591728"/>
                  </a:cubicBezTo>
                  <a:cubicBezTo>
                    <a:pt x="622387" y="607031"/>
                    <a:pt x="615687" y="624193"/>
                    <a:pt x="610231" y="643439"/>
                  </a:cubicBezTo>
                  <a:cubicBezTo>
                    <a:pt x="623721" y="672344"/>
                    <a:pt x="642045" y="699001"/>
                    <a:pt x="659275" y="726543"/>
                  </a:cubicBezTo>
                  <a:cubicBezTo>
                    <a:pt x="673058" y="732838"/>
                    <a:pt x="686908" y="738916"/>
                    <a:pt x="700832" y="744686"/>
                  </a:cubicBezTo>
                  <a:cubicBezTo>
                    <a:pt x="797272" y="784653"/>
                    <a:pt x="897654" y="815155"/>
                    <a:pt x="997196" y="847275"/>
                  </a:cubicBezTo>
                  <a:cubicBezTo>
                    <a:pt x="981278" y="827228"/>
                    <a:pt x="967203" y="804325"/>
                    <a:pt x="955392" y="779842"/>
                  </a:cubicBezTo>
                  <a:cubicBezTo>
                    <a:pt x="931109" y="756272"/>
                    <a:pt x="899558" y="742520"/>
                    <a:pt x="877824" y="717609"/>
                  </a:cubicBezTo>
                  <a:cubicBezTo>
                    <a:pt x="845320" y="678819"/>
                    <a:pt x="818976" y="408404"/>
                    <a:pt x="893727" y="414646"/>
                  </a:cubicBezTo>
                  <a:cubicBezTo>
                    <a:pt x="940778" y="417936"/>
                    <a:pt x="995615" y="582788"/>
                    <a:pt x="999430" y="621750"/>
                  </a:cubicBezTo>
                  <a:cubicBezTo>
                    <a:pt x="1004923" y="674517"/>
                    <a:pt x="971415" y="717699"/>
                    <a:pt x="970800" y="768435"/>
                  </a:cubicBezTo>
                  <a:cubicBezTo>
                    <a:pt x="982320" y="797581"/>
                    <a:pt x="996515" y="825819"/>
                    <a:pt x="1014351" y="852858"/>
                  </a:cubicBezTo>
                  <a:cubicBezTo>
                    <a:pt x="1038836" y="860817"/>
                    <a:pt x="1063268" y="868874"/>
                    <a:pt x="1087521" y="877282"/>
                  </a:cubicBezTo>
                  <a:cubicBezTo>
                    <a:pt x="1225809" y="925178"/>
                    <a:pt x="1367854" y="972452"/>
                    <a:pt x="1500012" y="1035628"/>
                  </a:cubicBezTo>
                  <a:cubicBezTo>
                    <a:pt x="1506391" y="1038679"/>
                    <a:pt x="1501279" y="1048728"/>
                    <a:pt x="1494863" y="1046667"/>
                  </a:cubicBezTo>
                  <a:cubicBezTo>
                    <a:pt x="1394332" y="1014495"/>
                    <a:pt x="1295741" y="975532"/>
                    <a:pt x="1196851" y="937678"/>
                  </a:cubicBezTo>
                  <a:cubicBezTo>
                    <a:pt x="1159265" y="934546"/>
                    <a:pt x="1125623" y="951603"/>
                    <a:pt x="1092564" y="972856"/>
                  </a:cubicBezTo>
                  <a:cubicBezTo>
                    <a:pt x="1079434" y="991465"/>
                    <a:pt x="1067068" y="1015424"/>
                    <a:pt x="1059386" y="1029768"/>
                  </a:cubicBezTo>
                  <a:cubicBezTo>
                    <a:pt x="1038371" y="1071271"/>
                    <a:pt x="1038087" y="1112400"/>
                    <a:pt x="981315" y="1125522"/>
                  </a:cubicBezTo>
                  <a:cubicBezTo>
                    <a:pt x="953091" y="1131555"/>
                    <a:pt x="806138" y="1107289"/>
                    <a:pt x="803485" y="1075550"/>
                  </a:cubicBezTo>
                  <a:cubicBezTo>
                    <a:pt x="800435" y="1059715"/>
                    <a:pt x="933493" y="985769"/>
                    <a:pt x="954035" y="975022"/>
                  </a:cubicBezTo>
                  <a:cubicBezTo>
                    <a:pt x="1004369" y="947901"/>
                    <a:pt x="1058179" y="952412"/>
                    <a:pt x="1112545" y="944925"/>
                  </a:cubicBezTo>
                  <a:cubicBezTo>
                    <a:pt x="1128253" y="936120"/>
                    <a:pt x="1145379" y="928341"/>
                    <a:pt x="1162706" y="924653"/>
                  </a:cubicBezTo>
                  <a:cubicBezTo>
                    <a:pt x="1125271" y="910474"/>
                    <a:pt x="1087761" y="896595"/>
                    <a:pt x="1050033" y="883457"/>
                  </a:cubicBezTo>
                  <a:cubicBezTo>
                    <a:pt x="976684" y="857895"/>
                    <a:pt x="902210" y="834902"/>
                    <a:pt x="828599" y="809699"/>
                  </a:cubicBezTo>
                  <a:cubicBezTo>
                    <a:pt x="767901" y="808252"/>
                    <a:pt x="732872" y="858209"/>
                    <a:pt x="696403" y="900125"/>
                  </a:cubicBezTo>
                  <a:cubicBezTo>
                    <a:pt x="692408" y="904711"/>
                    <a:pt x="688174" y="909470"/>
                    <a:pt x="683760" y="914206"/>
                  </a:cubicBezTo>
                  <a:cubicBezTo>
                    <a:pt x="682913" y="922405"/>
                    <a:pt x="688376" y="929570"/>
                    <a:pt x="689059" y="940122"/>
                  </a:cubicBezTo>
                  <a:cubicBezTo>
                    <a:pt x="690280" y="969132"/>
                    <a:pt x="683947" y="982029"/>
                    <a:pt x="666403" y="1005157"/>
                  </a:cubicBezTo>
                  <a:cubicBezTo>
                    <a:pt x="628248" y="1053870"/>
                    <a:pt x="584217" y="1103047"/>
                    <a:pt x="527371" y="1131038"/>
                  </a:cubicBezTo>
                  <a:cubicBezTo>
                    <a:pt x="500324" y="1144310"/>
                    <a:pt x="486953" y="1150426"/>
                    <a:pt x="468922" y="1127606"/>
                  </a:cubicBezTo>
                  <a:cubicBezTo>
                    <a:pt x="457575" y="1112572"/>
                    <a:pt x="440202" y="1069345"/>
                    <a:pt x="439498" y="1049665"/>
                  </a:cubicBezTo>
                  <a:close/>
                </a:path>
              </a:pathLst>
            </a:custGeom>
            <a:solidFill>
              <a:srgbClr val="755983">
                <a:alpha val="5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14"/>
            <p:cNvSpPr/>
            <p:nvPr/>
          </p:nvSpPr>
          <p:spPr>
            <a:xfrm rot="-4777557" flipH="1">
              <a:off x="6543172" y="4139717"/>
              <a:ext cx="1443533" cy="2643985"/>
            </a:xfrm>
            <a:custGeom>
              <a:avLst/>
              <a:gdLst/>
              <a:ahLst/>
              <a:cxnLst/>
              <a:rect l="l" t="t" r="r" b="b"/>
              <a:pathLst>
                <a:path w="649856" h="1190281" extrusionOk="0">
                  <a:moveTo>
                    <a:pt x="605141" y="781808"/>
                  </a:moveTo>
                  <a:cubicBezTo>
                    <a:pt x="582867" y="790824"/>
                    <a:pt x="561118" y="805003"/>
                    <a:pt x="545942" y="824061"/>
                  </a:cubicBezTo>
                  <a:cubicBezTo>
                    <a:pt x="545912" y="824083"/>
                    <a:pt x="545889" y="824098"/>
                    <a:pt x="545859" y="824113"/>
                  </a:cubicBezTo>
                  <a:cubicBezTo>
                    <a:pt x="550281" y="810489"/>
                    <a:pt x="555332" y="797089"/>
                    <a:pt x="561096" y="783989"/>
                  </a:cubicBezTo>
                  <a:cubicBezTo>
                    <a:pt x="567848" y="780302"/>
                    <a:pt x="572292" y="773782"/>
                    <a:pt x="577306" y="767142"/>
                  </a:cubicBezTo>
                  <a:cubicBezTo>
                    <a:pt x="586824" y="754507"/>
                    <a:pt x="599438" y="744891"/>
                    <a:pt x="608903" y="732181"/>
                  </a:cubicBezTo>
                  <a:cubicBezTo>
                    <a:pt x="618174" y="719733"/>
                    <a:pt x="617432" y="693968"/>
                    <a:pt x="597564" y="692904"/>
                  </a:cubicBezTo>
                  <a:cubicBezTo>
                    <a:pt x="554380" y="690588"/>
                    <a:pt x="537960" y="756373"/>
                    <a:pt x="549974" y="789325"/>
                  </a:cubicBezTo>
                  <a:cubicBezTo>
                    <a:pt x="546294" y="797763"/>
                    <a:pt x="542914" y="806262"/>
                    <a:pt x="539811" y="814820"/>
                  </a:cubicBezTo>
                  <a:cubicBezTo>
                    <a:pt x="535817" y="802717"/>
                    <a:pt x="530458" y="790299"/>
                    <a:pt x="525556" y="779103"/>
                  </a:cubicBezTo>
                  <a:cubicBezTo>
                    <a:pt x="521382" y="769600"/>
                    <a:pt x="511827" y="756785"/>
                    <a:pt x="500270" y="762810"/>
                  </a:cubicBezTo>
                  <a:cubicBezTo>
                    <a:pt x="485483" y="770522"/>
                    <a:pt x="490475" y="789370"/>
                    <a:pt x="496605" y="800604"/>
                  </a:cubicBezTo>
                  <a:cubicBezTo>
                    <a:pt x="504542" y="815120"/>
                    <a:pt x="518542" y="828827"/>
                    <a:pt x="531837" y="838914"/>
                  </a:cubicBezTo>
                  <a:cubicBezTo>
                    <a:pt x="524829" y="862132"/>
                    <a:pt x="519583" y="885828"/>
                    <a:pt x="515694" y="910072"/>
                  </a:cubicBezTo>
                  <a:cubicBezTo>
                    <a:pt x="511159" y="894469"/>
                    <a:pt x="505479" y="878686"/>
                    <a:pt x="500480" y="864410"/>
                  </a:cubicBezTo>
                  <a:cubicBezTo>
                    <a:pt x="495383" y="849864"/>
                    <a:pt x="489163" y="829269"/>
                    <a:pt x="473297" y="823409"/>
                  </a:cubicBezTo>
                  <a:cubicBezTo>
                    <a:pt x="454823" y="816589"/>
                    <a:pt x="451353" y="853154"/>
                    <a:pt x="453414" y="862499"/>
                  </a:cubicBezTo>
                  <a:cubicBezTo>
                    <a:pt x="461246" y="897977"/>
                    <a:pt x="485506" y="923300"/>
                    <a:pt x="510732" y="947709"/>
                  </a:cubicBezTo>
                  <a:cubicBezTo>
                    <a:pt x="510133" y="953412"/>
                    <a:pt x="509556" y="959130"/>
                    <a:pt x="509068" y="964900"/>
                  </a:cubicBezTo>
                  <a:cubicBezTo>
                    <a:pt x="508147" y="975625"/>
                    <a:pt x="506828" y="987398"/>
                    <a:pt x="505591" y="999719"/>
                  </a:cubicBezTo>
                  <a:cubicBezTo>
                    <a:pt x="502503" y="994233"/>
                    <a:pt x="499086" y="988800"/>
                    <a:pt x="496882" y="982954"/>
                  </a:cubicBezTo>
                  <a:cubicBezTo>
                    <a:pt x="492288" y="970798"/>
                    <a:pt x="487102" y="958950"/>
                    <a:pt x="480597" y="947679"/>
                  </a:cubicBezTo>
                  <a:cubicBezTo>
                    <a:pt x="471723" y="932330"/>
                    <a:pt x="454298" y="916952"/>
                    <a:pt x="438837" y="933477"/>
                  </a:cubicBezTo>
                  <a:cubicBezTo>
                    <a:pt x="424673" y="948623"/>
                    <a:pt x="447598" y="974943"/>
                    <a:pt x="456914" y="985742"/>
                  </a:cubicBezTo>
                  <a:cubicBezTo>
                    <a:pt x="468096" y="998722"/>
                    <a:pt x="485416" y="1017832"/>
                    <a:pt x="503545" y="1022232"/>
                  </a:cubicBezTo>
                  <a:cubicBezTo>
                    <a:pt x="500929" y="1055881"/>
                    <a:pt x="500697" y="1091569"/>
                    <a:pt x="511159" y="1121141"/>
                  </a:cubicBezTo>
                  <a:cubicBezTo>
                    <a:pt x="462198" y="1060797"/>
                    <a:pt x="412037" y="1001870"/>
                    <a:pt x="370839" y="934983"/>
                  </a:cubicBezTo>
                  <a:cubicBezTo>
                    <a:pt x="358031" y="914187"/>
                    <a:pt x="346220" y="892881"/>
                    <a:pt x="335383" y="871155"/>
                  </a:cubicBezTo>
                  <a:cubicBezTo>
                    <a:pt x="336170" y="870780"/>
                    <a:pt x="336724" y="870023"/>
                    <a:pt x="336597" y="868899"/>
                  </a:cubicBezTo>
                  <a:cubicBezTo>
                    <a:pt x="332003" y="828872"/>
                    <a:pt x="332123" y="789812"/>
                    <a:pt x="335570" y="751366"/>
                  </a:cubicBezTo>
                  <a:cubicBezTo>
                    <a:pt x="338950" y="746248"/>
                    <a:pt x="343709" y="742141"/>
                    <a:pt x="349008" y="739495"/>
                  </a:cubicBezTo>
                  <a:cubicBezTo>
                    <a:pt x="364536" y="731492"/>
                    <a:pt x="461478" y="718317"/>
                    <a:pt x="443124" y="686788"/>
                  </a:cubicBezTo>
                  <a:cubicBezTo>
                    <a:pt x="428532" y="661847"/>
                    <a:pt x="372533" y="696673"/>
                    <a:pt x="360302" y="707495"/>
                  </a:cubicBezTo>
                  <a:cubicBezTo>
                    <a:pt x="351241" y="715701"/>
                    <a:pt x="342735" y="726148"/>
                    <a:pt x="336851" y="737667"/>
                  </a:cubicBezTo>
                  <a:cubicBezTo>
                    <a:pt x="339654" y="712584"/>
                    <a:pt x="343859" y="687755"/>
                    <a:pt x="349195" y="663107"/>
                  </a:cubicBezTo>
                  <a:cubicBezTo>
                    <a:pt x="354022" y="657576"/>
                    <a:pt x="359822" y="652817"/>
                    <a:pt x="365953" y="649137"/>
                  </a:cubicBezTo>
                  <a:cubicBezTo>
                    <a:pt x="378656" y="641605"/>
                    <a:pt x="467129" y="601609"/>
                    <a:pt x="440778" y="580902"/>
                  </a:cubicBezTo>
                  <a:cubicBezTo>
                    <a:pt x="421480" y="565374"/>
                    <a:pt x="377712" y="614311"/>
                    <a:pt x="368306" y="625605"/>
                  </a:cubicBezTo>
                  <a:cubicBezTo>
                    <a:pt x="363869" y="631211"/>
                    <a:pt x="358166" y="638330"/>
                    <a:pt x="353137" y="646094"/>
                  </a:cubicBezTo>
                  <a:cubicBezTo>
                    <a:pt x="359223" y="620509"/>
                    <a:pt x="366388" y="595089"/>
                    <a:pt x="374377" y="569743"/>
                  </a:cubicBezTo>
                  <a:cubicBezTo>
                    <a:pt x="377292" y="567764"/>
                    <a:pt x="380237" y="565876"/>
                    <a:pt x="382898" y="563957"/>
                  </a:cubicBezTo>
                  <a:cubicBezTo>
                    <a:pt x="398891" y="551255"/>
                    <a:pt x="456314" y="527723"/>
                    <a:pt x="456779" y="507488"/>
                  </a:cubicBezTo>
                  <a:cubicBezTo>
                    <a:pt x="457251" y="484900"/>
                    <a:pt x="416781" y="511722"/>
                    <a:pt x="409721" y="517373"/>
                  </a:cubicBezTo>
                  <a:cubicBezTo>
                    <a:pt x="399034" y="525684"/>
                    <a:pt x="389486" y="535682"/>
                    <a:pt x="381751" y="546998"/>
                  </a:cubicBezTo>
                  <a:cubicBezTo>
                    <a:pt x="385648" y="535284"/>
                    <a:pt x="389673" y="523586"/>
                    <a:pt x="393817" y="511880"/>
                  </a:cubicBezTo>
                  <a:cubicBezTo>
                    <a:pt x="398232" y="506439"/>
                    <a:pt x="404010" y="501688"/>
                    <a:pt x="408514" y="496659"/>
                  </a:cubicBezTo>
                  <a:cubicBezTo>
                    <a:pt x="421690" y="481131"/>
                    <a:pt x="477217" y="374308"/>
                    <a:pt x="428277" y="395486"/>
                  </a:cubicBezTo>
                  <a:cubicBezTo>
                    <a:pt x="385948" y="413562"/>
                    <a:pt x="390707" y="466742"/>
                    <a:pt x="388002" y="505502"/>
                  </a:cubicBezTo>
                  <a:cubicBezTo>
                    <a:pt x="384127" y="514255"/>
                    <a:pt x="380290" y="523159"/>
                    <a:pt x="376520" y="532189"/>
                  </a:cubicBezTo>
                  <a:cubicBezTo>
                    <a:pt x="376902" y="512382"/>
                    <a:pt x="374287" y="452360"/>
                    <a:pt x="351833" y="481603"/>
                  </a:cubicBezTo>
                  <a:cubicBezTo>
                    <a:pt x="337646" y="499956"/>
                    <a:pt x="353774" y="540455"/>
                    <a:pt x="363839" y="563845"/>
                  </a:cubicBezTo>
                  <a:cubicBezTo>
                    <a:pt x="355078" y="586740"/>
                    <a:pt x="346992" y="610257"/>
                    <a:pt x="340112" y="634111"/>
                  </a:cubicBezTo>
                  <a:cubicBezTo>
                    <a:pt x="339774" y="632830"/>
                    <a:pt x="339475" y="631616"/>
                    <a:pt x="339122" y="630304"/>
                  </a:cubicBezTo>
                  <a:cubicBezTo>
                    <a:pt x="335353" y="614776"/>
                    <a:pt x="334888" y="529132"/>
                    <a:pt x="308065" y="538072"/>
                  </a:cubicBezTo>
                  <a:cubicBezTo>
                    <a:pt x="284532" y="546069"/>
                    <a:pt x="303358" y="594069"/>
                    <a:pt x="309474" y="607244"/>
                  </a:cubicBezTo>
                  <a:cubicBezTo>
                    <a:pt x="316234" y="622278"/>
                    <a:pt x="325183" y="636622"/>
                    <a:pt x="335915" y="649257"/>
                  </a:cubicBezTo>
                  <a:cubicBezTo>
                    <a:pt x="329582" y="673216"/>
                    <a:pt x="324628" y="697430"/>
                    <a:pt x="321503" y="721584"/>
                  </a:cubicBezTo>
                  <a:cubicBezTo>
                    <a:pt x="317718" y="699476"/>
                    <a:pt x="321982" y="677368"/>
                    <a:pt x="312764" y="655717"/>
                  </a:cubicBezTo>
                  <a:cubicBezTo>
                    <a:pt x="307121" y="642542"/>
                    <a:pt x="285477" y="610542"/>
                    <a:pt x="275591" y="636419"/>
                  </a:cubicBezTo>
                  <a:cubicBezTo>
                    <a:pt x="265234" y="662769"/>
                    <a:pt x="287822" y="707480"/>
                    <a:pt x="301005" y="729123"/>
                  </a:cubicBezTo>
                  <a:cubicBezTo>
                    <a:pt x="306319" y="737570"/>
                    <a:pt x="312285" y="744936"/>
                    <a:pt x="318572" y="751988"/>
                  </a:cubicBezTo>
                  <a:cubicBezTo>
                    <a:pt x="316474" y="786664"/>
                    <a:pt x="318767" y="820936"/>
                    <a:pt x="327026" y="853888"/>
                  </a:cubicBezTo>
                  <a:cubicBezTo>
                    <a:pt x="296531" y="788950"/>
                    <a:pt x="274797" y="720295"/>
                    <a:pt x="262551" y="649115"/>
                  </a:cubicBezTo>
                  <a:cubicBezTo>
                    <a:pt x="247030" y="558891"/>
                    <a:pt x="244204" y="457959"/>
                    <a:pt x="259898" y="360848"/>
                  </a:cubicBezTo>
                  <a:cubicBezTo>
                    <a:pt x="269693" y="345620"/>
                    <a:pt x="280717" y="331800"/>
                    <a:pt x="292596" y="318947"/>
                  </a:cubicBezTo>
                  <a:cubicBezTo>
                    <a:pt x="298285" y="319997"/>
                    <a:pt x="304220" y="320454"/>
                    <a:pt x="309946" y="321128"/>
                  </a:cubicBezTo>
                  <a:cubicBezTo>
                    <a:pt x="326884" y="323009"/>
                    <a:pt x="405951" y="331950"/>
                    <a:pt x="409713" y="307481"/>
                  </a:cubicBezTo>
                  <a:cubicBezTo>
                    <a:pt x="412366" y="288124"/>
                    <a:pt x="340973" y="291428"/>
                    <a:pt x="305584" y="305525"/>
                  </a:cubicBezTo>
                  <a:cubicBezTo>
                    <a:pt x="323601" y="287756"/>
                    <a:pt x="343020" y="271531"/>
                    <a:pt x="362655" y="255441"/>
                  </a:cubicBezTo>
                  <a:cubicBezTo>
                    <a:pt x="367954" y="256850"/>
                    <a:pt x="372945" y="259023"/>
                    <a:pt x="378184" y="260425"/>
                  </a:cubicBezTo>
                  <a:cubicBezTo>
                    <a:pt x="390887" y="263250"/>
                    <a:pt x="449247" y="268421"/>
                    <a:pt x="451121" y="249131"/>
                  </a:cubicBezTo>
                  <a:cubicBezTo>
                    <a:pt x="452732" y="224167"/>
                    <a:pt x="397190" y="235716"/>
                    <a:pt x="373740" y="246351"/>
                  </a:cubicBezTo>
                  <a:cubicBezTo>
                    <a:pt x="387170" y="235341"/>
                    <a:pt x="400533" y="224205"/>
                    <a:pt x="413491" y="212521"/>
                  </a:cubicBezTo>
                  <a:cubicBezTo>
                    <a:pt x="421832" y="209112"/>
                    <a:pt x="430069" y="205214"/>
                    <a:pt x="438890" y="203011"/>
                  </a:cubicBezTo>
                  <a:cubicBezTo>
                    <a:pt x="457244" y="198777"/>
                    <a:pt x="472300" y="196424"/>
                    <a:pt x="485483" y="180423"/>
                  </a:cubicBezTo>
                  <a:cubicBezTo>
                    <a:pt x="503365" y="157364"/>
                    <a:pt x="487837" y="143717"/>
                    <a:pt x="462422" y="152185"/>
                  </a:cubicBezTo>
                  <a:cubicBezTo>
                    <a:pt x="442187" y="159245"/>
                    <a:pt x="430421" y="172892"/>
                    <a:pt x="421480" y="191245"/>
                  </a:cubicBezTo>
                  <a:cubicBezTo>
                    <a:pt x="419546" y="195112"/>
                    <a:pt x="417755" y="199047"/>
                    <a:pt x="415679" y="202779"/>
                  </a:cubicBezTo>
                  <a:cubicBezTo>
                    <a:pt x="401552" y="213833"/>
                    <a:pt x="387065" y="224482"/>
                    <a:pt x="372601" y="235162"/>
                  </a:cubicBezTo>
                  <a:cubicBezTo>
                    <a:pt x="375651" y="231070"/>
                    <a:pt x="378686" y="226985"/>
                    <a:pt x="381489" y="222774"/>
                  </a:cubicBezTo>
                  <a:cubicBezTo>
                    <a:pt x="387132" y="215242"/>
                    <a:pt x="399843" y="199714"/>
                    <a:pt x="397482" y="189364"/>
                  </a:cubicBezTo>
                  <a:cubicBezTo>
                    <a:pt x="394192" y="177134"/>
                    <a:pt x="383835" y="180896"/>
                    <a:pt x="375366" y="187011"/>
                  </a:cubicBezTo>
                  <a:cubicBezTo>
                    <a:pt x="355865" y="201640"/>
                    <a:pt x="358099" y="226086"/>
                    <a:pt x="355438" y="247939"/>
                  </a:cubicBezTo>
                  <a:cubicBezTo>
                    <a:pt x="346489" y="254662"/>
                    <a:pt x="337608" y="261466"/>
                    <a:pt x="328922" y="268481"/>
                  </a:cubicBezTo>
                  <a:cubicBezTo>
                    <a:pt x="324043" y="272423"/>
                    <a:pt x="318812" y="276680"/>
                    <a:pt x="313461" y="281169"/>
                  </a:cubicBezTo>
                  <a:cubicBezTo>
                    <a:pt x="315252" y="277871"/>
                    <a:pt x="317171" y="274589"/>
                    <a:pt x="319367" y="271239"/>
                  </a:cubicBezTo>
                  <a:cubicBezTo>
                    <a:pt x="325955" y="261354"/>
                    <a:pt x="353250" y="199242"/>
                    <a:pt x="318895" y="216179"/>
                  </a:cubicBezTo>
                  <a:cubicBezTo>
                    <a:pt x="294095" y="227720"/>
                    <a:pt x="287200" y="274521"/>
                    <a:pt x="290370" y="302063"/>
                  </a:cubicBezTo>
                  <a:cubicBezTo>
                    <a:pt x="280897" y="311446"/>
                    <a:pt x="272091" y="321563"/>
                    <a:pt x="265136" y="332302"/>
                  </a:cubicBezTo>
                  <a:cubicBezTo>
                    <a:pt x="278042" y="268309"/>
                    <a:pt x="299409" y="206676"/>
                    <a:pt x="330931" y="151616"/>
                  </a:cubicBezTo>
                  <a:cubicBezTo>
                    <a:pt x="331583" y="151833"/>
                    <a:pt x="332287" y="151908"/>
                    <a:pt x="333082" y="151631"/>
                  </a:cubicBezTo>
                  <a:cubicBezTo>
                    <a:pt x="350312" y="145673"/>
                    <a:pt x="439354" y="145620"/>
                    <a:pt x="430811" y="114954"/>
                  </a:cubicBezTo>
                  <a:cubicBezTo>
                    <a:pt x="423241" y="87817"/>
                    <a:pt x="370360" y="113252"/>
                    <a:pt x="342742" y="132011"/>
                  </a:cubicBezTo>
                  <a:cubicBezTo>
                    <a:pt x="351031" y="118993"/>
                    <a:pt x="359867" y="106350"/>
                    <a:pt x="369415" y="94239"/>
                  </a:cubicBezTo>
                  <a:cubicBezTo>
                    <a:pt x="389313" y="90312"/>
                    <a:pt x="412022" y="88844"/>
                    <a:pt x="430773" y="81080"/>
                  </a:cubicBezTo>
                  <a:cubicBezTo>
                    <a:pt x="440141" y="77197"/>
                    <a:pt x="451068" y="64974"/>
                    <a:pt x="439894" y="56199"/>
                  </a:cubicBezTo>
                  <a:cubicBezTo>
                    <a:pt x="432160" y="50128"/>
                    <a:pt x="419689" y="54887"/>
                    <a:pt x="409863" y="59908"/>
                  </a:cubicBezTo>
                  <a:cubicBezTo>
                    <a:pt x="406176" y="61535"/>
                    <a:pt x="402519" y="63558"/>
                    <a:pt x="398996" y="65874"/>
                  </a:cubicBezTo>
                  <a:cubicBezTo>
                    <a:pt x="395369" y="67897"/>
                    <a:pt x="391592" y="70138"/>
                    <a:pt x="387814" y="72581"/>
                  </a:cubicBezTo>
                  <a:cubicBezTo>
                    <a:pt x="393458" y="66308"/>
                    <a:pt x="399296" y="60193"/>
                    <a:pt x="405344" y="54243"/>
                  </a:cubicBezTo>
                  <a:cubicBezTo>
                    <a:pt x="409001" y="52361"/>
                    <a:pt x="412329" y="49911"/>
                    <a:pt x="416016" y="47970"/>
                  </a:cubicBezTo>
                  <a:cubicBezTo>
                    <a:pt x="420933" y="45384"/>
                    <a:pt x="426269" y="43563"/>
                    <a:pt x="431328" y="41300"/>
                  </a:cubicBezTo>
                  <a:cubicBezTo>
                    <a:pt x="437001" y="38767"/>
                    <a:pt x="442375" y="35424"/>
                    <a:pt x="447606" y="32112"/>
                  </a:cubicBezTo>
                  <a:cubicBezTo>
                    <a:pt x="455033" y="27398"/>
                    <a:pt x="471266" y="17746"/>
                    <a:pt x="468958" y="6946"/>
                  </a:cubicBezTo>
                  <a:cubicBezTo>
                    <a:pt x="466282" y="-5584"/>
                    <a:pt x="440793" y="2008"/>
                    <a:pt x="434288" y="5342"/>
                  </a:cubicBezTo>
                  <a:cubicBezTo>
                    <a:pt x="419187" y="13084"/>
                    <a:pt x="411227" y="30741"/>
                    <a:pt x="404467" y="46044"/>
                  </a:cubicBezTo>
                  <a:cubicBezTo>
                    <a:pt x="403231" y="47243"/>
                    <a:pt x="402204" y="48607"/>
                    <a:pt x="401364" y="50098"/>
                  </a:cubicBezTo>
                  <a:cubicBezTo>
                    <a:pt x="395054" y="56064"/>
                    <a:pt x="388961" y="62179"/>
                    <a:pt x="383078" y="68437"/>
                  </a:cubicBezTo>
                  <a:cubicBezTo>
                    <a:pt x="391014" y="48749"/>
                    <a:pt x="398869" y="19911"/>
                    <a:pt x="383715" y="16194"/>
                  </a:cubicBezTo>
                  <a:cubicBezTo>
                    <a:pt x="370614" y="12979"/>
                    <a:pt x="359260" y="27151"/>
                    <a:pt x="356165" y="38182"/>
                  </a:cubicBezTo>
                  <a:cubicBezTo>
                    <a:pt x="351721" y="54025"/>
                    <a:pt x="359290" y="72304"/>
                    <a:pt x="367032" y="86438"/>
                  </a:cubicBezTo>
                  <a:cubicBezTo>
                    <a:pt x="359522" y="95379"/>
                    <a:pt x="352425" y="104604"/>
                    <a:pt x="345673" y="114047"/>
                  </a:cubicBezTo>
                  <a:cubicBezTo>
                    <a:pt x="348963" y="88296"/>
                    <a:pt x="347404" y="53763"/>
                    <a:pt x="326089" y="53621"/>
                  </a:cubicBezTo>
                  <a:cubicBezTo>
                    <a:pt x="288474" y="53366"/>
                    <a:pt x="313566" y="122935"/>
                    <a:pt x="327881" y="140749"/>
                  </a:cubicBezTo>
                  <a:cubicBezTo>
                    <a:pt x="311250" y="167713"/>
                    <a:pt x="297295" y="196281"/>
                    <a:pt x="285784" y="226004"/>
                  </a:cubicBezTo>
                  <a:cubicBezTo>
                    <a:pt x="285514" y="215677"/>
                    <a:pt x="284180" y="205297"/>
                    <a:pt x="281872" y="194970"/>
                  </a:cubicBezTo>
                  <a:cubicBezTo>
                    <a:pt x="281902" y="194880"/>
                    <a:pt x="281984" y="194857"/>
                    <a:pt x="281999" y="194767"/>
                  </a:cubicBezTo>
                  <a:cubicBezTo>
                    <a:pt x="286781" y="173933"/>
                    <a:pt x="309174" y="165233"/>
                    <a:pt x="315350" y="145485"/>
                  </a:cubicBezTo>
                  <a:cubicBezTo>
                    <a:pt x="318977" y="133907"/>
                    <a:pt x="315747" y="119120"/>
                    <a:pt x="301125" y="120477"/>
                  </a:cubicBezTo>
                  <a:cubicBezTo>
                    <a:pt x="281872" y="122260"/>
                    <a:pt x="274579" y="146962"/>
                    <a:pt x="273995" y="168620"/>
                  </a:cubicBezTo>
                  <a:cubicBezTo>
                    <a:pt x="270248" y="158398"/>
                    <a:pt x="265788" y="148333"/>
                    <a:pt x="260774" y="138546"/>
                  </a:cubicBezTo>
                  <a:cubicBezTo>
                    <a:pt x="266830" y="125618"/>
                    <a:pt x="275561" y="114362"/>
                    <a:pt x="281190" y="101119"/>
                  </a:cubicBezTo>
                  <a:cubicBezTo>
                    <a:pt x="285739" y="90402"/>
                    <a:pt x="284907" y="77909"/>
                    <a:pt x="271634" y="75511"/>
                  </a:cubicBezTo>
                  <a:cubicBezTo>
                    <a:pt x="249832" y="71592"/>
                    <a:pt x="243230" y="90297"/>
                    <a:pt x="243799" y="109250"/>
                  </a:cubicBezTo>
                  <a:cubicBezTo>
                    <a:pt x="240517" y="104169"/>
                    <a:pt x="237129" y="99246"/>
                    <a:pt x="233689" y="94442"/>
                  </a:cubicBezTo>
                  <a:cubicBezTo>
                    <a:pt x="233607" y="93970"/>
                    <a:pt x="233524" y="93490"/>
                    <a:pt x="233284" y="92995"/>
                  </a:cubicBezTo>
                  <a:cubicBezTo>
                    <a:pt x="229080" y="84474"/>
                    <a:pt x="230826" y="74904"/>
                    <a:pt x="227454" y="66218"/>
                  </a:cubicBezTo>
                  <a:cubicBezTo>
                    <a:pt x="225393" y="60905"/>
                    <a:pt x="221705" y="56326"/>
                    <a:pt x="217853" y="52197"/>
                  </a:cubicBezTo>
                  <a:cubicBezTo>
                    <a:pt x="211723" y="45624"/>
                    <a:pt x="201605" y="37920"/>
                    <a:pt x="192289" y="42132"/>
                  </a:cubicBezTo>
                  <a:cubicBezTo>
                    <a:pt x="181400" y="47056"/>
                    <a:pt x="187343" y="65529"/>
                    <a:pt x="191675" y="72559"/>
                  </a:cubicBezTo>
                  <a:cubicBezTo>
                    <a:pt x="199627" y="85471"/>
                    <a:pt x="212532" y="93280"/>
                    <a:pt x="225820" y="99590"/>
                  </a:cubicBezTo>
                  <a:cubicBezTo>
                    <a:pt x="229268" y="105691"/>
                    <a:pt x="232887" y="111724"/>
                    <a:pt x="236560" y="117719"/>
                  </a:cubicBezTo>
                  <a:cubicBezTo>
                    <a:pt x="233187" y="115268"/>
                    <a:pt x="229889" y="113020"/>
                    <a:pt x="227154" y="111012"/>
                  </a:cubicBezTo>
                  <a:cubicBezTo>
                    <a:pt x="217913" y="104244"/>
                    <a:pt x="200728" y="97087"/>
                    <a:pt x="193961" y="111289"/>
                  </a:cubicBezTo>
                  <a:cubicBezTo>
                    <a:pt x="188242" y="123280"/>
                    <a:pt x="203853" y="133944"/>
                    <a:pt x="212660" y="137961"/>
                  </a:cubicBezTo>
                  <a:cubicBezTo>
                    <a:pt x="224591" y="143402"/>
                    <a:pt x="240959" y="148610"/>
                    <a:pt x="254494" y="148131"/>
                  </a:cubicBezTo>
                  <a:cubicBezTo>
                    <a:pt x="254846" y="148760"/>
                    <a:pt x="255206" y="149390"/>
                    <a:pt x="255536" y="150019"/>
                  </a:cubicBezTo>
                  <a:cubicBezTo>
                    <a:pt x="258946" y="156457"/>
                    <a:pt x="261914" y="162947"/>
                    <a:pt x="264589" y="169497"/>
                  </a:cubicBezTo>
                  <a:cubicBezTo>
                    <a:pt x="258601" y="164671"/>
                    <a:pt x="251699" y="160923"/>
                    <a:pt x="244556" y="158450"/>
                  </a:cubicBezTo>
                  <a:cubicBezTo>
                    <a:pt x="235473" y="155310"/>
                    <a:pt x="221113" y="151541"/>
                    <a:pt x="213386" y="159455"/>
                  </a:cubicBezTo>
                  <a:cubicBezTo>
                    <a:pt x="204783" y="168253"/>
                    <a:pt x="216182" y="183399"/>
                    <a:pt x="223399" y="188532"/>
                  </a:cubicBezTo>
                  <a:cubicBezTo>
                    <a:pt x="237047" y="198260"/>
                    <a:pt x="257664" y="196866"/>
                    <a:pt x="273545" y="196476"/>
                  </a:cubicBezTo>
                  <a:cubicBezTo>
                    <a:pt x="277150" y="210288"/>
                    <a:pt x="279496" y="224467"/>
                    <a:pt x="280680" y="239223"/>
                  </a:cubicBezTo>
                  <a:cubicBezTo>
                    <a:pt x="280687" y="239343"/>
                    <a:pt x="280777" y="239373"/>
                    <a:pt x="280807" y="239486"/>
                  </a:cubicBezTo>
                  <a:cubicBezTo>
                    <a:pt x="251346" y="321495"/>
                    <a:pt x="239550" y="411427"/>
                    <a:pt x="239790" y="499687"/>
                  </a:cubicBezTo>
                  <a:cubicBezTo>
                    <a:pt x="232243" y="476469"/>
                    <a:pt x="221713" y="453125"/>
                    <a:pt x="210599" y="430732"/>
                  </a:cubicBezTo>
                  <a:cubicBezTo>
                    <a:pt x="211738" y="423350"/>
                    <a:pt x="213199" y="415878"/>
                    <a:pt x="215830" y="408631"/>
                  </a:cubicBezTo>
                  <a:cubicBezTo>
                    <a:pt x="221945" y="391687"/>
                    <a:pt x="263832" y="331455"/>
                    <a:pt x="227589" y="322987"/>
                  </a:cubicBezTo>
                  <a:cubicBezTo>
                    <a:pt x="188152" y="313746"/>
                    <a:pt x="194320" y="376406"/>
                    <a:pt x="203359" y="416365"/>
                  </a:cubicBezTo>
                  <a:cubicBezTo>
                    <a:pt x="196104" y="402216"/>
                    <a:pt x="188842" y="388562"/>
                    <a:pt x="182224" y="375716"/>
                  </a:cubicBezTo>
                  <a:cubicBezTo>
                    <a:pt x="176761" y="365112"/>
                    <a:pt x="171657" y="354365"/>
                    <a:pt x="166696" y="343574"/>
                  </a:cubicBezTo>
                  <a:cubicBezTo>
                    <a:pt x="168075" y="338260"/>
                    <a:pt x="170683" y="333112"/>
                    <a:pt x="173471" y="328638"/>
                  </a:cubicBezTo>
                  <a:cubicBezTo>
                    <a:pt x="180531" y="315463"/>
                    <a:pt x="191353" y="305578"/>
                    <a:pt x="195587" y="290994"/>
                  </a:cubicBezTo>
                  <a:cubicBezTo>
                    <a:pt x="199349" y="278756"/>
                    <a:pt x="204056" y="244874"/>
                    <a:pt x="185702" y="241112"/>
                  </a:cubicBezTo>
                  <a:cubicBezTo>
                    <a:pt x="165939" y="237350"/>
                    <a:pt x="154644" y="270287"/>
                    <a:pt x="153228" y="283934"/>
                  </a:cubicBezTo>
                  <a:cubicBezTo>
                    <a:pt x="152186" y="294141"/>
                    <a:pt x="152628" y="305076"/>
                    <a:pt x="154180" y="315845"/>
                  </a:cubicBezTo>
                  <a:cubicBezTo>
                    <a:pt x="143492" y="291976"/>
                    <a:pt x="132715" y="268256"/>
                    <a:pt x="119832" y="245631"/>
                  </a:cubicBezTo>
                  <a:cubicBezTo>
                    <a:pt x="119705" y="240475"/>
                    <a:pt x="119825" y="235319"/>
                    <a:pt x="119345" y="230275"/>
                  </a:cubicBezTo>
                  <a:cubicBezTo>
                    <a:pt x="117936" y="208160"/>
                    <a:pt x="85462" y="111686"/>
                    <a:pt x="59112" y="160631"/>
                  </a:cubicBezTo>
                  <a:cubicBezTo>
                    <a:pt x="38232" y="199826"/>
                    <a:pt x="82539" y="223208"/>
                    <a:pt x="109272" y="245436"/>
                  </a:cubicBezTo>
                  <a:cubicBezTo>
                    <a:pt x="116782" y="260080"/>
                    <a:pt x="123692" y="275009"/>
                    <a:pt x="130347" y="290065"/>
                  </a:cubicBezTo>
                  <a:cubicBezTo>
                    <a:pt x="127694" y="288086"/>
                    <a:pt x="125018" y="286130"/>
                    <a:pt x="122643" y="283927"/>
                  </a:cubicBezTo>
                  <a:cubicBezTo>
                    <a:pt x="113702" y="275451"/>
                    <a:pt x="61465" y="233101"/>
                    <a:pt x="54877" y="262276"/>
                  </a:cubicBezTo>
                  <a:cubicBezTo>
                    <a:pt x="49069" y="285950"/>
                    <a:pt x="116572" y="302408"/>
                    <a:pt x="137542" y="306432"/>
                  </a:cubicBezTo>
                  <a:cubicBezTo>
                    <a:pt x="146843" y="327821"/>
                    <a:pt x="156038" y="349299"/>
                    <a:pt x="166373" y="370313"/>
                  </a:cubicBezTo>
                  <a:cubicBezTo>
                    <a:pt x="169191" y="376039"/>
                    <a:pt x="172077" y="381637"/>
                    <a:pt x="174947" y="387250"/>
                  </a:cubicBezTo>
                  <a:cubicBezTo>
                    <a:pt x="171470" y="384687"/>
                    <a:pt x="167947" y="382177"/>
                    <a:pt x="164530" y="379441"/>
                  </a:cubicBezTo>
                  <a:cubicBezTo>
                    <a:pt x="144767" y="364385"/>
                    <a:pt x="99117" y="308381"/>
                    <a:pt x="70413" y="328615"/>
                  </a:cubicBezTo>
                  <a:cubicBezTo>
                    <a:pt x="34327" y="353916"/>
                    <a:pt x="164312" y="394137"/>
                    <a:pt x="180755" y="398664"/>
                  </a:cubicBezTo>
                  <a:cubicBezTo>
                    <a:pt x="192627" y="421656"/>
                    <a:pt x="204386" y="444431"/>
                    <a:pt x="214173" y="468923"/>
                  </a:cubicBezTo>
                  <a:cubicBezTo>
                    <a:pt x="210351" y="466142"/>
                    <a:pt x="206372" y="463474"/>
                    <a:pt x="202175" y="460851"/>
                  </a:cubicBezTo>
                  <a:cubicBezTo>
                    <a:pt x="190416" y="453320"/>
                    <a:pt x="181939" y="444851"/>
                    <a:pt x="171117" y="436383"/>
                  </a:cubicBezTo>
                  <a:cubicBezTo>
                    <a:pt x="157942" y="425561"/>
                    <a:pt x="116055" y="402973"/>
                    <a:pt x="99117" y="416620"/>
                  </a:cubicBezTo>
                  <a:cubicBezTo>
                    <a:pt x="67565" y="442318"/>
                    <a:pt x="192679" y="472737"/>
                    <a:pt x="217344" y="476911"/>
                  </a:cubicBezTo>
                  <a:cubicBezTo>
                    <a:pt x="225108" y="497079"/>
                    <a:pt x="232340" y="517328"/>
                    <a:pt x="240614" y="537278"/>
                  </a:cubicBezTo>
                  <a:cubicBezTo>
                    <a:pt x="241873" y="568124"/>
                    <a:pt x="244466" y="598603"/>
                    <a:pt x="248259" y="628258"/>
                  </a:cubicBezTo>
                  <a:cubicBezTo>
                    <a:pt x="258384" y="707540"/>
                    <a:pt x="282029" y="783697"/>
                    <a:pt x="315560" y="855664"/>
                  </a:cubicBezTo>
                  <a:cubicBezTo>
                    <a:pt x="302384" y="844288"/>
                    <a:pt x="288782" y="833376"/>
                    <a:pt x="274812" y="822914"/>
                  </a:cubicBezTo>
                  <a:cubicBezTo>
                    <a:pt x="268711" y="809574"/>
                    <a:pt x="263720" y="800169"/>
                    <a:pt x="262716" y="785068"/>
                  </a:cubicBezTo>
                  <a:cubicBezTo>
                    <a:pt x="261861" y="772298"/>
                    <a:pt x="261344" y="759543"/>
                    <a:pt x="259733" y="746832"/>
                  </a:cubicBezTo>
                  <a:cubicBezTo>
                    <a:pt x="258031" y="733433"/>
                    <a:pt x="253602" y="710021"/>
                    <a:pt x="236702" y="707832"/>
                  </a:cubicBezTo>
                  <a:cubicBezTo>
                    <a:pt x="215477" y="705082"/>
                    <a:pt x="216362" y="732638"/>
                    <a:pt x="217958" y="746615"/>
                  </a:cubicBezTo>
                  <a:cubicBezTo>
                    <a:pt x="220259" y="766775"/>
                    <a:pt x="227776" y="784506"/>
                    <a:pt x="240637" y="798663"/>
                  </a:cubicBezTo>
                  <a:cubicBezTo>
                    <a:pt x="228076" y="790217"/>
                    <a:pt x="215298" y="782070"/>
                    <a:pt x="202317" y="774261"/>
                  </a:cubicBezTo>
                  <a:cubicBezTo>
                    <a:pt x="193691" y="744262"/>
                    <a:pt x="210801" y="671448"/>
                    <a:pt x="163331" y="682869"/>
                  </a:cubicBezTo>
                  <a:cubicBezTo>
                    <a:pt x="129373" y="691038"/>
                    <a:pt x="143507" y="726148"/>
                    <a:pt x="162034" y="751247"/>
                  </a:cubicBezTo>
                  <a:cubicBezTo>
                    <a:pt x="148874" y="744134"/>
                    <a:pt x="135571" y="737322"/>
                    <a:pt x="122170" y="730765"/>
                  </a:cubicBezTo>
                  <a:cubicBezTo>
                    <a:pt x="111378" y="718062"/>
                    <a:pt x="98345" y="706461"/>
                    <a:pt x="87096" y="694335"/>
                  </a:cubicBezTo>
                  <a:cubicBezTo>
                    <a:pt x="76769" y="683184"/>
                    <a:pt x="64732" y="672070"/>
                    <a:pt x="50410" y="666382"/>
                  </a:cubicBezTo>
                  <a:cubicBezTo>
                    <a:pt x="33435" y="659637"/>
                    <a:pt x="7264" y="654750"/>
                    <a:pt x="1111" y="677518"/>
                  </a:cubicBezTo>
                  <a:cubicBezTo>
                    <a:pt x="-5027" y="700211"/>
                    <a:pt x="15426" y="718182"/>
                    <a:pt x="33922" y="725436"/>
                  </a:cubicBezTo>
                  <a:cubicBezTo>
                    <a:pt x="59936" y="735643"/>
                    <a:pt x="89794" y="734617"/>
                    <a:pt x="117187" y="738866"/>
                  </a:cubicBezTo>
                  <a:cubicBezTo>
                    <a:pt x="132236" y="747492"/>
                    <a:pt x="147067" y="756418"/>
                    <a:pt x="161719" y="765568"/>
                  </a:cubicBezTo>
                  <a:cubicBezTo>
                    <a:pt x="149915" y="763852"/>
                    <a:pt x="137557" y="764062"/>
                    <a:pt x="127139" y="764676"/>
                  </a:cubicBezTo>
                  <a:cubicBezTo>
                    <a:pt x="112697" y="765516"/>
                    <a:pt x="82457" y="768993"/>
                    <a:pt x="80636" y="788358"/>
                  </a:cubicBezTo>
                  <a:cubicBezTo>
                    <a:pt x="78680" y="809230"/>
                    <a:pt x="98113" y="813284"/>
                    <a:pt x="114369" y="809867"/>
                  </a:cubicBezTo>
                  <a:cubicBezTo>
                    <a:pt x="127109" y="807184"/>
                    <a:pt x="139393" y="800926"/>
                    <a:pt x="151002" y="795245"/>
                  </a:cubicBezTo>
                  <a:cubicBezTo>
                    <a:pt x="163885" y="788950"/>
                    <a:pt x="174220" y="784626"/>
                    <a:pt x="187455" y="781958"/>
                  </a:cubicBezTo>
                  <a:cubicBezTo>
                    <a:pt x="205127" y="793424"/>
                    <a:pt x="222627" y="805168"/>
                    <a:pt x="240067" y="817069"/>
                  </a:cubicBezTo>
                  <a:cubicBezTo>
                    <a:pt x="209894" y="812737"/>
                    <a:pt x="167812" y="819002"/>
                    <a:pt x="157530" y="844295"/>
                  </a:cubicBezTo>
                  <a:cubicBezTo>
                    <a:pt x="149181" y="864867"/>
                    <a:pt x="172631" y="873081"/>
                    <a:pt x="188070" y="872271"/>
                  </a:cubicBezTo>
                  <a:cubicBezTo>
                    <a:pt x="199627" y="871664"/>
                    <a:pt x="209984" y="867715"/>
                    <a:pt x="219187" y="860865"/>
                  </a:cubicBezTo>
                  <a:cubicBezTo>
                    <a:pt x="225063" y="856481"/>
                    <a:pt x="229762" y="850463"/>
                    <a:pt x="234581" y="845000"/>
                  </a:cubicBezTo>
                  <a:cubicBezTo>
                    <a:pt x="241281" y="837416"/>
                    <a:pt x="249225" y="832942"/>
                    <a:pt x="258069" y="829367"/>
                  </a:cubicBezTo>
                  <a:cubicBezTo>
                    <a:pt x="280343" y="844692"/>
                    <a:pt x="302631" y="860183"/>
                    <a:pt x="325190" y="875606"/>
                  </a:cubicBezTo>
                  <a:cubicBezTo>
                    <a:pt x="333044" y="891442"/>
                    <a:pt x="341341" y="907082"/>
                    <a:pt x="350117" y="922483"/>
                  </a:cubicBezTo>
                  <a:cubicBezTo>
                    <a:pt x="376115" y="968138"/>
                    <a:pt x="406146" y="1013883"/>
                    <a:pt x="439197" y="1057417"/>
                  </a:cubicBezTo>
                  <a:cubicBezTo>
                    <a:pt x="424703" y="1048791"/>
                    <a:pt x="408582" y="1041694"/>
                    <a:pt x="391839" y="1035714"/>
                  </a:cubicBezTo>
                  <a:cubicBezTo>
                    <a:pt x="391554" y="1035399"/>
                    <a:pt x="391307" y="1035054"/>
                    <a:pt x="390947" y="1034784"/>
                  </a:cubicBezTo>
                  <a:cubicBezTo>
                    <a:pt x="363989" y="1015007"/>
                    <a:pt x="354509" y="987743"/>
                    <a:pt x="337406" y="960269"/>
                  </a:cubicBezTo>
                  <a:cubicBezTo>
                    <a:pt x="325715" y="941496"/>
                    <a:pt x="309639" y="925271"/>
                    <a:pt x="286054" y="930644"/>
                  </a:cubicBezTo>
                  <a:cubicBezTo>
                    <a:pt x="262626" y="935988"/>
                    <a:pt x="274737" y="964638"/>
                    <a:pt x="283108" y="976989"/>
                  </a:cubicBezTo>
                  <a:cubicBezTo>
                    <a:pt x="294148" y="993266"/>
                    <a:pt x="310088" y="1006246"/>
                    <a:pt x="327393" y="1017083"/>
                  </a:cubicBezTo>
                  <a:cubicBezTo>
                    <a:pt x="317471" y="1014647"/>
                    <a:pt x="307840" y="1012369"/>
                    <a:pt x="298839" y="1010166"/>
                  </a:cubicBezTo>
                  <a:cubicBezTo>
                    <a:pt x="290940" y="1008240"/>
                    <a:pt x="283026" y="1006434"/>
                    <a:pt x="275082" y="1004680"/>
                  </a:cubicBezTo>
                  <a:cubicBezTo>
                    <a:pt x="274812" y="1004568"/>
                    <a:pt x="274482" y="1004553"/>
                    <a:pt x="274190" y="1004478"/>
                  </a:cubicBezTo>
                  <a:cubicBezTo>
                    <a:pt x="272286" y="1004058"/>
                    <a:pt x="270367" y="1003661"/>
                    <a:pt x="268464" y="1003249"/>
                  </a:cubicBezTo>
                  <a:cubicBezTo>
                    <a:pt x="264837" y="996736"/>
                    <a:pt x="259950" y="990988"/>
                    <a:pt x="256533" y="984198"/>
                  </a:cubicBezTo>
                  <a:cubicBezTo>
                    <a:pt x="251436" y="974096"/>
                    <a:pt x="246715" y="963859"/>
                    <a:pt x="241161" y="953974"/>
                  </a:cubicBezTo>
                  <a:cubicBezTo>
                    <a:pt x="233075" y="939555"/>
                    <a:pt x="220589" y="918578"/>
                    <a:pt x="201703" y="918578"/>
                  </a:cubicBezTo>
                  <a:cubicBezTo>
                    <a:pt x="182516" y="918578"/>
                    <a:pt x="179714" y="941309"/>
                    <a:pt x="186309" y="954596"/>
                  </a:cubicBezTo>
                  <a:cubicBezTo>
                    <a:pt x="194418" y="970948"/>
                    <a:pt x="207353" y="981470"/>
                    <a:pt x="222020" y="989961"/>
                  </a:cubicBezTo>
                  <a:cubicBezTo>
                    <a:pt x="225910" y="992862"/>
                    <a:pt x="229957" y="995200"/>
                    <a:pt x="233802" y="996286"/>
                  </a:cubicBezTo>
                  <a:cubicBezTo>
                    <a:pt x="212652" y="992285"/>
                    <a:pt x="191420" y="988650"/>
                    <a:pt x="170158" y="985195"/>
                  </a:cubicBezTo>
                  <a:cubicBezTo>
                    <a:pt x="170136" y="985180"/>
                    <a:pt x="170136" y="985165"/>
                    <a:pt x="170128" y="985150"/>
                  </a:cubicBezTo>
                  <a:cubicBezTo>
                    <a:pt x="163211" y="977783"/>
                    <a:pt x="163271" y="966976"/>
                    <a:pt x="157170" y="958943"/>
                  </a:cubicBezTo>
                  <a:cubicBezTo>
                    <a:pt x="152651" y="952985"/>
                    <a:pt x="147210" y="947784"/>
                    <a:pt x="141559" y="942905"/>
                  </a:cubicBezTo>
                  <a:cubicBezTo>
                    <a:pt x="133382" y="935845"/>
                    <a:pt x="119532" y="923877"/>
                    <a:pt x="107908" y="929363"/>
                  </a:cubicBezTo>
                  <a:cubicBezTo>
                    <a:pt x="93924" y="935958"/>
                    <a:pt x="106717" y="959130"/>
                    <a:pt x="113117" y="965935"/>
                  </a:cubicBezTo>
                  <a:cubicBezTo>
                    <a:pt x="117854" y="970978"/>
                    <a:pt x="123624" y="975198"/>
                    <a:pt x="129912" y="978765"/>
                  </a:cubicBezTo>
                  <a:cubicBezTo>
                    <a:pt x="124396" y="977888"/>
                    <a:pt x="118880" y="977019"/>
                    <a:pt x="113364" y="976134"/>
                  </a:cubicBezTo>
                  <a:cubicBezTo>
                    <a:pt x="91338" y="962877"/>
                    <a:pt x="15711" y="912553"/>
                    <a:pt x="14579" y="959662"/>
                  </a:cubicBezTo>
                  <a:cubicBezTo>
                    <a:pt x="13575" y="1000970"/>
                    <a:pt x="81782" y="988125"/>
                    <a:pt x="107234" y="981867"/>
                  </a:cubicBezTo>
                  <a:cubicBezTo>
                    <a:pt x="109617" y="982430"/>
                    <a:pt x="112008" y="982947"/>
                    <a:pt x="114399" y="983494"/>
                  </a:cubicBezTo>
                  <a:cubicBezTo>
                    <a:pt x="114549" y="983546"/>
                    <a:pt x="114698" y="983614"/>
                    <a:pt x="114841" y="983666"/>
                  </a:cubicBezTo>
                  <a:cubicBezTo>
                    <a:pt x="115178" y="983786"/>
                    <a:pt x="115478" y="983801"/>
                    <a:pt x="115785" y="983801"/>
                  </a:cubicBezTo>
                  <a:cubicBezTo>
                    <a:pt x="124749" y="985824"/>
                    <a:pt x="133735" y="987758"/>
                    <a:pt x="142735" y="989617"/>
                  </a:cubicBezTo>
                  <a:cubicBezTo>
                    <a:pt x="130924" y="993086"/>
                    <a:pt x="119937" y="1001053"/>
                    <a:pt x="111064" y="1008719"/>
                  </a:cubicBezTo>
                  <a:cubicBezTo>
                    <a:pt x="102745" y="1015906"/>
                    <a:pt x="87883" y="1033915"/>
                    <a:pt x="98270" y="1045074"/>
                  </a:cubicBezTo>
                  <a:cubicBezTo>
                    <a:pt x="106567" y="1054007"/>
                    <a:pt x="125311" y="1039124"/>
                    <a:pt x="131726" y="1034522"/>
                  </a:cubicBezTo>
                  <a:cubicBezTo>
                    <a:pt x="137984" y="1030026"/>
                    <a:pt x="143950" y="1025094"/>
                    <a:pt x="149646" y="1019901"/>
                  </a:cubicBezTo>
                  <a:cubicBezTo>
                    <a:pt x="157215" y="1012991"/>
                    <a:pt x="161322" y="1003421"/>
                    <a:pt x="169004" y="996571"/>
                  </a:cubicBezTo>
                  <a:cubicBezTo>
                    <a:pt x="169521" y="996114"/>
                    <a:pt x="169881" y="995604"/>
                    <a:pt x="170128" y="995095"/>
                  </a:cubicBezTo>
                  <a:cubicBezTo>
                    <a:pt x="190386" y="999014"/>
                    <a:pt x="210681" y="1002791"/>
                    <a:pt x="230961" y="1006696"/>
                  </a:cubicBezTo>
                  <a:cubicBezTo>
                    <a:pt x="219375" y="1008719"/>
                    <a:pt x="207916" y="1011792"/>
                    <a:pt x="196749" y="1015224"/>
                  </a:cubicBezTo>
                  <a:cubicBezTo>
                    <a:pt x="181760" y="1019826"/>
                    <a:pt x="151077" y="1030048"/>
                    <a:pt x="151204" y="1050275"/>
                  </a:cubicBezTo>
                  <a:cubicBezTo>
                    <a:pt x="151339" y="1071244"/>
                    <a:pt x="172174" y="1075921"/>
                    <a:pt x="188430" y="1068561"/>
                  </a:cubicBezTo>
                  <a:cubicBezTo>
                    <a:pt x="201200" y="1062776"/>
                    <a:pt x="212292" y="1054337"/>
                    <a:pt x="223257" y="1045696"/>
                  </a:cubicBezTo>
                  <a:cubicBezTo>
                    <a:pt x="240120" y="1032409"/>
                    <a:pt x="252688" y="1023910"/>
                    <a:pt x="274122" y="1017473"/>
                  </a:cubicBezTo>
                  <a:cubicBezTo>
                    <a:pt x="275127" y="1017173"/>
                    <a:pt x="275921" y="1016671"/>
                    <a:pt x="276603" y="1016064"/>
                  </a:cubicBezTo>
                  <a:cubicBezTo>
                    <a:pt x="296868" y="1020560"/>
                    <a:pt x="316594" y="1025829"/>
                    <a:pt x="335930" y="1031839"/>
                  </a:cubicBezTo>
                  <a:cubicBezTo>
                    <a:pt x="308275" y="1038337"/>
                    <a:pt x="282891" y="1058197"/>
                    <a:pt x="262693" y="1076797"/>
                  </a:cubicBezTo>
                  <a:cubicBezTo>
                    <a:pt x="253984" y="1084816"/>
                    <a:pt x="230377" y="1118900"/>
                    <a:pt x="255873" y="1124004"/>
                  </a:cubicBezTo>
                  <a:cubicBezTo>
                    <a:pt x="277600" y="1128365"/>
                    <a:pt x="301859" y="1106954"/>
                    <a:pt x="317583" y="1094948"/>
                  </a:cubicBezTo>
                  <a:cubicBezTo>
                    <a:pt x="336544" y="1080477"/>
                    <a:pt x="356892" y="1062543"/>
                    <a:pt x="372533" y="1044152"/>
                  </a:cubicBezTo>
                  <a:cubicBezTo>
                    <a:pt x="401462" y="1054809"/>
                    <a:pt x="429754" y="1067332"/>
                    <a:pt x="458016" y="1081549"/>
                  </a:cubicBezTo>
                  <a:cubicBezTo>
                    <a:pt x="489148" y="1120384"/>
                    <a:pt x="522671" y="1157001"/>
                    <a:pt x="557880" y="1189564"/>
                  </a:cubicBezTo>
                  <a:cubicBezTo>
                    <a:pt x="560129" y="1191639"/>
                    <a:pt x="564311" y="1188814"/>
                    <a:pt x="562325" y="1186139"/>
                  </a:cubicBezTo>
                  <a:cubicBezTo>
                    <a:pt x="552702" y="1173293"/>
                    <a:pt x="542846" y="1160681"/>
                    <a:pt x="532901" y="1148150"/>
                  </a:cubicBezTo>
                  <a:cubicBezTo>
                    <a:pt x="532924" y="1147648"/>
                    <a:pt x="532879" y="1147146"/>
                    <a:pt x="532661" y="1146659"/>
                  </a:cubicBezTo>
                  <a:cubicBezTo>
                    <a:pt x="517770" y="1112298"/>
                    <a:pt x="514614" y="1076138"/>
                    <a:pt x="515386" y="1039618"/>
                  </a:cubicBezTo>
                  <a:cubicBezTo>
                    <a:pt x="522491" y="1035969"/>
                    <a:pt x="527430" y="1029733"/>
                    <a:pt x="534370" y="1025177"/>
                  </a:cubicBezTo>
                  <a:cubicBezTo>
                    <a:pt x="539436" y="1021849"/>
                    <a:pt x="544907" y="1020066"/>
                    <a:pt x="550581" y="1018087"/>
                  </a:cubicBezTo>
                  <a:cubicBezTo>
                    <a:pt x="565405" y="1012886"/>
                    <a:pt x="580252" y="1007828"/>
                    <a:pt x="594319" y="1000738"/>
                  </a:cubicBezTo>
                  <a:cubicBezTo>
                    <a:pt x="610650" y="992502"/>
                    <a:pt x="628846" y="968408"/>
                    <a:pt x="603605" y="957406"/>
                  </a:cubicBezTo>
                  <a:cubicBezTo>
                    <a:pt x="590587" y="951726"/>
                    <a:pt x="575440" y="957151"/>
                    <a:pt x="561935" y="965275"/>
                  </a:cubicBezTo>
                  <a:cubicBezTo>
                    <a:pt x="557326" y="967793"/>
                    <a:pt x="552859" y="970881"/>
                    <a:pt x="548647" y="974351"/>
                  </a:cubicBezTo>
                  <a:cubicBezTo>
                    <a:pt x="544195" y="977723"/>
                    <a:pt x="540141" y="981066"/>
                    <a:pt x="536723" y="983943"/>
                  </a:cubicBezTo>
                  <a:cubicBezTo>
                    <a:pt x="531627" y="988253"/>
                    <a:pt x="523803" y="995612"/>
                    <a:pt x="517110" y="1004065"/>
                  </a:cubicBezTo>
                  <a:cubicBezTo>
                    <a:pt x="518024" y="990951"/>
                    <a:pt x="519104" y="977851"/>
                    <a:pt x="520056" y="964833"/>
                  </a:cubicBezTo>
                  <a:cubicBezTo>
                    <a:pt x="520558" y="957803"/>
                    <a:pt x="521195" y="950759"/>
                    <a:pt x="521892" y="943722"/>
                  </a:cubicBezTo>
                  <a:cubicBezTo>
                    <a:pt x="536334" y="933297"/>
                    <a:pt x="548999" y="923008"/>
                    <a:pt x="566619" y="917507"/>
                  </a:cubicBezTo>
                  <a:cubicBezTo>
                    <a:pt x="582238" y="912628"/>
                    <a:pt x="597624" y="907787"/>
                    <a:pt x="612298" y="900420"/>
                  </a:cubicBezTo>
                  <a:cubicBezTo>
                    <a:pt x="625781" y="893660"/>
                    <a:pt x="653428" y="866261"/>
                    <a:pt x="633178" y="850501"/>
                  </a:cubicBezTo>
                  <a:cubicBezTo>
                    <a:pt x="615363" y="836636"/>
                    <a:pt x="589410" y="853393"/>
                    <a:pt x="573746" y="863660"/>
                  </a:cubicBezTo>
                  <a:cubicBezTo>
                    <a:pt x="559035" y="873298"/>
                    <a:pt x="538372" y="887560"/>
                    <a:pt x="526883" y="904849"/>
                  </a:cubicBezTo>
                  <a:cubicBezTo>
                    <a:pt x="529948" y="885514"/>
                    <a:pt x="533920" y="866313"/>
                    <a:pt x="538994" y="847435"/>
                  </a:cubicBezTo>
                  <a:cubicBezTo>
                    <a:pt x="549224" y="844340"/>
                    <a:pt x="556929" y="835265"/>
                    <a:pt x="567826" y="832462"/>
                  </a:cubicBezTo>
                  <a:cubicBezTo>
                    <a:pt x="580536" y="829187"/>
                    <a:pt x="593382" y="826451"/>
                    <a:pt x="605980" y="822757"/>
                  </a:cubicBezTo>
                  <a:cubicBezTo>
                    <a:pt x="620850" y="818410"/>
                    <a:pt x="650992" y="810534"/>
                    <a:pt x="649824" y="790074"/>
                  </a:cubicBezTo>
                  <a:cubicBezTo>
                    <a:pt x="648437" y="767142"/>
                    <a:pt x="617252" y="776899"/>
                    <a:pt x="605141" y="781808"/>
                  </a:cubicBezTo>
                  <a:close/>
                  <a:moveTo>
                    <a:pt x="412089" y="39996"/>
                  </a:moveTo>
                  <a:cubicBezTo>
                    <a:pt x="412104" y="40086"/>
                    <a:pt x="412112" y="40183"/>
                    <a:pt x="412142" y="40273"/>
                  </a:cubicBezTo>
                  <a:cubicBezTo>
                    <a:pt x="412014" y="40386"/>
                    <a:pt x="411887" y="40498"/>
                    <a:pt x="411752" y="40610"/>
                  </a:cubicBezTo>
                  <a:cubicBezTo>
                    <a:pt x="411864" y="40408"/>
                    <a:pt x="411977" y="40206"/>
                    <a:pt x="412089" y="39996"/>
                  </a:cubicBezTo>
                  <a:close/>
                  <a:moveTo>
                    <a:pt x="199125" y="69906"/>
                  </a:moveTo>
                  <a:cubicBezTo>
                    <a:pt x="199274" y="70085"/>
                    <a:pt x="199417" y="70273"/>
                    <a:pt x="199567" y="70453"/>
                  </a:cubicBezTo>
                  <a:cubicBezTo>
                    <a:pt x="199761" y="70820"/>
                    <a:pt x="199979" y="71180"/>
                    <a:pt x="200174" y="71539"/>
                  </a:cubicBezTo>
                  <a:cubicBezTo>
                    <a:pt x="199806" y="71007"/>
                    <a:pt x="199484" y="70453"/>
                    <a:pt x="199125" y="69906"/>
                  </a:cubicBezTo>
                  <a:close/>
                  <a:moveTo>
                    <a:pt x="102610" y="778016"/>
                  </a:moveTo>
                  <a:cubicBezTo>
                    <a:pt x="102482" y="777919"/>
                    <a:pt x="102347" y="777829"/>
                    <a:pt x="102205" y="777731"/>
                  </a:cubicBezTo>
                  <a:cubicBezTo>
                    <a:pt x="102722" y="777559"/>
                    <a:pt x="103217" y="777379"/>
                    <a:pt x="103757" y="777222"/>
                  </a:cubicBezTo>
                  <a:cubicBezTo>
                    <a:pt x="103359" y="777461"/>
                    <a:pt x="103000" y="777754"/>
                    <a:pt x="102610" y="778016"/>
                  </a:cubicBezTo>
                  <a:close/>
                  <a:moveTo>
                    <a:pt x="200069" y="926665"/>
                  </a:moveTo>
                  <a:cubicBezTo>
                    <a:pt x="200016" y="926605"/>
                    <a:pt x="199949" y="926530"/>
                    <a:pt x="199896" y="926477"/>
                  </a:cubicBezTo>
                  <a:cubicBezTo>
                    <a:pt x="200031" y="926455"/>
                    <a:pt x="200181" y="926462"/>
                    <a:pt x="200324" y="926447"/>
                  </a:cubicBezTo>
                  <a:cubicBezTo>
                    <a:pt x="200241" y="926530"/>
                    <a:pt x="200144" y="926582"/>
                    <a:pt x="200069" y="926665"/>
                  </a:cubicBezTo>
                  <a:close/>
                </a:path>
              </a:pathLst>
            </a:custGeom>
            <a:solidFill>
              <a:srgbClr val="55035B">
                <a:alpha val="5000"/>
              </a:srgbClr>
            </a:solidFill>
            <a:ln>
              <a:noFill/>
            </a:ln>
            <a:effectLst>
              <a:outerShdw blurRad="28575" dist="19050" algn="bl" rotWithShape="0">
                <a:schemeClr val="dk1"/>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14"/>
            <p:cNvSpPr/>
            <p:nvPr/>
          </p:nvSpPr>
          <p:spPr>
            <a:xfrm rot="7146284" flipH="1">
              <a:off x="1091460" y="-1853296"/>
              <a:ext cx="1442914" cy="2642853"/>
            </a:xfrm>
            <a:custGeom>
              <a:avLst/>
              <a:gdLst/>
              <a:ahLst/>
              <a:cxnLst/>
              <a:rect l="l" t="t" r="r" b="b"/>
              <a:pathLst>
                <a:path w="649856" h="1190281" extrusionOk="0">
                  <a:moveTo>
                    <a:pt x="605141" y="781808"/>
                  </a:moveTo>
                  <a:cubicBezTo>
                    <a:pt x="582867" y="790824"/>
                    <a:pt x="561118" y="805003"/>
                    <a:pt x="545942" y="824061"/>
                  </a:cubicBezTo>
                  <a:cubicBezTo>
                    <a:pt x="545912" y="824083"/>
                    <a:pt x="545889" y="824098"/>
                    <a:pt x="545859" y="824113"/>
                  </a:cubicBezTo>
                  <a:cubicBezTo>
                    <a:pt x="550281" y="810489"/>
                    <a:pt x="555332" y="797089"/>
                    <a:pt x="561096" y="783989"/>
                  </a:cubicBezTo>
                  <a:cubicBezTo>
                    <a:pt x="567848" y="780302"/>
                    <a:pt x="572292" y="773782"/>
                    <a:pt x="577306" y="767142"/>
                  </a:cubicBezTo>
                  <a:cubicBezTo>
                    <a:pt x="586824" y="754507"/>
                    <a:pt x="599438" y="744891"/>
                    <a:pt x="608903" y="732181"/>
                  </a:cubicBezTo>
                  <a:cubicBezTo>
                    <a:pt x="618174" y="719733"/>
                    <a:pt x="617432" y="693968"/>
                    <a:pt x="597564" y="692904"/>
                  </a:cubicBezTo>
                  <a:cubicBezTo>
                    <a:pt x="554380" y="690588"/>
                    <a:pt x="537960" y="756373"/>
                    <a:pt x="549974" y="789325"/>
                  </a:cubicBezTo>
                  <a:cubicBezTo>
                    <a:pt x="546294" y="797763"/>
                    <a:pt x="542914" y="806262"/>
                    <a:pt x="539811" y="814820"/>
                  </a:cubicBezTo>
                  <a:cubicBezTo>
                    <a:pt x="535817" y="802717"/>
                    <a:pt x="530458" y="790299"/>
                    <a:pt x="525556" y="779103"/>
                  </a:cubicBezTo>
                  <a:cubicBezTo>
                    <a:pt x="521382" y="769600"/>
                    <a:pt x="511827" y="756785"/>
                    <a:pt x="500270" y="762810"/>
                  </a:cubicBezTo>
                  <a:cubicBezTo>
                    <a:pt x="485483" y="770522"/>
                    <a:pt x="490475" y="789370"/>
                    <a:pt x="496605" y="800604"/>
                  </a:cubicBezTo>
                  <a:cubicBezTo>
                    <a:pt x="504542" y="815120"/>
                    <a:pt x="518542" y="828827"/>
                    <a:pt x="531837" y="838914"/>
                  </a:cubicBezTo>
                  <a:cubicBezTo>
                    <a:pt x="524829" y="862132"/>
                    <a:pt x="519583" y="885828"/>
                    <a:pt x="515694" y="910072"/>
                  </a:cubicBezTo>
                  <a:cubicBezTo>
                    <a:pt x="511159" y="894469"/>
                    <a:pt x="505479" y="878686"/>
                    <a:pt x="500480" y="864410"/>
                  </a:cubicBezTo>
                  <a:cubicBezTo>
                    <a:pt x="495383" y="849864"/>
                    <a:pt x="489163" y="829269"/>
                    <a:pt x="473297" y="823409"/>
                  </a:cubicBezTo>
                  <a:cubicBezTo>
                    <a:pt x="454823" y="816589"/>
                    <a:pt x="451353" y="853154"/>
                    <a:pt x="453414" y="862499"/>
                  </a:cubicBezTo>
                  <a:cubicBezTo>
                    <a:pt x="461246" y="897977"/>
                    <a:pt x="485506" y="923300"/>
                    <a:pt x="510732" y="947709"/>
                  </a:cubicBezTo>
                  <a:cubicBezTo>
                    <a:pt x="510133" y="953412"/>
                    <a:pt x="509556" y="959130"/>
                    <a:pt x="509068" y="964900"/>
                  </a:cubicBezTo>
                  <a:cubicBezTo>
                    <a:pt x="508147" y="975625"/>
                    <a:pt x="506828" y="987398"/>
                    <a:pt x="505591" y="999719"/>
                  </a:cubicBezTo>
                  <a:cubicBezTo>
                    <a:pt x="502503" y="994233"/>
                    <a:pt x="499086" y="988800"/>
                    <a:pt x="496882" y="982954"/>
                  </a:cubicBezTo>
                  <a:cubicBezTo>
                    <a:pt x="492288" y="970798"/>
                    <a:pt x="487102" y="958950"/>
                    <a:pt x="480597" y="947679"/>
                  </a:cubicBezTo>
                  <a:cubicBezTo>
                    <a:pt x="471723" y="932330"/>
                    <a:pt x="454298" y="916952"/>
                    <a:pt x="438837" y="933477"/>
                  </a:cubicBezTo>
                  <a:cubicBezTo>
                    <a:pt x="424673" y="948623"/>
                    <a:pt x="447598" y="974943"/>
                    <a:pt x="456914" y="985742"/>
                  </a:cubicBezTo>
                  <a:cubicBezTo>
                    <a:pt x="468096" y="998722"/>
                    <a:pt x="485416" y="1017832"/>
                    <a:pt x="503545" y="1022232"/>
                  </a:cubicBezTo>
                  <a:cubicBezTo>
                    <a:pt x="500929" y="1055881"/>
                    <a:pt x="500697" y="1091569"/>
                    <a:pt x="511159" y="1121141"/>
                  </a:cubicBezTo>
                  <a:cubicBezTo>
                    <a:pt x="462198" y="1060797"/>
                    <a:pt x="412037" y="1001870"/>
                    <a:pt x="370839" y="934983"/>
                  </a:cubicBezTo>
                  <a:cubicBezTo>
                    <a:pt x="358031" y="914187"/>
                    <a:pt x="346220" y="892881"/>
                    <a:pt x="335383" y="871155"/>
                  </a:cubicBezTo>
                  <a:cubicBezTo>
                    <a:pt x="336170" y="870780"/>
                    <a:pt x="336724" y="870023"/>
                    <a:pt x="336597" y="868899"/>
                  </a:cubicBezTo>
                  <a:cubicBezTo>
                    <a:pt x="332003" y="828872"/>
                    <a:pt x="332123" y="789812"/>
                    <a:pt x="335570" y="751366"/>
                  </a:cubicBezTo>
                  <a:cubicBezTo>
                    <a:pt x="338950" y="746248"/>
                    <a:pt x="343709" y="742141"/>
                    <a:pt x="349008" y="739495"/>
                  </a:cubicBezTo>
                  <a:cubicBezTo>
                    <a:pt x="364536" y="731492"/>
                    <a:pt x="461478" y="718317"/>
                    <a:pt x="443124" y="686788"/>
                  </a:cubicBezTo>
                  <a:cubicBezTo>
                    <a:pt x="428532" y="661847"/>
                    <a:pt x="372533" y="696673"/>
                    <a:pt x="360302" y="707495"/>
                  </a:cubicBezTo>
                  <a:cubicBezTo>
                    <a:pt x="351241" y="715701"/>
                    <a:pt x="342735" y="726148"/>
                    <a:pt x="336851" y="737667"/>
                  </a:cubicBezTo>
                  <a:cubicBezTo>
                    <a:pt x="339654" y="712584"/>
                    <a:pt x="343859" y="687755"/>
                    <a:pt x="349195" y="663107"/>
                  </a:cubicBezTo>
                  <a:cubicBezTo>
                    <a:pt x="354022" y="657576"/>
                    <a:pt x="359822" y="652817"/>
                    <a:pt x="365953" y="649137"/>
                  </a:cubicBezTo>
                  <a:cubicBezTo>
                    <a:pt x="378656" y="641605"/>
                    <a:pt x="467129" y="601609"/>
                    <a:pt x="440778" y="580902"/>
                  </a:cubicBezTo>
                  <a:cubicBezTo>
                    <a:pt x="421480" y="565374"/>
                    <a:pt x="377712" y="614311"/>
                    <a:pt x="368306" y="625605"/>
                  </a:cubicBezTo>
                  <a:cubicBezTo>
                    <a:pt x="363869" y="631211"/>
                    <a:pt x="358166" y="638330"/>
                    <a:pt x="353137" y="646094"/>
                  </a:cubicBezTo>
                  <a:cubicBezTo>
                    <a:pt x="359223" y="620509"/>
                    <a:pt x="366388" y="595089"/>
                    <a:pt x="374377" y="569743"/>
                  </a:cubicBezTo>
                  <a:cubicBezTo>
                    <a:pt x="377292" y="567764"/>
                    <a:pt x="380237" y="565876"/>
                    <a:pt x="382898" y="563957"/>
                  </a:cubicBezTo>
                  <a:cubicBezTo>
                    <a:pt x="398891" y="551255"/>
                    <a:pt x="456314" y="527723"/>
                    <a:pt x="456779" y="507488"/>
                  </a:cubicBezTo>
                  <a:cubicBezTo>
                    <a:pt x="457251" y="484900"/>
                    <a:pt x="416781" y="511722"/>
                    <a:pt x="409721" y="517373"/>
                  </a:cubicBezTo>
                  <a:cubicBezTo>
                    <a:pt x="399034" y="525684"/>
                    <a:pt x="389486" y="535682"/>
                    <a:pt x="381751" y="546998"/>
                  </a:cubicBezTo>
                  <a:cubicBezTo>
                    <a:pt x="385648" y="535284"/>
                    <a:pt x="389673" y="523586"/>
                    <a:pt x="393817" y="511880"/>
                  </a:cubicBezTo>
                  <a:cubicBezTo>
                    <a:pt x="398232" y="506439"/>
                    <a:pt x="404010" y="501688"/>
                    <a:pt x="408514" y="496659"/>
                  </a:cubicBezTo>
                  <a:cubicBezTo>
                    <a:pt x="421690" y="481131"/>
                    <a:pt x="477217" y="374308"/>
                    <a:pt x="428277" y="395486"/>
                  </a:cubicBezTo>
                  <a:cubicBezTo>
                    <a:pt x="385948" y="413562"/>
                    <a:pt x="390707" y="466742"/>
                    <a:pt x="388002" y="505502"/>
                  </a:cubicBezTo>
                  <a:cubicBezTo>
                    <a:pt x="384127" y="514255"/>
                    <a:pt x="380290" y="523159"/>
                    <a:pt x="376520" y="532189"/>
                  </a:cubicBezTo>
                  <a:cubicBezTo>
                    <a:pt x="376902" y="512382"/>
                    <a:pt x="374287" y="452360"/>
                    <a:pt x="351833" y="481603"/>
                  </a:cubicBezTo>
                  <a:cubicBezTo>
                    <a:pt x="337646" y="499956"/>
                    <a:pt x="353774" y="540455"/>
                    <a:pt x="363839" y="563845"/>
                  </a:cubicBezTo>
                  <a:cubicBezTo>
                    <a:pt x="355078" y="586740"/>
                    <a:pt x="346992" y="610257"/>
                    <a:pt x="340112" y="634111"/>
                  </a:cubicBezTo>
                  <a:cubicBezTo>
                    <a:pt x="339774" y="632830"/>
                    <a:pt x="339475" y="631616"/>
                    <a:pt x="339122" y="630304"/>
                  </a:cubicBezTo>
                  <a:cubicBezTo>
                    <a:pt x="335353" y="614776"/>
                    <a:pt x="334888" y="529132"/>
                    <a:pt x="308065" y="538072"/>
                  </a:cubicBezTo>
                  <a:cubicBezTo>
                    <a:pt x="284532" y="546069"/>
                    <a:pt x="303358" y="594069"/>
                    <a:pt x="309474" y="607244"/>
                  </a:cubicBezTo>
                  <a:cubicBezTo>
                    <a:pt x="316234" y="622278"/>
                    <a:pt x="325183" y="636622"/>
                    <a:pt x="335915" y="649257"/>
                  </a:cubicBezTo>
                  <a:cubicBezTo>
                    <a:pt x="329582" y="673216"/>
                    <a:pt x="324628" y="697430"/>
                    <a:pt x="321503" y="721584"/>
                  </a:cubicBezTo>
                  <a:cubicBezTo>
                    <a:pt x="317718" y="699476"/>
                    <a:pt x="321982" y="677368"/>
                    <a:pt x="312764" y="655717"/>
                  </a:cubicBezTo>
                  <a:cubicBezTo>
                    <a:pt x="307121" y="642542"/>
                    <a:pt x="285477" y="610542"/>
                    <a:pt x="275591" y="636419"/>
                  </a:cubicBezTo>
                  <a:cubicBezTo>
                    <a:pt x="265234" y="662769"/>
                    <a:pt x="287822" y="707480"/>
                    <a:pt x="301005" y="729123"/>
                  </a:cubicBezTo>
                  <a:cubicBezTo>
                    <a:pt x="306319" y="737570"/>
                    <a:pt x="312285" y="744936"/>
                    <a:pt x="318572" y="751988"/>
                  </a:cubicBezTo>
                  <a:cubicBezTo>
                    <a:pt x="316474" y="786664"/>
                    <a:pt x="318767" y="820936"/>
                    <a:pt x="327026" y="853888"/>
                  </a:cubicBezTo>
                  <a:cubicBezTo>
                    <a:pt x="296531" y="788950"/>
                    <a:pt x="274797" y="720295"/>
                    <a:pt x="262551" y="649115"/>
                  </a:cubicBezTo>
                  <a:cubicBezTo>
                    <a:pt x="247030" y="558891"/>
                    <a:pt x="244204" y="457959"/>
                    <a:pt x="259898" y="360848"/>
                  </a:cubicBezTo>
                  <a:cubicBezTo>
                    <a:pt x="269693" y="345620"/>
                    <a:pt x="280717" y="331800"/>
                    <a:pt x="292596" y="318947"/>
                  </a:cubicBezTo>
                  <a:cubicBezTo>
                    <a:pt x="298285" y="319997"/>
                    <a:pt x="304220" y="320454"/>
                    <a:pt x="309946" y="321128"/>
                  </a:cubicBezTo>
                  <a:cubicBezTo>
                    <a:pt x="326884" y="323009"/>
                    <a:pt x="405951" y="331950"/>
                    <a:pt x="409713" y="307481"/>
                  </a:cubicBezTo>
                  <a:cubicBezTo>
                    <a:pt x="412366" y="288124"/>
                    <a:pt x="340973" y="291428"/>
                    <a:pt x="305584" y="305525"/>
                  </a:cubicBezTo>
                  <a:cubicBezTo>
                    <a:pt x="323601" y="287756"/>
                    <a:pt x="343020" y="271531"/>
                    <a:pt x="362655" y="255441"/>
                  </a:cubicBezTo>
                  <a:cubicBezTo>
                    <a:pt x="367954" y="256850"/>
                    <a:pt x="372945" y="259023"/>
                    <a:pt x="378184" y="260425"/>
                  </a:cubicBezTo>
                  <a:cubicBezTo>
                    <a:pt x="390887" y="263250"/>
                    <a:pt x="449247" y="268421"/>
                    <a:pt x="451121" y="249131"/>
                  </a:cubicBezTo>
                  <a:cubicBezTo>
                    <a:pt x="452732" y="224167"/>
                    <a:pt x="397190" y="235716"/>
                    <a:pt x="373740" y="246351"/>
                  </a:cubicBezTo>
                  <a:cubicBezTo>
                    <a:pt x="387170" y="235341"/>
                    <a:pt x="400533" y="224205"/>
                    <a:pt x="413491" y="212521"/>
                  </a:cubicBezTo>
                  <a:cubicBezTo>
                    <a:pt x="421832" y="209112"/>
                    <a:pt x="430069" y="205214"/>
                    <a:pt x="438890" y="203011"/>
                  </a:cubicBezTo>
                  <a:cubicBezTo>
                    <a:pt x="457244" y="198777"/>
                    <a:pt x="472300" y="196424"/>
                    <a:pt x="485483" y="180423"/>
                  </a:cubicBezTo>
                  <a:cubicBezTo>
                    <a:pt x="503365" y="157364"/>
                    <a:pt x="487837" y="143717"/>
                    <a:pt x="462422" y="152185"/>
                  </a:cubicBezTo>
                  <a:cubicBezTo>
                    <a:pt x="442187" y="159245"/>
                    <a:pt x="430421" y="172892"/>
                    <a:pt x="421480" y="191245"/>
                  </a:cubicBezTo>
                  <a:cubicBezTo>
                    <a:pt x="419546" y="195112"/>
                    <a:pt x="417755" y="199047"/>
                    <a:pt x="415679" y="202779"/>
                  </a:cubicBezTo>
                  <a:cubicBezTo>
                    <a:pt x="401552" y="213833"/>
                    <a:pt x="387065" y="224482"/>
                    <a:pt x="372601" y="235162"/>
                  </a:cubicBezTo>
                  <a:cubicBezTo>
                    <a:pt x="375651" y="231070"/>
                    <a:pt x="378686" y="226985"/>
                    <a:pt x="381489" y="222774"/>
                  </a:cubicBezTo>
                  <a:cubicBezTo>
                    <a:pt x="387132" y="215242"/>
                    <a:pt x="399843" y="199714"/>
                    <a:pt x="397482" y="189364"/>
                  </a:cubicBezTo>
                  <a:cubicBezTo>
                    <a:pt x="394192" y="177134"/>
                    <a:pt x="383835" y="180896"/>
                    <a:pt x="375366" y="187011"/>
                  </a:cubicBezTo>
                  <a:cubicBezTo>
                    <a:pt x="355865" y="201640"/>
                    <a:pt x="358099" y="226086"/>
                    <a:pt x="355438" y="247939"/>
                  </a:cubicBezTo>
                  <a:cubicBezTo>
                    <a:pt x="346489" y="254662"/>
                    <a:pt x="337608" y="261466"/>
                    <a:pt x="328922" y="268481"/>
                  </a:cubicBezTo>
                  <a:cubicBezTo>
                    <a:pt x="324043" y="272423"/>
                    <a:pt x="318812" y="276680"/>
                    <a:pt x="313461" y="281169"/>
                  </a:cubicBezTo>
                  <a:cubicBezTo>
                    <a:pt x="315252" y="277871"/>
                    <a:pt x="317171" y="274589"/>
                    <a:pt x="319367" y="271239"/>
                  </a:cubicBezTo>
                  <a:cubicBezTo>
                    <a:pt x="325955" y="261354"/>
                    <a:pt x="353250" y="199242"/>
                    <a:pt x="318895" y="216179"/>
                  </a:cubicBezTo>
                  <a:cubicBezTo>
                    <a:pt x="294095" y="227720"/>
                    <a:pt x="287200" y="274521"/>
                    <a:pt x="290370" y="302063"/>
                  </a:cubicBezTo>
                  <a:cubicBezTo>
                    <a:pt x="280897" y="311446"/>
                    <a:pt x="272091" y="321563"/>
                    <a:pt x="265136" y="332302"/>
                  </a:cubicBezTo>
                  <a:cubicBezTo>
                    <a:pt x="278042" y="268309"/>
                    <a:pt x="299409" y="206676"/>
                    <a:pt x="330931" y="151616"/>
                  </a:cubicBezTo>
                  <a:cubicBezTo>
                    <a:pt x="331583" y="151833"/>
                    <a:pt x="332287" y="151908"/>
                    <a:pt x="333082" y="151631"/>
                  </a:cubicBezTo>
                  <a:cubicBezTo>
                    <a:pt x="350312" y="145673"/>
                    <a:pt x="439354" y="145620"/>
                    <a:pt x="430811" y="114954"/>
                  </a:cubicBezTo>
                  <a:cubicBezTo>
                    <a:pt x="423241" y="87817"/>
                    <a:pt x="370360" y="113252"/>
                    <a:pt x="342742" y="132011"/>
                  </a:cubicBezTo>
                  <a:cubicBezTo>
                    <a:pt x="351031" y="118993"/>
                    <a:pt x="359867" y="106350"/>
                    <a:pt x="369415" y="94239"/>
                  </a:cubicBezTo>
                  <a:cubicBezTo>
                    <a:pt x="389313" y="90312"/>
                    <a:pt x="412022" y="88844"/>
                    <a:pt x="430773" y="81080"/>
                  </a:cubicBezTo>
                  <a:cubicBezTo>
                    <a:pt x="440141" y="77197"/>
                    <a:pt x="451068" y="64974"/>
                    <a:pt x="439894" y="56199"/>
                  </a:cubicBezTo>
                  <a:cubicBezTo>
                    <a:pt x="432160" y="50128"/>
                    <a:pt x="419689" y="54887"/>
                    <a:pt x="409863" y="59908"/>
                  </a:cubicBezTo>
                  <a:cubicBezTo>
                    <a:pt x="406176" y="61535"/>
                    <a:pt x="402519" y="63558"/>
                    <a:pt x="398996" y="65874"/>
                  </a:cubicBezTo>
                  <a:cubicBezTo>
                    <a:pt x="395369" y="67897"/>
                    <a:pt x="391592" y="70138"/>
                    <a:pt x="387814" y="72581"/>
                  </a:cubicBezTo>
                  <a:cubicBezTo>
                    <a:pt x="393458" y="66308"/>
                    <a:pt x="399296" y="60193"/>
                    <a:pt x="405344" y="54243"/>
                  </a:cubicBezTo>
                  <a:cubicBezTo>
                    <a:pt x="409001" y="52361"/>
                    <a:pt x="412329" y="49911"/>
                    <a:pt x="416016" y="47970"/>
                  </a:cubicBezTo>
                  <a:cubicBezTo>
                    <a:pt x="420933" y="45384"/>
                    <a:pt x="426269" y="43563"/>
                    <a:pt x="431328" y="41300"/>
                  </a:cubicBezTo>
                  <a:cubicBezTo>
                    <a:pt x="437001" y="38767"/>
                    <a:pt x="442375" y="35424"/>
                    <a:pt x="447606" y="32112"/>
                  </a:cubicBezTo>
                  <a:cubicBezTo>
                    <a:pt x="455033" y="27398"/>
                    <a:pt x="471266" y="17746"/>
                    <a:pt x="468958" y="6946"/>
                  </a:cubicBezTo>
                  <a:cubicBezTo>
                    <a:pt x="466282" y="-5584"/>
                    <a:pt x="440793" y="2008"/>
                    <a:pt x="434288" y="5342"/>
                  </a:cubicBezTo>
                  <a:cubicBezTo>
                    <a:pt x="419187" y="13084"/>
                    <a:pt x="411227" y="30741"/>
                    <a:pt x="404467" y="46044"/>
                  </a:cubicBezTo>
                  <a:cubicBezTo>
                    <a:pt x="403231" y="47243"/>
                    <a:pt x="402204" y="48607"/>
                    <a:pt x="401364" y="50098"/>
                  </a:cubicBezTo>
                  <a:cubicBezTo>
                    <a:pt x="395054" y="56064"/>
                    <a:pt x="388961" y="62179"/>
                    <a:pt x="383078" y="68437"/>
                  </a:cubicBezTo>
                  <a:cubicBezTo>
                    <a:pt x="391014" y="48749"/>
                    <a:pt x="398869" y="19911"/>
                    <a:pt x="383715" y="16194"/>
                  </a:cubicBezTo>
                  <a:cubicBezTo>
                    <a:pt x="370614" y="12979"/>
                    <a:pt x="359260" y="27151"/>
                    <a:pt x="356165" y="38182"/>
                  </a:cubicBezTo>
                  <a:cubicBezTo>
                    <a:pt x="351721" y="54025"/>
                    <a:pt x="359290" y="72304"/>
                    <a:pt x="367032" y="86438"/>
                  </a:cubicBezTo>
                  <a:cubicBezTo>
                    <a:pt x="359522" y="95379"/>
                    <a:pt x="352425" y="104604"/>
                    <a:pt x="345673" y="114047"/>
                  </a:cubicBezTo>
                  <a:cubicBezTo>
                    <a:pt x="348963" y="88296"/>
                    <a:pt x="347404" y="53763"/>
                    <a:pt x="326089" y="53621"/>
                  </a:cubicBezTo>
                  <a:cubicBezTo>
                    <a:pt x="288474" y="53366"/>
                    <a:pt x="313566" y="122935"/>
                    <a:pt x="327881" y="140749"/>
                  </a:cubicBezTo>
                  <a:cubicBezTo>
                    <a:pt x="311250" y="167713"/>
                    <a:pt x="297295" y="196281"/>
                    <a:pt x="285784" y="226004"/>
                  </a:cubicBezTo>
                  <a:cubicBezTo>
                    <a:pt x="285514" y="215677"/>
                    <a:pt x="284180" y="205297"/>
                    <a:pt x="281872" y="194970"/>
                  </a:cubicBezTo>
                  <a:cubicBezTo>
                    <a:pt x="281902" y="194880"/>
                    <a:pt x="281984" y="194857"/>
                    <a:pt x="281999" y="194767"/>
                  </a:cubicBezTo>
                  <a:cubicBezTo>
                    <a:pt x="286781" y="173933"/>
                    <a:pt x="309174" y="165233"/>
                    <a:pt x="315350" y="145485"/>
                  </a:cubicBezTo>
                  <a:cubicBezTo>
                    <a:pt x="318977" y="133907"/>
                    <a:pt x="315747" y="119120"/>
                    <a:pt x="301125" y="120477"/>
                  </a:cubicBezTo>
                  <a:cubicBezTo>
                    <a:pt x="281872" y="122260"/>
                    <a:pt x="274579" y="146962"/>
                    <a:pt x="273995" y="168620"/>
                  </a:cubicBezTo>
                  <a:cubicBezTo>
                    <a:pt x="270248" y="158398"/>
                    <a:pt x="265788" y="148333"/>
                    <a:pt x="260774" y="138546"/>
                  </a:cubicBezTo>
                  <a:cubicBezTo>
                    <a:pt x="266830" y="125618"/>
                    <a:pt x="275561" y="114362"/>
                    <a:pt x="281190" y="101119"/>
                  </a:cubicBezTo>
                  <a:cubicBezTo>
                    <a:pt x="285739" y="90402"/>
                    <a:pt x="284907" y="77909"/>
                    <a:pt x="271634" y="75511"/>
                  </a:cubicBezTo>
                  <a:cubicBezTo>
                    <a:pt x="249832" y="71592"/>
                    <a:pt x="243230" y="90297"/>
                    <a:pt x="243799" y="109250"/>
                  </a:cubicBezTo>
                  <a:cubicBezTo>
                    <a:pt x="240517" y="104169"/>
                    <a:pt x="237129" y="99246"/>
                    <a:pt x="233689" y="94442"/>
                  </a:cubicBezTo>
                  <a:cubicBezTo>
                    <a:pt x="233607" y="93970"/>
                    <a:pt x="233524" y="93490"/>
                    <a:pt x="233284" y="92995"/>
                  </a:cubicBezTo>
                  <a:cubicBezTo>
                    <a:pt x="229080" y="84474"/>
                    <a:pt x="230826" y="74904"/>
                    <a:pt x="227454" y="66218"/>
                  </a:cubicBezTo>
                  <a:cubicBezTo>
                    <a:pt x="225393" y="60905"/>
                    <a:pt x="221705" y="56326"/>
                    <a:pt x="217853" y="52197"/>
                  </a:cubicBezTo>
                  <a:cubicBezTo>
                    <a:pt x="211723" y="45624"/>
                    <a:pt x="201605" y="37920"/>
                    <a:pt x="192289" y="42132"/>
                  </a:cubicBezTo>
                  <a:cubicBezTo>
                    <a:pt x="181400" y="47056"/>
                    <a:pt x="187343" y="65529"/>
                    <a:pt x="191675" y="72559"/>
                  </a:cubicBezTo>
                  <a:cubicBezTo>
                    <a:pt x="199627" y="85471"/>
                    <a:pt x="212532" y="93280"/>
                    <a:pt x="225820" y="99590"/>
                  </a:cubicBezTo>
                  <a:cubicBezTo>
                    <a:pt x="229268" y="105691"/>
                    <a:pt x="232887" y="111724"/>
                    <a:pt x="236560" y="117719"/>
                  </a:cubicBezTo>
                  <a:cubicBezTo>
                    <a:pt x="233187" y="115268"/>
                    <a:pt x="229889" y="113020"/>
                    <a:pt x="227154" y="111012"/>
                  </a:cubicBezTo>
                  <a:cubicBezTo>
                    <a:pt x="217913" y="104244"/>
                    <a:pt x="200728" y="97087"/>
                    <a:pt x="193961" y="111289"/>
                  </a:cubicBezTo>
                  <a:cubicBezTo>
                    <a:pt x="188242" y="123280"/>
                    <a:pt x="203853" y="133944"/>
                    <a:pt x="212660" y="137961"/>
                  </a:cubicBezTo>
                  <a:cubicBezTo>
                    <a:pt x="224591" y="143402"/>
                    <a:pt x="240959" y="148610"/>
                    <a:pt x="254494" y="148131"/>
                  </a:cubicBezTo>
                  <a:cubicBezTo>
                    <a:pt x="254846" y="148760"/>
                    <a:pt x="255206" y="149390"/>
                    <a:pt x="255536" y="150019"/>
                  </a:cubicBezTo>
                  <a:cubicBezTo>
                    <a:pt x="258946" y="156457"/>
                    <a:pt x="261914" y="162947"/>
                    <a:pt x="264589" y="169497"/>
                  </a:cubicBezTo>
                  <a:cubicBezTo>
                    <a:pt x="258601" y="164671"/>
                    <a:pt x="251699" y="160923"/>
                    <a:pt x="244556" y="158450"/>
                  </a:cubicBezTo>
                  <a:cubicBezTo>
                    <a:pt x="235473" y="155310"/>
                    <a:pt x="221113" y="151541"/>
                    <a:pt x="213386" y="159455"/>
                  </a:cubicBezTo>
                  <a:cubicBezTo>
                    <a:pt x="204783" y="168253"/>
                    <a:pt x="216182" y="183399"/>
                    <a:pt x="223399" y="188532"/>
                  </a:cubicBezTo>
                  <a:cubicBezTo>
                    <a:pt x="237047" y="198260"/>
                    <a:pt x="257664" y="196866"/>
                    <a:pt x="273545" y="196476"/>
                  </a:cubicBezTo>
                  <a:cubicBezTo>
                    <a:pt x="277150" y="210288"/>
                    <a:pt x="279496" y="224467"/>
                    <a:pt x="280680" y="239223"/>
                  </a:cubicBezTo>
                  <a:cubicBezTo>
                    <a:pt x="280687" y="239343"/>
                    <a:pt x="280777" y="239373"/>
                    <a:pt x="280807" y="239486"/>
                  </a:cubicBezTo>
                  <a:cubicBezTo>
                    <a:pt x="251346" y="321495"/>
                    <a:pt x="239550" y="411427"/>
                    <a:pt x="239790" y="499687"/>
                  </a:cubicBezTo>
                  <a:cubicBezTo>
                    <a:pt x="232243" y="476469"/>
                    <a:pt x="221713" y="453125"/>
                    <a:pt x="210599" y="430732"/>
                  </a:cubicBezTo>
                  <a:cubicBezTo>
                    <a:pt x="211738" y="423350"/>
                    <a:pt x="213199" y="415878"/>
                    <a:pt x="215830" y="408631"/>
                  </a:cubicBezTo>
                  <a:cubicBezTo>
                    <a:pt x="221945" y="391687"/>
                    <a:pt x="263832" y="331455"/>
                    <a:pt x="227589" y="322987"/>
                  </a:cubicBezTo>
                  <a:cubicBezTo>
                    <a:pt x="188152" y="313746"/>
                    <a:pt x="194320" y="376406"/>
                    <a:pt x="203359" y="416365"/>
                  </a:cubicBezTo>
                  <a:cubicBezTo>
                    <a:pt x="196104" y="402216"/>
                    <a:pt x="188842" y="388562"/>
                    <a:pt x="182224" y="375716"/>
                  </a:cubicBezTo>
                  <a:cubicBezTo>
                    <a:pt x="176761" y="365112"/>
                    <a:pt x="171657" y="354365"/>
                    <a:pt x="166696" y="343574"/>
                  </a:cubicBezTo>
                  <a:cubicBezTo>
                    <a:pt x="168075" y="338260"/>
                    <a:pt x="170683" y="333112"/>
                    <a:pt x="173471" y="328638"/>
                  </a:cubicBezTo>
                  <a:cubicBezTo>
                    <a:pt x="180531" y="315463"/>
                    <a:pt x="191353" y="305578"/>
                    <a:pt x="195587" y="290994"/>
                  </a:cubicBezTo>
                  <a:cubicBezTo>
                    <a:pt x="199349" y="278756"/>
                    <a:pt x="204056" y="244874"/>
                    <a:pt x="185702" y="241112"/>
                  </a:cubicBezTo>
                  <a:cubicBezTo>
                    <a:pt x="165939" y="237350"/>
                    <a:pt x="154644" y="270287"/>
                    <a:pt x="153228" y="283934"/>
                  </a:cubicBezTo>
                  <a:cubicBezTo>
                    <a:pt x="152186" y="294141"/>
                    <a:pt x="152628" y="305076"/>
                    <a:pt x="154180" y="315845"/>
                  </a:cubicBezTo>
                  <a:cubicBezTo>
                    <a:pt x="143492" y="291976"/>
                    <a:pt x="132715" y="268256"/>
                    <a:pt x="119832" y="245631"/>
                  </a:cubicBezTo>
                  <a:cubicBezTo>
                    <a:pt x="119705" y="240475"/>
                    <a:pt x="119825" y="235319"/>
                    <a:pt x="119345" y="230275"/>
                  </a:cubicBezTo>
                  <a:cubicBezTo>
                    <a:pt x="117936" y="208160"/>
                    <a:pt x="85462" y="111686"/>
                    <a:pt x="59112" y="160631"/>
                  </a:cubicBezTo>
                  <a:cubicBezTo>
                    <a:pt x="38232" y="199826"/>
                    <a:pt x="82539" y="223208"/>
                    <a:pt x="109272" y="245436"/>
                  </a:cubicBezTo>
                  <a:cubicBezTo>
                    <a:pt x="116782" y="260080"/>
                    <a:pt x="123692" y="275009"/>
                    <a:pt x="130347" y="290065"/>
                  </a:cubicBezTo>
                  <a:cubicBezTo>
                    <a:pt x="127694" y="288086"/>
                    <a:pt x="125018" y="286130"/>
                    <a:pt x="122643" y="283927"/>
                  </a:cubicBezTo>
                  <a:cubicBezTo>
                    <a:pt x="113702" y="275451"/>
                    <a:pt x="61465" y="233101"/>
                    <a:pt x="54877" y="262276"/>
                  </a:cubicBezTo>
                  <a:cubicBezTo>
                    <a:pt x="49069" y="285950"/>
                    <a:pt x="116572" y="302408"/>
                    <a:pt x="137542" y="306432"/>
                  </a:cubicBezTo>
                  <a:cubicBezTo>
                    <a:pt x="146843" y="327821"/>
                    <a:pt x="156038" y="349299"/>
                    <a:pt x="166373" y="370313"/>
                  </a:cubicBezTo>
                  <a:cubicBezTo>
                    <a:pt x="169191" y="376039"/>
                    <a:pt x="172077" y="381637"/>
                    <a:pt x="174947" y="387250"/>
                  </a:cubicBezTo>
                  <a:cubicBezTo>
                    <a:pt x="171470" y="384687"/>
                    <a:pt x="167947" y="382177"/>
                    <a:pt x="164530" y="379441"/>
                  </a:cubicBezTo>
                  <a:cubicBezTo>
                    <a:pt x="144767" y="364385"/>
                    <a:pt x="99117" y="308381"/>
                    <a:pt x="70413" y="328615"/>
                  </a:cubicBezTo>
                  <a:cubicBezTo>
                    <a:pt x="34327" y="353916"/>
                    <a:pt x="164312" y="394137"/>
                    <a:pt x="180755" y="398664"/>
                  </a:cubicBezTo>
                  <a:cubicBezTo>
                    <a:pt x="192627" y="421656"/>
                    <a:pt x="204386" y="444431"/>
                    <a:pt x="214173" y="468923"/>
                  </a:cubicBezTo>
                  <a:cubicBezTo>
                    <a:pt x="210351" y="466142"/>
                    <a:pt x="206372" y="463474"/>
                    <a:pt x="202175" y="460851"/>
                  </a:cubicBezTo>
                  <a:cubicBezTo>
                    <a:pt x="190416" y="453320"/>
                    <a:pt x="181939" y="444851"/>
                    <a:pt x="171117" y="436383"/>
                  </a:cubicBezTo>
                  <a:cubicBezTo>
                    <a:pt x="157942" y="425561"/>
                    <a:pt x="116055" y="402973"/>
                    <a:pt x="99117" y="416620"/>
                  </a:cubicBezTo>
                  <a:cubicBezTo>
                    <a:pt x="67565" y="442318"/>
                    <a:pt x="192679" y="472737"/>
                    <a:pt x="217344" y="476911"/>
                  </a:cubicBezTo>
                  <a:cubicBezTo>
                    <a:pt x="225108" y="497079"/>
                    <a:pt x="232340" y="517328"/>
                    <a:pt x="240614" y="537278"/>
                  </a:cubicBezTo>
                  <a:cubicBezTo>
                    <a:pt x="241873" y="568124"/>
                    <a:pt x="244466" y="598603"/>
                    <a:pt x="248259" y="628258"/>
                  </a:cubicBezTo>
                  <a:cubicBezTo>
                    <a:pt x="258384" y="707540"/>
                    <a:pt x="282029" y="783697"/>
                    <a:pt x="315560" y="855664"/>
                  </a:cubicBezTo>
                  <a:cubicBezTo>
                    <a:pt x="302384" y="844288"/>
                    <a:pt x="288782" y="833376"/>
                    <a:pt x="274812" y="822914"/>
                  </a:cubicBezTo>
                  <a:cubicBezTo>
                    <a:pt x="268711" y="809574"/>
                    <a:pt x="263720" y="800169"/>
                    <a:pt x="262716" y="785068"/>
                  </a:cubicBezTo>
                  <a:cubicBezTo>
                    <a:pt x="261861" y="772298"/>
                    <a:pt x="261344" y="759543"/>
                    <a:pt x="259733" y="746832"/>
                  </a:cubicBezTo>
                  <a:cubicBezTo>
                    <a:pt x="258031" y="733433"/>
                    <a:pt x="253602" y="710021"/>
                    <a:pt x="236702" y="707832"/>
                  </a:cubicBezTo>
                  <a:cubicBezTo>
                    <a:pt x="215477" y="705082"/>
                    <a:pt x="216362" y="732638"/>
                    <a:pt x="217958" y="746615"/>
                  </a:cubicBezTo>
                  <a:cubicBezTo>
                    <a:pt x="220259" y="766775"/>
                    <a:pt x="227776" y="784506"/>
                    <a:pt x="240637" y="798663"/>
                  </a:cubicBezTo>
                  <a:cubicBezTo>
                    <a:pt x="228076" y="790217"/>
                    <a:pt x="215298" y="782070"/>
                    <a:pt x="202317" y="774261"/>
                  </a:cubicBezTo>
                  <a:cubicBezTo>
                    <a:pt x="193691" y="744262"/>
                    <a:pt x="210801" y="671448"/>
                    <a:pt x="163331" y="682869"/>
                  </a:cubicBezTo>
                  <a:cubicBezTo>
                    <a:pt x="129373" y="691038"/>
                    <a:pt x="143507" y="726148"/>
                    <a:pt x="162034" y="751247"/>
                  </a:cubicBezTo>
                  <a:cubicBezTo>
                    <a:pt x="148874" y="744134"/>
                    <a:pt x="135571" y="737322"/>
                    <a:pt x="122170" y="730765"/>
                  </a:cubicBezTo>
                  <a:cubicBezTo>
                    <a:pt x="111378" y="718062"/>
                    <a:pt x="98345" y="706461"/>
                    <a:pt x="87096" y="694335"/>
                  </a:cubicBezTo>
                  <a:cubicBezTo>
                    <a:pt x="76769" y="683184"/>
                    <a:pt x="64732" y="672070"/>
                    <a:pt x="50410" y="666382"/>
                  </a:cubicBezTo>
                  <a:cubicBezTo>
                    <a:pt x="33435" y="659637"/>
                    <a:pt x="7264" y="654750"/>
                    <a:pt x="1111" y="677518"/>
                  </a:cubicBezTo>
                  <a:cubicBezTo>
                    <a:pt x="-5027" y="700211"/>
                    <a:pt x="15426" y="718182"/>
                    <a:pt x="33922" y="725436"/>
                  </a:cubicBezTo>
                  <a:cubicBezTo>
                    <a:pt x="59936" y="735643"/>
                    <a:pt x="89794" y="734617"/>
                    <a:pt x="117187" y="738866"/>
                  </a:cubicBezTo>
                  <a:cubicBezTo>
                    <a:pt x="132236" y="747492"/>
                    <a:pt x="147067" y="756418"/>
                    <a:pt x="161719" y="765568"/>
                  </a:cubicBezTo>
                  <a:cubicBezTo>
                    <a:pt x="149915" y="763852"/>
                    <a:pt x="137557" y="764062"/>
                    <a:pt x="127139" y="764676"/>
                  </a:cubicBezTo>
                  <a:cubicBezTo>
                    <a:pt x="112697" y="765516"/>
                    <a:pt x="82457" y="768993"/>
                    <a:pt x="80636" y="788358"/>
                  </a:cubicBezTo>
                  <a:cubicBezTo>
                    <a:pt x="78680" y="809230"/>
                    <a:pt x="98113" y="813284"/>
                    <a:pt x="114369" y="809867"/>
                  </a:cubicBezTo>
                  <a:cubicBezTo>
                    <a:pt x="127109" y="807184"/>
                    <a:pt x="139393" y="800926"/>
                    <a:pt x="151002" y="795245"/>
                  </a:cubicBezTo>
                  <a:cubicBezTo>
                    <a:pt x="163885" y="788950"/>
                    <a:pt x="174220" y="784626"/>
                    <a:pt x="187455" y="781958"/>
                  </a:cubicBezTo>
                  <a:cubicBezTo>
                    <a:pt x="205127" y="793424"/>
                    <a:pt x="222627" y="805168"/>
                    <a:pt x="240067" y="817069"/>
                  </a:cubicBezTo>
                  <a:cubicBezTo>
                    <a:pt x="209894" y="812737"/>
                    <a:pt x="167812" y="819002"/>
                    <a:pt x="157530" y="844295"/>
                  </a:cubicBezTo>
                  <a:cubicBezTo>
                    <a:pt x="149181" y="864867"/>
                    <a:pt x="172631" y="873081"/>
                    <a:pt x="188070" y="872271"/>
                  </a:cubicBezTo>
                  <a:cubicBezTo>
                    <a:pt x="199627" y="871664"/>
                    <a:pt x="209984" y="867715"/>
                    <a:pt x="219187" y="860865"/>
                  </a:cubicBezTo>
                  <a:cubicBezTo>
                    <a:pt x="225063" y="856481"/>
                    <a:pt x="229762" y="850463"/>
                    <a:pt x="234581" y="845000"/>
                  </a:cubicBezTo>
                  <a:cubicBezTo>
                    <a:pt x="241281" y="837416"/>
                    <a:pt x="249225" y="832942"/>
                    <a:pt x="258069" y="829367"/>
                  </a:cubicBezTo>
                  <a:cubicBezTo>
                    <a:pt x="280343" y="844692"/>
                    <a:pt x="302631" y="860183"/>
                    <a:pt x="325190" y="875606"/>
                  </a:cubicBezTo>
                  <a:cubicBezTo>
                    <a:pt x="333044" y="891442"/>
                    <a:pt x="341341" y="907082"/>
                    <a:pt x="350117" y="922483"/>
                  </a:cubicBezTo>
                  <a:cubicBezTo>
                    <a:pt x="376115" y="968138"/>
                    <a:pt x="406146" y="1013883"/>
                    <a:pt x="439197" y="1057417"/>
                  </a:cubicBezTo>
                  <a:cubicBezTo>
                    <a:pt x="424703" y="1048791"/>
                    <a:pt x="408582" y="1041694"/>
                    <a:pt x="391839" y="1035714"/>
                  </a:cubicBezTo>
                  <a:cubicBezTo>
                    <a:pt x="391554" y="1035399"/>
                    <a:pt x="391307" y="1035054"/>
                    <a:pt x="390947" y="1034784"/>
                  </a:cubicBezTo>
                  <a:cubicBezTo>
                    <a:pt x="363989" y="1015007"/>
                    <a:pt x="354509" y="987743"/>
                    <a:pt x="337406" y="960269"/>
                  </a:cubicBezTo>
                  <a:cubicBezTo>
                    <a:pt x="325715" y="941496"/>
                    <a:pt x="309639" y="925271"/>
                    <a:pt x="286054" y="930644"/>
                  </a:cubicBezTo>
                  <a:cubicBezTo>
                    <a:pt x="262626" y="935988"/>
                    <a:pt x="274737" y="964638"/>
                    <a:pt x="283108" y="976989"/>
                  </a:cubicBezTo>
                  <a:cubicBezTo>
                    <a:pt x="294148" y="993266"/>
                    <a:pt x="310088" y="1006246"/>
                    <a:pt x="327393" y="1017083"/>
                  </a:cubicBezTo>
                  <a:cubicBezTo>
                    <a:pt x="317471" y="1014647"/>
                    <a:pt x="307840" y="1012369"/>
                    <a:pt x="298839" y="1010166"/>
                  </a:cubicBezTo>
                  <a:cubicBezTo>
                    <a:pt x="290940" y="1008240"/>
                    <a:pt x="283026" y="1006434"/>
                    <a:pt x="275082" y="1004680"/>
                  </a:cubicBezTo>
                  <a:cubicBezTo>
                    <a:pt x="274812" y="1004568"/>
                    <a:pt x="274482" y="1004553"/>
                    <a:pt x="274190" y="1004478"/>
                  </a:cubicBezTo>
                  <a:cubicBezTo>
                    <a:pt x="272286" y="1004058"/>
                    <a:pt x="270367" y="1003661"/>
                    <a:pt x="268464" y="1003249"/>
                  </a:cubicBezTo>
                  <a:cubicBezTo>
                    <a:pt x="264837" y="996736"/>
                    <a:pt x="259950" y="990988"/>
                    <a:pt x="256533" y="984198"/>
                  </a:cubicBezTo>
                  <a:cubicBezTo>
                    <a:pt x="251436" y="974096"/>
                    <a:pt x="246715" y="963859"/>
                    <a:pt x="241161" y="953974"/>
                  </a:cubicBezTo>
                  <a:cubicBezTo>
                    <a:pt x="233075" y="939555"/>
                    <a:pt x="220589" y="918578"/>
                    <a:pt x="201703" y="918578"/>
                  </a:cubicBezTo>
                  <a:cubicBezTo>
                    <a:pt x="182516" y="918578"/>
                    <a:pt x="179714" y="941309"/>
                    <a:pt x="186309" y="954596"/>
                  </a:cubicBezTo>
                  <a:cubicBezTo>
                    <a:pt x="194418" y="970948"/>
                    <a:pt x="207353" y="981470"/>
                    <a:pt x="222020" y="989961"/>
                  </a:cubicBezTo>
                  <a:cubicBezTo>
                    <a:pt x="225910" y="992862"/>
                    <a:pt x="229957" y="995200"/>
                    <a:pt x="233802" y="996286"/>
                  </a:cubicBezTo>
                  <a:cubicBezTo>
                    <a:pt x="212652" y="992285"/>
                    <a:pt x="191420" y="988650"/>
                    <a:pt x="170158" y="985195"/>
                  </a:cubicBezTo>
                  <a:cubicBezTo>
                    <a:pt x="170136" y="985180"/>
                    <a:pt x="170136" y="985165"/>
                    <a:pt x="170128" y="985150"/>
                  </a:cubicBezTo>
                  <a:cubicBezTo>
                    <a:pt x="163211" y="977783"/>
                    <a:pt x="163271" y="966976"/>
                    <a:pt x="157170" y="958943"/>
                  </a:cubicBezTo>
                  <a:cubicBezTo>
                    <a:pt x="152651" y="952985"/>
                    <a:pt x="147210" y="947784"/>
                    <a:pt x="141559" y="942905"/>
                  </a:cubicBezTo>
                  <a:cubicBezTo>
                    <a:pt x="133382" y="935845"/>
                    <a:pt x="119532" y="923877"/>
                    <a:pt x="107908" y="929363"/>
                  </a:cubicBezTo>
                  <a:cubicBezTo>
                    <a:pt x="93924" y="935958"/>
                    <a:pt x="106717" y="959130"/>
                    <a:pt x="113117" y="965935"/>
                  </a:cubicBezTo>
                  <a:cubicBezTo>
                    <a:pt x="117854" y="970978"/>
                    <a:pt x="123624" y="975198"/>
                    <a:pt x="129912" y="978765"/>
                  </a:cubicBezTo>
                  <a:cubicBezTo>
                    <a:pt x="124396" y="977888"/>
                    <a:pt x="118880" y="977019"/>
                    <a:pt x="113364" y="976134"/>
                  </a:cubicBezTo>
                  <a:cubicBezTo>
                    <a:pt x="91338" y="962877"/>
                    <a:pt x="15711" y="912553"/>
                    <a:pt x="14579" y="959662"/>
                  </a:cubicBezTo>
                  <a:cubicBezTo>
                    <a:pt x="13575" y="1000970"/>
                    <a:pt x="81782" y="988125"/>
                    <a:pt x="107234" y="981867"/>
                  </a:cubicBezTo>
                  <a:cubicBezTo>
                    <a:pt x="109617" y="982430"/>
                    <a:pt x="112008" y="982947"/>
                    <a:pt x="114399" y="983494"/>
                  </a:cubicBezTo>
                  <a:cubicBezTo>
                    <a:pt x="114549" y="983546"/>
                    <a:pt x="114698" y="983614"/>
                    <a:pt x="114841" y="983666"/>
                  </a:cubicBezTo>
                  <a:cubicBezTo>
                    <a:pt x="115178" y="983786"/>
                    <a:pt x="115478" y="983801"/>
                    <a:pt x="115785" y="983801"/>
                  </a:cubicBezTo>
                  <a:cubicBezTo>
                    <a:pt x="124749" y="985824"/>
                    <a:pt x="133735" y="987758"/>
                    <a:pt x="142735" y="989617"/>
                  </a:cubicBezTo>
                  <a:cubicBezTo>
                    <a:pt x="130924" y="993086"/>
                    <a:pt x="119937" y="1001053"/>
                    <a:pt x="111064" y="1008719"/>
                  </a:cubicBezTo>
                  <a:cubicBezTo>
                    <a:pt x="102745" y="1015906"/>
                    <a:pt x="87883" y="1033915"/>
                    <a:pt x="98270" y="1045074"/>
                  </a:cubicBezTo>
                  <a:cubicBezTo>
                    <a:pt x="106567" y="1054007"/>
                    <a:pt x="125311" y="1039124"/>
                    <a:pt x="131726" y="1034522"/>
                  </a:cubicBezTo>
                  <a:cubicBezTo>
                    <a:pt x="137984" y="1030026"/>
                    <a:pt x="143950" y="1025094"/>
                    <a:pt x="149646" y="1019901"/>
                  </a:cubicBezTo>
                  <a:cubicBezTo>
                    <a:pt x="157215" y="1012991"/>
                    <a:pt x="161322" y="1003421"/>
                    <a:pt x="169004" y="996571"/>
                  </a:cubicBezTo>
                  <a:cubicBezTo>
                    <a:pt x="169521" y="996114"/>
                    <a:pt x="169881" y="995604"/>
                    <a:pt x="170128" y="995095"/>
                  </a:cubicBezTo>
                  <a:cubicBezTo>
                    <a:pt x="190386" y="999014"/>
                    <a:pt x="210681" y="1002791"/>
                    <a:pt x="230961" y="1006696"/>
                  </a:cubicBezTo>
                  <a:cubicBezTo>
                    <a:pt x="219375" y="1008719"/>
                    <a:pt x="207916" y="1011792"/>
                    <a:pt x="196749" y="1015224"/>
                  </a:cubicBezTo>
                  <a:cubicBezTo>
                    <a:pt x="181760" y="1019826"/>
                    <a:pt x="151077" y="1030048"/>
                    <a:pt x="151204" y="1050275"/>
                  </a:cubicBezTo>
                  <a:cubicBezTo>
                    <a:pt x="151339" y="1071244"/>
                    <a:pt x="172174" y="1075921"/>
                    <a:pt x="188430" y="1068561"/>
                  </a:cubicBezTo>
                  <a:cubicBezTo>
                    <a:pt x="201200" y="1062776"/>
                    <a:pt x="212292" y="1054337"/>
                    <a:pt x="223257" y="1045696"/>
                  </a:cubicBezTo>
                  <a:cubicBezTo>
                    <a:pt x="240120" y="1032409"/>
                    <a:pt x="252688" y="1023910"/>
                    <a:pt x="274122" y="1017473"/>
                  </a:cubicBezTo>
                  <a:cubicBezTo>
                    <a:pt x="275127" y="1017173"/>
                    <a:pt x="275921" y="1016671"/>
                    <a:pt x="276603" y="1016064"/>
                  </a:cubicBezTo>
                  <a:cubicBezTo>
                    <a:pt x="296868" y="1020560"/>
                    <a:pt x="316594" y="1025829"/>
                    <a:pt x="335930" y="1031839"/>
                  </a:cubicBezTo>
                  <a:cubicBezTo>
                    <a:pt x="308275" y="1038337"/>
                    <a:pt x="282891" y="1058197"/>
                    <a:pt x="262693" y="1076797"/>
                  </a:cubicBezTo>
                  <a:cubicBezTo>
                    <a:pt x="253984" y="1084816"/>
                    <a:pt x="230377" y="1118900"/>
                    <a:pt x="255873" y="1124004"/>
                  </a:cubicBezTo>
                  <a:cubicBezTo>
                    <a:pt x="277600" y="1128365"/>
                    <a:pt x="301859" y="1106954"/>
                    <a:pt x="317583" y="1094948"/>
                  </a:cubicBezTo>
                  <a:cubicBezTo>
                    <a:pt x="336544" y="1080477"/>
                    <a:pt x="356892" y="1062543"/>
                    <a:pt x="372533" y="1044152"/>
                  </a:cubicBezTo>
                  <a:cubicBezTo>
                    <a:pt x="401462" y="1054809"/>
                    <a:pt x="429754" y="1067332"/>
                    <a:pt x="458016" y="1081549"/>
                  </a:cubicBezTo>
                  <a:cubicBezTo>
                    <a:pt x="489148" y="1120384"/>
                    <a:pt x="522671" y="1157001"/>
                    <a:pt x="557880" y="1189564"/>
                  </a:cubicBezTo>
                  <a:cubicBezTo>
                    <a:pt x="560129" y="1191639"/>
                    <a:pt x="564311" y="1188814"/>
                    <a:pt x="562325" y="1186139"/>
                  </a:cubicBezTo>
                  <a:cubicBezTo>
                    <a:pt x="552702" y="1173293"/>
                    <a:pt x="542846" y="1160681"/>
                    <a:pt x="532901" y="1148150"/>
                  </a:cubicBezTo>
                  <a:cubicBezTo>
                    <a:pt x="532924" y="1147648"/>
                    <a:pt x="532879" y="1147146"/>
                    <a:pt x="532661" y="1146659"/>
                  </a:cubicBezTo>
                  <a:cubicBezTo>
                    <a:pt x="517770" y="1112298"/>
                    <a:pt x="514614" y="1076138"/>
                    <a:pt x="515386" y="1039618"/>
                  </a:cubicBezTo>
                  <a:cubicBezTo>
                    <a:pt x="522491" y="1035969"/>
                    <a:pt x="527430" y="1029733"/>
                    <a:pt x="534370" y="1025177"/>
                  </a:cubicBezTo>
                  <a:cubicBezTo>
                    <a:pt x="539436" y="1021849"/>
                    <a:pt x="544907" y="1020066"/>
                    <a:pt x="550581" y="1018087"/>
                  </a:cubicBezTo>
                  <a:cubicBezTo>
                    <a:pt x="565405" y="1012886"/>
                    <a:pt x="580252" y="1007828"/>
                    <a:pt x="594319" y="1000738"/>
                  </a:cubicBezTo>
                  <a:cubicBezTo>
                    <a:pt x="610650" y="992502"/>
                    <a:pt x="628846" y="968408"/>
                    <a:pt x="603605" y="957406"/>
                  </a:cubicBezTo>
                  <a:cubicBezTo>
                    <a:pt x="590587" y="951726"/>
                    <a:pt x="575440" y="957151"/>
                    <a:pt x="561935" y="965275"/>
                  </a:cubicBezTo>
                  <a:cubicBezTo>
                    <a:pt x="557326" y="967793"/>
                    <a:pt x="552859" y="970881"/>
                    <a:pt x="548647" y="974351"/>
                  </a:cubicBezTo>
                  <a:cubicBezTo>
                    <a:pt x="544195" y="977723"/>
                    <a:pt x="540141" y="981066"/>
                    <a:pt x="536723" y="983943"/>
                  </a:cubicBezTo>
                  <a:cubicBezTo>
                    <a:pt x="531627" y="988253"/>
                    <a:pt x="523803" y="995612"/>
                    <a:pt x="517110" y="1004065"/>
                  </a:cubicBezTo>
                  <a:cubicBezTo>
                    <a:pt x="518024" y="990951"/>
                    <a:pt x="519104" y="977851"/>
                    <a:pt x="520056" y="964833"/>
                  </a:cubicBezTo>
                  <a:cubicBezTo>
                    <a:pt x="520558" y="957803"/>
                    <a:pt x="521195" y="950759"/>
                    <a:pt x="521892" y="943722"/>
                  </a:cubicBezTo>
                  <a:cubicBezTo>
                    <a:pt x="536334" y="933297"/>
                    <a:pt x="548999" y="923008"/>
                    <a:pt x="566619" y="917507"/>
                  </a:cubicBezTo>
                  <a:cubicBezTo>
                    <a:pt x="582238" y="912628"/>
                    <a:pt x="597624" y="907787"/>
                    <a:pt x="612298" y="900420"/>
                  </a:cubicBezTo>
                  <a:cubicBezTo>
                    <a:pt x="625781" y="893660"/>
                    <a:pt x="653428" y="866261"/>
                    <a:pt x="633178" y="850501"/>
                  </a:cubicBezTo>
                  <a:cubicBezTo>
                    <a:pt x="615363" y="836636"/>
                    <a:pt x="589410" y="853393"/>
                    <a:pt x="573746" y="863660"/>
                  </a:cubicBezTo>
                  <a:cubicBezTo>
                    <a:pt x="559035" y="873298"/>
                    <a:pt x="538372" y="887560"/>
                    <a:pt x="526883" y="904849"/>
                  </a:cubicBezTo>
                  <a:cubicBezTo>
                    <a:pt x="529948" y="885514"/>
                    <a:pt x="533920" y="866313"/>
                    <a:pt x="538994" y="847435"/>
                  </a:cubicBezTo>
                  <a:cubicBezTo>
                    <a:pt x="549224" y="844340"/>
                    <a:pt x="556929" y="835265"/>
                    <a:pt x="567826" y="832462"/>
                  </a:cubicBezTo>
                  <a:cubicBezTo>
                    <a:pt x="580536" y="829187"/>
                    <a:pt x="593382" y="826451"/>
                    <a:pt x="605980" y="822757"/>
                  </a:cubicBezTo>
                  <a:cubicBezTo>
                    <a:pt x="620850" y="818410"/>
                    <a:pt x="650992" y="810534"/>
                    <a:pt x="649824" y="790074"/>
                  </a:cubicBezTo>
                  <a:cubicBezTo>
                    <a:pt x="648437" y="767142"/>
                    <a:pt x="617252" y="776899"/>
                    <a:pt x="605141" y="781808"/>
                  </a:cubicBezTo>
                  <a:close/>
                  <a:moveTo>
                    <a:pt x="412089" y="39996"/>
                  </a:moveTo>
                  <a:cubicBezTo>
                    <a:pt x="412104" y="40086"/>
                    <a:pt x="412112" y="40183"/>
                    <a:pt x="412142" y="40273"/>
                  </a:cubicBezTo>
                  <a:cubicBezTo>
                    <a:pt x="412014" y="40386"/>
                    <a:pt x="411887" y="40498"/>
                    <a:pt x="411752" y="40610"/>
                  </a:cubicBezTo>
                  <a:cubicBezTo>
                    <a:pt x="411864" y="40408"/>
                    <a:pt x="411977" y="40206"/>
                    <a:pt x="412089" y="39996"/>
                  </a:cubicBezTo>
                  <a:close/>
                  <a:moveTo>
                    <a:pt x="199125" y="69906"/>
                  </a:moveTo>
                  <a:cubicBezTo>
                    <a:pt x="199274" y="70085"/>
                    <a:pt x="199417" y="70273"/>
                    <a:pt x="199567" y="70453"/>
                  </a:cubicBezTo>
                  <a:cubicBezTo>
                    <a:pt x="199761" y="70820"/>
                    <a:pt x="199979" y="71180"/>
                    <a:pt x="200174" y="71539"/>
                  </a:cubicBezTo>
                  <a:cubicBezTo>
                    <a:pt x="199806" y="71007"/>
                    <a:pt x="199484" y="70453"/>
                    <a:pt x="199125" y="69906"/>
                  </a:cubicBezTo>
                  <a:close/>
                  <a:moveTo>
                    <a:pt x="102610" y="778016"/>
                  </a:moveTo>
                  <a:cubicBezTo>
                    <a:pt x="102482" y="777919"/>
                    <a:pt x="102347" y="777829"/>
                    <a:pt x="102205" y="777731"/>
                  </a:cubicBezTo>
                  <a:cubicBezTo>
                    <a:pt x="102722" y="777559"/>
                    <a:pt x="103217" y="777379"/>
                    <a:pt x="103757" y="777222"/>
                  </a:cubicBezTo>
                  <a:cubicBezTo>
                    <a:pt x="103359" y="777461"/>
                    <a:pt x="103000" y="777754"/>
                    <a:pt x="102610" y="778016"/>
                  </a:cubicBezTo>
                  <a:close/>
                  <a:moveTo>
                    <a:pt x="200069" y="926665"/>
                  </a:moveTo>
                  <a:cubicBezTo>
                    <a:pt x="200016" y="926605"/>
                    <a:pt x="199949" y="926530"/>
                    <a:pt x="199896" y="926477"/>
                  </a:cubicBezTo>
                  <a:cubicBezTo>
                    <a:pt x="200031" y="926455"/>
                    <a:pt x="200181" y="926462"/>
                    <a:pt x="200324" y="926447"/>
                  </a:cubicBezTo>
                  <a:cubicBezTo>
                    <a:pt x="200241" y="926530"/>
                    <a:pt x="200144" y="926582"/>
                    <a:pt x="200069" y="926665"/>
                  </a:cubicBezTo>
                  <a:close/>
                </a:path>
              </a:pathLst>
            </a:custGeom>
            <a:solidFill>
              <a:srgbClr val="55035B">
                <a:alpha val="5000"/>
              </a:srgbClr>
            </a:solidFill>
            <a:ln>
              <a:noFill/>
            </a:ln>
            <a:effectLst>
              <a:outerShdw blurRad="28575" dist="19050" algn="bl" rotWithShape="0">
                <a:schemeClr val="dk1"/>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14"/>
            <p:cNvSpPr/>
            <p:nvPr/>
          </p:nvSpPr>
          <p:spPr>
            <a:xfrm rot="9375325" flipH="1">
              <a:off x="8567923" y="1071021"/>
              <a:ext cx="1604986" cy="1220473"/>
            </a:xfrm>
            <a:custGeom>
              <a:avLst/>
              <a:gdLst/>
              <a:ahLst/>
              <a:cxnLst/>
              <a:rect l="l" t="t" r="r" b="b"/>
              <a:pathLst>
                <a:path w="1502939" h="1142874" extrusionOk="0">
                  <a:moveTo>
                    <a:pt x="439498" y="1049665"/>
                  </a:moveTo>
                  <a:cubicBezTo>
                    <a:pt x="435818" y="999274"/>
                    <a:pt x="527799" y="965122"/>
                    <a:pt x="563922" y="937514"/>
                  </a:cubicBezTo>
                  <a:cubicBezTo>
                    <a:pt x="598569" y="912333"/>
                    <a:pt x="638523" y="902740"/>
                    <a:pt x="679825" y="897442"/>
                  </a:cubicBezTo>
                  <a:cubicBezTo>
                    <a:pt x="696755" y="878639"/>
                    <a:pt x="712711" y="857280"/>
                    <a:pt x="729566" y="839099"/>
                  </a:cubicBezTo>
                  <a:cubicBezTo>
                    <a:pt x="705262" y="843326"/>
                    <a:pt x="680387" y="845177"/>
                    <a:pt x="655955" y="843745"/>
                  </a:cubicBezTo>
                  <a:cubicBezTo>
                    <a:pt x="626044" y="857220"/>
                    <a:pt x="607495" y="891769"/>
                    <a:pt x="575022" y="902081"/>
                  </a:cubicBezTo>
                  <a:cubicBezTo>
                    <a:pt x="525543" y="917496"/>
                    <a:pt x="499372" y="865793"/>
                    <a:pt x="465047" y="840156"/>
                  </a:cubicBezTo>
                  <a:cubicBezTo>
                    <a:pt x="435998" y="819606"/>
                    <a:pt x="313290" y="780044"/>
                    <a:pt x="357448" y="737784"/>
                  </a:cubicBezTo>
                  <a:cubicBezTo>
                    <a:pt x="402970" y="694797"/>
                    <a:pt x="481550" y="721701"/>
                    <a:pt x="525588" y="749228"/>
                  </a:cubicBezTo>
                  <a:cubicBezTo>
                    <a:pt x="560392" y="771433"/>
                    <a:pt x="597813" y="806311"/>
                    <a:pt x="638545" y="824538"/>
                  </a:cubicBezTo>
                  <a:cubicBezTo>
                    <a:pt x="670592" y="830053"/>
                    <a:pt x="703471" y="831425"/>
                    <a:pt x="738762" y="829716"/>
                  </a:cubicBezTo>
                  <a:cubicBezTo>
                    <a:pt x="755648" y="813199"/>
                    <a:pt x="773762" y="800781"/>
                    <a:pt x="794844" y="797948"/>
                  </a:cubicBezTo>
                  <a:cubicBezTo>
                    <a:pt x="749030" y="781700"/>
                    <a:pt x="703695" y="764246"/>
                    <a:pt x="659260" y="744484"/>
                  </a:cubicBezTo>
                  <a:cubicBezTo>
                    <a:pt x="657716" y="744506"/>
                    <a:pt x="656165" y="743982"/>
                    <a:pt x="654921" y="742640"/>
                  </a:cubicBezTo>
                  <a:cubicBezTo>
                    <a:pt x="654876" y="742603"/>
                    <a:pt x="654846" y="742543"/>
                    <a:pt x="654786" y="742490"/>
                  </a:cubicBezTo>
                  <a:cubicBezTo>
                    <a:pt x="650791" y="740699"/>
                    <a:pt x="646774" y="738945"/>
                    <a:pt x="642795" y="737102"/>
                  </a:cubicBezTo>
                  <a:cubicBezTo>
                    <a:pt x="563870" y="700762"/>
                    <a:pt x="490701" y="653331"/>
                    <a:pt x="427634" y="594539"/>
                  </a:cubicBezTo>
                  <a:cubicBezTo>
                    <a:pt x="426877" y="594584"/>
                    <a:pt x="426083" y="594456"/>
                    <a:pt x="425348" y="593969"/>
                  </a:cubicBezTo>
                  <a:cubicBezTo>
                    <a:pt x="391263" y="571486"/>
                    <a:pt x="357268" y="558206"/>
                    <a:pt x="322576" y="549993"/>
                  </a:cubicBezTo>
                  <a:cubicBezTo>
                    <a:pt x="290552" y="568226"/>
                    <a:pt x="275787" y="614279"/>
                    <a:pt x="241710" y="624838"/>
                  </a:cubicBezTo>
                  <a:cubicBezTo>
                    <a:pt x="221115" y="632122"/>
                    <a:pt x="212968" y="621563"/>
                    <a:pt x="194539" y="614638"/>
                  </a:cubicBezTo>
                  <a:cubicBezTo>
                    <a:pt x="167041" y="603742"/>
                    <a:pt x="144236" y="603457"/>
                    <a:pt x="114512" y="603307"/>
                  </a:cubicBezTo>
                  <a:cubicBezTo>
                    <a:pt x="79970" y="603936"/>
                    <a:pt x="-25860" y="579955"/>
                    <a:pt x="5857" y="518906"/>
                  </a:cubicBezTo>
                  <a:cubicBezTo>
                    <a:pt x="15577" y="502494"/>
                    <a:pt x="47646" y="498799"/>
                    <a:pt x="63100" y="493336"/>
                  </a:cubicBezTo>
                  <a:cubicBezTo>
                    <a:pt x="102206" y="478108"/>
                    <a:pt x="139761" y="453242"/>
                    <a:pt x="181094" y="445575"/>
                  </a:cubicBezTo>
                  <a:cubicBezTo>
                    <a:pt x="250246" y="433022"/>
                    <a:pt x="285875" y="482882"/>
                    <a:pt x="321751" y="532021"/>
                  </a:cubicBezTo>
                  <a:cubicBezTo>
                    <a:pt x="347735" y="539014"/>
                    <a:pt x="372564" y="549011"/>
                    <a:pt x="395003" y="562096"/>
                  </a:cubicBezTo>
                  <a:cubicBezTo>
                    <a:pt x="376858" y="542866"/>
                    <a:pt x="359659" y="522624"/>
                    <a:pt x="343695" y="501250"/>
                  </a:cubicBezTo>
                  <a:cubicBezTo>
                    <a:pt x="324472" y="475522"/>
                    <a:pt x="307489" y="448423"/>
                    <a:pt x="292320" y="420327"/>
                  </a:cubicBezTo>
                  <a:cubicBezTo>
                    <a:pt x="276866" y="412390"/>
                    <a:pt x="259996" y="407916"/>
                    <a:pt x="246881" y="396360"/>
                  </a:cubicBezTo>
                  <a:cubicBezTo>
                    <a:pt x="223760" y="378801"/>
                    <a:pt x="232439" y="362067"/>
                    <a:pt x="220650" y="341210"/>
                  </a:cubicBezTo>
                  <a:cubicBezTo>
                    <a:pt x="206388" y="317281"/>
                    <a:pt x="171718" y="311008"/>
                    <a:pt x="154076" y="290586"/>
                  </a:cubicBezTo>
                  <a:cubicBezTo>
                    <a:pt x="127635" y="261696"/>
                    <a:pt x="137356" y="245283"/>
                    <a:pt x="141942" y="212376"/>
                  </a:cubicBezTo>
                  <a:cubicBezTo>
                    <a:pt x="149085" y="149364"/>
                    <a:pt x="64089" y="55191"/>
                    <a:pt x="142010" y="7476"/>
                  </a:cubicBezTo>
                  <a:cubicBezTo>
                    <a:pt x="217180" y="-38809"/>
                    <a:pt x="307916" y="143009"/>
                    <a:pt x="331606" y="191647"/>
                  </a:cubicBezTo>
                  <a:cubicBezTo>
                    <a:pt x="375240" y="283189"/>
                    <a:pt x="310434" y="331025"/>
                    <a:pt x="304769" y="417082"/>
                  </a:cubicBezTo>
                  <a:cubicBezTo>
                    <a:pt x="321549" y="447134"/>
                    <a:pt x="340240" y="476189"/>
                    <a:pt x="361442" y="503880"/>
                  </a:cubicBezTo>
                  <a:cubicBezTo>
                    <a:pt x="431861" y="595895"/>
                    <a:pt x="527843" y="662684"/>
                    <a:pt x="631043" y="713218"/>
                  </a:cubicBezTo>
                  <a:cubicBezTo>
                    <a:pt x="602729" y="674382"/>
                    <a:pt x="582464" y="629305"/>
                    <a:pt x="574722" y="582068"/>
                  </a:cubicBezTo>
                  <a:cubicBezTo>
                    <a:pt x="573163" y="572528"/>
                    <a:pt x="572189" y="562456"/>
                    <a:pt x="571672" y="552129"/>
                  </a:cubicBezTo>
                  <a:cubicBezTo>
                    <a:pt x="551181" y="526108"/>
                    <a:pt x="537751" y="491245"/>
                    <a:pt x="536927" y="460871"/>
                  </a:cubicBezTo>
                  <a:cubicBezTo>
                    <a:pt x="533959" y="411858"/>
                    <a:pt x="572436" y="380412"/>
                    <a:pt x="566336" y="330426"/>
                  </a:cubicBezTo>
                  <a:cubicBezTo>
                    <a:pt x="560962" y="281795"/>
                    <a:pt x="540936" y="206830"/>
                    <a:pt x="605082" y="181140"/>
                  </a:cubicBezTo>
                  <a:cubicBezTo>
                    <a:pt x="653130" y="162989"/>
                    <a:pt x="678911" y="307291"/>
                    <a:pt x="671259" y="342679"/>
                  </a:cubicBezTo>
                  <a:cubicBezTo>
                    <a:pt x="664267" y="375968"/>
                    <a:pt x="638178" y="404432"/>
                    <a:pt x="623167" y="434079"/>
                  </a:cubicBezTo>
                  <a:cubicBezTo>
                    <a:pt x="609429" y="461898"/>
                    <a:pt x="599461" y="491777"/>
                    <a:pt x="590880" y="521409"/>
                  </a:cubicBezTo>
                  <a:cubicBezTo>
                    <a:pt x="589104" y="539905"/>
                    <a:pt x="588856" y="558776"/>
                    <a:pt x="591045" y="578336"/>
                  </a:cubicBezTo>
                  <a:cubicBezTo>
                    <a:pt x="592903" y="594958"/>
                    <a:pt x="597033" y="610479"/>
                    <a:pt x="602594" y="625310"/>
                  </a:cubicBezTo>
                  <a:cubicBezTo>
                    <a:pt x="607765" y="605263"/>
                    <a:pt x="615949" y="584226"/>
                    <a:pt x="627528" y="566218"/>
                  </a:cubicBezTo>
                  <a:cubicBezTo>
                    <a:pt x="624493" y="519543"/>
                    <a:pt x="647104" y="484223"/>
                    <a:pt x="686180" y="459537"/>
                  </a:cubicBezTo>
                  <a:cubicBezTo>
                    <a:pt x="709061" y="444961"/>
                    <a:pt x="771993" y="390253"/>
                    <a:pt x="794851" y="412301"/>
                  </a:cubicBezTo>
                  <a:cubicBezTo>
                    <a:pt x="806453" y="422800"/>
                    <a:pt x="818572" y="519326"/>
                    <a:pt x="811265" y="535349"/>
                  </a:cubicBezTo>
                  <a:cubicBezTo>
                    <a:pt x="791943" y="575091"/>
                    <a:pt x="729454" y="558956"/>
                    <a:pt x="696733" y="564726"/>
                  </a:cubicBezTo>
                  <a:cubicBezTo>
                    <a:pt x="680290" y="566937"/>
                    <a:pt x="643215" y="598188"/>
                    <a:pt x="631111" y="591728"/>
                  </a:cubicBezTo>
                  <a:cubicBezTo>
                    <a:pt x="622387" y="607031"/>
                    <a:pt x="615687" y="624193"/>
                    <a:pt x="610231" y="643439"/>
                  </a:cubicBezTo>
                  <a:cubicBezTo>
                    <a:pt x="623721" y="672344"/>
                    <a:pt x="642045" y="699001"/>
                    <a:pt x="659275" y="726543"/>
                  </a:cubicBezTo>
                  <a:cubicBezTo>
                    <a:pt x="673058" y="732838"/>
                    <a:pt x="686908" y="738916"/>
                    <a:pt x="700832" y="744686"/>
                  </a:cubicBezTo>
                  <a:cubicBezTo>
                    <a:pt x="797272" y="784653"/>
                    <a:pt x="897654" y="815155"/>
                    <a:pt x="997196" y="847275"/>
                  </a:cubicBezTo>
                  <a:cubicBezTo>
                    <a:pt x="981278" y="827228"/>
                    <a:pt x="967203" y="804325"/>
                    <a:pt x="955392" y="779842"/>
                  </a:cubicBezTo>
                  <a:cubicBezTo>
                    <a:pt x="931109" y="756272"/>
                    <a:pt x="899558" y="742520"/>
                    <a:pt x="877824" y="717609"/>
                  </a:cubicBezTo>
                  <a:cubicBezTo>
                    <a:pt x="845320" y="678819"/>
                    <a:pt x="818976" y="408404"/>
                    <a:pt x="893727" y="414646"/>
                  </a:cubicBezTo>
                  <a:cubicBezTo>
                    <a:pt x="940778" y="417936"/>
                    <a:pt x="995615" y="582788"/>
                    <a:pt x="999430" y="621750"/>
                  </a:cubicBezTo>
                  <a:cubicBezTo>
                    <a:pt x="1004923" y="674517"/>
                    <a:pt x="971415" y="717699"/>
                    <a:pt x="970800" y="768435"/>
                  </a:cubicBezTo>
                  <a:cubicBezTo>
                    <a:pt x="982320" y="797581"/>
                    <a:pt x="996515" y="825819"/>
                    <a:pt x="1014351" y="852858"/>
                  </a:cubicBezTo>
                  <a:cubicBezTo>
                    <a:pt x="1038836" y="860817"/>
                    <a:pt x="1063268" y="868874"/>
                    <a:pt x="1087521" y="877282"/>
                  </a:cubicBezTo>
                  <a:cubicBezTo>
                    <a:pt x="1225809" y="925178"/>
                    <a:pt x="1367854" y="972452"/>
                    <a:pt x="1500012" y="1035628"/>
                  </a:cubicBezTo>
                  <a:cubicBezTo>
                    <a:pt x="1506391" y="1038679"/>
                    <a:pt x="1501279" y="1048728"/>
                    <a:pt x="1494863" y="1046667"/>
                  </a:cubicBezTo>
                  <a:cubicBezTo>
                    <a:pt x="1394332" y="1014495"/>
                    <a:pt x="1295741" y="975532"/>
                    <a:pt x="1196851" y="937678"/>
                  </a:cubicBezTo>
                  <a:cubicBezTo>
                    <a:pt x="1159265" y="934546"/>
                    <a:pt x="1125623" y="951603"/>
                    <a:pt x="1092564" y="972856"/>
                  </a:cubicBezTo>
                  <a:cubicBezTo>
                    <a:pt x="1079434" y="991465"/>
                    <a:pt x="1067068" y="1015424"/>
                    <a:pt x="1059386" y="1029768"/>
                  </a:cubicBezTo>
                  <a:cubicBezTo>
                    <a:pt x="1038371" y="1071271"/>
                    <a:pt x="1038087" y="1112400"/>
                    <a:pt x="981315" y="1125522"/>
                  </a:cubicBezTo>
                  <a:cubicBezTo>
                    <a:pt x="953091" y="1131555"/>
                    <a:pt x="806138" y="1107289"/>
                    <a:pt x="803485" y="1075550"/>
                  </a:cubicBezTo>
                  <a:cubicBezTo>
                    <a:pt x="800435" y="1059715"/>
                    <a:pt x="933493" y="985769"/>
                    <a:pt x="954035" y="975022"/>
                  </a:cubicBezTo>
                  <a:cubicBezTo>
                    <a:pt x="1004369" y="947901"/>
                    <a:pt x="1058179" y="952412"/>
                    <a:pt x="1112545" y="944925"/>
                  </a:cubicBezTo>
                  <a:cubicBezTo>
                    <a:pt x="1128253" y="936120"/>
                    <a:pt x="1145379" y="928341"/>
                    <a:pt x="1162706" y="924653"/>
                  </a:cubicBezTo>
                  <a:cubicBezTo>
                    <a:pt x="1125271" y="910474"/>
                    <a:pt x="1087761" y="896595"/>
                    <a:pt x="1050033" y="883457"/>
                  </a:cubicBezTo>
                  <a:cubicBezTo>
                    <a:pt x="976684" y="857895"/>
                    <a:pt x="902210" y="834902"/>
                    <a:pt x="828599" y="809699"/>
                  </a:cubicBezTo>
                  <a:cubicBezTo>
                    <a:pt x="767901" y="808252"/>
                    <a:pt x="732872" y="858209"/>
                    <a:pt x="696403" y="900125"/>
                  </a:cubicBezTo>
                  <a:cubicBezTo>
                    <a:pt x="692408" y="904711"/>
                    <a:pt x="688174" y="909470"/>
                    <a:pt x="683760" y="914206"/>
                  </a:cubicBezTo>
                  <a:cubicBezTo>
                    <a:pt x="682913" y="922405"/>
                    <a:pt x="688376" y="929570"/>
                    <a:pt x="689059" y="940122"/>
                  </a:cubicBezTo>
                  <a:cubicBezTo>
                    <a:pt x="690280" y="969132"/>
                    <a:pt x="683947" y="982029"/>
                    <a:pt x="666403" y="1005157"/>
                  </a:cubicBezTo>
                  <a:cubicBezTo>
                    <a:pt x="628248" y="1053870"/>
                    <a:pt x="584217" y="1103047"/>
                    <a:pt x="527371" y="1131038"/>
                  </a:cubicBezTo>
                  <a:cubicBezTo>
                    <a:pt x="500324" y="1144310"/>
                    <a:pt x="486953" y="1150426"/>
                    <a:pt x="468922" y="1127606"/>
                  </a:cubicBezTo>
                  <a:cubicBezTo>
                    <a:pt x="457575" y="1112572"/>
                    <a:pt x="440202" y="1069345"/>
                    <a:pt x="439498" y="1049665"/>
                  </a:cubicBezTo>
                  <a:close/>
                </a:path>
              </a:pathLst>
            </a:custGeom>
            <a:solidFill>
              <a:srgbClr val="755983">
                <a:alpha val="5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9" name="Google Shape;189;p14"/>
          <p:cNvGrpSpPr/>
          <p:nvPr/>
        </p:nvGrpSpPr>
        <p:grpSpPr>
          <a:xfrm>
            <a:off x="342263" y="102250"/>
            <a:ext cx="8318188" cy="4915438"/>
            <a:chOff x="342263" y="102250"/>
            <a:chExt cx="8318188" cy="4915438"/>
          </a:xfrm>
        </p:grpSpPr>
        <p:sp>
          <p:nvSpPr>
            <p:cNvPr id="190" name="Google Shape;190;p14"/>
            <p:cNvSpPr/>
            <p:nvPr/>
          </p:nvSpPr>
          <p:spPr>
            <a:xfrm>
              <a:off x="2709238" y="4570263"/>
              <a:ext cx="91500" cy="91500"/>
            </a:xfrm>
            <a:prstGeom prst="ellipse">
              <a:avLst/>
            </a:prstGeom>
            <a:solidFill>
              <a:srgbClr val="755983">
                <a:alpha val="3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191" name="Google Shape;191;p14"/>
            <p:cNvSpPr/>
            <p:nvPr/>
          </p:nvSpPr>
          <p:spPr>
            <a:xfrm>
              <a:off x="342263" y="694775"/>
              <a:ext cx="73200" cy="73200"/>
            </a:xfrm>
            <a:prstGeom prst="ellipse">
              <a:avLst/>
            </a:prstGeom>
            <a:solidFill>
              <a:srgbClr val="755983">
                <a:alpha val="3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192" name="Google Shape;192;p14"/>
            <p:cNvSpPr/>
            <p:nvPr/>
          </p:nvSpPr>
          <p:spPr>
            <a:xfrm>
              <a:off x="8587250" y="4217775"/>
              <a:ext cx="73200" cy="73200"/>
            </a:xfrm>
            <a:prstGeom prst="ellipse">
              <a:avLst/>
            </a:prstGeom>
            <a:solidFill>
              <a:srgbClr val="755983">
                <a:alpha val="3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193" name="Google Shape;193;p14"/>
            <p:cNvSpPr/>
            <p:nvPr/>
          </p:nvSpPr>
          <p:spPr>
            <a:xfrm>
              <a:off x="6705463" y="280313"/>
              <a:ext cx="91500" cy="91500"/>
            </a:xfrm>
            <a:prstGeom prst="ellipse">
              <a:avLst/>
            </a:prstGeom>
            <a:solidFill>
              <a:srgbClr val="755983">
                <a:alpha val="3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194" name="Google Shape;194;p14"/>
            <p:cNvSpPr/>
            <p:nvPr/>
          </p:nvSpPr>
          <p:spPr>
            <a:xfrm>
              <a:off x="3536700" y="102250"/>
              <a:ext cx="73200" cy="73200"/>
            </a:xfrm>
            <a:prstGeom prst="ellipse">
              <a:avLst/>
            </a:prstGeom>
            <a:solidFill>
              <a:srgbClr val="755983">
                <a:alpha val="3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195" name="Google Shape;195;p14"/>
            <p:cNvSpPr/>
            <p:nvPr/>
          </p:nvSpPr>
          <p:spPr>
            <a:xfrm>
              <a:off x="5732263" y="4926188"/>
              <a:ext cx="91500" cy="91500"/>
            </a:xfrm>
            <a:prstGeom prst="ellipse">
              <a:avLst/>
            </a:prstGeom>
            <a:solidFill>
              <a:srgbClr val="755983">
                <a:alpha val="3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260"/>
        <p:cNvGrpSpPr/>
        <p:nvPr/>
      </p:nvGrpSpPr>
      <p:grpSpPr>
        <a:xfrm>
          <a:off x="0" y="0"/>
          <a:ext cx="0" cy="0"/>
          <a:chOff x="0" y="0"/>
          <a:chExt cx="0" cy="0"/>
        </a:xfrm>
      </p:grpSpPr>
      <p:sp>
        <p:nvSpPr>
          <p:cNvPr id="261" name="Google Shape;261;p20"/>
          <p:cNvSpPr txBox="1">
            <a:spLocks noGrp="1"/>
          </p:cNvSpPr>
          <p:nvPr>
            <p:ph type="subTitle" idx="1"/>
          </p:nvPr>
        </p:nvSpPr>
        <p:spPr>
          <a:xfrm>
            <a:off x="3136800" y="2891500"/>
            <a:ext cx="36402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2" name="Google Shape;262;p20"/>
          <p:cNvSpPr txBox="1">
            <a:spLocks noGrp="1"/>
          </p:cNvSpPr>
          <p:nvPr>
            <p:ph type="subTitle" idx="2"/>
          </p:nvPr>
        </p:nvSpPr>
        <p:spPr>
          <a:xfrm>
            <a:off x="3136800" y="4027400"/>
            <a:ext cx="36402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3" name="Google Shape;263;p20"/>
          <p:cNvSpPr txBox="1">
            <a:spLocks noGrp="1"/>
          </p:cNvSpPr>
          <p:nvPr>
            <p:ph type="subTitle" idx="3"/>
          </p:nvPr>
        </p:nvSpPr>
        <p:spPr>
          <a:xfrm>
            <a:off x="3136797" y="1754675"/>
            <a:ext cx="36402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4" name="Google Shape;264;p20"/>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65" name="Google Shape;265;p20"/>
          <p:cNvSpPr txBox="1">
            <a:spLocks noGrp="1"/>
          </p:cNvSpPr>
          <p:nvPr>
            <p:ph type="subTitle" idx="4"/>
          </p:nvPr>
        </p:nvSpPr>
        <p:spPr>
          <a:xfrm>
            <a:off x="3136800" y="2596050"/>
            <a:ext cx="3640200" cy="447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2000">
                <a:latin typeface="Fondamento"/>
                <a:ea typeface="Fondamento"/>
                <a:cs typeface="Fondamento"/>
                <a:sym typeface="Fondamento"/>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266" name="Google Shape;266;p20"/>
          <p:cNvSpPr txBox="1">
            <a:spLocks noGrp="1"/>
          </p:cNvSpPr>
          <p:nvPr>
            <p:ph type="subTitle" idx="5"/>
          </p:nvPr>
        </p:nvSpPr>
        <p:spPr>
          <a:xfrm>
            <a:off x="3136791" y="1459225"/>
            <a:ext cx="3640200" cy="447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2000">
                <a:latin typeface="Fondamento"/>
                <a:ea typeface="Fondamento"/>
                <a:cs typeface="Fondamento"/>
                <a:sym typeface="Fondamento"/>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267" name="Google Shape;267;p20"/>
          <p:cNvSpPr txBox="1">
            <a:spLocks noGrp="1"/>
          </p:cNvSpPr>
          <p:nvPr>
            <p:ph type="subTitle" idx="6"/>
          </p:nvPr>
        </p:nvSpPr>
        <p:spPr>
          <a:xfrm>
            <a:off x="3136796" y="3732874"/>
            <a:ext cx="3640200" cy="447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2000">
                <a:latin typeface="Fondamento"/>
                <a:ea typeface="Fondamento"/>
                <a:cs typeface="Fondamento"/>
                <a:sym typeface="Fondamento"/>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grpSp>
        <p:nvGrpSpPr>
          <p:cNvPr id="268" name="Google Shape;268;p20"/>
          <p:cNvGrpSpPr/>
          <p:nvPr/>
        </p:nvGrpSpPr>
        <p:grpSpPr>
          <a:xfrm>
            <a:off x="-3259035" y="-126737"/>
            <a:ext cx="15959875" cy="5270238"/>
            <a:chOff x="-3259035" y="-126737"/>
            <a:chExt cx="15959875" cy="5270238"/>
          </a:xfrm>
        </p:grpSpPr>
        <p:sp>
          <p:nvSpPr>
            <p:cNvPr id="269" name="Google Shape;269;p20"/>
            <p:cNvSpPr/>
            <p:nvPr/>
          </p:nvSpPr>
          <p:spPr>
            <a:xfrm>
              <a:off x="8474140" y="-126737"/>
              <a:ext cx="4226700" cy="4226700"/>
            </a:xfrm>
            <a:prstGeom prst="ellipse">
              <a:avLst/>
            </a:prstGeom>
            <a:solidFill>
              <a:srgbClr val="6F41B4">
                <a:alpha val="1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270" name="Google Shape;270;p20"/>
            <p:cNvSpPr/>
            <p:nvPr/>
          </p:nvSpPr>
          <p:spPr>
            <a:xfrm>
              <a:off x="-3259035" y="916800"/>
              <a:ext cx="4226700" cy="4226700"/>
            </a:xfrm>
            <a:prstGeom prst="ellipse">
              <a:avLst/>
            </a:prstGeom>
            <a:solidFill>
              <a:srgbClr val="6F41B4">
                <a:alpha val="1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grpSp>
      <p:grpSp>
        <p:nvGrpSpPr>
          <p:cNvPr id="271" name="Google Shape;271;p20"/>
          <p:cNvGrpSpPr/>
          <p:nvPr/>
        </p:nvGrpSpPr>
        <p:grpSpPr>
          <a:xfrm>
            <a:off x="366088" y="222250"/>
            <a:ext cx="8045175" cy="4590400"/>
            <a:chOff x="366088" y="222250"/>
            <a:chExt cx="8045175" cy="4590400"/>
          </a:xfrm>
        </p:grpSpPr>
        <p:sp>
          <p:nvSpPr>
            <p:cNvPr id="272" name="Google Shape;272;p20"/>
            <p:cNvSpPr/>
            <p:nvPr/>
          </p:nvSpPr>
          <p:spPr>
            <a:xfrm>
              <a:off x="366088" y="1163400"/>
              <a:ext cx="73200" cy="73200"/>
            </a:xfrm>
            <a:prstGeom prst="ellipse">
              <a:avLst/>
            </a:prstGeom>
            <a:solidFill>
              <a:srgbClr val="755983">
                <a:alpha val="3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273" name="Google Shape;273;p20"/>
            <p:cNvSpPr/>
            <p:nvPr/>
          </p:nvSpPr>
          <p:spPr>
            <a:xfrm>
              <a:off x="2043813" y="222250"/>
              <a:ext cx="91500" cy="91500"/>
            </a:xfrm>
            <a:prstGeom prst="ellipse">
              <a:avLst/>
            </a:prstGeom>
            <a:solidFill>
              <a:srgbClr val="755983">
                <a:alpha val="3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274" name="Google Shape;274;p20"/>
            <p:cNvSpPr/>
            <p:nvPr/>
          </p:nvSpPr>
          <p:spPr>
            <a:xfrm>
              <a:off x="6950013" y="4739450"/>
              <a:ext cx="73200" cy="73200"/>
            </a:xfrm>
            <a:prstGeom prst="ellipse">
              <a:avLst/>
            </a:prstGeom>
            <a:solidFill>
              <a:srgbClr val="755983">
                <a:alpha val="3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275" name="Google Shape;275;p20"/>
            <p:cNvSpPr/>
            <p:nvPr/>
          </p:nvSpPr>
          <p:spPr>
            <a:xfrm>
              <a:off x="8319763" y="4121225"/>
              <a:ext cx="91500" cy="91500"/>
            </a:xfrm>
            <a:prstGeom prst="ellipse">
              <a:avLst/>
            </a:prstGeom>
            <a:solidFill>
              <a:srgbClr val="755983">
                <a:alpha val="3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276" name="Google Shape;276;p20"/>
            <p:cNvSpPr/>
            <p:nvPr/>
          </p:nvSpPr>
          <p:spPr>
            <a:xfrm>
              <a:off x="7723138" y="313750"/>
              <a:ext cx="73200" cy="73200"/>
            </a:xfrm>
            <a:prstGeom prst="ellipse">
              <a:avLst/>
            </a:prstGeom>
            <a:solidFill>
              <a:srgbClr val="755983">
                <a:alpha val="3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grpSp>
      <p:grpSp>
        <p:nvGrpSpPr>
          <p:cNvPr id="277" name="Google Shape;277;p20"/>
          <p:cNvGrpSpPr/>
          <p:nvPr/>
        </p:nvGrpSpPr>
        <p:grpSpPr>
          <a:xfrm>
            <a:off x="-766602" y="47340"/>
            <a:ext cx="11138181" cy="4941824"/>
            <a:chOff x="-766602" y="47340"/>
            <a:chExt cx="11138181" cy="4941824"/>
          </a:xfrm>
        </p:grpSpPr>
        <p:sp>
          <p:nvSpPr>
            <p:cNvPr id="278" name="Google Shape;278;p20"/>
            <p:cNvSpPr/>
            <p:nvPr/>
          </p:nvSpPr>
          <p:spPr>
            <a:xfrm rot="531527" flipH="1">
              <a:off x="-13063" y="2246444"/>
              <a:ext cx="1445300" cy="2647221"/>
            </a:xfrm>
            <a:custGeom>
              <a:avLst/>
              <a:gdLst/>
              <a:ahLst/>
              <a:cxnLst/>
              <a:rect l="l" t="t" r="r" b="b"/>
              <a:pathLst>
                <a:path w="649856" h="1190281" extrusionOk="0">
                  <a:moveTo>
                    <a:pt x="605141" y="781808"/>
                  </a:moveTo>
                  <a:cubicBezTo>
                    <a:pt x="582867" y="790824"/>
                    <a:pt x="561118" y="805003"/>
                    <a:pt x="545942" y="824061"/>
                  </a:cubicBezTo>
                  <a:cubicBezTo>
                    <a:pt x="545912" y="824083"/>
                    <a:pt x="545889" y="824098"/>
                    <a:pt x="545859" y="824113"/>
                  </a:cubicBezTo>
                  <a:cubicBezTo>
                    <a:pt x="550281" y="810489"/>
                    <a:pt x="555332" y="797089"/>
                    <a:pt x="561096" y="783989"/>
                  </a:cubicBezTo>
                  <a:cubicBezTo>
                    <a:pt x="567848" y="780302"/>
                    <a:pt x="572292" y="773782"/>
                    <a:pt x="577306" y="767142"/>
                  </a:cubicBezTo>
                  <a:cubicBezTo>
                    <a:pt x="586824" y="754507"/>
                    <a:pt x="599438" y="744891"/>
                    <a:pt x="608903" y="732181"/>
                  </a:cubicBezTo>
                  <a:cubicBezTo>
                    <a:pt x="618174" y="719733"/>
                    <a:pt x="617432" y="693968"/>
                    <a:pt x="597564" y="692904"/>
                  </a:cubicBezTo>
                  <a:cubicBezTo>
                    <a:pt x="554380" y="690588"/>
                    <a:pt x="537960" y="756373"/>
                    <a:pt x="549974" y="789325"/>
                  </a:cubicBezTo>
                  <a:cubicBezTo>
                    <a:pt x="546294" y="797763"/>
                    <a:pt x="542914" y="806262"/>
                    <a:pt x="539811" y="814820"/>
                  </a:cubicBezTo>
                  <a:cubicBezTo>
                    <a:pt x="535817" y="802717"/>
                    <a:pt x="530458" y="790299"/>
                    <a:pt x="525556" y="779103"/>
                  </a:cubicBezTo>
                  <a:cubicBezTo>
                    <a:pt x="521382" y="769600"/>
                    <a:pt x="511827" y="756785"/>
                    <a:pt x="500270" y="762810"/>
                  </a:cubicBezTo>
                  <a:cubicBezTo>
                    <a:pt x="485483" y="770522"/>
                    <a:pt x="490475" y="789370"/>
                    <a:pt x="496605" y="800604"/>
                  </a:cubicBezTo>
                  <a:cubicBezTo>
                    <a:pt x="504542" y="815120"/>
                    <a:pt x="518542" y="828827"/>
                    <a:pt x="531837" y="838914"/>
                  </a:cubicBezTo>
                  <a:cubicBezTo>
                    <a:pt x="524829" y="862132"/>
                    <a:pt x="519583" y="885828"/>
                    <a:pt x="515694" y="910072"/>
                  </a:cubicBezTo>
                  <a:cubicBezTo>
                    <a:pt x="511159" y="894469"/>
                    <a:pt x="505479" y="878686"/>
                    <a:pt x="500480" y="864410"/>
                  </a:cubicBezTo>
                  <a:cubicBezTo>
                    <a:pt x="495383" y="849864"/>
                    <a:pt x="489163" y="829269"/>
                    <a:pt x="473297" y="823409"/>
                  </a:cubicBezTo>
                  <a:cubicBezTo>
                    <a:pt x="454823" y="816589"/>
                    <a:pt x="451353" y="853154"/>
                    <a:pt x="453414" y="862499"/>
                  </a:cubicBezTo>
                  <a:cubicBezTo>
                    <a:pt x="461246" y="897977"/>
                    <a:pt x="485506" y="923300"/>
                    <a:pt x="510732" y="947709"/>
                  </a:cubicBezTo>
                  <a:cubicBezTo>
                    <a:pt x="510133" y="953412"/>
                    <a:pt x="509556" y="959130"/>
                    <a:pt x="509068" y="964900"/>
                  </a:cubicBezTo>
                  <a:cubicBezTo>
                    <a:pt x="508147" y="975625"/>
                    <a:pt x="506828" y="987398"/>
                    <a:pt x="505591" y="999719"/>
                  </a:cubicBezTo>
                  <a:cubicBezTo>
                    <a:pt x="502503" y="994233"/>
                    <a:pt x="499086" y="988800"/>
                    <a:pt x="496882" y="982954"/>
                  </a:cubicBezTo>
                  <a:cubicBezTo>
                    <a:pt x="492288" y="970798"/>
                    <a:pt x="487102" y="958950"/>
                    <a:pt x="480597" y="947679"/>
                  </a:cubicBezTo>
                  <a:cubicBezTo>
                    <a:pt x="471723" y="932330"/>
                    <a:pt x="454298" y="916952"/>
                    <a:pt x="438837" y="933477"/>
                  </a:cubicBezTo>
                  <a:cubicBezTo>
                    <a:pt x="424673" y="948623"/>
                    <a:pt x="447598" y="974943"/>
                    <a:pt x="456914" y="985742"/>
                  </a:cubicBezTo>
                  <a:cubicBezTo>
                    <a:pt x="468096" y="998722"/>
                    <a:pt x="485416" y="1017832"/>
                    <a:pt x="503545" y="1022232"/>
                  </a:cubicBezTo>
                  <a:cubicBezTo>
                    <a:pt x="500929" y="1055881"/>
                    <a:pt x="500697" y="1091569"/>
                    <a:pt x="511159" y="1121141"/>
                  </a:cubicBezTo>
                  <a:cubicBezTo>
                    <a:pt x="462198" y="1060797"/>
                    <a:pt x="412037" y="1001870"/>
                    <a:pt x="370839" y="934983"/>
                  </a:cubicBezTo>
                  <a:cubicBezTo>
                    <a:pt x="358031" y="914187"/>
                    <a:pt x="346220" y="892881"/>
                    <a:pt x="335383" y="871155"/>
                  </a:cubicBezTo>
                  <a:cubicBezTo>
                    <a:pt x="336170" y="870780"/>
                    <a:pt x="336724" y="870023"/>
                    <a:pt x="336597" y="868899"/>
                  </a:cubicBezTo>
                  <a:cubicBezTo>
                    <a:pt x="332003" y="828872"/>
                    <a:pt x="332123" y="789812"/>
                    <a:pt x="335570" y="751366"/>
                  </a:cubicBezTo>
                  <a:cubicBezTo>
                    <a:pt x="338950" y="746248"/>
                    <a:pt x="343709" y="742141"/>
                    <a:pt x="349008" y="739495"/>
                  </a:cubicBezTo>
                  <a:cubicBezTo>
                    <a:pt x="364536" y="731492"/>
                    <a:pt x="461478" y="718317"/>
                    <a:pt x="443124" y="686788"/>
                  </a:cubicBezTo>
                  <a:cubicBezTo>
                    <a:pt x="428532" y="661847"/>
                    <a:pt x="372533" y="696673"/>
                    <a:pt x="360302" y="707495"/>
                  </a:cubicBezTo>
                  <a:cubicBezTo>
                    <a:pt x="351241" y="715701"/>
                    <a:pt x="342735" y="726148"/>
                    <a:pt x="336851" y="737667"/>
                  </a:cubicBezTo>
                  <a:cubicBezTo>
                    <a:pt x="339654" y="712584"/>
                    <a:pt x="343859" y="687755"/>
                    <a:pt x="349195" y="663107"/>
                  </a:cubicBezTo>
                  <a:cubicBezTo>
                    <a:pt x="354022" y="657576"/>
                    <a:pt x="359822" y="652817"/>
                    <a:pt x="365953" y="649137"/>
                  </a:cubicBezTo>
                  <a:cubicBezTo>
                    <a:pt x="378656" y="641605"/>
                    <a:pt x="467129" y="601609"/>
                    <a:pt x="440778" y="580902"/>
                  </a:cubicBezTo>
                  <a:cubicBezTo>
                    <a:pt x="421480" y="565374"/>
                    <a:pt x="377712" y="614311"/>
                    <a:pt x="368306" y="625605"/>
                  </a:cubicBezTo>
                  <a:cubicBezTo>
                    <a:pt x="363869" y="631211"/>
                    <a:pt x="358166" y="638330"/>
                    <a:pt x="353137" y="646094"/>
                  </a:cubicBezTo>
                  <a:cubicBezTo>
                    <a:pt x="359223" y="620509"/>
                    <a:pt x="366388" y="595089"/>
                    <a:pt x="374377" y="569743"/>
                  </a:cubicBezTo>
                  <a:cubicBezTo>
                    <a:pt x="377292" y="567764"/>
                    <a:pt x="380237" y="565876"/>
                    <a:pt x="382898" y="563957"/>
                  </a:cubicBezTo>
                  <a:cubicBezTo>
                    <a:pt x="398891" y="551255"/>
                    <a:pt x="456314" y="527723"/>
                    <a:pt x="456779" y="507488"/>
                  </a:cubicBezTo>
                  <a:cubicBezTo>
                    <a:pt x="457251" y="484900"/>
                    <a:pt x="416781" y="511722"/>
                    <a:pt x="409721" y="517373"/>
                  </a:cubicBezTo>
                  <a:cubicBezTo>
                    <a:pt x="399034" y="525684"/>
                    <a:pt x="389486" y="535682"/>
                    <a:pt x="381751" y="546998"/>
                  </a:cubicBezTo>
                  <a:cubicBezTo>
                    <a:pt x="385648" y="535284"/>
                    <a:pt x="389673" y="523586"/>
                    <a:pt x="393817" y="511880"/>
                  </a:cubicBezTo>
                  <a:cubicBezTo>
                    <a:pt x="398232" y="506439"/>
                    <a:pt x="404010" y="501688"/>
                    <a:pt x="408514" y="496659"/>
                  </a:cubicBezTo>
                  <a:cubicBezTo>
                    <a:pt x="421690" y="481131"/>
                    <a:pt x="477217" y="374308"/>
                    <a:pt x="428277" y="395486"/>
                  </a:cubicBezTo>
                  <a:cubicBezTo>
                    <a:pt x="385948" y="413562"/>
                    <a:pt x="390707" y="466742"/>
                    <a:pt x="388002" y="505502"/>
                  </a:cubicBezTo>
                  <a:cubicBezTo>
                    <a:pt x="384127" y="514255"/>
                    <a:pt x="380290" y="523159"/>
                    <a:pt x="376520" y="532189"/>
                  </a:cubicBezTo>
                  <a:cubicBezTo>
                    <a:pt x="376902" y="512382"/>
                    <a:pt x="374287" y="452360"/>
                    <a:pt x="351833" y="481603"/>
                  </a:cubicBezTo>
                  <a:cubicBezTo>
                    <a:pt x="337646" y="499956"/>
                    <a:pt x="353774" y="540455"/>
                    <a:pt x="363839" y="563845"/>
                  </a:cubicBezTo>
                  <a:cubicBezTo>
                    <a:pt x="355078" y="586740"/>
                    <a:pt x="346992" y="610257"/>
                    <a:pt x="340112" y="634111"/>
                  </a:cubicBezTo>
                  <a:cubicBezTo>
                    <a:pt x="339774" y="632830"/>
                    <a:pt x="339475" y="631616"/>
                    <a:pt x="339122" y="630304"/>
                  </a:cubicBezTo>
                  <a:cubicBezTo>
                    <a:pt x="335353" y="614776"/>
                    <a:pt x="334888" y="529132"/>
                    <a:pt x="308065" y="538072"/>
                  </a:cubicBezTo>
                  <a:cubicBezTo>
                    <a:pt x="284532" y="546069"/>
                    <a:pt x="303358" y="594069"/>
                    <a:pt x="309474" y="607244"/>
                  </a:cubicBezTo>
                  <a:cubicBezTo>
                    <a:pt x="316234" y="622278"/>
                    <a:pt x="325183" y="636622"/>
                    <a:pt x="335915" y="649257"/>
                  </a:cubicBezTo>
                  <a:cubicBezTo>
                    <a:pt x="329582" y="673216"/>
                    <a:pt x="324628" y="697430"/>
                    <a:pt x="321503" y="721584"/>
                  </a:cubicBezTo>
                  <a:cubicBezTo>
                    <a:pt x="317718" y="699476"/>
                    <a:pt x="321982" y="677368"/>
                    <a:pt x="312764" y="655717"/>
                  </a:cubicBezTo>
                  <a:cubicBezTo>
                    <a:pt x="307121" y="642542"/>
                    <a:pt x="285477" y="610542"/>
                    <a:pt x="275591" y="636419"/>
                  </a:cubicBezTo>
                  <a:cubicBezTo>
                    <a:pt x="265234" y="662769"/>
                    <a:pt x="287822" y="707480"/>
                    <a:pt x="301005" y="729123"/>
                  </a:cubicBezTo>
                  <a:cubicBezTo>
                    <a:pt x="306319" y="737570"/>
                    <a:pt x="312285" y="744936"/>
                    <a:pt x="318572" y="751988"/>
                  </a:cubicBezTo>
                  <a:cubicBezTo>
                    <a:pt x="316474" y="786664"/>
                    <a:pt x="318767" y="820936"/>
                    <a:pt x="327026" y="853888"/>
                  </a:cubicBezTo>
                  <a:cubicBezTo>
                    <a:pt x="296531" y="788950"/>
                    <a:pt x="274797" y="720295"/>
                    <a:pt x="262551" y="649115"/>
                  </a:cubicBezTo>
                  <a:cubicBezTo>
                    <a:pt x="247030" y="558891"/>
                    <a:pt x="244204" y="457959"/>
                    <a:pt x="259898" y="360848"/>
                  </a:cubicBezTo>
                  <a:cubicBezTo>
                    <a:pt x="269693" y="345620"/>
                    <a:pt x="280717" y="331800"/>
                    <a:pt x="292596" y="318947"/>
                  </a:cubicBezTo>
                  <a:cubicBezTo>
                    <a:pt x="298285" y="319997"/>
                    <a:pt x="304220" y="320454"/>
                    <a:pt x="309946" y="321128"/>
                  </a:cubicBezTo>
                  <a:cubicBezTo>
                    <a:pt x="326884" y="323009"/>
                    <a:pt x="405951" y="331950"/>
                    <a:pt x="409713" y="307481"/>
                  </a:cubicBezTo>
                  <a:cubicBezTo>
                    <a:pt x="412366" y="288124"/>
                    <a:pt x="340973" y="291428"/>
                    <a:pt x="305584" y="305525"/>
                  </a:cubicBezTo>
                  <a:cubicBezTo>
                    <a:pt x="323601" y="287756"/>
                    <a:pt x="343020" y="271531"/>
                    <a:pt x="362655" y="255441"/>
                  </a:cubicBezTo>
                  <a:cubicBezTo>
                    <a:pt x="367954" y="256850"/>
                    <a:pt x="372945" y="259023"/>
                    <a:pt x="378184" y="260425"/>
                  </a:cubicBezTo>
                  <a:cubicBezTo>
                    <a:pt x="390887" y="263250"/>
                    <a:pt x="449247" y="268421"/>
                    <a:pt x="451121" y="249131"/>
                  </a:cubicBezTo>
                  <a:cubicBezTo>
                    <a:pt x="452732" y="224167"/>
                    <a:pt x="397190" y="235716"/>
                    <a:pt x="373740" y="246351"/>
                  </a:cubicBezTo>
                  <a:cubicBezTo>
                    <a:pt x="387170" y="235341"/>
                    <a:pt x="400533" y="224205"/>
                    <a:pt x="413491" y="212521"/>
                  </a:cubicBezTo>
                  <a:cubicBezTo>
                    <a:pt x="421832" y="209112"/>
                    <a:pt x="430069" y="205214"/>
                    <a:pt x="438890" y="203011"/>
                  </a:cubicBezTo>
                  <a:cubicBezTo>
                    <a:pt x="457244" y="198777"/>
                    <a:pt x="472300" y="196424"/>
                    <a:pt x="485483" y="180423"/>
                  </a:cubicBezTo>
                  <a:cubicBezTo>
                    <a:pt x="503365" y="157364"/>
                    <a:pt x="487837" y="143717"/>
                    <a:pt x="462422" y="152185"/>
                  </a:cubicBezTo>
                  <a:cubicBezTo>
                    <a:pt x="442187" y="159245"/>
                    <a:pt x="430421" y="172892"/>
                    <a:pt x="421480" y="191245"/>
                  </a:cubicBezTo>
                  <a:cubicBezTo>
                    <a:pt x="419546" y="195112"/>
                    <a:pt x="417755" y="199047"/>
                    <a:pt x="415679" y="202779"/>
                  </a:cubicBezTo>
                  <a:cubicBezTo>
                    <a:pt x="401552" y="213833"/>
                    <a:pt x="387065" y="224482"/>
                    <a:pt x="372601" y="235162"/>
                  </a:cubicBezTo>
                  <a:cubicBezTo>
                    <a:pt x="375651" y="231070"/>
                    <a:pt x="378686" y="226985"/>
                    <a:pt x="381489" y="222774"/>
                  </a:cubicBezTo>
                  <a:cubicBezTo>
                    <a:pt x="387132" y="215242"/>
                    <a:pt x="399843" y="199714"/>
                    <a:pt x="397482" y="189364"/>
                  </a:cubicBezTo>
                  <a:cubicBezTo>
                    <a:pt x="394192" y="177134"/>
                    <a:pt x="383835" y="180896"/>
                    <a:pt x="375366" y="187011"/>
                  </a:cubicBezTo>
                  <a:cubicBezTo>
                    <a:pt x="355865" y="201640"/>
                    <a:pt x="358099" y="226086"/>
                    <a:pt x="355438" y="247939"/>
                  </a:cubicBezTo>
                  <a:cubicBezTo>
                    <a:pt x="346489" y="254662"/>
                    <a:pt x="337608" y="261466"/>
                    <a:pt x="328922" y="268481"/>
                  </a:cubicBezTo>
                  <a:cubicBezTo>
                    <a:pt x="324043" y="272423"/>
                    <a:pt x="318812" y="276680"/>
                    <a:pt x="313461" y="281169"/>
                  </a:cubicBezTo>
                  <a:cubicBezTo>
                    <a:pt x="315252" y="277871"/>
                    <a:pt x="317171" y="274589"/>
                    <a:pt x="319367" y="271239"/>
                  </a:cubicBezTo>
                  <a:cubicBezTo>
                    <a:pt x="325955" y="261354"/>
                    <a:pt x="353250" y="199242"/>
                    <a:pt x="318895" y="216179"/>
                  </a:cubicBezTo>
                  <a:cubicBezTo>
                    <a:pt x="294095" y="227720"/>
                    <a:pt x="287200" y="274521"/>
                    <a:pt x="290370" y="302063"/>
                  </a:cubicBezTo>
                  <a:cubicBezTo>
                    <a:pt x="280897" y="311446"/>
                    <a:pt x="272091" y="321563"/>
                    <a:pt x="265136" y="332302"/>
                  </a:cubicBezTo>
                  <a:cubicBezTo>
                    <a:pt x="278042" y="268309"/>
                    <a:pt x="299409" y="206676"/>
                    <a:pt x="330931" y="151616"/>
                  </a:cubicBezTo>
                  <a:cubicBezTo>
                    <a:pt x="331583" y="151833"/>
                    <a:pt x="332287" y="151908"/>
                    <a:pt x="333082" y="151631"/>
                  </a:cubicBezTo>
                  <a:cubicBezTo>
                    <a:pt x="350312" y="145673"/>
                    <a:pt x="439354" y="145620"/>
                    <a:pt x="430811" y="114954"/>
                  </a:cubicBezTo>
                  <a:cubicBezTo>
                    <a:pt x="423241" y="87817"/>
                    <a:pt x="370360" y="113252"/>
                    <a:pt x="342742" y="132011"/>
                  </a:cubicBezTo>
                  <a:cubicBezTo>
                    <a:pt x="351031" y="118993"/>
                    <a:pt x="359867" y="106350"/>
                    <a:pt x="369415" y="94239"/>
                  </a:cubicBezTo>
                  <a:cubicBezTo>
                    <a:pt x="389313" y="90312"/>
                    <a:pt x="412022" y="88844"/>
                    <a:pt x="430773" y="81080"/>
                  </a:cubicBezTo>
                  <a:cubicBezTo>
                    <a:pt x="440141" y="77197"/>
                    <a:pt x="451068" y="64974"/>
                    <a:pt x="439894" y="56199"/>
                  </a:cubicBezTo>
                  <a:cubicBezTo>
                    <a:pt x="432160" y="50128"/>
                    <a:pt x="419689" y="54887"/>
                    <a:pt x="409863" y="59908"/>
                  </a:cubicBezTo>
                  <a:cubicBezTo>
                    <a:pt x="406176" y="61535"/>
                    <a:pt x="402519" y="63558"/>
                    <a:pt x="398996" y="65874"/>
                  </a:cubicBezTo>
                  <a:cubicBezTo>
                    <a:pt x="395369" y="67897"/>
                    <a:pt x="391592" y="70138"/>
                    <a:pt x="387814" y="72581"/>
                  </a:cubicBezTo>
                  <a:cubicBezTo>
                    <a:pt x="393458" y="66308"/>
                    <a:pt x="399296" y="60193"/>
                    <a:pt x="405344" y="54243"/>
                  </a:cubicBezTo>
                  <a:cubicBezTo>
                    <a:pt x="409001" y="52361"/>
                    <a:pt x="412329" y="49911"/>
                    <a:pt x="416016" y="47970"/>
                  </a:cubicBezTo>
                  <a:cubicBezTo>
                    <a:pt x="420933" y="45384"/>
                    <a:pt x="426269" y="43563"/>
                    <a:pt x="431328" y="41300"/>
                  </a:cubicBezTo>
                  <a:cubicBezTo>
                    <a:pt x="437001" y="38767"/>
                    <a:pt x="442375" y="35424"/>
                    <a:pt x="447606" y="32112"/>
                  </a:cubicBezTo>
                  <a:cubicBezTo>
                    <a:pt x="455033" y="27398"/>
                    <a:pt x="471266" y="17746"/>
                    <a:pt x="468958" y="6946"/>
                  </a:cubicBezTo>
                  <a:cubicBezTo>
                    <a:pt x="466282" y="-5584"/>
                    <a:pt x="440793" y="2008"/>
                    <a:pt x="434288" y="5342"/>
                  </a:cubicBezTo>
                  <a:cubicBezTo>
                    <a:pt x="419187" y="13084"/>
                    <a:pt x="411227" y="30741"/>
                    <a:pt x="404467" y="46044"/>
                  </a:cubicBezTo>
                  <a:cubicBezTo>
                    <a:pt x="403231" y="47243"/>
                    <a:pt x="402204" y="48607"/>
                    <a:pt x="401364" y="50098"/>
                  </a:cubicBezTo>
                  <a:cubicBezTo>
                    <a:pt x="395054" y="56064"/>
                    <a:pt x="388961" y="62179"/>
                    <a:pt x="383078" y="68437"/>
                  </a:cubicBezTo>
                  <a:cubicBezTo>
                    <a:pt x="391014" y="48749"/>
                    <a:pt x="398869" y="19911"/>
                    <a:pt x="383715" y="16194"/>
                  </a:cubicBezTo>
                  <a:cubicBezTo>
                    <a:pt x="370614" y="12979"/>
                    <a:pt x="359260" y="27151"/>
                    <a:pt x="356165" y="38182"/>
                  </a:cubicBezTo>
                  <a:cubicBezTo>
                    <a:pt x="351721" y="54025"/>
                    <a:pt x="359290" y="72304"/>
                    <a:pt x="367032" y="86438"/>
                  </a:cubicBezTo>
                  <a:cubicBezTo>
                    <a:pt x="359522" y="95379"/>
                    <a:pt x="352425" y="104604"/>
                    <a:pt x="345673" y="114047"/>
                  </a:cubicBezTo>
                  <a:cubicBezTo>
                    <a:pt x="348963" y="88296"/>
                    <a:pt x="347404" y="53763"/>
                    <a:pt x="326089" y="53621"/>
                  </a:cubicBezTo>
                  <a:cubicBezTo>
                    <a:pt x="288474" y="53366"/>
                    <a:pt x="313566" y="122935"/>
                    <a:pt x="327881" y="140749"/>
                  </a:cubicBezTo>
                  <a:cubicBezTo>
                    <a:pt x="311250" y="167713"/>
                    <a:pt x="297295" y="196281"/>
                    <a:pt x="285784" y="226004"/>
                  </a:cubicBezTo>
                  <a:cubicBezTo>
                    <a:pt x="285514" y="215677"/>
                    <a:pt x="284180" y="205297"/>
                    <a:pt x="281872" y="194970"/>
                  </a:cubicBezTo>
                  <a:cubicBezTo>
                    <a:pt x="281902" y="194880"/>
                    <a:pt x="281984" y="194857"/>
                    <a:pt x="281999" y="194767"/>
                  </a:cubicBezTo>
                  <a:cubicBezTo>
                    <a:pt x="286781" y="173933"/>
                    <a:pt x="309174" y="165233"/>
                    <a:pt x="315350" y="145485"/>
                  </a:cubicBezTo>
                  <a:cubicBezTo>
                    <a:pt x="318977" y="133907"/>
                    <a:pt x="315747" y="119120"/>
                    <a:pt x="301125" y="120477"/>
                  </a:cubicBezTo>
                  <a:cubicBezTo>
                    <a:pt x="281872" y="122260"/>
                    <a:pt x="274579" y="146962"/>
                    <a:pt x="273995" y="168620"/>
                  </a:cubicBezTo>
                  <a:cubicBezTo>
                    <a:pt x="270248" y="158398"/>
                    <a:pt x="265788" y="148333"/>
                    <a:pt x="260774" y="138546"/>
                  </a:cubicBezTo>
                  <a:cubicBezTo>
                    <a:pt x="266830" y="125618"/>
                    <a:pt x="275561" y="114362"/>
                    <a:pt x="281190" y="101119"/>
                  </a:cubicBezTo>
                  <a:cubicBezTo>
                    <a:pt x="285739" y="90402"/>
                    <a:pt x="284907" y="77909"/>
                    <a:pt x="271634" y="75511"/>
                  </a:cubicBezTo>
                  <a:cubicBezTo>
                    <a:pt x="249832" y="71592"/>
                    <a:pt x="243230" y="90297"/>
                    <a:pt x="243799" y="109250"/>
                  </a:cubicBezTo>
                  <a:cubicBezTo>
                    <a:pt x="240517" y="104169"/>
                    <a:pt x="237129" y="99246"/>
                    <a:pt x="233689" y="94442"/>
                  </a:cubicBezTo>
                  <a:cubicBezTo>
                    <a:pt x="233607" y="93970"/>
                    <a:pt x="233524" y="93490"/>
                    <a:pt x="233284" y="92995"/>
                  </a:cubicBezTo>
                  <a:cubicBezTo>
                    <a:pt x="229080" y="84474"/>
                    <a:pt x="230826" y="74904"/>
                    <a:pt x="227454" y="66218"/>
                  </a:cubicBezTo>
                  <a:cubicBezTo>
                    <a:pt x="225393" y="60905"/>
                    <a:pt x="221705" y="56326"/>
                    <a:pt x="217853" y="52197"/>
                  </a:cubicBezTo>
                  <a:cubicBezTo>
                    <a:pt x="211723" y="45624"/>
                    <a:pt x="201605" y="37920"/>
                    <a:pt x="192289" y="42132"/>
                  </a:cubicBezTo>
                  <a:cubicBezTo>
                    <a:pt x="181400" y="47056"/>
                    <a:pt x="187343" y="65529"/>
                    <a:pt x="191675" y="72559"/>
                  </a:cubicBezTo>
                  <a:cubicBezTo>
                    <a:pt x="199627" y="85471"/>
                    <a:pt x="212532" y="93280"/>
                    <a:pt x="225820" y="99590"/>
                  </a:cubicBezTo>
                  <a:cubicBezTo>
                    <a:pt x="229268" y="105691"/>
                    <a:pt x="232887" y="111724"/>
                    <a:pt x="236560" y="117719"/>
                  </a:cubicBezTo>
                  <a:cubicBezTo>
                    <a:pt x="233187" y="115268"/>
                    <a:pt x="229889" y="113020"/>
                    <a:pt x="227154" y="111012"/>
                  </a:cubicBezTo>
                  <a:cubicBezTo>
                    <a:pt x="217913" y="104244"/>
                    <a:pt x="200728" y="97087"/>
                    <a:pt x="193961" y="111289"/>
                  </a:cubicBezTo>
                  <a:cubicBezTo>
                    <a:pt x="188242" y="123280"/>
                    <a:pt x="203853" y="133944"/>
                    <a:pt x="212660" y="137961"/>
                  </a:cubicBezTo>
                  <a:cubicBezTo>
                    <a:pt x="224591" y="143402"/>
                    <a:pt x="240959" y="148610"/>
                    <a:pt x="254494" y="148131"/>
                  </a:cubicBezTo>
                  <a:cubicBezTo>
                    <a:pt x="254846" y="148760"/>
                    <a:pt x="255206" y="149390"/>
                    <a:pt x="255536" y="150019"/>
                  </a:cubicBezTo>
                  <a:cubicBezTo>
                    <a:pt x="258946" y="156457"/>
                    <a:pt x="261914" y="162947"/>
                    <a:pt x="264589" y="169497"/>
                  </a:cubicBezTo>
                  <a:cubicBezTo>
                    <a:pt x="258601" y="164671"/>
                    <a:pt x="251699" y="160923"/>
                    <a:pt x="244556" y="158450"/>
                  </a:cubicBezTo>
                  <a:cubicBezTo>
                    <a:pt x="235473" y="155310"/>
                    <a:pt x="221113" y="151541"/>
                    <a:pt x="213386" y="159455"/>
                  </a:cubicBezTo>
                  <a:cubicBezTo>
                    <a:pt x="204783" y="168253"/>
                    <a:pt x="216182" y="183399"/>
                    <a:pt x="223399" y="188532"/>
                  </a:cubicBezTo>
                  <a:cubicBezTo>
                    <a:pt x="237047" y="198260"/>
                    <a:pt x="257664" y="196866"/>
                    <a:pt x="273545" y="196476"/>
                  </a:cubicBezTo>
                  <a:cubicBezTo>
                    <a:pt x="277150" y="210288"/>
                    <a:pt x="279496" y="224467"/>
                    <a:pt x="280680" y="239223"/>
                  </a:cubicBezTo>
                  <a:cubicBezTo>
                    <a:pt x="280687" y="239343"/>
                    <a:pt x="280777" y="239373"/>
                    <a:pt x="280807" y="239486"/>
                  </a:cubicBezTo>
                  <a:cubicBezTo>
                    <a:pt x="251346" y="321495"/>
                    <a:pt x="239550" y="411427"/>
                    <a:pt x="239790" y="499687"/>
                  </a:cubicBezTo>
                  <a:cubicBezTo>
                    <a:pt x="232243" y="476469"/>
                    <a:pt x="221713" y="453125"/>
                    <a:pt x="210599" y="430732"/>
                  </a:cubicBezTo>
                  <a:cubicBezTo>
                    <a:pt x="211738" y="423350"/>
                    <a:pt x="213199" y="415878"/>
                    <a:pt x="215830" y="408631"/>
                  </a:cubicBezTo>
                  <a:cubicBezTo>
                    <a:pt x="221945" y="391687"/>
                    <a:pt x="263832" y="331455"/>
                    <a:pt x="227589" y="322987"/>
                  </a:cubicBezTo>
                  <a:cubicBezTo>
                    <a:pt x="188152" y="313746"/>
                    <a:pt x="194320" y="376406"/>
                    <a:pt x="203359" y="416365"/>
                  </a:cubicBezTo>
                  <a:cubicBezTo>
                    <a:pt x="196104" y="402216"/>
                    <a:pt x="188842" y="388562"/>
                    <a:pt x="182224" y="375716"/>
                  </a:cubicBezTo>
                  <a:cubicBezTo>
                    <a:pt x="176761" y="365112"/>
                    <a:pt x="171657" y="354365"/>
                    <a:pt x="166696" y="343574"/>
                  </a:cubicBezTo>
                  <a:cubicBezTo>
                    <a:pt x="168075" y="338260"/>
                    <a:pt x="170683" y="333112"/>
                    <a:pt x="173471" y="328638"/>
                  </a:cubicBezTo>
                  <a:cubicBezTo>
                    <a:pt x="180531" y="315463"/>
                    <a:pt x="191353" y="305578"/>
                    <a:pt x="195587" y="290994"/>
                  </a:cubicBezTo>
                  <a:cubicBezTo>
                    <a:pt x="199349" y="278756"/>
                    <a:pt x="204056" y="244874"/>
                    <a:pt x="185702" y="241112"/>
                  </a:cubicBezTo>
                  <a:cubicBezTo>
                    <a:pt x="165939" y="237350"/>
                    <a:pt x="154644" y="270287"/>
                    <a:pt x="153228" y="283934"/>
                  </a:cubicBezTo>
                  <a:cubicBezTo>
                    <a:pt x="152186" y="294141"/>
                    <a:pt x="152628" y="305076"/>
                    <a:pt x="154180" y="315845"/>
                  </a:cubicBezTo>
                  <a:cubicBezTo>
                    <a:pt x="143492" y="291976"/>
                    <a:pt x="132715" y="268256"/>
                    <a:pt x="119832" y="245631"/>
                  </a:cubicBezTo>
                  <a:cubicBezTo>
                    <a:pt x="119705" y="240475"/>
                    <a:pt x="119825" y="235319"/>
                    <a:pt x="119345" y="230275"/>
                  </a:cubicBezTo>
                  <a:cubicBezTo>
                    <a:pt x="117936" y="208160"/>
                    <a:pt x="85462" y="111686"/>
                    <a:pt x="59112" y="160631"/>
                  </a:cubicBezTo>
                  <a:cubicBezTo>
                    <a:pt x="38232" y="199826"/>
                    <a:pt x="82539" y="223208"/>
                    <a:pt x="109272" y="245436"/>
                  </a:cubicBezTo>
                  <a:cubicBezTo>
                    <a:pt x="116782" y="260080"/>
                    <a:pt x="123692" y="275009"/>
                    <a:pt x="130347" y="290065"/>
                  </a:cubicBezTo>
                  <a:cubicBezTo>
                    <a:pt x="127694" y="288086"/>
                    <a:pt x="125018" y="286130"/>
                    <a:pt x="122643" y="283927"/>
                  </a:cubicBezTo>
                  <a:cubicBezTo>
                    <a:pt x="113702" y="275451"/>
                    <a:pt x="61465" y="233101"/>
                    <a:pt x="54877" y="262276"/>
                  </a:cubicBezTo>
                  <a:cubicBezTo>
                    <a:pt x="49069" y="285950"/>
                    <a:pt x="116572" y="302408"/>
                    <a:pt x="137542" y="306432"/>
                  </a:cubicBezTo>
                  <a:cubicBezTo>
                    <a:pt x="146843" y="327821"/>
                    <a:pt x="156038" y="349299"/>
                    <a:pt x="166373" y="370313"/>
                  </a:cubicBezTo>
                  <a:cubicBezTo>
                    <a:pt x="169191" y="376039"/>
                    <a:pt x="172077" y="381637"/>
                    <a:pt x="174947" y="387250"/>
                  </a:cubicBezTo>
                  <a:cubicBezTo>
                    <a:pt x="171470" y="384687"/>
                    <a:pt x="167947" y="382177"/>
                    <a:pt x="164530" y="379441"/>
                  </a:cubicBezTo>
                  <a:cubicBezTo>
                    <a:pt x="144767" y="364385"/>
                    <a:pt x="99117" y="308381"/>
                    <a:pt x="70413" y="328615"/>
                  </a:cubicBezTo>
                  <a:cubicBezTo>
                    <a:pt x="34327" y="353916"/>
                    <a:pt x="164312" y="394137"/>
                    <a:pt x="180755" y="398664"/>
                  </a:cubicBezTo>
                  <a:cubicBezTo>
                    <a:pt x="192627" y="421656"/>
                    <a:pt x="204386" y="444431"/>
                    <a:pt x="214173" y="468923"/>
                  </a:cubicBezTo>
                  <a:cubicBezTo>
                    <a:pt x="210351" y="466142"/>
                    <a:pt x="206372" y="463474"/>
                    <a:pt x="202175" y="460851"/>
                  </a:cubicBezTo>
                  <a:cubicBezTo>
                    <a:pt x="190416" y="453320"/>
                    <a:pt x="181939" y="444851"/>
                    <a:pt x="171117" y="436383"/>
                  </a:cubicBezTo>
                  <a:cubicBezTo>
                    <a:pt x="157942" y="425561"/>
                    <a:pt x="116055" y="402973"/>
                    <a:pt x="99117" y="416620"/>
                  </a:cubicBezTo>
                  <a:cubicBezTo>
                    <a:pt x="67565" y="442318"/>
                    <a:pt x="192679" y="472737"/>
                    <a:pt x="217344" y="476911"/>
                  </a:cubicBezTo>
                  <a:cubicBezTo>
                    <a:pt x="225108" y="497079"/>
                    <a:pt x="232340" y="517328"/>
                    <a:pt x="240614" y="537278"/>
                  </a:cubicBezTo>
                  <a:cubicBezTo>
                    <a:pt x="241873" y="568124"/>
                    <a:pt x="244466" y="598603"/>
                    <a:pt x="248259" y="628258"/>
                  </a:cubicBezTo>
                  <a:cubicBezTo>
                    <a:pt x="258384" y="707540"/>
                    <a:pt x="282029" y="783697"/>
                    <a:pt x="315560" y="855664"/>
                  </a:cubicBezTo>
                  <a:cubicBezTo>
                    <a:pt x="302384" y="844288"/>
                    <a:pt x="288782" y="833376"/>
                    <a:pt x="274812" y="822914"/>
                  </a:cubicBezTo>
                  <a:cubicBezTo>
                    <a:pt x="268711" y="809574"/>
                    <a:pt x="263720" y="800169"/>
                    <a:pt x="262716" y="785068"/>
                  </a:cubicBezTo>
                  <a:cubicBezTo>
                    <a:pt x="261861" y="772298"/>
                    <a:pt x="261344" y="759543"/>
                    <a:pt x="259733" y="746832"/>
                  </a:cubicBezTo>
                  <a:cubicBezTo>
                    <a:pt x="258031" y="733433"/>
                    <a:pt x="253602" y="710021"/>
                    <a:pt x="236702" y="707832"/>
                  </a:cubicBezTo>
                  <a:cubicBezTo>
                    <a:pt x="215477" y="705082"/>
                    <a:pt x="216362" y="732638"/>
                    <a:pt x="217958" y="746615"/>
                  </a:cubicBezTo>
                  <a:cubicBezTo>
                    <a:pt x="220259" y="766775"/>
                    <a:pt x="227776" y="784506"/>
                    <a:pt x="240637" y="798663"/>
                  </a:cubicBezTo>
                  <a:cubicBezTo>
                    <a:pt x="228076" y="790217"/>
                    <a:pt x="215298" y="782070"/>
                    <a:pt x="202317" y="774261"/>
                  </a:cubicBezTo>
                  <a:cubicBezTo>
                    <a:pt x="193691" y="744262"/>
                    <a:pt x="210801" y="671448"/>
                    <a:pt x="163331" y="682869"/>
                  </a:cubicBezTo>
                  <a:cubicBezTo>
                    <a:pt x="129373" y="691038"/>
                    <a:pt x="143507" y="726148"/>
                    <a:pt x="162034" y="751247"/>
                  </a:cubicBezTo>
                  <a:cubicBezTo>
                    <a:pt x="148874" y="744134"/>
                    <a:pt x="135571" y="737322"/>
                    <a:pt x="122170" y="730765"/>
                  </a:cubicBezTo>
                  <a:cubicBezTo>
                    <a:pt x="111378" y="718062"/>
                    <a:pt x="98345" y="706461"/>
                    <a:pt x="87096" y="694335"/>
                  </a:cubicBezTo>
                  <a:cubicBezTo>
                    <a:pt x="76769" y="683184"/>
                    <a:pt x="64732" y="672070"/>
                    <a:pt x="50410" y="666382"/>
                  </a:cubicBezTo>
                  <a:cubicBezTo>
                    <a:pt x="33435" y="659637"/>
                    <a:pt x="7264" y="654750"/>
                    <a:pt x="1111" y="677518"/>
                  </a:cubicBezTo>
                  <a:cubicBezTo>
                    <a:pt x="-5027" y="700211"/>
                    <a:pt x="15426" y="718182"/>
                    <a:pt x="33922" y="725436"/>
                  </a:cubicBezTo>
                  <a:cubicBezTo>
                    <a:pt x="59936" y="735643"/>
                    <a:pt x="89794" y="734617"/>
                    <a:pt x="117187" y="738866"/>
                  </a:cubicBezTo>
                  <a:cubicBezTo>
                    <a:pt x="132236" y="747492"/>
                    <a:pt x="147067" y="756418"/>
                    <a:pt x="161719" y="765568"/>
                  </a:cubicBezTo>
                  <a:cubicBezTo>
                    <a:pt x="149915" y="763852"/>
                    <a:pt x="137557" y="764062"/>
                    <a:pt x="127139" y="764676"/>
                  </a:cubicBezTo>
                  <a:cubicBezTo>
                    <a:pt x="112697" y="765516"/>
                    <a:pt x="82457" y="768993"/>
                    <a:pt x="80636" y="788358"/>
                  </a:cubicBezTo>
                  <a:cubicBezTo>
                    <a:pt x="78680" y="809230"/>
                    <a:pt x="98113" y="813284"/>
                    <a:pt x="114369" y="809867"/>
                  </a:cubicBezTo>
                  <a:cubicBezTo>
                    <a:pt x="127109" y="807184"/>
                    <a:pt x="139393" y="800926"/>
                    <a:pt x="151002" y="795245"/>
                  </a:cubicBezTo>
                  <a:cubicBezTo>
                    <a:pt x="163885" y="788950"/>
                    <a:pt x="174220" y="784626"/>
                    <a:pt x="187455" y="781958"/>
                  </a:cubicBezTo>
                  <a:cubicBezTo>
                    <a:pt x="205127" y="793424"/>
                    <a:pt x="222627" y="805168"/>
                    <a:pt x="240067" y="817069"/>
                  </a:cubicBezTo>
                  <a:cubicBezTo>
                    <a:pt x="209894" y="812737"/>
                    <a:pt x="167812" y="819002"/>
                    <a:pt x="157530" y="844295"/>
                  </a:cubicBezTo>
                  <a:cubicBezTo>
                    <a:pt x="149181" y="864867"/>
                    <a:pt x="172631" y="873081"/>
                    <a:pt x="188070" y="872271"/>
                  </a:cubicBezTo>
                  <a:cubicBezTo>
                    <a:pt x="199627" y="871664"/>
                    <a:pt x="209984" y="867715"/>
                    <a:pt x="219187" y="860865"/>
                  </a:cubicBezTo>
                  <a:cubicBezTo>
                    <a:pt x="225063" y="856481"/>
                    <a:pt x="229762" y="850463"/>
                    <a:pt x="234581" y="845000"/>
                  </a:cubicBezTo>
                  <a:cubicBezTo>
                    <a:pt x="241281" y="837416"/>
                    <a:pt x="249225" y="832942"/>
                    <a:pt x="258069" y="829367"/>
                  </a:cubicBezTo>
                  <a:cubicBezTo>
                    <a:pt x="280343" y="844692"/>
                    <a:pt x="302631" y="860183"/>
                    <a:pt x="325190" y="875606"/>
                  </a:cubicBezTo>
                  <a:cubicBezTo>
                    <a:pt x="333044" y="891442"/>
                    <a:pt x="341341" y="907082"/>
                    <a:pt x="350117" y="922483"/>
                  </a:cubicBezTo>
                  <a:cubicBezTo>
                    <a:pt x="376115" y="968138"/>
                    <a:pt x="406146" y="1013883"/>
                    <a:pt x="439197" y="1057417"/>
                  </a:cubicBezTo>
                  <a:cubicBezTo>
                    <a:pt x="424703" y="1048791"/>
                    <a:pt x="408582" y="1041694"/>
                    <a:pt x="391839" y="1035714"/>
                  </a:cubicBezTo>
                  <a:cubicBezTo>
                    <a:pt x="391554" y="1035399"/>
                    <a:pt x="391307" y="1035054"/>
                    <a:pt x="390947" y="1034784"/>
                  </a:cubicBezTo>
                  <a:cubicBezTo>
                    <a:pt x="363989" y="1015007"/>
                    <a:pt x="354509" y="987743"/>
                    <a:pt x="337406" y="960269"/>
                  </a:cubicBezTo>
                  <a:cubicBezTo>
                    <a:pt x="325715" y="941496"/>
                    <a:pt x="309639" y="925271"/>
                    <a:pt x="286054" y="930644"/>
                  </a:cubicBezTo>
                  <a:cubicBezTo>
                    <a:pt x="262626" y="935988"/>
                    <a:pt x="274737" y="964638"/>
                    <a:pt x="283108" y="976989"/>
                  </a:cubicBezTo>
                  <a:cubicBezTo>
                    <a:pt x="294148" y="993266"/>
                    <a:pt x="310088" y="1006246"/>
                    <a:pt x="327393" y="1017083"/>
                  </a:cubicBezTo>
                  <a:cubicBezTo>
                    <a:pt x="317471" y="1014647"/>
                    <a:pt x="307840" y="1012369"/>
                    <a:pt x="298839" y="1010166"/>
                  </a:cubicBezTo>
                  <a:cubicBezTo>
                    <a:pt x="290940" y="1008240"/>
                    <a:pt x="283026" y="1006434"/>
                    <a:pt x="275082" y="1004680"/>
                  </a:cubicBezTo>
                  <a:cubicBezTo>
                    <a:pt x="274812" y="1004568"/>
                    <a:pt x="274482" y="1004553"/>
                    <a:pt x="274190" y="1004478"/>
                  </a:cubicBezTo>
                  <a:cubicBezTo>
                    <a:pt x="272286" y="1004058"/>
                    <a:pt x="270367" y="1003661"/>
                    <a:pt x="268464" y="1003249"/>
                  </a:cubicBezTo>
                  <a:cubicBezTo>
                    <a:pt x="264837" y="996736"/>
                    <a:pt x="259950" y="990988"/>
                    <a:pt x="256533" y="984198"/>
                  </a:cubicBezTo>
                  <a:cubicBezTo>
                    <a:pt x="251436" y="974096"/>
                    <a:pt x="246715" y="963859"/>
                    <a:pt x="241161" y="953974"/>
                  </a:cubicBezTo>
                  <a:cubicBezTo>
                    <a:pt x="233075" y="939555"/>
                    <a:pt x="220589" y="918578"/>
                    <a:pt x="201703" y="918578"/>
                  </a:cubicBezTo>
                  <a:cubicBezTo>
                    <a:pt x="182516" y="918578"/>
                    <a:pt x="179714" y="941309"/>
                    <a:pt x="186309" y="954596"/>
                  </a:cubicBezTo>
                  <a:cubicBezTo>
                    <a:pt x="194418" y="970948"/>
                    <a:pt x="207353" y="981470"/>
                    <a:pt x="222020" y="989961"/>
                  </a:cubicBezTo>
                  <a:cubicBezTo>
                    <a:pt x="225910" y="992862"/>
                    <a:pt x="229957" y="995200"/>
                    <a:pt x="233802" y="996286"/>
                  </a:cubicBezTo>
                  <a:cubicBezTo>
                    <a:pt x="212652" y="992285"/>
                    <a:pt x="191420" y="988650"/>
                    <a:pt x="170158" y="985195"/>
                  </a:cubicBezTo>
                  <a:cubicBezTo>
                    <a:pt x="170136" y="985180"/>
                    <a:pt x="170136" y="985165"/>
                    <a:pt x="170128" y="985150"/>
                  </a:cubicBezTo>
                  <a:cubicBezTo>
                    <a:pt x="163211" y="977783"/>
                    <a:pt x="163271" y="966976"/>
                    <a:pt x="157170" y="958943"/>
                  </a:cubicBezTo>
                  <a:cubicBezTo>
                    <a:pt x="152651" y="952985"/>
                    <a:pt x="147210" y="947784"/>
                    <a:pt x="141559" y="942905"/>
                  </a:cubicBezTo>
                  <a:cubicBezTo>
                    <a:pt x="133382" y="935845"/>
                    <a:pt x="119532" y="923877"/>
                    <a:pt x="107908" y="929363"/>
                  </a:cubicBezTo>
                  <a:cubicBezTo>
                    <a:pt x="93924" y="935958"/>
                    <a:pt x="106717" y="959130"/>
                    <a:pt x="113117" y="965935"/>
                  </a:cubicBezTo>
                  <a:cubicBezTo>
                    <a:pt x="117854" y="970978"/>
                    <a:pt x="123624" y="975198"/>
                    <a:pt x="129912" y="978765"/>
                  </a:cubicBezTo>
                  <a:cubicBezTo>
                    <a:pt x="124396" y="977888"/>
                    <a:pt x="118880" y="977019"/>
                    <a:pt x="113364" y="976134"/>
                  </a:cubicBezTo>
                  <a:cubicBezTo>
                    <a:pt x="91338" y="962877"/>
                    <a:pt x="15711" y="912553"/>
                    <a:pt x="14579" y="959662"/>
                  </a:cubicBezTo>
                  <a:cubicBezTo>
                    <a:pt x="13575" y="1000970"/>
                    <a:pt x="81782" y="988125"/>
                    <a:pt x="107234" y="981867"/>
                  </a:cubicBezTo>
                  <a:cubicBezTo>
                    <a:pt x="109617" y="982430"/>
                    <a:pt x="112008" y="982947"/>
                    <a:pt x="114399" y="983494"/>
                  </a:cubicBezTo>
                  <a:cubicBezTo>
                    <a:pt x="114549" y="983546"/>
                    <a:pt x="114698" y="983614"/>
                    <a:pt x="114841" y="983666"/>
                  </a:cubicBezTo>
                  <a:cubicBezTo>
                    <a:pt x="115178" y="983786"/>
                    <a:pt x="115478" y="983801"/>
                    <a:pt x="115785" y="983801"/>
                  </a:cubicBezTo>
                  <a:cubicBezTo>
                    <a:pt x="124749" y="985824"/>
                    <a:pt x="133735" y="987758"/>
                    <a:pt x="142735" y="989617"/>
                  </a:cubicBezTo>
                  <a:cubicBezTo>
                    <a:pt x="130924" y="993086"/>
                    <a:pt x="119937" y="1001053"/>
                    <a:pt x="111064" y="1008719"/>
                  </a:cubicBezTo>
                  <a:cubicBezTo>
                    <a:pt x="102745" y="1015906"/>
                    <a:pt x="87883" y="1033915"/>
                    <a:pt x="98270" y="1045074"/>
                  </a:cubicBezTo>
                  <a:cubicBezTo>
                    <a:pt x="106567" y="1054007"/>
                    <a:pt x="125311" y="1039124"/>
                    <a:pt x="131726" y="1034522"/>
                  </a:cubicBezTo>
                  <a:cubicBezTo>
                    <a:pt x="137984" y="1030026"/>
                    <a:pt x="143950" y="1025094"/>
                    <a:pt x="149646" y="1019901"/>
                  </a:cubicBezTo>
                  <a:cubicBezTo>
                    <a:pt x="157215" y="1012991"/>
                    <a:pt x="161322" y="1003421"/>
                    <a:pt x="169004" y="996571"/>
                  </a:cubicBezTo>
                  <a:cubicBezTo>
                    <a:pt x="169521" y="996114"/>
                    <a:pt x="169881" y="995604"/>
                    <a:pt x="170128" y="995095"/>
                  </a:cubicBezTo>
                  <a:cubicBezTo>
                    <a:pt x="190386" y="999014"/>
                    <a:pt x="210681" y="1002791"/>
                    <a:pt x="230961" y="1006696"/>
                  </a:cubicBezTo>
                  <a:cubicBezTo>
                    <a:pt x="219375" y="1008719"/>
                    <a:pt x="207916" y="1011792"/>
                    <a:pt x="196749" y="1015224"/>
                  </a:cubicBezTo>
                  <a:cubicBezTo>
                    <a:pt x="181760" y="1019826"/>
                    <a:pt x="151077" y="1030048"/>
                    <a:pt x="151204" y="1050275"/>
                  </a:cubicBezTo>
                  <a:cubicBezTo>
                    <a:pt x="151339" y="1071244"/>
                    <a:pt x="172174" y="1075921"/>
                    <a:pt x="188430" y="1068561"/>
                  </a:cubicBezTo>
                  <a:cubicBezTo>
                    <a:pt x="201200" y="1062776"/>
                    <a:pt x="212292" y="1054337"/>
                    <a:pt x="223257" y="1045696"/>
                  </a:cubicBezTo>
                  <a:cubicBezTo>
                    <a:pt x="240120" y="1032409"/>
                    <a:pt x="252688" y="1023910"/>
                    <a:pt x="274122" y="1017473"/>
                  </a:cubicBezTo>
                  <a:cubicBezTo>
                    <a:pt x="275127" y="1017173"/>
                    <a:pt x="275921" y="1016671"/>
                    <a:pt x="276603" y="1016064"/>
                  </a:cubicBezTo>
                  <a:cubicBezTo>
                    <a:pt x="296868" y="1020560"/>
                    <a:pt x="316594" y="1025829"/>
                    <a:pt x="335930" y="1031839"/>
                  </a:cubicBezTo>
                  <a:cubicBezTo>
                    <a:pt x="308275" y="1038337"/>
                    <a:pt x="282891" y="1058197"/>
                    <a:pt x="262693" y="1076797"/>
                  </a:cubicBezTo>
                  <a:cubicBezTo>
                    <a:pt x="253984" y="1084816"/>
                    <a:pt x="230377" y="1118900"/>
                    <a:pt x="255873" y="1124004"/>
                  </a:cubicBezTo>
                  <a:cubicBezTo>
                    <a:pt x="277600" y="1128365"/>
                    <a:pt x="301859" y="1106954"/>
                    <a:pt x="317583" y="1094948"/>
                  </a:cubicBezTo>
                  <a:cubicBezTo>
                    <a:pt x="336544" y="1080477"/>
                    <a:pt x="356892" y="1062543"/>
                    <a:pt x="372533" y="1044152"/>
                  </a:cubicBezTo>
                  <a:cubicBezTo>
                    <a:pt x="401462" y="1054809"/>
                    <a:pt x="429754" y="1067332"/>
                    <a:pt x="458016" y="1081549"/>
                  </a:cubicBezTo>
                  <a:cubicBezTo>
                    <a:pt x="489148" y="1120384"/>
                    <a:pt x="522671" y="1157001"/>
                    <a:pt x="557880" y="1189564"/>
                  </a:cubicBezTo>
                  <a:cubicBezTo>
                    <a:pt x="560129" y="1191639"/>
                    <a:pt x="564311" y="1188814"/>
                    <a:pt x="562325" y="1186139"/>
                  </a:cubicBezTo>
                  <a:cubicBezTo>
                    <a:pt x="552702" y="1173293"/>
                    <a:pt x="542846" y="1160681"/>
                    <a:pt x="532901" y="1148150"/>
                  </a:cubicBezTo>
                  <a:cubicBezTo>
                    <a:pt x="532924" y="1147648"/>
                    <a:pt x="532879" y="1147146"/>
                    <a:pt x="532661" y="1146659"/>
                  </a:cubicBezTo>
                  <a:cubicBezTo>
                    <a:pt x="517770" y="1112298"/>
                    <a:pt x="514614" y="1076138"/>
                    <a:pt x="515386" y="1039618"/>
                  </a:cubicBezTo>
                  <a:cubicBezTo>
                    <a:pt x="522491" y="1035969"/>
                    <a:pt x="527430" y="1029733"/>
                    <a:pt x="534370" y="1025177"/>
                  </a:cubicBezTo>
                  <a:cubicBezTo>
                    <a:pt x="539436" y="1021849"/>
                    <a:pt x="544907" y="1020066"/>
                    <a:pt x="550581" y="1018087"/>
                  </a:cubicBezTo>
                  <a:cubicBezTo>
                    <a:pt x="565405" y="1012886"/>
                    <a:pt x="580252" y="1007828"/>
                    <a:pt x="594319" y="1000738"/>
                  </a:cubicBezTo>
                  <a:cubicBezTo>
                    <a:pt x="610650" y="992502"/>
                    <a:pt x="628846" y="968408"/>
                    <a:pt x="603605" y="957406"/>
                  </a:cubicBezTo>
                  <a:cubicBezTo>
                    <a:pt x="590587" y="951726"/>
                    <a:pt x="575440" y="957151"/>
                    <a:pt x="561935" y="965275"/>
                  </a:cubicBezTo>
                  <a:cubicBezTo>
                    <a:pt x="557326" y="967793"/>
                    <a:pt x="552859" y="970881"/>
                    <a:pt x="548647" y="974351"/>
                  </a:cubicBezTo>
                  <a:cubicBezTo>
                    <a:pt x="544195" y="977723"/>
                    <a:pt x="540141" y="981066"/>
                    <a:pt x="536723" y="983943"/>
                  </a:cubicBezTo>
                  <a:cubicBezTo>
                    <a:pt x="531627" y="988253"/>
                    <a:pt x="523803" y="995612"/>
                    <a:pt x="517110" y="1004065"/>
                  </a:cubicBezTo>
                  <a:cubicBezTo>
                    <a:pt x="518024" y="990951"/>
                    <a:pt x="519104" y="977851"/>
                    <a:pt x="520056" y="964833"/>
                  </a:cubicBezTo>
                  <a:cubicBezTo>
                    <a:pt x="520558" y="957803"/>
                    <a:pt x="521195" y="950759"/>
                    <a:pt x="521892" y="943722"/>
                  </a:cubicBezTo>
                  <a:cubicBezTo>
                    <a:pt x="536334" y="933297"/>
                    <a:pt x="548999" y="923008"/>
                    <a:pt x="566619" y="917507"/>
                  </a:cubicBezTo>
                  <a:cubicBezTo>
                    <a:pt x="582238" y="912628"/>
                    <a:pt x="597624" y="907787"/>
                    <a:pt x="612298" y="900420"/>
                  </a:cubicBezTo>
                  <a:cubicBezTo>
                    <a:pt x="625781" y="893660"/>
                    <a:pt x="653428" y="866261"/>
                    <a:pt x="633178" y="850501"/>
                  </a:cubicBezTo>
                  <a:cubicBezTo>
                    <a:pt x="615363" y="836636"/>
                    <a:pt x="589410" y="853393"/>
                    <a:pt x="573746" y="863660"/>
                  </a:cubicBezTo>
                  <a:cubicBezTo>
                    <a:pt x="559035" y="873298"/>
                    <a:pt x="538372" y="887560"/>
                    <a:pt x="526883" y="904849"/>
                  </a:cubicBezTo>
                  <a:cubicBezTo>
                    <a:pt x="529948" y="885514"/>
                    <a:pt x="533920" y="866313"/>
                    <a:pt x="538994" y="847435"/>
                  </a:cubicBezTo>
                  <a:cubicBezTo>
                    <a:pt x="549224" y="844340"/>
                    <a:pt x="556929" y="835265"/>
                    <a:pt x="567826" y="832462"/>
                  </a:cubicBezTo>
                  <a:cubicBezTo>
                    <a:pt x="580536" y="829187"/>
                    <a:pt x="593382" y="826451"/>
                    <a:pt x="605980" y="822757"/>
                  </a:cubicBezTo>
                  <a:cubicBezTo>
                    <a:pt x="620850" y="818410"/>
                    <a:pt x="650992" y="810534"/>
                    <a:pt x="649824" y="790074"/>
                  </a:cubicBezTo>
                  <a:cubicBezTo>
                    <a:pt x="648437" y="767142"/>
                    <a:pt x="617252" y="776899"/>
                    <a:pt x="605141" y="781808"/>
                  </a:cubicBezTo>
                  <a:close/>
                  <a:moveTo>
                    <a:pt x="412089" y="39996"/>
                  </a:moveTo>
                  <a:cubicBezTo>
                    <a:pt x="412104" y="40086"/>
                    <a:pt x="412112" y="40183"/>
                    <a:pt x="412142" y="40273"/>
                  </a:cubicBezTo>
                  <a:cubicBezTo>
                    <a:pt x="412014" y="40386"/>
                    <a:pt x="411887" y="40498"/>
                    <a:pt x="411752" y="40610"/>
                  </a:cubicBezTo>
                  <a:cubicBezTo>
                    <a:pt x="411864" y="40408"/>
                    <a:pt x="411977" y="40206"/>
                    <a:pt x="412089" y="39996"/>
                  </a:cubicBezTo>
                  <a:close/>
                  <a:moveTo>
                    <a:pt x="199125" y="69906"/>
                  </a:moveTo>
                  <a:cubicBezTo>
                    <a:pt x="199274" y="70085"/>
                    <a:pt x="199417" y="70273"/>
                    <a:pt x="199567" y="70453"/>
                  </a:cubicBezTo>
                  <a:cubicBezTo>
                    <a:pt x="199761" y="70820"/>
                    <a:pt x="199979" y="71180"/>
                    <a:pt x="200174" y="71539"/>
                  </a:cubicBezTo>
                  <a:cubicBezTo>
                    <a:pt x="199806" y="71007"/>
                    <a:pt x="199484" y="70453"/>
                    <a:pt x="199125" y="69906"/>
                  </a:cubicBezTo>
                  <a:close/>
                  <a:moveTo>
                    <a:pt x="102610" y="778016"/>
                  </a:moveTo>
                  <a:cubicBezTo>
                    <a:pt x="102482" y="777919"/>
                    <a:pt x="102347" y="777829"/>
                    <a:pt x="102205" y="777731"/>
                  </a:cubicBezTo>
                  <a:cubicBezTo>
                    <a:pt x="102722" y="777559"/>
                    <a:pt x="103217" y="777379"/>
                    <a:pt x="103757" y="777222"/>
                  </a:cubicBezTo>
                  <a:cubicBezTo>
                    <a:pt x="103359" y="777461"/>
                    <a:pt x="103000" y="777754"/>
                    <a:pt x="102610" y="778016"/>
                  </a:cubicBezTo>
                  <a:close/>
                  <a:moveTo>
                    <a:pt x="200069" y="926665"/>
                  </a:moveTo>
                  <a:cubicBezTo>
                    <a:pt x="200016" y="926605"/>
                    <a:pt x="199949" y="926530"/>
                    <a:pt x="199896" y="926477"/>
                  </a:cubicBezTo>
                  <a:cubicBezTo>
                    <a:pt x="200031" y="926455"/>
                    <a:pt x="200181" y="926462"/>
                    <a:pt x="200324" y="926447"/>
                  </a:cubicBezTo>
                  <a:cubicBezTo>
                    <a:pt x="200241" y="926530"/>
                    <a:pt x="200144" y="926582"/>
                    <a:pt x="200069" y="926665"/>
                  </a:cubicBezTo>
                  <a:close/>
                </a:path>
              </a:pathLst>
            </a:custGeom>
            <a:solidFill>
              <a:srgbClr val="55035B">
                <a:alpha val="5000"/>
              </a:srgbClr>
            </a:solidFill>
            <a:ln>
              <a:noFill/>
            </a:ln>
            <a:effectLst>
              <a:outerShdw blurRad="28575" dist="19050" algn="bl" rotWithShape="0">
                <a:schemeClr val="dk1"/>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20"/>
            <p:cNvSpPr/>
            <p:nvPr/>
          </p:nvSpPr>
          <p:spPr>
            <a:xfrm rot="-1802650" flipH="1">
              <a:off x="-568774" y="3363652"/>
              <a:ext cx="1606001" cy="1221245"/>
            </a:xfrm>
            <a:custGeom>
              <a:avLst/>
              <a:gdLst/>
              <a:ahLst/>
              <a:cxnLst/>
              <a:rect l="l" t="t" r="r" b="b"/>
              <a:pathLst>
                <a:path w="1502939" h="1142874" extrusionOk="0">
                  <a:moveTo>
                    <a:pt x="439498" y="1049665"/>
                  </a:moveTo>
                  <a:cubicBezTo>
                    <a:pt x="435818" y="999274"/>
                    <a:pt x="527799" y="965122"/>
                    <a:pt x="563922" y="937514"/>
                  </a:cubicBezTo>
                  <a:cubicBezTo>
                    <a:pt x="598569" y="912333"/>
                    <a:pt x="638523" y="902740"/>
                    <a:pt x="679825" y="897442"/>
                  </a:cubicBezTo>
                  <a:cubicBezTo>
                    <a:pt x="696755" y="878639"/>
                    <a:pt x="712711" y="857280"/>
                    <a:pt x="729566" y="839099"/>
                  </a:cubicBezTo>
                  <a:cubicBezTo>
                    <a:pt x="705262" y="843326"/>
                    <a:pt x="680387" y="845177"/>
                    <a:pt x="655955" y="843745"/>
                  </a:cubicBezTo>
                  <a:cubicBezTo>
                    <a:pt x="626044" y="857220"/>
                    <a:pt x="607495" y="891769"/>
                    <a:pt x="575022" y="902081"/>
                  </a:cubicBezTo>
                  <a:cubicBezTo>
                    <a:pt x="525543" y="917496"/>
                    <a:pt x="499372" y="865793"/>
                    <a:pt x="465047" y="840156"/>
                  </a:cubicBezTo>
                  <a:cubicBezTo>
                    <a:pt x="435998" y="819606"/>
                    <a:pt x="313290" y="780044"/>
                    <a:pt x="357448" y="737784"/>
                  </a:cubicBezTo>
                  <a:cubicBezTo>
                    <a:pt x="402970" y="694797"/>
                    <a:pt x="481550" y="721701"/>
                    <a:pt x="525588" y="749228"/>
                  </a:cubicBezTo>
                  <a:cubicBezTo>
                    <a:pt x="560392" y="771433"/>
                    <a:pt x="597813" y="806311"/>
                    <a:pt x="638545" y="824538"/>
                  </a:cubicBezTo>
                  <a:cubicBezTo>
                    <a:pt x="670592" y="830053"/>
                    <a:pt x="703471" y="831425"/>
                    <a:pt x="738762" y="829716"/>
                  </a:cubicBezTo>
                  <a:cubicBezTo>
                    <a:pt x="755648" y="813199"/>
                    <a:pt x="773762" y="800781"/>
                    <a:pt x="794844" y="797948"/>
                  </a:cubicBezTo>
                  <a:cubicBezTo>
                    <a:pt x="749030" y="781700"/>
                    <a:pt x="703695" y="764246"/>
                    <a:pt x="659260" y="744484"/>
                  </a:cubicBezTo>
                  <a:cubicBezTo>
                    <a:pt x="657716" y="744506"/>
                    <a:pt x="656165" y="743982"/>
                    <a:pt x="654921" y="742640"/>
                  </a:cubicBezTo>
                  <a:cubicBezTo>
                    <a:pt x="654876" y="742603"/>
                    <a:pt x="654846" y="742543"/>
                    <a:pt x="654786" y="742490"/>
                  </a:cubicBezTo>
                  <a:cubicBezTo>
                    <a:pt x="650791" y="740699"/>
                    <a:pt x="646774" y="738945"/>
                    <a:pt x="642795" y="737102"/>
                  </a:cubicBezTo>
                  <a:cubicBezTo>
                    <a:pt x="563870" y="700762"/>
                    <a:pt x="490701" y="653331"/>
                    <a:pt x="427634" y="594539"/>
                  </a:cubicBezTo>
                  <a:cubicBezTo>
                    <a:pt x="426877" y="594584"/>
                    <a:pt x="426083" y="594456"/>
                    <a:pt x="425348" y="593969"/>
                  </a:cubicBezTo>
                  <a:cubicBezTo>
                    <a:pt x="391263" y="571486"/>
                    <a:pt x="357268" y="558206"/>
                    <a:pt x="322576" y="549993"/>
                  </a:cubicBezTo>
                  <a:cubicBezTo>
                    <a:pt x="290552" y="568226"/>
                    <a:pt x="275787" y="614279"/>
                    <a:pt x="241710" y="624838"/>
                  </a:cubicBezTo>
                  <a:cubicBezTo>
                    <a:pt x="221115" y="632122"/>
                    <a:pt x="212968" y="621563"/>
                    <a:pt x="194539" y="614638"/>
                  </a:cubicBezTo>
                  <a:cubicBezTo>
                    <a:pt x="167041" y="603742"/>
                    <a:pt x="144236" y="603457"/>
                    <a:pt x="114512" y="603307"/>
                  </a:cubicBezTo>
                  <a:cubicBezTo>
                    <a:pt x="79970" y="603936"/>
                    <a:pt x="-25860" y="579955"/>
                    <a:pt x="5857" y="518906"/>
                  </a:cubicBezTo>
                  <a:cubicBezTo>
                    <a:pt x="15577" y="502494"/>
                    <a:pt x="47646" y="498799"/>
                    <a:pt x="63100" y="493336"/>
                  </a:cubicBezTo>
                  <a:cubicBezTo>
                    <a:pt x="102206" y="478108"/>
                    <a:pt x="139761" y="453242"/>
                    <a:pt x="181094" y="445575"/>
                  </a:cubicBezTo>
                  <a:cubicBezTo>
                    <a:pt x="250246" y="433022"/>
                    <a:pt x="285875" y="482882"/>
                    <a:pt x="321751" y="532021"/>
                  </a:cubicBezTo>
                  <a:cubicBezTo>
                    <a:pt x="347735" y="539014"/>
                    <a:pt x="372564" y="549011"/>
                    <a:pt x="395003" y="562096"/>
                  </a:cubicBezTo>
                  <a:cubicBezTo>
                    <a:pt x="376858" y="542866"/>
                    <a:pt x="359659" y="522624"/>
                    <a:pt x="343695" y="501250"/>
                  </a:cubicBezTo>
                  <a:cubicBezTo>
                    <a:pt x="324472" y="475522"/>
                    <a:pt x="307489" y="448423"/>
                    <a:pt x="292320" y="420327"/>
                  </a:cubicBezTo>
                  <a:cubicBezTo>
                    <a:pt x="276866" y="412390"/>
                    <a:pt x="259996" y="407916"/>
                    <a:pt x="246881" y="396360"/>
                  </a:cubicBezTo>
                  <a:cubicBezTo>
                    <a:pt x="223760" y="378801"/>
                    <a:pt x="232439" y="362067"/>
                    <a:pt x="220650" y="341210"/>
                  </a:cubicBezTo>
                  <a:cubicBezTo>
                    <a:pt x="206388" y="317281"/>
                    <a:pt x="171718" y="311008"/>
                    <a:pt x="154076" y="290586"/>
                  </a:cubicBezTo>
                  <a:cubicBezTo>
                    <a:pt x="127635" y="261696"/>
                    <a:pt x="137356" y="245283"/>
                    <a:pt x="141942" y="212376"/>
                  </a:cubicBezTo>
                  <a:cubicBezTo>
                    <a:pt x="149085" y="149364"/>
                    <a:pt x="64089" y="55191"/>
                    <a:pt x="142010" y="7476"/>
                  </a:cubicBezTo>
                  <a:cubicBezTo>
                    <a:pt x="217180" y="-38809"/>
                    <a:pt x="307916" y="143009"/>
                    <a:pt x="331606" y="191647"/>
                  </a:cubicBezTo>
                  <a:cubicBezTo>
                    <a:pt x="375240" y="283189"/>
                    <a:pt x="310434" y="331025"/>
                    <a:pt x="304769" y="417082"/>
                  </a:cubicBezTo>
                  <a:cubicBezTo>
                    <a:pt x="321549" y="447134"/>
                    <a:pt x="340240" y="476189"/>
                    <a:pt x="361442" y="503880"/>
                  </a:cubicBezTo>
                  <a:cubicBezTo>
                    <a:pt x="431861" y="595895"/>
                    <a:pt x="527843" y="662684"/>
                    <a:pt x="631043" y="713218"/>
                  </a:cubicBezTo>
                  <a:cubicBezTo>
                    <a:pt x="602729" y="674382"/>
                    <a:pt x="582464" y="629305"/>
                    <a:pt x="574722" y="582068"/>
                  </a:cubicBezTo>
                  <a:cubicBezTo>
                    <a:pt x="573163" y="572528"/>
                    <a:pt x="572189" y="562456"/>
                    <a:pt x="571672" y="552129"/>
                  </a:cubicBezTo>
                  <a:cubicBezTo>
                    <a:pt x="551181" y="526108"/>
                    <a:pt x="537751" y="491245"/>
                    <a:pt x="536927" y="460871"/>
                  </a:cubicBezTo>
                  <a:cubicBezTo>
                    <a:pt x="533959" y="411858"/>
                    <a:pt x="572436" y="380412"/>
                    <a:pt x="566336" y="330426"/>
                  </a:cubicBezTo>
                  <a:cubicBezTo>
                    <a:pt x="560962" y="281795"/>
                    <a:pt x="540936" y="206830"/>
                    <a:pt x="605082" y="181140"/>
                  </a:cubicBezTo>
                  <a:cubicBezTo>
                    <a:pt x="653130" y="162989"/>
                    <a:pt x="678911" y="307291"/>
                    <a:pt x="671259" y="342679"/>
                  </a:cubicBezTo>
                  <a:cubicBezTo>
                    <a:pt x="664267" y="375968"/>
                    <a:pt x="638178" y="404432"/>
                    <a:pt x="623167" y="434079"/>
                  </a:cubicBezTo>
                  <a:cubicBezTo>
                    <a:pt x="609429" y="461898"/>
                    <a:pt x="599461" y="491777"/>
                    <a:pt x="590880" y="521409"/>
                  </a:cubicBezTo>
                  <a:cubicBezTo>
                    <a:pt x="589104" y="539905"/>
                    <a:pt x="588856" y="558776"/>
                    <a:pt x="591045" y="578336"/>
                  </a:cubicBezTo>
                  <a:cubicBezTo>
                    <a:pt x="592903" y="594958"/>
                    <a:pt x="597033" y="610479"/>
                    <a:pt x="602594" y="625310"/>
                  </a:cubicBezTo>
                  <a:cubicBezTo>
                    <a:pt x="607765" y="605263"/>
                    <a:pt x="615949" y="584226"/>
                    <a:pt x="627528" y="566218"/>
                  </a:cubicBezTo>
                  <a:cubicBezTo>
                    <a:pt x="624493" y="519543"/>
                    <a:pt x="647104" y="484223"/>
                    <a:pt x="686180" y="459537"/>
                  </a:cubicBezTo>
                  <a:cubicBezTo>
                    <a:pt x="709061" y="444961"/>
                    <a:pt x="771993" y="390253"/>
                    <a:pt x="794851" y="412301"/>
                  </a:cubicBezTo>
                  <a:cubicBezTo>
                    <a:pt x="806453" y="422800"/>
                    <a:pt x="818572" y="519326"/>
                    <a:pt x="811265" y="535349"/>
                  </a:cubicBezTo>
                  <a:cubicBezTo>
                    <a:pt x="791943" y="575091"/>
                    <a:pt x="729454" y="558956"/>
                    <a:pt x="696733" y="564726"/>
                  </a:cubicBezTo>
                  <a:cubicBezTo>
                    <a:pt x="680290" y="566937"/>
                    <a:pt x="643215" y="598188"/>
                    <a:pt x="631111" y="591728"/>
                  </a:cubicBezTo>
                  <a:cubicBezTo>
                    <a:pt x="622387" y="607031"/>
                    <a:pt x="615687" y="624193"/>
                    <a:pt x="610231" y="643439"/>
                  </a:cubicBezTo>
                  <a:cubicBezTo>
                    <a:pt x="623721" y="672344"/>
                    <a:pt x="642045" y="699001"/>
                    <a:pt x="659275" y="726543"/>
                  </a:cubicBezTo>
                  <a:cubicBezTo>
                    <a:pt x="673058" y="732838"/>
                    <a:pt x="686908" y="738916"/>
                    <a:pt x="700832" y="744686"/>
                  </a:cubicBezTo>
                  <a:cubicBezTo>
                    <a:pt x="797272" y="784653"/>
                    <a:pt x="897654" y="815155"/>
                    <a:pt x="997196" y="847275"/>
                  </a:cubicBezTo>
                  <a:cubicBezTo>
                    <a:pt x="981278" y="827228"/>
                    <a:pt x="967203" y="804325"/>
                    <a:pt x="955392" y="779842"/>
                  </a:cubicBezTo>
                  <a:cubicBezTo>
                    <a:pt x="931109" y="756272"/>
                    <a:pt x="899558" y="742520"/>
                    <a:pt x="877824" y="717609"/>
                  </a:cubicBezTo>
                  <a:cubicBezTo>
                    <a:pt x="845320" y="678819"/>
                    <a:pt x="818976" y="408404"/>
                    <a:pt x="893727" y="414646"/>
                  </a:cubicBezTo>
                  <a:cubicBezTo>
                    <a:pt x="940778" y="417936"/>
                    <a:pt x="995615" y="582788"/>
                    <a:pt x="999430" y="621750"/>
                  </a:cubicBezTo>
                  <a:cubicBezTo>
                    <a:pt x="1004923" y="674517"/>
                    <a:pt x="971415" y="717699"/>
                    <a:pt x="970800" y="768435"/>
                  </a:cubicBezTo>
                  <a:cubicBezTo>
                    <a:pt x="982320" y="797581"/>
                    <a:pt x="996515" y="825819"/>
                    <a:pt x="1014351" y="852858"/>
                  </a:cubicBezTo>
                  <a:cubicBezTo>
                    <a:pt x="1038836" y="860817"/>
                    <a:pt x="1063268" y="868874"/>
                    <a:pt x="1087521" y="877282"/>
                  </a:cubicBezTo>
                  <a:cubicBezTo>
                    <a:pt x="1225809" y="925178"/>
                    <a:pt x="1367854" y="972452"/>
                    <a:pt x="1500012" y="1035628"/>
                  </a:cubicBezTo>
                  <a:cubicBezTo>
                    <a:pt x="1506391" y="1038679"/>
                    <a:pt x="1501279" y="1048728"/>
                    <a:pt x="1494863" y="1046667"/>
                  </a:cubicBezTo>
                  <a:cubicBezTo>
                    <a:pt x="1394332" y="1014495"/>
                    <a:pt x="1295741" y="975532"/>
                    <a:pt x="1196851" y="937678"/>
                  </a:cubicBezTo>
                  <a:cubicBezTo>
                    <a:pt x="1159265" y="934546"/>
                    <a:pt x="1125623" y="951603"/>
                    <a:pt x="1092564" y="972856"/>
                  </a:cubicBezTo>
                  <a:cubicBezTo>
                    <a:pt x="1079434" y="991465"/>
                    <a:pt x="1067068" y="1015424"/>
                    <a:pt x="1059386" y="1029768"/>
                  </a:cubicBezTo>
                  <a:cubicBezTo>
                    <a:pt x="1038371" y="1071271"/>
                    <a:pt x="1038087" y="1112400"/>
                    <a:pt x="981315" y="1125522"/>
                  </a:cubicBezTo>
                  <a:cubicBezTo>
                    <a:pt x="953091" y="1131555"/>
                    <a:pt x="806138" y="1107289"/>
                    <a:pt x="803485" y="1075550"/>
                  </a:cubicBezTo>
                  <a:cubicBezTo>
                    <a:pt x="800435" y="1059715"/>
                    <a:pt x="933493" y="985769"/>
                    <a:pt x="954035" y="975022"/>
                  </a:cubicBezTo>
                  <a:cubicBezTo>
                    <a:pt x="1004369" y="947901"/>
                    <a:pt x="1058179" y="952412"/>
                    <a:pt x="1112545" y="944925"/>
                  </a:cubicBezTo>
                  <a:cubicBezTo>
                    <a:pt x="1128253" y="936120"/>
                    <a:pt x="1145379" y="928341"/>
                    <a:pt x="1162706" y="924653"/>
                  </a:cubicBezTo>
                  <a:cubicBezTo>
                    <a:pt x="1125271" y="910474"/>
                    <a:pt x="1087761" y="896595"/>
                    <a:pt x="1050033" y="883457"/>
                  </a:cubicBezTo>
                  <a:cubicBezTo>
                    <a:pt x="976684" y="857895"/>
                    <a:pt x="902210" y="834902"/>
                    <a:pt x="828599" y="809699"/>
                  </a:cubicBezTo>
                  <a:cubicBezTo>
                    <a:pt x="767901" y="808252"/>
                    <a:pt x="732872" y="858209"/>
                    <a:pt x="696403" y="900125"/>
                  </a:cubicBezTo>
                  <a:cubicBezTo>
                    <a:pt x="692408" y="904711"/>
                    <a:pt x="688174" y="909470"/>
                    <a:pt x="683760" y="914206"/>
                  </a:cubicBezTo>
                  <a:cubicBezTo>
                    <a:pt x="682913" y="922405"/>
                    <a:pt x="688376" y="929570"/>
                    <a:pt x="689059" y="940122"/>
                  </a:cubicBezTo>
                  <a:cubicBezTo>
                    <a:pt x="690280" y="969132"/>
                    <a:pt x="683947" y="982029"/>
                    <a:pt x="666403" y="1005157"/>
                  </a:cubicBezTo>
                  <a:cubicBezTo>
                    <a:pt x="628248" y="1053870"/>
                    <a:pt x="584217" y="1103047"/>
                    <a:pt x="527371" y="1131038"/>
                  </a:cubicBezTo>
                  <a:cubicBezTo>
                    <a:pt x="500324" y="1144310"/>
                    <a:pt x="486953" y="1150426"/>
                    <a:pt x="468922" y="1127606"/>
                  </a:cubicBezTo>
                  <a:cubicBezTo>
                    <a:pt x="457575" y="1112572"/>
                    <a:pt x="440202" y="1069345"/>
                    <a:pt x="439498" y="1049665"/>
                  </a:cubicBezTo>
                  <a:close/>
                </a:path>
              </a:pathLst>
            </a:custGeom>
            <a:solidFill>
              <a:srgbClr val="755983">
                <a:alpha val="5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20"/>
            <p:cNvSpPr/>
            <p:nvPr/>
          </p:nvSpPr>
          <p:spPr>
            <a:xfrm rot="-10268473" flipH="1">
              <a:off x="7991576" y="142838"/>
              <a:ext cx="1445300" cy="2647221"/>
            </a:xfrm>
            <a:custGeom>
              <a:avLst/>
              <a:gdLst/>
              <a:ahLst/>
              <a:cxnLst/>
              <a:rect l="l" t="t" r="r" b="b"/>
              <a:pathLst>
                <a:path w="649856" h="1190281" extrusionOk="0">
                  <a:moveTo>
                    <a:pt x="605141" y="781808"/>
                  </a:moveTo>
                  <a:cubicBezTo>
                    <a:pt x="582867" y="790824"/>
                    <a:pt x="561118" y="805003"/>
                    <a:pt x="545942" y="824061"/>
                  </a:cubicBezTo>
                  <a:cubicBezTo>
                    <a:pt x="545912" y="824083"/>
                    <a:pt x="545889" y="824098"/>
                    <a:pt x="545859" y="824113"/>
                  </a:cubicBezTo>
                  <a:cubicBezTo>
                    <a:pt x="550281" y="810489"/>
                    <a:pt x="555332" y="797089"/>
                    <a:pt x="561096" y="783989"/>
                  </a:cubicBezTo>
                  <a:cubicBezTo>
                    <a:pt x="567848" y="780302"/>
                    <a:pt x="572292" y="773782"/>
                    <a:pt x="577306" y="767142"/>
                  </a:cubicBezTo>
                  <a:cubicBezTo>
                    <a:pt x="586824" y="754507"/>
                    <a:pt x="599438" y="744891"/>
                    <a:pt x="608903" y="732181"/>
                  </a:cubicBezTo>
                  <a:cubicBezTo>
                    <a:pt x="618174" y="719733"/>
                    <a:pt x="617432" y="693968"/>
                    <a:pt x="597564" y="692904"/>
                  </a:cubicBezTo>
                  <a:cubicBezTo>
                    <a:pt x="554380" y="690588"/>
                    <a:pt x="537960" y="756373"/>
                    <a:pt x="549974" y="789325"/>
                  </a:cubicBezTo>
                  <a:cubicBezTo>
                    <a:pt x="546294" y="797763"/>
                    <a:pt x="542914" y="806262"/>
                    <a:pt x="539811" y="814820"/>
                  </a:cubicBezTo>
                  <a:cubicBezTo>
                    <a:pt x="535817" y="802717"/>
                    <a:pt x="530458" y="790299"/>
                    <a:pt x="525556" y="779103"/>
                  </a:cubicBezTo>
                  <a:cubicBezTo>
                    <a:pt x="521382" y="769600"/>
                    <a:pt x="511827" y="756785"/>
                    <a:pt x="500270" y="762810"/>
                  </a:cubicBezTo>
                  <a:cubicBezTo>
                    <a:pt x="485483" y="770522"/>
                    <a:pt x="490475" y="789370"/>
                    <a:pt x="496605" y="800604"/>
                  </a:cubicBezTo>
                  <a:cubicBezTo>
                    <a:pt x="504542" y="815120"/>
                    <a:pt x="518542" y="828827"/>
                    <a:pt x="531837" y="838914"/>
                  </a:cubicBezTo>
                  <a:cubicBezTo>
                    <a:pt x="524829" y="862132"/>
                    <a:pt x="519583" y="885828"/>
                    <a:pt x="515694" y="910072"/>
                  </a:cubicBezTo>
                  <a:cubicBezTo>
                    <a:pt x="511159" y="894469"/>
                    <a:pt x="505479" y="878686"/>
                    <a:pt x="500480" y="864410"/>
                  </a:cubicBezTo>
                  <a:cubicBezTo>
                    <a:pt x="495383" y="849864"/>
                    <a:pt x="489163" y="829269"/>
                    <a:pt x="473297" y="823409"/>
                  </a:cubicBezTo>
                  <a:cubicBezTo>
                    <a:pt x="454823" y="816589"/>
                    <a:pt x="451353" y="853154"/>
                    <a:pt x="453414" y="862499"/>
                  </a:cubicBezTo>
                  <a:cubicBezTo>
                    <a:pt x="461246" y="897977"/>
                    <a:pt x="485506" y="923300"/>
                    <a:pt x="510732" y="947709"/>
                  </a:cubicBezTo>
                  <a:cubicBezTo>
                    <a:pt x="510133" y="953412"/>
                    <a:pt x="509556" y="959130"/>
                    <a:pt x="509068" y="964900"/>
                  </a:cubicBezTo>
                  <a:cubicBezTo>
                    <a:pt x="508147" y="975625"/>
                    <a:pt x="506828" y="987398"/>
                    <a:pt x="505591" y="999719"/>
                  </a:cubicBezTo>
                  <a:cubicBezTo>
                    <a:pt x="502503" y="994233"/>
                    <a:pt x="499086" y="988800"/>
                    <a:pt x="496882" y="982954"/>
                  </a:cubicBezTo>
                  <a:cubicBezTo>
                    <a:pt x="492288" y="970798"/>
                    <a:pt x="487102" y="958950"/>
                    <a:pt x="480597" y="947679"/>
                  </a:cubicBezTo>
                  <a:cubicBezTo>
                    <a:pt x="471723" y="932330"/>
                    <a:pt x="454298" y="916952"/>
                    <a:pt x="438837" y="933477"/>
                  </a:cubicBezTo>
                  <a:cubicBezTo>
                    <a:pt x="424673" y="948623"/>
                    <a:pt x="447598" y="974943"/>
                    <a:pt x="456914" y="985742"/>
                  </a:cubicBezTo>
                  <a:cubicBezTo>
                    <a:pt x="468096" y="998722"/>
                    <a:pt x="485416" y="1017832"/>
                    <a:pt x="503545" y="1022232"/>
                  </a:cubicBezTo>
                  <a:cubicBezTo>
                    <a:pt x="500929" y="1055881"/>
                    <a:pt x="500697" y="1091569"/>
                    <a:pt x="511159" y="1121141"/>
                  </a:cubicBezTo>
                  <a:cubicBezTo>
                    <a:pt x="462198" y="1060797"/>
                    <a:pt x="412037" y="1001870"/>
                    <a:pt x="370839" y="934983"/>
                  </a:cubicBezTo>
                  <a:cubicBezTo>
                    <a:pt x="358031" y="914187"/>
                    <a:pt x="346220" y="892881"/>
                    <a:pt x="335383" y="871155"/>
                  </a:cubicBezTo>
                  <a:cubicBezTo>
                    <a:pt x="336170" y="870780"/>
                    <a:pt x="336724" y="870023"/>
                    <a:pt x="336597" y="868899"/>
                  </a:cubicBezTo>
                  <a:cubicBezTo>
                    <a:pt x="332003" y="828872"/>
                    <a:pt x="332123" y="789812"/>
                    <a:pt x="335570" y="751366"/>
                  </a:cubicBezTo>
                  <a:cubicBezTo>
                    <a:pt x="338950" y="746248"/>
                    <a:pt x="343709" y="742141"/>
                    <a:pt x="349008" y="739495"/>
                  </a:cubicBezTo>
                  <a:cubicBezTo>
                    <a:pt x="364536" y="731492"/>
                    <a:pt x="461478" y="718317"/>
                    <a:pt x="443124" y="686788"/>
                  </a:cubicBezTo>
                  <a:cubicBezTo>
                    <a:pt x="428532" y="661847"/>
                    <a:pt x="372533" y="696673"/>
                    <a:pt x="360302" y="707495"/>
                  </a:cubicBezTo>
                  <a:cubicBezTo>
                    <a:pt x="351241" y="715701"/>
                    <a:pt x="342735" y="726148"/>
                    <a:pt x="336851" y="737667"/>
                  </a:cubicBezTo>
                  <a:cubicBezTo>
                    <a:pt x="339654" y="712584"/>
                    <a:pt x="343859" y="687755"/>
                    <a:pt x="349195" y="663107"/>
                  </a:cubicBezTo>
                  <a:cubicBezTo>
                    <a:pt x="354022" y="657576"/>
                    <a:pt x="359822" y="652817"/>
                    <a:pt x="365953" y="649137"/>
                  </a:cubicBezTo>
                  <a:cubicBezTo>
                    <a:pt x="378656" y="641605"/>
                    <a:pt x="467129" y="601609"/>
                    <a:pt x="440778" y="580902"/>
                  </a:cubicBezTo>
                  <a:cubicBezTo>
                    <a:pt x="421480" y="565374"/>
                    <a:pt x="377712" y="614311"/>
                    <a:pt x="368306" y="625605"/>
                  </a:cubicBezTo>
                  <a:cubicBezTo>
                    <a:pt x="363869" y="631211"/>
                    <a:pt x="358166" y="638330"/>
                    <a:pt x="353137" y="646094"/>
                  </a:cubicBezTo>
                  <a:cubicBezTo>
                    <a:pt x="359223" y="620509"/>
                    <a:pt x="366388" y="595089"/>
                    <a:pt x="374377" y="569743"/>
                  </a:cubicBezTo>
                  <a:cubicBezTo>
                    <a:pt x="377292" y="567764"/>
                    <a:pt x="380237" y="565876"/>
                    <a:pt x="382898" y="563957"/>
                  </a:cubicBezTo>
                  <a:cubicBezTo>
                    <a:pt x="398891" y="551255"/>
                    <a:pt x="456314" y="527723"/>
                    <a:pt x="456779" y="507488"/>
                  </a:cubicBezTo>
                  <a:cubicBezTo>
                    <a:pt x="457251" y="484900"/>
                    <a:pt x="416781" y="511722"/>
                    <a:pt x="409721" y="517373"/>
                  </a:cubicBezTo>
                  <a:cubicBezTo>
                    <a:pt x="399034" y="525684"/>
                    <a:pt x="389486" y="535682"/>
                    <a:pt x="381751" y="546998"/>
                  </a:cubicBezTo>
                  <a:cubicBezTo>
                    <a:pt x="385648" y="535284"/>
                    <a:pt x="389673" y="523586"/>
                    <a:pt x="393817" y="511880"/>
                  </a:cubicBezTo>
                  <a:cubicBezTo>
                    <a:pt x="398232" y="506439"/>
                    <a:pt x="404010" y="501688"/>
                    <a:pt x="408514" y="496659"/>
                  </a:cubicBezTo>
                  <a:cubicBezTo>
                    <a:pt x="421690" y="481131"/>
                    <a:pt x="477217" y="374308"/>
                    <a:pt x="428277" y="395486"/>
                  </a:cubicBezTo>
                  <a:cubicBezTo>
                    <a:pt x="385948" y="413562"/>
                    <a:pt x="390707" y="466742"/>
                    <a:pt x="388002" y="505502"/>
                  </a:cubicBezTo>
                  <a:cubicBezTo>
                    <a:pt x="384127" y="514255"/>
                    <a:pt x="380290" y="523159"/>
                    <a:pt x="376520" y="532189"/>
                  </a:cubicBezTo>
                  <a:cubicBezTo>
                    <a:pt x="376902" y="512382"/>
                    <a:pt x="374287" y="452360"/>
                    <a:pt x="351833" y="481603"/>
                  </a:cubicBezTo>
                  <a:cubicBezTo>
                    <a:pt x="337646" y="499956"/>
                    <a:pt x="353774" y="540455"/>
                    <a:pt x="363839" y="563845"/>
                  </a:cubicBezTo>
                  <a:cubicBezTo>
                    <a:pt x="355078" y="586740"/>
                    <a:pt x="346992" y="610257"/>
                    <a:pt x="340112" y="634111"/>
                  </a:cubicBezTo>
                  <a:cubicBezTo>
                    <a:pt x="339774" y="632830"/>
                    <a:pt x="339475" y="631616"/>
                    <a:pt x="339122" y="630304"/>
                  </a:cubicBezTo>
                  <a:cubicBezTo>
                    <a:pt x="335353" y="614776"/>
                    <a:pt x="334888" y="529132"/>
                    <a:pt x="308065" y="538072"/>
                  </a:cubicBezTo>
                  <a:cubicBezTo>
                    <a:pt x="284532" y="546069"/>
                    <a:pt x="303358" y="594069"/>
                    <a:pt x="309474" y="607244"/>
                  </a:cubicBezTo>
                  <a:cubicBezTo>
                    <a:pt x="316234" y="622278"/>
                    <a:pt x="325183" y="636622"/>
                    <a:pt x="335915" y="649257"/>
                  </a:cubicBezTo>
                  <a:cubicBezTo>
                    <a:pt x="329582" y="673216"/>
                    <a:pt x="324628" y="697430"/>
                    <a:pt x="321503" y="721584"/>
                  </a:cubicBezTo>
                  <a:cubicBezTo>
                    <a:pt x="317718" y="699476"/>
                    <a:pt x="321982" y="677368"/>
                    <a:pt x="312764" y="655717"/>
                  </a:cubicBezTo>
                  <a:cubicBezTo>
                    <a:pt x="307121" y="642542"/>
                    <a:pt x="285477" y="610542"/>
                    <a:pt x="275591" y="636419"/>
                  </a:cubicBezTo>
                  <a:cubicBezTo>
                    <a:pt x="265234" y="662769"/>
                    <a:pt x="287822" y="707480"/>
                    <a:pt x="301005" y="729123"/>
                  </a:cubicBezTo>
                  <a:cubicBezTo>
                    <a:pt x="306319" y="737570"/>
                    <a:pt x="312285" y="744936"/>
                    <a:pt x="318572" y="751988"/>
                  </a:cubicBezTo>
                  <a:cubicBezTo>
                    <a:pt x="316474" y="786664"/>
                    <a:pt x="318767" y="820936"/>
                    <a:pt x="327026" y="853888"/>
                  </a:cubicBezTo>
                  <a:cubicBezTo>
                    <a:pt x="296531" y="788950"/>
                    <a:pt x="274797" y="720295"/>
                    <a:pt x="262551" y="649115"/>
                  </a:cubicBezTo>
                  <a:cubicBezTo>
                    <a:pt x="247030" y="558891"/>
                    <a:pt x="244204" y="457959"/>
                    <a:pt x="259898" y="360848"/>
                  </a:cubicBezTo>
                  <a:cubicBezTo>
                    <a:pt x="269693" y="345620"/>
                    <a:pt x="280717" y="331800"/>
                    <a:pt x="292596" y="318947"/>
                  </a:cubicBezTo>
                  <a:cubicBezTo>
                    <a:pt x="298285" y="319997"/>
                    <a:pt x="304220" y="320454"/>
                    <a:pt x="309946" y="321128"/>
                  </a:cubicBezTo>
                  <a:cubicBezTo>
                    <a:pt x="326884" y="323009"/>
                    <a:pt x="405951" y="331950"/>
                    <a:pt x="409713" y="307481"/>
                  </a:cubicBezTo>
                  <a:cubicBezTo>
                    <a:pt x="412366" y="288124"/>
                    <a:pt x="340973" y="291428"/>
                    <a:pt x="305584" y="305525"/>
                  </a:cubicBezTo>
                  <a:cubicBezTo>
                    <a:pt x="323601" y="287756"/>
                    <a:pt x="343020" y="271531"/>
                    <a:pt x="362655" y="255441"/>
                  </a:cubicBezTo>
                  <a:cubicBezTo>
                    <a:pt x="367954" y="256850"/>
                    <a:pt x="372945" y="259023"/>
                    <a:pt x="378184" y="260425"/>
                  </a:cubicBezTo>
                  <a:cubicBezTo>
                    <a:pt x="390887" y="263250"/>
                    <a:pt x="449247" y="268421"/>
                    <a:pt x="451121" y="249131"/>
                  </a:cubicBezTo>
                  <a:cubicBezTo>
                    <a:pt x="452732" y="224167"/>
                    <a:pt x="397190" y="235716"/>
                    <a:pt x="373740" y="246351"/>
                  </a:cubicBezTo>
                  <a:cubicBezTo>
                    <a:pt x="387170" y="235341"/>
                    <a:pt x="400533" y="224205"/>
                    <a:pt x="413491" y="212521"/>
                  </a:cubicBezTo>
                  <a:cubicBezTo>
                    <a:pt x="421832" y="209112"/>
                    <a:pt x="430069" y="205214"/>
                    <a:pt x="438890" y="203011"/>
                  </a:cubicBezTo>
                  <a:cubicBezTo>
                    <a:pt x="457244" y="198777"/>
                    <a:pt x="472300" y="196424"/>
                    <a:pt x="485483" y="180423"/>
                  </a:cubicBezTo>
                  <a:cubicBezTo>
                    <a:pt x="503365" y="157364"/>
                    <a:pt x="487837" y="143717"/>
                    <a:pt x="462422" y="152185"/>
                  </a:cubicBezTo>
                  <a:cubicBezTo>
                    <a:pt x="442187" y="159245"/>
                    <a:pt x="430421" y="172892"/>
                    <a:pt x="421480" y="191245"/>
                  </a:cubicBezTo>
                  <a:cubicBezTo>
                    <a:pt x="419546" y="195112"/>
                    <a:pt x="417755" y="199047"/>
                    <a:pt x="415679" y="202779"/>
                  </a:cubicBezTo>
                  <a:cubicBezTo>
                    <a:pt x="401552" y="213833"/>
                    <a:pt x="387065" y="224482"/>
                    <a:pt x="372601" y="235162"/>
                  </a:cubicBezTo>
                  <a:cubicBezTo>
                    <a:pt x="375651" y="231070"/>
                    <a:pt x="378686" y="226985"/>
                    <a:pt x="381489" y="222774"/>
                  </a:cubicBezTo>
                  <a:cubicBezTo>
                    <a:pt x="387132" y="215242"/>
                    <a:pt x="399843" y="199714"/>
                    <a:pt x="397482" y="189364"/>
                  </a:cubicBezTo>
                  <a:cubicBezTo>
                    <a:pt x="394192" y="177134"/>
                    <a:pt x="383835" y="180896"/>
                    <a:pt x="375366" y="187011"/>
                  </a:cubicBezTo>
                  <a:cubicBezTo>
                    <a:pt x="355865" y="201640"/>
                    <a:pt x="358099" y="226086"/>
                    <a:pt x="355438" y="247939"/>
                  </a:cubicBezTo>
                  <a:cubicBezTo>
                    <a:pt x="346489" y="254662"/>
                    <a:pt x="337608" y="261466"/>
                    <a:pt x="328922" y="268481"/>
                  </a:cubicBezTo>
                  <a:cubicBezTo>
                    <a:pt x="324043" y="272423"/>
                    <a:pt x="318812" y="276680"/>
                    <a:pt x="313461" y="281169"/>
                  </a:cubicBezTo>
                  <a:cubicBezTo>
                    <a:pt x="315252" y="277871"/>
                    <a:pt x="317171" y="274589"/>
                    <a:pt x="319367" y="271239"/>
                  </a:cubicBezTo>
                  <a:cubicBezTo>
                    <a:pt x="325955" y="261354"/>
                    <a:pt x="353250" y="199242"/>
                    <a:pt x="318895" y="216179"/>
                  </a:cubicBezTo>
                  <a:cubicBezTo>
                    <a:pt x="294095" y="227720"/>
                    <a:pt x="287200" y="274521"/>
                    <a:pt x="290370" y="302063"/>
                  </a:cubicBezTo>
                  <a:cubicBezTo>
                    <a:pt x="280897" y="311446"/>
                    <a:pt x="272091" y="321563"/>
                    <a:pt x="265136" y="332302"/>
                  </a:cubicBezTo>
                  <a:cubicBezTo>
                    <a:pt x="278042" y="268309"/>
                    <a:pt x="299409" y="206676"/>
                    <a:pt x="330931" y="151616"/>
                  </a:cubicBezTo>
                  <a:cubicBezTo>
                    <a:pt x="331583" y="151833"/>
                    <a:pt x="332287" y="151908"/>
                    <a:pt x="333082" y="151631"/>
                  </a:cubicBezTo>
                  <a:cubicBezTo>
                    <a:pt x="350312" y="145673"/>
                    <a:pt x="439354" y="145620"/>
                    <a:pt x="430811" y="114954"/>
                  </a:cubicBezTo>
                  <a:cubicBezTo>
                    <a:pt x="423241" y="87817"/>
                    <a:pt x="370360" y="113252"/>
                    <a:pt x="342742" y="132011"/>
                  </a:cubicBezTo>
                  <a:cubicBezTo>
                    <a:pt x="351031" y="118993"/>
                    <a:pt x="359867" y="106350"/>
                    <a:pt x="369415" y="94239"/>
                  </a:cubicBezTo>
                  <a:cubicBezTo>
                    <a:pt x="389313" y="90312"/>
                    <a:pt x="412022" y="88844"/>
                    <a:pt x="430773" y="81080"/>
                  </a:cubicBezTo>
                  <a:cubicBezTo>
                    <a:pt x="440141" y="77197"/>
                    <a:pt x="451068" y="64974"/>
                    <a:pt x="439894" y="56199"/>
                  </a:cubicBezTo>
                  <a:cubicBezTo>
                    <a:pt x="432160" y="50128"/>
                    <a:pt x="419689" y="54887"/>
                    <a:pt x="409863" y="59908"/>
                  </a:cubicBezTo>
                  <a:cubicBezTo>
                    <a:pt x="406176" y="61535"/>
                    <a:pt x="402519" y="63558"/>
                    <a:pt x="398996" y="65874"/>
                  </a:cubicBezTo>
                  <a:cubicBezTo>
                    <a:pt x="395369" y="67897"/>
                    <a:pt x="391592" y="70138"/>
                    <a:pt x="387814" y="72581"/>
                  </a:cubicBezTo>
                  <a:cubicBezTo>
                    <a:pt x="393458" y="66308"/>
                    <a:pt x="399296" y="60193"/>
                    <a:pt x="405344" y="54243"/>
                  </a:cubicBezTo>
                  <a:cubicBezTo>
                    <a:pt x="409001" y="52361"/>
                    <a:pt x="412329" y="49911"/>
                    <a:pt x="416016" y="47970"/>
                  </a:cubicBezTo>
                  <a:cubicBezTo>
                    <a:pt x="420933" y="45384"/>
                    <a:pt x="426269" y="43563"/>
                    <a:pt x="431328" y="41300"/>
                  </a:cubicBezTo>
                  <a:cubicBezTo>
                    <a:pt x="437001" y="38767"/>
                    <a:pt x="442375" y="35424"/>
                    <a:pt x="447606" y="32112"/>
                  </a:cubicBezTo>
                  <a:cubicBezTo>
                    <a:pt x="455033" y="27398"/>
                    <a:pt x="471266" y="17746"/>
                    <a:pt x="468958" y="6946"/>
                  </a:cubicBezTo>
                  <a:cubicBezTo>
                    <a:pt x="466282" y="-5584"/>
                    <a:pt x="440793" y="2008"/>
                    <a:pt x="434288" y="5342"/>
                  </a:cubicBezTo>
                  <a:cubicBezTo>
                    <a:pt x="419187" y="13084"/>
                    <a:pt x="411227" y="30741"/>
                    <a:pt x="404467" y="46044"/>
                  </a:cubicBezTo>
                  <a:cubicBezTo>
                    <a:pt x="403231" y="47243"/>
                    <a:pt x="402204" y="48607"/>
                    <a:pt x="401364" y="50098"/>
                  </a:cubicBezTo>
                  <a:cubicBezTo>
                    <a:pt x="395054" y="56064"/>
                    <a:pt x="388961" y="62179"/>
                    <a:pt x="383078" y="68437"/>
                  </a:cubicBezTo>
                  <a:cubicBezTo>
                    <a:pt x="391014" y="48749"/>
                    <a:pt x="398869" y="19911"/>
                    <a:pt x="383715" y="16194"/>
                  </a:cubicBezTo>
                  <a:cubicBezTo>
                    <a:pt x="370614" y="12979"/>
                    <a:pt x="359260" y="27151"/>
                    <a:pt x="356165" y="38182"/>
                  </a:cubicBezTo>
                  <a:cubicBezTo>
                    <a:pt x="351721" y="54025"/>
                    <a:pt x="359290" y="72304"/>
                    <a:pt x="367032" y="86438"/>
                  </a:cubicBezTo>
                  <a:cubicBezTo>
                    <a:pt x="359522" y="95379"/>
                    <a:pt x="352425" y="104604"/>
                    <a:pt x="345673" y="114047"/>
                  </a:cubicBezTo>
                  <a:cubicBezTo>
                    <a:pt x="348963" y="88296"/>
                    <a:pt x="347404" y="53763"/>
                    <a:pt x="326089" y="53621"/>
                  </a:cubicBezTo>
                  <a:cubicBezTo>
                    <a:pt x="288474" y="53366"/>
                    <a:pt x="313566" y="122935"/>
                    <a:pt x="327881" y="140749"/>
                  </a:cubicBezTo>
                  <a:cubicBezTo>
                    <a:pt x="311250" y="167713"/>
                    <a:pt x="297295" y="196281"/>
                    <a:pt x="285784" y="226004"/>
                  </a:cubicBezTo>
                  <a:cubicBezTo>
                    <a:pt x="285514" y="215677"/>
                    <a:pt x="284180" y="205297"/>
                    <a:pt x="281872" y="194970"/>
                  </a:cubicBezTo>
                  <a:cubicBezTo>
                    <a:pt x="281902" y="194880"/>
                    <a:pt x="281984" y="194857"/>
                    <a:pt x="281999" y="194767"/>
                  </a:cubicBezTo>
                  <a:cubicBezTo>
                    <a:pt x="286781" y="173933"/>
                    <a:pt x="309174" y="165233"/>
                    <a:pt x="315350" y="145485"/>
                  </a:cubicBezTo>
                  <a:cubicBezTo>
                    <a:pt x="318977" y="133907"/>
                    <a:pt x="315747" y="119120"/>
                    <a:pt x="301125" y="120477"/>
                  </a:cubicBezTo>
                  <a:cubicBezTo>
                    <a:pt x="281872" y="122260"/>
                    <a:pt x="274579" y="146962"/>
                    <a:pt x="273995" y="168620"/>
                  </a:cubicBezTo>
                  <a:cubicBezTo>
                    <a:pt x="270248" y="158398"/>
                    <a:pt x="265788" y="148333"/>
                    <a:pt x="260774" y="138546"/>
                  </a:cubicBezTo>
                  <a:cubicBezTo>
                    <a:pt x="266830" y="125618"/>
                    <a:pt x="275561" y="114362"/>
                    <a:pt x="281190" y="101119"/>
                  </a:cubicBezTo>
                  <a:cubicBezTo>
                    <a:pt x="285739" y="90402"/>
                    <a:pt x="284907" y="77909"/>
                    <a:pt x="271634" y="75511"/>
                  </a:cubicBezTo>
                  <a:cubicBezTo>
                    <a:pt x="249832" y="71592"/>
                    <a:pt x="243230" y="90297"/>
                    <a:pt x="243799" y="109250"/>
                  </a:cubicBezTo>
                  <a:cubicBezTo>
                    <a:pt x="240517" y="104169"/>
                    <a:pt x="237129" y="99246"/>
                    <a:pt x="233689" y="94442"/>
                  </a:cubicBezTo>
                  <a:cubicBezTo>
                    <a:pt x="233607" y="93970"/>
                    <a:pt x="233524" y="93490"/>
                    <a:pt x="233284" y="92995"/>
                  </a:cubicBezTo>
                  <a:cubicBezTo>
                    <a:pt x="229080" y="84474"/>
                    <a:pt x="230826" y="74904"/>
                    <a:pt x="227454" y="66218"/>
                  </a:cubicBezTo>
                  <a:cubicBezTo>
                    <a:pt x="225393" y="60905"/>
                    <a:pt x="221705" y="56326"/>
                    <a:pt x="217853" y="52197"/>
                  </a:cubicBezTo>
                  <a:cubicBezTo>
                    <a:pt x="211723" y="45624"/>
                    <a:pt x="201605" y="37920"/>
                    <a:pt x="192289" y="42132"/>
                  </a:cubicBezTo>
                  <a:cubicBezTo>
                    <a:pt x="181400" y="47056"/>
                    <a:pt x="187343" y="65529"/>
                    <a:pt x="191675" y="72559"/>
                  </a:cubicBezTo>
                  <a:cubicBezTo>
                    <a:pt x="199627" y="85471"/>
                    <a:pt x="212532" y="93280"/>
                    <a:pt x="225820" y="99590"/>
                  </a:cubicBezTo>
                  <a:cubicBezTo>
                    <a:pt x="229268" y="105691"/>
                    <a:pt x="232887" y="111724"/>
                    <a:pt x="236560" y="117719"/>
                  </a:cubicBezTo>
                  <a:cubicBezTo>
                    <a:pt x="233187" y="115268"/>
                    <a:pt x="229889" y="113020"/>
                    <a:pt x="227154" y="111012"/>
                  </a:cubicBezTo>
                  <a:cubicBezTo>
                    <a:pt x="217913" y="104244"/>
                    <a:pt x="200728" y="97087"/>
                    <a:pt x="193961" y="111289"/>
                  </a:cubicBezTo>
                  <a:cubicBezTo>
                    <a:pt x="188242" y="123280"/>
                    <a:pt x="203853" y="133944"/>
                    <a:pt x="212660" y="137961"/>
                  </a:cubicBezTo>
                  <a:cubicBezTo>
                    <a:pt x="224591" y="143402"/>
                    <a:pt x="240959" y="148610"/>
                    <a:pt x="254494" y="148131"/>
                  </a:cubicBezTo>
                  <a:cubicBezTo>
                    <a:pt x="254846" y="148760"/>
                    <a:pt x="255206" y="149390"/>
                    <a:pt x="255536" y="150019"/>
                  </a:cubicBezTo>
                  <a:cubicBezTo>
                    <a:pt x="258946" y="156457"/>
                    <a:pt x="261914" y="162947"/>
                    <a:pt x="264589" y="169497"/>
                  </a:cubicBezTo>
                  <a:cubicBezTo>
                    <a:pt x="258601" y="164671"/>
                    <a:pt x="251699" y="160923"/>
                    <a:pt x="244556" y="158450"/>
                  </a:cubicBezTo>
                  <a:cubicBezTo>
                    <a:pt x="235473" y="155310"/>
                    <a:pt x="221113" y="151541"/>
                    <a:pt x="213386" y="159455"/>
                  </a:cubicBezTo>
                  <a:cubicBezTo>
                    <a:pt x="204783" y="168253"/>
                    <a:pt x="216182" y="183399"/>
                    <a:pt x="223399" y="188532"/>
                  </a:cubicBezTo>
                  <a:cubicBezTo>
                    <a:pt x="237047" y="198260"/>
                    <a:pt x="257664" y="196866"/>
                    <a:pt x="273545" y="196476"/>
                  </a:cubicBezTo>
                  <a:cubicBezTo>
                    <a:pt x="277150" y="210288"/>
                    <a:pt x="279496" y="224467"/>
                    <a:pt x="280680" y="239223"/>
                  </a:cubicBezTo>
                  <a:cubicBezTo>
                    <a:pt x="280687" y="239343"/>
                    <a:pt x="280777" y="239373"/>
                    <a:pt x="280807" y="239486"/>
                  </a:cubicBezTo>
                  <a:cubicBezTo>
                    <a:pt x="251346" y="321495"/>
                    <a:pt x="239550" y="411427"/>
                    <a:pt x="239790" y="499687"/>
                  </a:cubicBezTo>
                  <a:cubicBezTo>
                    <a:pt x="232243" y="476469"/>
                    <a:pt x="221713" y="453125"/>
                    <a:pt x="210599" y="430732"/>
                  </a:cubicBezTo>
                  <a:cubicBezTo>
                    <a:pt x="211738" y="423350"/>
                    <a:pt x="213199" y="415878"/>
                    <a:pt x="215830" y="408631"/>
                  </a:cubicBezTo>
                  <a:cubicBezTo>
                    <a:pt x="221945" y="391687"/>
                    <a:pt x="263832" y="331455"/>
                    <a:pt x="227589" y="322987"/>
                  </a:cubicBezTo>
                  <a:cubicBezTo>
                    <a:pt x="188152" y="313746"/>
                    <a:pt x="194320" y="376406"/>
                    <a:pt x="203359" y="416365"/>
                  </a:cubicBezTo>
                  <a:cubicBezTo>
                    <a:pt x="196104" y="402216"/>
                    <a:pt x="188842" y="388562"/>
                    <a:pt x="182224" y="375716"/>
                  </a:cubicBezTo>
                  <a:cubicBezTo>
                    <a:pt x="176761" y="365112"/>
                    <a:pt x="171657" y="354365"/>
                    <a:pt x="166696" y="343574"/>
                  </a:cubicBezTo>
                  <a:cubicBezTo>
                    <a:pt x="168075" y="338260"/>
                    <a:pt x="170683" y="333112"/>
                    <a:pt x="173471" y="328638"/>
                  </a:cubicBezTo>
                  <a:cubicBezTo>
                    <a:pt x="180531" y="315463"/>
                    <a:pt x="191353" y="305578"/>
                    <a:pt x="195587" y="290994"/>
                  </a:cubicBezTo>
                  <a:cubicBezTo>
                    <a:pt x="199349" y="278756"/>
                    <a:pt x="204056" y="244874"/>
                    <a:pt x="185702" y="241112"/>
                  </a:cubicBezTo>
                  <a:cubicBezTo>
                    <a:pt x="165939" y="237350"/>
                    <a:pt x="154644" y="270287"/>
                    <a:pt x="153228" y="283934"/>
                  </a:cubicBezTo>
                  <a:cubicBezTo>
                    <a:pt x="152186" y="294141"/>
                    <a:pt x="152628" y="305076"/>
                    <a:pt x="154180" y="315845"/>
                  </a:cubicBezTo>
                  <a:cubicBezTo>
                    <a:pt x="143492" y="291976"/>
                    <a:pt x="132715" y="268256"/>
                    <a:pt x="119832" y="245631"/>
                  </a:cubicBezTo>
                  <a:cubicBezTo>
                    <a:pt x="119705" y="240475"/>
                    <a:pt x="119825" y="235319"/>
                    <a:pt x="119345" y="230275"/>
                  </a:cubicBezTo>
                  <a:cubicBezTo>
                    <a:pt x="117936" y="208160"/>
                    <a:pt x="85462" y="111686"/>
                    <a:pt x="59112" y="160631"/>
                  </a:cubicBezTo>
                  <a:cubicBezTo>
                    <a:pt x="38232" y="199826"/>
                    <a:pt x="82539" y="223208"/>
                    <a:pt x="109272" y="245436"/>
                  </a:cubicBezTo>
                  <a:cubicBezTo>
                    <a:pt x="116782" y="260080"/>
                    <a:pt x="123692" y="275009"/>
                    <a:pt x="130347" y="290065"/>
                  </a:cubicBezTo>
                  <a:cubicBezTo>
                    <a:pt x="127694" y="288086"/>
                    <a:pt x="125018" y="286130"/>
                    <a:pt x="122643" y="283927"/>
                  </a:cubicBezTo>
                  <a:cubicBezTo>
                    <a:pt x="113702" y="275451"/>
                    <a:pt x="61465" y="233101"/>
                    <a:pt x="54877" y="262276"/>
                  </a:cubicBezTo>
                  <a:cubicBezTo>
                    <a:pt x="49069" y="285950"/>
                    <a:pt x="116572" y="302408"/>
                    <a:pt x="137542" y="306432"/>
                  </a:cubicBezTo>
                  <a:cubicBezTo>
                    <a:pt x="146843" y="327821"/>
                    <a:pt x="156038" y="349299"/>
                    <a:pt x="166373" y="370313"/>
                  </a:cubicBezTo>
                  <a:cubicBezTo>
                    <a:pt x="169191" y="376039"/>
                    <a:pt x="172077" y="381637"/>
                    <a:pt x="174947" y="387250"/>
                  </a:cubicBezTo>
                  <a:cubicBezTo>
                    <a:pt x="171470" y="384687"/>
                    <a:pt x="167947" y="382177"/>
                    <a:pt x="164530" y="379441"/>
                  </a:cubicBezTo>
                  <a:cubicBezTo>
                    <a:pt x="144767" y="364385"/>
                    <a:pt x="99117" y="308381"/>
                    <a:pt x="70413" y="328615"/>
                  </a:cubicBezTo>
                  <a:cubicBezTo>
                    <a:pt x="34327" y="353916"/>
                    <a:pt x="164312" y="394137"/>
                    <a:pt x="180755" y="398664"/>
                  </a:cubicBezTo>
                  <a:cubicBezTo>
                    <a:pt x="192627" y="421656"/>
                    <a:pt x="204386" y="444431"/>
                    <a:pt x="214173" y="468923"/>
                  </a:cubicBezTo>
                  <a:cubicBezTo>
                    <a:pt x="210351" y="466142"/>
                    <a:pt x="206372" y="463474"/>
                    <a:pt x="202175" y="460851"/>
                  </a:cubicBezTo>
                  <a:cubicBezTo>
                    <a:pt x="190416" y="453320"/>
                    <a:pt x="181939" y="444851"/>
                    <a:pt x="171117" y="436383"/>
                  </a:cubicBezTo>
                  <a:cubicBezTo>
                    <a:pt x="157942" y="425561"/>
                    <a:pt x="116055" y="402973"/>
                    <a:pt x="99117" y="416620"/>
                  </a:cubicBezTo>
                  <a:cubicBezTo>
                    <a:pt x="67565" y="442318"/>
                    <a:pt x="192679" y="472737"/>
                    <a:pt x="217344" y="476911"/>
                  </a:cubicBezTo>
                  <a:cubicBezTo>
                    <a:pt x="225108" y="497079"/>
                    <a:pt x="232340" y="517328"/>
                    <a:pt x="240614" y="537278"/>
                  </a:cubicBezTo>
                  <a:cubicBezTo>
                    <a:pt x="241873" y="568124"/>
                    <a:pt x="244466" y="598603"/>
                    <a:pt x="248259" y="628258"/>
                  </a:cubicBezTo>
                  <a:cubicBezTo>
                    <a:pt x="258384" y="707540"/>
                    <a:pt x="282029" y="783697"/>
                    <a:pt x="315560" y="855664"/>
                  </a:cubicBezTo>
                  <a:cubicBezTo>
                    <a:pt x="302384" y="844288"/>
                    <a:pt x="288782" y="833376"/>
                    <a:pt x="274812" y="822914"/>
                  </a:cubicBezTo>
                  <a:cubicBezTo>
                    <a:pt x="268711" y="809574"/>
                    <a:pt x="263720" y="800169"/>
                    <a:pt x="262716" y="785068"/>
                  </a:cubicBezTo>
                  <a:cubicBezTo>
                    <a:pt x="261861" y="772298"/>
                    <a:pt x="261344" y="759543"/>
                    <a:pt x="259733" y="746832"/>
                  </a:cubicBezTo>
                  <a:cubicBezTo>
                    <a:pt x="258031" y="733433"/>
                    <a:pt x="253602" y="710021"/>
                    <a:pt x="236702" y="707832"/>
                  </a:cubicBezTo>
                  <a:cubicBezTo>
                    <a:pt x="215477" y="705082"/>
                    <a:pt x="216362" y="732638"/>
                    <a:pt x="217958" y="746615"/>
                  </a:cubicBezTo>
                  <a:cubicBezTo>
                    <a:pt x="220259" y="766775"/>
                    <a:pt x="227776" y="784506"/>
                    <a:pt x="240637" y="798663"/>
                  </a:cubicBezTo>
                  <a:cubicBezTo>
                    <a:pt x="228076" y="790217"/>
                    <a:pt x="215298" y="782070"/>
                    <a:pt x="202317" y="774261"/>
                  </a:cubicBezTo>
                  <a:cubicBezTo>
                    <a:pt x="193691" y="744262"/>
                    <a:pt x="210801" y="671448"/>
                    <a:pt x="163331" y="682869"/>
                  </a:cubicBezTo>
                  <a:cubicBezTo>
                    <a:pt x="129373" y="691038"/>
                    <a:pt x="143507" y="726148"/>
                    <a:pt x="162034" y="751247"/>
                  </a:cubicBezTo>
                  <a:cubicBezTo>
                    <a:pt x="148874" y="744134"/>
                    <a:pt x="135571" y="737322"/>
                    <a:pt x="122170" y="730765"/>
                  </a:cubicBezTo>
                  <a:cubicBezTo>
                    <a:pt x="111378" y="718062"/>
                    <a:pt x="98345" y="706461"/>
                    <a:pt x="87096" y="694335"/>
                  </a:cubicBezTo>
                  <a:cubicBezTo>
                    <a:pt x="76769" y="683184"/>
                    <a:pt x="64732" y="672070"/>
                    <a:pt x="50410" y="666382"/>
                  </a:cubicBezTo>
                  <a:cubicBezTo>
                    <a:pt x="33435" y="659637"/>
                    <a:pt x="7264" y="654750"/>
                    <a:pt x="1111" y="677518"/>
                  </a:cubicBezTo>
                  <a:cubicBezTo>
                    <a:pt x="-5027" y="700211"/>
                    <a:pt x="15426" y="718182"/>
                    <a:pt x="33922" y="725436"/>
                  </a:cubicBezTo>
                  <a:cubicBezTo>
                    <a:pt x="59936" y="735643"/>
                    <a:pt x="89794" y="734617"/>
                    <a:pt x="117187" y="738866"/>
                  </a:cubicBezTo>
                  <a:cubicBezTo>
                    <a:pt x="132236" y="747492"/>
                    <a:pt x="147067" y="756418"/>
                    <a:pt x="161719" y="765568"/>
                  </a:cubicBezTo>
                  <a:cubicBezTo>
                    <a:pt x="149915" y="763852"/>
                    <a:pt x="137557" y="764062"/>
                    <a:pt x="127139" y="764676"/>
                  </a:cubicBezTo>
                  <a:cubicBezTo>
                    <a:pt x="112697" y="765516"/>
                    <a:pt x="82457" y="768993"/>
                    <a:pt x="80636" y="788358"/>
                  </a:cubicBezTo>
                  <a:cubicBezTo>
                    <a:pt x="78680" y="809230"/>
                    <a:pt x="98113" y="813284"/>
                    <a:pt x="114369" y="809867"/>
                  </a:cubicBezTo>
                  <a:cubicBezTo>
                    <a:pt x="127109" y="807184"/>
                    <a:pt x="139393" y="800926"/>
                    <a:pt x="151002" y="795245"/>
                  </a:cubicBezTo>
                  <a:cubicBezTo>
                    <a:pt x="163885" y="788950"/>
                    <a:pt x="174220" y="784626"/>
                    <a:pt x="187455" y="781958"/>
                  </a:cubicBezTo>
                  <a:cubicBezTo>
                    <a:pt x="205127" y="793424"/>
                    <a:pt x="222627" y="805168"/>
                    <a:pt x="240067" y="817069"/>
                  </a:cubicBezTo>
                  <a:cubicBezTo>
                    <a:pt x="209894" y="812737"/>
                    <a:pt x="167812" y="819002"/>
                    <a:pt x="157530" y="844295"/>
                  </a:cubicBezTo>
                  <a:cubicBezTo>
                    <a:pt x="149181" y="864867"/>
                    <a:pt x="172631" y="873081"/>
                    <a:pt x="188070" y="872271"/>
                  </a:cubicBezTo>
                  <a:cubicBezTo>
                    <a:pt x="199627" y="871664"/>
                    <a:pt x="209984" y="867715"/>
                    <a:pt x="219187" y="860865"/>
                  </a:cubicBezTo>
                  <a:cubicBezTo>
                    <a:pt x="225063" y="856481"/>
                    <a:pt x="229762" y="850463"/>
                    <a:pt x="234581" y="845000"/>
                  </a:cubicBezTo>
                  <a:cubicBezTo>
                    <a:pt x="241281" y="837416"/>
                    <a:pt x="249225" y="832942"/>
                    <a:pt x="258069" y="829367"/>
                  </a:cubicBezTo>
                  <a:cubicBezTo>
                    <a:pt x="280343" y="844692"/>
                    <a:pt x="302631" y="860183"/>
                    <a:pt x="325190" y="875606"/>
                  </a:cubicBezTo>
                  <a:cubicBezTo>
                    <a:pt x="333044" y="891442"/>
                    <a:pt x="341341" y="907082"/>
                    <a:pt x="350117" y="922483"/>
                  </a:cubicBezTo>
                  <a:cubicBezTo>
                    <a:pt x="376115" y="968138"/>
                    <a:pt x="406146" y="1013883"/>
                    <a:pt x="439197" y="1057417"/>
                  </a:cubicBezTo>
                  <a:cubicBezTo>
                    <a:pt x="424703" y="1048791"/>
                    <a:pt x="408582" y="1041694"/>
                    <a:pt x="391839" y="1035714"/>
                  </a:cubicBezTo>
                  <a:cubicBezTo>
                    <a:pt x="391554" y="1035399"/>
                    <a:pt x="391307" y="1035054"/>
                    <a:pt x="390947" y="1034784"/>
                  </a:cubicBezTo>
                  <a:cubicBezTo>
                    <a:pt x="363989" y="1015007"/>
                    <a:pt x="354509" y="987743"/>
                    <a:pt x="337406" y="960269"/>
                  </a:cubicBezTo>
                  <a:cubicBezTo>
                    <a:pt x="325715" y="941496"/>
                    <a:pt x="309639" y="925271"/>
                    <a:pt x="286054" y="930644"/>
                  </a:cubicBezTo>
                  <a:cubicBezTo>
                    <a:pt x="262626" y="935988"/>
                    <a:pt x="274737" y="964638"/>
                    <a:pt x="283108" y="976989"/>
                  </a:cubicBezTo>
                  <a:cubicBezTo>
                    <a:pt x="294148" y="993266"/>
                    <a:pt x="310088" y="1006246"/>
                    <a:pt x="327393" y="1017083"/>
                  </a:cubicBezTo>
                  <a:cubicBezTo>
                    <a:pt x="317471" y="1014647"/>
                    <a:pt x="307840" y="1012369"/>
                    <a:pt x="298839" y="1010166"/>
                  </a:cubicBezTo>
                  <a:cubicBezTo>
                    <a:pt x="290940" y="1008240"/>
                    <a:pt x="283026" y="1006434"/>
                    <a:pt x="275082" y="1004680"/>
                  </a:cubicBezTo>
                  <a:cubicBezTo>
                    <a:pt x="274812" y="1004568"/>
                    <a:pt x="274482" y="1004553"/>
                    <a:pt x="274190" y="1004478"/>
                  </a:cubicBezTo>
                  <a:cubicBezTo>
                    <a:pt x="272286" y="1004058"/>
                    <a:pt x="270367" y="1003661"/>
                    <a:pt x="268464" y="1003249"/>
                  </a:cubicBezTo>
                  <a:cubicBezTo>
                    <a:pt x="264837" y="996736"/>
                    <a:pt x="259950" y="990988"/>
                    <a:pt x="256533" y="984198"/>
                  </a:cubicBezTo>
                  <a:cubicBezTo>
                    <a:pt x="251436" y="974096"/>
                    <a:pt x="246715" y="963859"/>
                    <a:pt x="241161" y="953974"/>
                  </a:cubicBezTo>
                  <a:cubicBezTo>
                    <a:pt x="233075" y="939555"/>
                    <a:pt x="220589" y="918578"/>
                    <a:pt x="201703" y="918578"/>
                  </a:cubicBezTo>
                  <a:cubicBezTo>
                    <a:pt x="182516" y="918578"/>
                    <a:pt x="179714" y="941309"/>
                    <a:pt x="186309" y="954596"/>
                  </a:cubicBezTo>
                  <a:cubicBezTo>
                    <a:pt x="194418" y="970948"/>
                    <a:pt x="207353" y="981470"/>
                    <a:pt x="222020" y="989961"/>
                  </a:cubicBezTo>
                  <a:cubicBezTo>
                    <a:pt x="225910" y="992862"/>
                    <a:pt x="229957" y="995200"/>
                    <a:pt x="233802" y="996286"/>
                  </a:cubicBezTo>
                  <a:cubicBezTo>
                    <a:pt x="212652" y="992285"/>
                    <a:pt x="191420" y="988650"/>
                    <a:pt x="170158" y="985195"/>
                  </a:cubicBezTo>
                  <a:cubicBezTo>
                    <a:pt x="170136" y="985180"/>
                    <a:pt x="170136" y="985165"/>
                    <a:pt x="170128" y="985150"/>
                  </a:cubicBezTo>
                  <a:cubicBezTo>
                    <a:pt x="163211" y="977783"/>
                    <a:pt x="163271" y="966976"/>
                    <a:pt x="157170" y="958943"/>
                  </a:cubicBezTo>
                  <a:cubicBezTo>
                    <a:pt x="152651" y="952985"/>
                    <a:pt x="147210" y="947784"/>
                    <a:pt x="141559" y="942905"/>
                  </a:cubicBezTo>
                  <a:cubicBezTo>
                    <a:pt x="133382" y="935845"/>
                    <a:pt x="119532" y="923877"/>
                    <a:pt x="107908" y="929363"/>
                  </a:cubicBezTo>
                  <a:cubicBezTo>
                    <a:pt x="93924" y="935958"/>
                    <a:pt x="106717" y="959130"/>
                    <a:pt x="113117" y="965935"/>
                  </a:cubicBezTo>
                  <a:cubicBezTo>
                    <a:pt x="117854" y="970978"/>
                    <a:pt x="123624" y="975198"/>
                    <a:pt x="129912" y="978765"/>
                  </a:cubicBezTo>
                  <a:cubicBezTo>
                    <a:pt x="124396" y="977888"/>
                    <a:pt x="118880" y="977019"/>
                    <a:pt x="113364" y="976134"/>
                  </a:cubicBezTo>
                  <a:cubicBezTo>
                    <a:pt x="91338" y="962877"/>
                    <a:pt x="15711" y="912553"/>
                    <a:pt x="14579" y="959662"/>
                  </a:cubicBezTo>
                  <a:cubicBezTo>
                    <a:pt x="13575" y="1000970"/>
                    <a:pt x="81782" y="988125"/>
                    <a:pt x="107234" y="981867"/>
                  </a:cubicBezTo>
                  <a:cubicBezTo>
                    <a:pt x="109617" y="982430"/>
                    <a:pt x="112008" y="982947"/>
                    <a:pt x="114399" y="983494"/>
                  </a:cubicBezTo>
                  <a:cubicBezTo>
                    <a:pt x="114549" y="983546"/>
                    <a:pt x="114698" y="983614"/>
                    <a:pt x="114841" y="983666"/>
                  </a:cubicBezTo>
                  <a:cubicBezTo>
                    <a:pt x="115178" y="983786"/>
                    <a:pt x="115478" y="983801"/>
                    <a:pt x="115785" y="983801"/>
                  </a:cubicBezTo>
                  <a:cubicBezTo>
                    <a:pt x="124749" y="985824"/>
                    <a:pt x="133735" y="987758"/>
                    <a:pt x="142735" y="989617"/>
                  </a:cubicBezTo>
                  <a:cubicBezTo>
                    <a:pt x="130924" y="993086"/>
                    <a:pt x="119937" y="1001053"/>
                    <a:pt x="111064" y="1008719"/>
                  </a:cubicBezTo>
                  <a:cubicBezTo>
                    <a:pt x="102745" y="1015906"/>
                    <a:pt x="87883" y="1033915"/>
                    <a:pt x="98270" y="1045074"/>
                  </a:cubicBezTo>
                  <a:cubicBezTo>
                    <a:pt x="106567" y="1054007"/>
                    <a:pt x="125311" y="1039124"/>
                    <a:pt x="131726" y="1034522"/>
                  </a:cubicBezTo>
                  <a:cubicBezTo>
                    <a:pt x="137984" y="1030026"/>
                    <a:pt x="143950" y="1025094"/>
                    <a:pt x="149646" y="1019901"/>
                  </a:cubicBezTo>
                  <a:cubicBezTo>
                    <a:pt x="157215" y="1012991"/>
                    <a:pt x="161322" y="1003421"/>
                    <a:pt x="169004" y="996571"/>
                  </a:cubicBezTo>
                  <a:cubicBezTo>
                    <a:pt x="169521" y="996114"/>
                    <a:pt x="169881" y="995604"/>
                    <a:pt x="170128" y="995095"/>
                  </a:cubicBezTo>
                  <a:cubicBezTo>
                    <a:pt x="190386" y="999014"/>
                    <a:pt x="210681" y="1002791"/>
                    <a:pt x="230961" y="1006696"/>
                  </a:cubicBezTo>
                  <a:cubicBezTo>
                    <a:pt x="219375" y="1008719"/>
                    <a:pt x="207916" y="1011792"/>
                    <a:pt x="196749" y="1015224"/>
                  </a:cubicBezTo>
                  <a:cubicBezTo>
                    <a:pt x="181760" y="1019826"/>
                    <a:pt x="151077" y="1030048"/>
                    <a:pt x="151204" y="1050275"/>
                  </a:cubicBezTo>
                  <a:cubicBezTo>
                    <a:pt x="151339" y="1071244"/>
                    <a:pt x="172174" y="1075921"/>
                    <a:pt x="188430" y="1068561"/>
                  </a:cubicBezTo>
                  <a:cubicBezTo>
                    <a:pt x="201200" y="1062776"/>
                    <a:pt x="212292" y="1054337"/>
                    <a:pt x="223257" y="1045696"/>
                  </a:cubicBezTo>
                  <a:cubicBezTo>
                    <a:pt x="240120" y="1032409"/>
                    <a:pt x="252688" y="1023910"/>
                    <a:pt x="274122" y="1017473"/>
                  </a:cubicBezTo>
                  <a:cubicBezTo>
                    <a:pt x="275127" y="1017173"/>
                    <a:pt x="275921" y="1016671"/>
                    <a:pt x="276603" y="1016064"/>
                  </a:cubicBezTo>
                  <a:cubicBezTo>
                    <a:pt x="296868" y="1020560"/>
                    <a:pt x="316594" y="1025829"/>
                    <a:pt x="335930" y="1031839"/>
                  </a:cubicBezTo>
                  <a:cubicBezTo>
                    <a:pt x="308275" y="1038337"/>
                    <a:pt x="282891" y="1058197"/>
                    <a:pt x="262693" y="1076797"/>
                  </a:cubicBezTo>
                  <a:cubicBezTo>
                    <a:pt x="253984" y="1084816"/>
                    <a:pt x="230377" y="1118900"/>
                    <a:pt x="255873" y="1124004"/>
                  </a:cubicBezTo>
                  <a:cubicBezTo>
                    <a:pt x="277600" y="1128365"/>
                    <a:pt x="301859" y="1106954"/>
                    <a:pt x="317583" y="1094948"/>
                  </a:cubicBezTo>
                  <a:cubicBezTo>
                    <a:pt x="336544" y="1080477"/>
                    <a:pt x="356892" y="1062543"/>
                    <a:pt x="372533" y="1044152"/>
                  </a:cubicBezTo>
                  <a:cubicBezTo>
                    <a:pt x="401462" y="1054809"/>
                    <a:pt x="429754" y="1067332"/>
                    <a:pt x="458016" y="1081549"/>
                  </a:cubicBezTo>
                  <a:cubicBezTo>
                    <a:pt x="489148" y="1120384"/>
                    <a:pt x="522671" y="1157001"/>
                    <a:pt x="557880" y="1189564"/>
                  </a:cubicBezTo>
                  <a:cubicBezTo>
                    <a:pt x="560129" y="1191639"/>
                    <a:pt x="564311" y="1188814"/>
                    <a:pt x="562325" y="1186139"/>
                  </a:cubicBezTo>
                  <a:cubicBezTo>
                    <a:pt x="552702" y="1173293"/>
                    <a:pt x="542846" y="1160681"/>
                    <a:pt x="532901" y="1148150"/>
                  </a:cubicBezTo>
                  <a:cubicBezTo>
                    <a:pt x="532924" y="1147648"/>
                    <a:pt x="532879" y="1147146"/>
                    <a:pt x="532661" y="1146659"/>
                  </a:cubicBezTo>
                  <a:cubicBezTo>
                    <a:pt x="517770" y="1112298"/>
                    <a:pt x="514614" y="1076138"/>
                    <a:pt x="515386" y="1039618"/>
                  </a:cubicBezTo>
                  <a:cubicBezTo>
                    <a:pt x="522491" y="1035969"/>
                    <a:pt x="527430" y="1029733"/>
                    <a:pt x="534370" y="1025177"/>
                  </a:cubicBezTo>
                  <a:cubicBezTo>
                    <a:pt x="539436" y="1021849"/>
                    <a:pt x="544907" y="1020066"/>
                    <a:pt x="550581" y="1018087"/>
                  </a:cubicBezTo>
                  <a:cubicBezTo>
                    <a:pt x="565405" y="1012886"/>
                    <a:pt x="580252" y="1007828"/>
                    <a:pt x="594319" y="1000738"/>
                  </a:cubicBezTo>
                  <a:cubicBezTo>
                    <a:pt x="610650" y="992502"/>
                    <a:pt x="628846" y="968408"/>
                    <a:pt x="603605" y="957406"/>
                  </a:cubicBezTo>
                  <a:cubicBezTo>
                    <a:pt x="590587" y="951726"/>
                    <a:pt x="575440" y="957151"/>
                    <a:pt x="561935" y="965275"/>
                  </a:cubicBezTo>
                  <a:cubicBezTo>
                    <a:pt x="557326" y="967793"/>
                    <a:pt x="552859" y="970881"/>
                    <a:pt x="548647" y="974351"/>
                  </a:cubicBezTo>
                  <a:cubicBezTo>
                    <a:pt x="544195" y="977723"/>
                    <a:pt x="540141" y="981066"/>
                    <a:pt x="536723" y="983943"/>
                  </a:cubicBezTo>
                  <a:cubicBezTo>
                    <a:pt x="531627" y="988253"/>
                    <a:pt x="523803" y="995612"/>
                    <a:pt x="517110" y="1004065"/>
                  </a:cubicBezTo>
                  <a:cubicBezTo>
                    <a:pt x="518024" y="990951"/>
                    <a:pt x="519104" y="977851"/>
                    <a:pt x="520056" y="964833"/>
                  </a:cubicBezTo>
                  <a:cubicBezTo>
                    <a:pt x="520558" y="957803"/>
                    <a:pt x="521195" y="950759"/>
                    <a:pt x="521892" y="943722"/>
                  </a:cubicBezTo>
                  <a:cubicBezTo>
                    <a:pt x="536334" y="933297"/>
                    <a:pt x="548999" y="923008"/>
                    <a:pt x="566619" y="917507"/>
                  </a:cubicBezTo>
                  <a:cubicBezTo>
                    <a:pt x="582238" y="912628"/>
                    <a:pt x="597624" y="907787"/>
                    <a:pt x="612298" y="900420"/>
                  </a:cubicBezTo>
                  <a:cubicBezTo>
                    <a:pt x="625781" y="893660"/>
                    <a:pt x="653428" y="866261"/>
                    <a:pt x="633178" y="850501"/>
                  </a:cubicBezTo>
                  <a:cubicBezTo>
                    <a:pt x="615363" y="836636"/>
                    <a:pt x="589410" y="853393"/>
                    <a:pt x="573746" y="863660"/>
                  </a:cubicBezTo>
                  <a:cubicBezTo>
                    <a:pt x="559035" y="873298"/>
                    <a:pt x="538372" y="887560"/>
                    <a:pt x="526883" y="904849"/>
                  </a:cubicBezTo>
                  <a:cubicBezTo>
                    <a:pt x="529948" y="885514"/>
                    <a:pt x="533920" y="866313"/>
                    <a:pt x="538994" y="847435"/>
                  </a:cubicBezTo>
                  <a:cubicBezTo>
                    <a:pt x="549224" y="844340"/>
                    <a:pt x="556929" y="835265"/>
                    <a:pt x="567826" y="832462"/>
                  </a:cubicBezTo>
                  <a:cubicBezTo>
                    <a:pt x="580536" y="829187"/>
                    <a:pt x="593382" y="826451"/>
                    <a:pt x="605980" y="822757"/>
                  </a:cubicBezTo>
                  <a:cubicBezTo>
                    <a:pt x="620850" y="818410"/>
                    <a:pt x="650992" y="810534"/>
                    <a:pt x="649824" y="790074"/>
                  </a:cubicBezTo>
                  <a:cubicBezTo>
                    <a:pt x="648437" y="767142"/>
                    <a:pt x="617252" y="776899"/>
                    <a:pt x="605141" y="781808"/>
                  </a:cubicBezTo>
                  <a:close/>
                  <a:moveTo>
                    <a:pt x="412089" y="39996"/>
                  </a:moveTo>
                  <a:cubicBezTo>
                    <a:pt x="412104" y="40086"/>
                    <a:pt x="412112" y="40183"/>
                    <a:pt x="412142" y="40273"/>
                  </a:cubicBezTo>
                  <a:cubicBezTo>
                    <a:pt x="412014" y="40386"/>
                    <a:pt x="411887" y="40498"/>
                    <a:pt x="411752" y="40610"/>
                  </a:cubicBezTo>
                  <a:cubicBezTo>
                    <a:pt x="411864" y="40408"/>
                    <a:pt x="411977" y="40206"/>
                    <a:pt x="412089" y="39996"/>
                  </a:cubicBezTo>
                  <a:close/>
                  <a:moveTo>
                    <a:pt x="199125" y="69906"/>
                  </a:moveTo>
                  <a:cubicBezTo>
                    <a:pt x="199274" y="70085"/>
                    <a:pt x="199417" y="70273"/>
                    <a:pt x="199567" y="70453"/>
                  </a:cubicBezTo>
                  <a:cubicBezTo>
                    <a:pt x="199761" y="70820"/>
                    <a:pt x="199979" y="71180"/>
                    <a:pt x="200174" y="71539"/>
                  </a:cubicBezTo>
                  <a:cubicBezTo>
                    <a:pt x="199806" y="71007"/>
                    <a:pt x="199484" y="70453"/>
                    <a:pt x="199125" y="69906"/>
                  </a:cubicBezTo>
                  <a:close/>
                  <a:moveTo>
                    <a:pt x="102610" y="778016"/>
                  </a:moveTo>
                  <a:cubicBezTo>
                    <a:pt x="102482" y="777919"/>
                    <a:pt x="102347" y="777829"/>
                    <a:pt x="102205" y="777731"/>
                  </a:cubicBezTo>
                  <a:cubicBezTo>
                    <a:pt x="102722" y="777559"/>
                    <a:pt x="103217" y="777379"/>
                    <a:pt x="103757" y="777222"/>
                  </a:cubicBezTo>
                  <a:cubicBezTo>
                    <a:pt x="103359" y="777461"/>
                    <a:pt x="103000" y="777754"/>
                    <a:pt x="102610" y="778016"/>
                  </a:cubicBezTo>
                  <a:close/>
                  <a:moveTo>
                    <a:pt x="200069" y="926665"/>
                  </a:moveTo>
                  <a:cubicBezTo>
                    <a:pt x="200016" y="926605"/>
                    <a:pt x="199949" y="926530"/>
                    <a:pt x="199896" y="926477"/>
                  </a:cubicBezTo>
                  <a:cubicBezTo>
                    <a:pt x="200031" y="926455"/>
                    <a:pt x="200181" y="926462"/>
                    <a:pt x="200324" y="926447"/>
                  </a:cubicBezTo>
                  <a:cubicBezTo>
                    <a:pt x="200241" y="926530"/>
                    <a:pt x="200144" y="926582"/>
                    <a:pt x="200069" y="926665"/>
                  </a:cubicBezTo>
                  <a:close/>
                </a:path>
              </a:pathLst>
            </a:custGeom>
            <a:solidFill>
              <a:srgbClr val="55035B">
                <a:alpha val="5000"/>
              </a:srgbClr>
            </a:solidFill>
            <a:ln>
              <a:noFill/>
            </a:ln>
            <a:effectLst>
              <a:outerShdw blurRad="28575" dist="19050" algn="bl" rotWithShape="0">
                <a:schemeClr val="dk1"/>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20"/>
            <p:cNvSpPr/>
            <p:nvPr/>
          </p:nvSpPr>
          <p:spPr>
            <a:xfrm rot="8997350" flipH="1">
              <a:off x="8567751" y="782665"/>
              <a:ext cx="1606001" cy="1221245"/>
            </a:xfrm>
            <a:custGeom>
              <a:avLst/>
              <a:gdLst/>
              <a:ahLst/>
              <a:cxnLst/>
              <a:rect l="l" t="t" r="r" b="b"/>
              <a:pathLst>
                <a:path w="1502939" h="1142874" extrusionOk="0">
                  <a:moveTo>
                    <a:pt x="439498" y="1049665"/>
                  </a:moveTo>
                  <a:cubicBezTo>
                    <a:pt x="435818" y="999274"/>
                    <a:pt x="527799" y="965122"/>
                    <a:pt x="563922" y="937514"/>
                  </a:cubicBezTo>
                  <a:cubicBezTo>
                    <a:pt x="598569" y="912333"/>
                    <a:pt x="638523" y="902740"/>
                    <a:pt x="679825" y="897442"/>
                  </a:cubicBezTo>
                  <a:cubicBezTo>
                    <a:pt x="696755" y="878639"/>
                    <a:pt x="712711" y="857280"/>
                    <a:pt x="729566" y="839099"/>
                  </a:cubicBezTo>
                  <a:cubicBezTo>
                    <a:pt x="705262" y="843326"/>
                    <a:pt x="680387" y="845177"/>
                    <a:pt x="655955" y="843745"/>
                  </a:cubicBezTo>
                  <a:cubicBezTo>
                    <a:pt x="626044" y="857220"/>
                    <a:pt x="607495" y="891769"/>
                    <a:pt x="575022" y="902081"/>
                  </a:cubicBezTo>
                  <a:cubicBezTo>
                    <a:pt x="525543" y="917496"/>
                    <a:pt x="499372" y="865793"/>
                    <a:pt x="465047" y="840156"/>
                  </a:cubicBezTo>
                  <a:cubicBezTo>
                    <a:pt x="435998" y="819606"/>
                    <a:pt x="313290" y="780044"/>
                    <a:pt x="357448" y="737784"/>
                  </a:cubicBezTo>
                  <a:cubicBezTo>
                    <a:pt x="402970" y="694797"/>
                    <a:pt x="481550" y="721701"/>
                    <a:pt x="525588" y="749228"/>
                  </a:cubicBezTo>
                  <a:cubicBezTo>
                    <a:pt x="560392" y="771433"/>
                    <a:pt x="597813" y="806311"/>
                    <a:pt x="638545" y="824538"/>
                  </a:cubicBezTo>
                  <a:cubicBezTo>
                    <a:pt x="670592" y="830053"/>
                    <a:pt x="703471" y="831425"/>
                    <a:pt x="738762" y="829716"/>
                  </a:cubicBezTo>
                  <a:cubicBezTo>
                    <a:pt x="755648" y="813199"/>
                    <a:pt x="773762" y="800781"/>
                    <a:pt x="794844" y="797948"/>
                  </a:cubicBezTo>
                  <a:cubicBezTo>
                    <a:pt x="749030" y="781700"/>
                    <a:pt x="703695" y="764246"/>
                    <a:pt x="659260" y="744484"/>
                  </a:cubicBezTo>
                  <a:cubicBezTo>
                    <a:pt x="657716" y="744506"/>
                    <a:pt x="656165" y="743982"/>
                    <a:pt x="654921" y="742640"/>
                  </a:cubicBezTo>
                  <a:cubicBezTo>
                    <a:pt x="654876" y="742603"/>
                    <a:pt x="654846" y="742543"/>
                    <a:pt x="654786" y="742490"/>
                  </a:cubicBezTo>
                  <a:cubicBezTo>
                    <a:pt x="650791" y="740699"/>
                    <a:pt x="646774" y="738945"/>
                    <a:pt x="642795" y="737102"/>
                  </a:cubicBezTo>
                  <a:cubicBezTo>
                    <a:pt x="563870" y="700762"/>
                    <a:pt x="490701" y="653331"/>
                    <a:pt x="427634" y="594539"/>
                  </a:cubicBezTo>
                  <a:cubicBezTo>
                    <a:pt x="426877" y="594584"/>
                    <a:pt x="426083" y="594456"/>
                    <a:pt x="425348" y="593969"/>
                  </a:cubicBezTo>
                  <a:cubicBezTo>
                    <a:pt x="391263" y="571486"/>
                    <a:pt x="357268" y="558206"/>
                    <a:pt x="322576" y="549993"/>
                  </a:cubicBezTo>
                  <a:cubicBezTo>
                    <a:pt x="290552" y="568226"/>
                    <a:pt x="275787" y="614279"/>
                    <a:pt x="241710" y="624838"/>
                  </a:cubicBezTo>
                  <a:cubicBezTo>
                    <a:pt x="221115" y="632122"/>
                    <a:pt x="212968" y="621563"/>
                    <a:pt x="194539" y="614638"/>
                  </a:cubicBezTo>
                  <a:cubicBezTo>
                    <a:pt x="167041" y="603742"/>
                    <a:pt x="144236" y="603457"/>
                    <a:pt x="114512" y="603307"/>
                  </a:cubicBezTo>
                  <a:cubicBezTo>
                    <a:pt x="79970" y="603936"/>
                    <a:pt x="-25860" y="579955"/>
                    <a:pt x="5857" y="518906"/>
                  </a:cubicBezTo>
                  <a:cubicBezTo>
                    <a:pt x="15577" y="502494"/>
                    <a:pt x="47646" y="498799"/>
                    <a:pt x="63100" y="493336"/>
                  </a:cubicBezTo>
                  <a:cubicBezTo>
                    <a:pt x="102206" y="478108"/>
                    <a:pt x="139761" y="453242"/>
                    <a:pt x="181094" y="445575"/>
                  </a:cubicBezTo>
                  <a:cubicBezTo>
                    <a:pt x="250246" y="433022"/>
                    <a:pt x="285875" y="482882"/>
                    <a:pt x="321751" y="532021"/>
                  </a:cubicBezTo>
                  <a:cubicBezTo>
                    <a:pt x="347735" y="539014"/>
                    <a:pt x="372564" y="549011"/>
                    <a:pt x="395003" y="562096"/>
                  </a:cubicBezTo>
                  <a:cubicBezTo>
                    <a:pt x="376858" y="542866"/>
                    <a:pt x="359659" y="522624"/>
                    <a:pt x="343695" y="501250"/>
                  </a:cubicBezTo>
                  <a:cubicBezTo>
                    <a:pt x="324472" y="475522"/>
                    <a:pt x="307489" y="448423"/>
                    <a:pt x="292320" y="420327"/>
                  </a:cubicBezTo>
                  <a:cubicBezTo>
                    <a:pt x="276866" y="412390"/>
                    <a:pt x="259996" y="407916"/>
                    <a:pt x="246881" y="396360"/>
                  </a:cubicBezTo>
                  <a:cubicBezTo>
                    <a:pt x="223760" y="378801"/>
                    <a:pt x="232439" y="362067"/>
                    <a:pt x="220650" y="341210"/>
                  </a:cubicBezTo>
                  <a:cubicBezTo>
                    <a:pt x="206388" y="317281"/>
                    <a:pt x="171718" y="311008"/>
                    <a:pt x="154076" y="290586"/>
                  </a:cubicBezTo>
                  <a:cubicBezTo>
                    <a:pt x="127635" y="261696"/>
                    <a:pt x="137356" y="245283"/>
                    <a:pt x="141942" y="212376"/>
                  </a:cubicBezTo>
                  <a:cubicBezTo>
                    <a:pt x="149085" y="149364"/>
                    <a:pt x="64089" y="55191"/>
                    <a:pt x="142010" y="7476"/>
                  </a:cubicBezTo>
                  <a:cubicBezTo>
                    <a:pt x="217180" y="-38809"/>
                    <a:pt x="307916" y="143009"/>
                    <a:pt x="331606" y="191647"/>
                  </a:cubicBezTo>
                  <a:cubicBezTo>
                    <a:pt x="375240" y="283189"/>
                    <a:pt x="310434" y="331025"/>
                    <a:pt x="304769" y="417082"/>
                  </a:cubicBezTo>
                  <a:cubicBezTo>
                    <a:pt x="321549" y="447134"/>
                    <a:pt x="340240" y="476189"/>
                    <a:pt x="361442" y="503880"/>
                  </a:cubicBezTo>
                  <a:cubicBezTo>
                    <a:pt x="431861" y="595895"/>
                    <a:pt x="527843" y="662684"/>
                    <a:pt x="631043" y="713218"/>
                  </a:cubicBezTo>
                  <a:cubicBezTo>
                    <a:pt x="602729" y="674382"/>
                    <a:pt x="582464" y="629305"/>
                    <a:pt x="574722" y="582068"/>
                  </a:cubicBezTo>
                  <a:cubicBezTo>
                    <a:pt x="573163" y="572528"/>
                    <a:pt x="572189" y="562456"/>
                    <a:pt x="571672" y="552129"/>
                  </a:cubicBezTo>
                  <a:cubicBezTo>
                    <a:pt x="551181" y="526108"/>
                    <a:pt x="537751" y="491245"/>
                    <a:pt x="536927" y="460871"/>
                  </a:cubicBezTo>
                  <a:cubicBezTo>
                    <a:pt x="533959" y="411858"/>
                    <a:pt x="572436" y="380412"/>
                    <a:pt x="566336" y="330426"/>
                  </a:cubicBezTo>
                  <a:cubicBezTo>
                    <a:pt x="560962" y="281795"/>
                    <a:pt x="540936" y="206830"/>
                    <a:pt x="605082" y="181140"/>
                  </a:cubicBezTo>
                  <a:cubicBezTo>
                    <a:pt x="653130" y="162989"/>
                    <a:pt x="678911" y="307291"/>
                    <a:pt x="671259" y="342679"/>
                  </a:cubicBezTo>
                  <a:cubicBezTo>
                    <a:pt x="664267" y="375968"/>
                    <a:pt x="638178" y="404432"/>
                    <a:pt x="623167" y="434079"/>
                  </a:cubicBezTo>
                  <a:cubicBezTo>
                    <a:pt x="609429" y="461898"/>
                    <a:pt x="599461" y="491777"/>
                    <a:pt x="590880" y="521409"/>
                  </a:cubicBezTo>
                  <a:cubicBezTo>
                    <a:pt x="589104" y="539905"/>
                    <a:pt x="588856" y="558776"/>
                    <a:pt x="591045" y="578336"/>
                  </a:cubicBezTo>
                  <a:cubicBezTo>
                    <a:pt x="592903" y="594958"/>
                    <a:pt x="597033" y="610479"/>
                    <a:pt x="602594" y="625310"/>
                  </a:cubicBezTo>
                  <a:cubicBezTo>
                    <a:pt x="607765" y="605263"/>
                    <a:pt x="615949" y="584226"/>
                    <a:pt x="627528" y="566218"/>
                  </a:cubicBezTo>
                  <a:cubicBezTo>
                    <a:pt x="624493" y="519543"/>
                    <a:pt x="647104" y="484223"/>
                    <a:pt x="686180" y="459537"/>
                  </a:cubicBezTo>
                  <a:cubicBezTo>
                    <a:pt x="709061" y="444961"/>
                    <a:pt x="771993" y="390253"/>
                    <a:pt x="794851" y="412301"/>
                  </a:cubicBezTo>
                  <a:cubicBezTo>
                    <a:pt x="806453" y="422800"/>
                    <a:pt x="818572" y="519326"/>
                    <a:pt x="811265" y="535349"/>
                  </a:cubicBezTo>
                  <a:cubicBezTo>
                    <a:pt x="791943" y="575091"/>
                    <a:pt x="729454" y="558956"/>
                    <a:pt x="696733" y="564726"/>
                  </a:cubicBezTo>
                  <a:cubicBezTo>
                    <a:pt x="680290" y="566937"/>
                    <a:pt x="643215" y="598188"/>
                    <a:pt x="631111" y="591728"/>
                  </a:cubicBezTo>
                  <a:cubicBezTo>
                    <a:pt x="622387" y="607031"/>
                    <a:pt x="615687" y="624193"/>
                    <a:pt x="610231" y="643439"/>
                  </a:cubicBezTo>
                  <a:cubicBezTo>
                    <a:pt x="623721" y="672344"/>
                    <a:pt x="642045" y="699001"/>
                    <a:pt x="659275" y="726543"/>
                  </a:cubicBezTo>
                  <a:cubicBezTo>
                    <a:pt x="673058" y="732838"/>
                    <a:pt x="686908" y="738916"/>
                    <a:pt x="700832" y="744686"/>
                  </a:cubicBezTo>
                  <a:cubicBezTo>
                    <a:pt x="797272" y="784653"/>
                    <a:pt x="897654" y="815155"/>
                    <a:pt x="997196" y="847275"/>
                  </a:cubicBezTo>
                  <a:cubicBezTo>
                    <a:pt x="981278" y="827228"/>
                    <a:pt x="967203" y="804325"/>
                    <a:pt x="955392" y="779842"/>
                  </a:cubicBezTo>
                  <a:cubicBezTo>
                    <a:pt x="931109" y="756272"/>
                    <a:pt x="899558" y="742520"/>
                    <a:pt x="877824" y="717609"/>
                  </a:cubicBezTo>
                  <a:cubicBezTo>
                    <a:pt x="845320" y="678819"/>
                    <a:pt x="818976" y="408404"/>
                    <a:pt x="893727" y="414646"/>
                  </a:cubicBezTo>
                  <a:cubicBezTo>
                    <a:pt x="940778" y="417936"/>
                    <a:pt x="995615" y="582788"/>
                    <a:pt x="999430" y="621750"/>
                  </a:cubicBezTo>
                  <a:cubicBezTo>
                    <a:pt x="1004923" y="674517"/>
                    <a:pt x="971415" y="717699"/>
                    <a:pt x="970800" y="768435"/>
                  </a:cubicBezTo>
                  <a:cubicBezTo>
                    <a:pt x="982320" y="797581"/>
                    <a:pt x="996515" y="825819"/>
                    <a:pt x="1014351" y="852858"/>
                  </a:cubicBezTo>
                  <a:cubicBezTo>
                    <a:pt x="1038836" y="860817"/>
                    <a:pt x="1063268" y="868874"/>
                    <a:pt x="1087521" y="877282"/>
                  </a:cubicBezTo>
                  <a:cubicBezTo>
                    <a:pt x="1225809" y="925178"/>
                    <a:pt x="1367854" y="972452"/>
                    <a:pt x="1500012" y="1035628"/>
                  </a:cubicBezTo>
                  <a:cubicBezTo>
                    <a:pt x="1506391" y="1038679"/>
                    <a:pt x="1501279" y="1048728"/>
                    <a:pt x="1494863" y="1046667"/>
                  </a:cubicBezTo>
                  <a:cubicBezTo>
                    <a:pt x="1394332" y="1014495"/>
                    <a:pt x="1295741" y="975532"/>
                    <a:pt x="1196851" y="937678"/>
                  </a:cubicBezTo>
                  <a:cubicBezTo>
                    <a:pt x="1159265" y="934546"/>
                    <a:pt x="1125623" y="951603"/>
                    <a:pt x="1092564" y="972856"/>
                  </a:cubicBezTo>
                  <a:cubicBezTo>
                    <a:pt x="1079434" y="991465"/>
                    <a:pt x="1067068" y="1015424"/>
                    <a:pt x="1059386" y="1029768"/>
                  </a:cubicBezTo>
                  <a:cubicBezTo>
                    <a:pt x="1038371" y="1071271"/>
                    <a:pt x="1038087" y="1112400"/>
                    <a:pt x="981315" y="1125522"/>
                  </a:cubicBezTo>
                  <a:cubicBezTo>
                    <a:pt x="953091" y="1131555"/>
                    <a:pt x="806138" y="1107289"/>
                    <a:pt x="803485" y="1075550"/>
                  </a:cubicBezTo>
                  <a:cubicBezTo>
                    <a:pt x="800435" y="1059715"/>
                    <a:pt x="933493" y="985769"/>
                    <a:pt x="954035" y="975022"/>
                  </a:cubicBezTo>
                  <a:cubicBezTo>
                    <a:pt x="1004369" y="947901"/>
                    <a:pt x="1058179" y="952412"/>
                    <a:pt x="1112545" y="944925"/>
                  </a:cubicBezTo>
                  <a:cubicBezTo>
                    <a:pt x="1128253" y="936120"/>
                    <a:pt x="1145379" y="928341"/>
                    <a:pt x="1162706" y="924653"/>
                  </a:cubicBezTo>
                  <a:cubicBezTo>
                    <a:pt x="1125271" y="910474"/>
                    <a:pt x="1087761" y="896595"/>
                    <a:pt x="1050033" y="883457"/>
                  </a:cubicBezTo>
                  <a:cubicBezTo>
                    <a:pt x="976684" y="857895"/>
                    <a:pt x="902210" y="834902"/>
                    <a:pt x="828599" y="809699"/>
                  </a:cubicBezTo>
                  <a:cubicBezTo>
                    <a:pt x="767901" y="808252"/>
                    <a:pt x="732872" y="858209"/>
                    <a:pt x="696403" y="900125"/>
                  </a:cubicBezTo>
                  <a:cubicBezTo>
                    <a:pt x="692408" y="904711"/>
                    <a:pt x="688174" y="909470"/>
                    <a:pt x="683760" y="914206"/>
                  </a:cubicBezTo>
                  <a:cubicBezTo>
                    <a:pt x="682913" y="922405"/>
                    <a:pt x="688376" y="929570"/>
                    <a:pt x="689059" y="940122"/>
                  </a:cubicBezTo>
                  <a:cubicBezTo>
                    <a:pt x="690280" y="969132"/>
                    <a:pt x="683947" y="982029"/>
                    <a:pt x="666403" y="1005157"/>
                  </a:cubicBezTo>
                  <a:cubicBezTo>
                    <a:pt x="628248" y="1053870"/>
                    <a:pt x="584217" y="1103047"/>
                    <a:pt x="527371" y="1131038"/>
                  </a:cubicBezTo>
                  <a:cubicBezTo>
                    <a:pt x="500324" y="1144310"/>
                    <a:pt x="486953" y="1150426"/>
                    <a:pt x="468922" y="1127606"/>
                  </a:cubicBezTo>
                  <a:cubicBezTo>
                    <a:pt x="457575" y="1112572"/>
                    <a:pt x="440202" y="1069345"/>
                    <a:pt x="439498" y="1049665"/>
                  </a:cubicBezTo>
                  <a:close/>
                </a:path>
              </a:pathLst>
            </a:custGeom>
            <a:solidFill>
              <a:srgbClr val="755983">
                <a:alpha val="5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67"/>
        <p:cNvGrpSpPr/>
        <p:nvPr/>
      </p:nvGrpSpPr>
      <p:grpSpPr>
        <a:xfrm>
          <a:off x="0" y="0"/>
          <a:ext cx="0" cy="0"/>
          <a:chOff x="0" y="0"/>
          <a:chExt cx="0" cy="0"/>
        </a:xfrm>
      </p:grpSpPr>
      <p:sp>
        <p:nvSpPr>
          <p:cNvPr id="368" name="Google Shape;368;p25"/>
          <p:cNvSpPr/>
          <p:nvPr/>
        </p:nvSpPr>
        <p:spPr>
          <a:xfrm flipH="1">
            <a:off x="7984690" y="632200"/>
            <a:ext cx="4226700" cy="4226700"/>
          </a:xfrm>
          <a:prstGeom prst="ellipse">
            <a:avLst/>
          </a:prstGeom>
          <a:solidFill>
            <a:srgbClr val="6F41B4">
              <a:alpha val="1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grpSp>
        <p:nvGrpSpPr>
          <p:cNvPr id="369" name="Google Shape;369;p25"/>
          <p:cNvGrpSpPr/>
          <p:nvPr/>
        </p:nvGrpSpPr>
        <p:grpSpPr>
          <a:xfrm>
            <a:off x="347368" y="301513"/>
            <a:ext cx="6704825" cy="4630575"/>
            <a:chOff x="347368" y="301513"/>
            <a:chExt cx="6704825" cy="4630575"/>
          </a:xfrm>
        </p:grpSpPr>
        <p:sp>
          <p:nvSpPr>
            <p:cNvPr id="370" name="Google Shape;370;p25"/>
            <p:cNvSpPr/>
            <p:nvPr/>
          </p:nvSpPr>
          <p:spPr>
            <a:xfrm flipH="1">
              <a:off x="6978993" y="301513"/>
              <a:ext cx="73200" cy="73200"/>
            </a:xfrm>
            <a:prstGeom prst="ellipse">
              <a:avLst/>
            </a:prstGeom>
            <a:solidFill>
              <a:srgbClr val="755983">
                <a:alpha val="3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371" name="Google Shape;371;p25"/>
            <p:cNvSpPr/>
            <p:nvPr/>
          </p:nvSpPr>
          <p:spPr>
            <a:xfrm flipH="1">
              <a:off x="347368" y="745363"/>
              <a:ext cx="91500" cy="91500"/>
            </a:xfrm>
            <a:prstGeom prst="ellipse">
              <a:avLst/>
            </a:prstGeom>
            <a:solidFill>
              <a:srgbClr val="755983">
                <a:alpha val="3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372" name="Google Shape;372;p25"/>
            <p:cNvSpPr/>
            <p:nvPr/>
          </p:nvSpPr>
          <p:spPr>
            <a:xfrm flipH="1">
              <a:off x="4658093" y="4858888"/>
              <a:ext cx="73200" cy="73200"/>
            </a:xfrm>
            <a:prstGeom prst="ellipse">
              <a:avLst/>
            </a:prstGeom>
            <a:solidFill>
              <a:srgbClr val="755983">
                <a:alpha val="3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373" name="Google Shape;373;p25"/>
            <p:cNvSpPr/>
            <p:nvPr/>
          </p:nvSpPr>
          <p:spPr>
            <a:xfrm flipH="1">
              <a:off x="910418" y="4603988"/>
              <a:ext cx="91500" cy="91500"/>
            </a:xfrm>
            <a:prstGeom prst="ellipse">
              <a:avLst/>
            </a:prstGeom>
            <a:solidFill>
              <a:srgbClr val="755983">
                <a:alpha val="3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grpSp>
      <p:grpSp>
        <p:nvGrpSpPr>
          <p:cNvPr id="374" name="Google Shape;374;p25"/>
          <p:cNvGrpSpPr/>
          <p:nvPr/>
        </p:nvGrpSpPr>
        <p:grpSpPr>
          <a:xfrm>
            <a:off x="-1176285" y="-125333"/>
            <a:ext cx="11905234" cy="5741774"/>
            <a:chOff x="-1176285" y="-125333"/>
            <a:chExt cx="11905234" cy="5741774"/>
          </a:xfrm>
        </p:grpSpPr>
        <p:sp>
          <p:nvSpPr>
            <p:cNvPr id="375" name="Google Shape;375;p25"/>
            <p:cNvSpPr/>
            <p:nvPr/>
          </p:nvSpPr>
          <p:spPr>
            <a:xfrm rot="898373" flipH="1">
              <a:off x="-858631" y="1421029"/>
              <a:ext cx="1446295" cy="2649044"/>
            </a:xfrm>
            <a:custGeom>
              <a:avLst/>
              <a:gdLst/>
              <a:ahLst/>
              <a:cxnLst/>
              <a:rect l="l" t="t" r="r" b="b"/>
              <a:pathLst>
                <a:path w="649856" h="1190281" extrusionOk="0">
                  <a:moveTo>
                    <a:pt x="605141" y="781808"/>
                  </a:moveTo>
                  <a:cubicBezTo>
                    <a:pt x="582867" y="790824"/>
                    <a:pt x="561118" y="805003"/>
                    <a:pt x="545942" y="824061"/>
                  </a:cubicBezTo>
                  <a:cubicBezTo>
                    <a:pt x="545912" y="824083"/>
                    <a:pt x="545889" y="824098"/>
                    <a:pt x="545859" y="824113"/>
                  </a:cubicBezTo>
                  <a:cubicBezTo>
                    <a:pt x="550281" y="810489"/>
                    <a:pt x="555332" y="797089"/>
                    <a:pt x="561096" y="783989"/>
                  </a:cubicBezTo>
                  <a:cubicBezTo>
                    <a:pt x="567848" y="780302"/>
                    <a:pt x="572292" y="773782"/>
                    <a:pt x="577306" y="767142"/>
                  </a:cubicBezTo>
                  <a:cubicBezTo>
                    <a:pt x="586824" y="754507"/>
                    <a:pt x="599438" y="744891"/>
                    <a:pt x="608903" y="732181"/>
                  </a:cubicBezTo>
                  <a:cubicBezTo>
                    <a:pt x="618174" y="719733"/>
                    <a:pt x="617432" y="693968"/>
                    <a:pt x="597564" y="692904"/>
                  </a:cubicBezTo>
                  <a:cubicBezTo>
                    <a:pt x="554380" y="690588"/>
                    <a:pt x="537960" y="756373"/>
                    <a:pt x="549974" y="789325"/>
                  </a:cubicBezTo>
                  <a:cubicBezTo>
                    <a:pt x="546294" y="797763"/>
                    <a:pt x="542914" y="806262"/>
                    <a:pt x="539811" y="814820"/>
                  </a:cubicBezTo>
                  <a:cubicBezTo>
                    <a:pt x="535817" y="802717"/>
                    <a:pt x="530458" y="790299"/>
                    <a:pt x="525556" y="779103"/>
                  </a:cubicBezTo>
                  <a:cubicBezTo>
                    <a:pt x="521382" y="769600"/>
                    <a:pt x="511827" y="756785"/>
                    <a:pt x="500270" y="762810"/>
                  </a:cubicBezTo>
                  <a:cubicBezTo>
                    <a:pt x="485483" y="770522"/>
                    <a:pt x="490475" y="789370"/>
                    <a:pt x="496605" y="800604"/>
                  </a:cubicBezTo>
                  <a:cubicBezTo>
                    <a:pt x="504542" y="815120"/>
                    <a:pt x="518542" y="828827"/>
                    <a:pt x="531837" y="838914"/>
                  </a:cubicBezTo>
                  <a:cubicBezTo>
                    <a:pt x="524829" y="862132"/>
                    <a:pt x="519583" y="885828"/>
                    <a:pt x="515694" y="910072"/>
                  </a:cubicBezTo>
                  <a:cubicBezTo>
                    <a:pt x="511159" y="894469"/>
                    <a:pt x="505479" y="878686"/>
                    <a:pt x="500480" y="864410"/>
                  </a:cubicBezTo>
                  <a:cubicBezTo>
                    <a:pt x="495383" y="849864"/>
                    <a:pt x="489163" y="829269"/>
                    <a:pt x="473297" y="823409"/>
                  </a:cubicBezTo>
                  <a:cubicBezTo>
                    <a:pt x="454823" y="816589"/>
                    <a:pt x="451353" y="853154"/>
                    <a:pt x="453414" y="862499"/>
                  </a:cubicBezTo>
                  <a:cubicBezTo>
                    <a:pt x="461246" y="897977"/>
                    <a:pt x="485506" y="923300"/>
                    <a:pt x="510732" y="947709"/>
                  </a:cubicBezTo>
                  <a:cubicBezTo>
                    <a:pt x="510133" y="953412"/>
                    <a:pt x="509556" y="959130"/>
                    <a:pt x="509068" y="964900"/>
                  </a:cubicBezTo>
                  <a:cubicBezTo>
                    <a:pt x="508147" y="975625"/>
                    <a:pt x="506828" y="987398"/>
                    <a:pt x="505591" y="999719"/>
                  </a:cubicBezTo>
                  <a:cubicBezTo>
                    <a:pt x="502503" y="994233"/>
                    <a:pt x="499086" y="988800"/>
                    <a:pt x="496882" y="982954"/>
                  </a:cubicBezTo>
                  <a:cubicBezTo>
                    <a:pt x="492288" y="970798"/>
                    <a:pt x="487102" y="958950"/>
                    <a:pt x="480597" y="947679"/>
                  </a:cubicBezTo>
                  <a:cubicBezTo>
                    <a:pt x="471723" y="932330"/>
                    <a:pt x="454298" y="916952"/>
                    <a:pt x="438837" y="933477"/>
                  </a:cubicBezTo>
                  <a:cubicBezTo>
                    <a:pt x="424673" y="948623"/>
                    <a:pt x="447598" y="974943"/>
                    <a:pt x="456914" y="985742"/>
                  </a:cubicBezTo>
                  <a:cubicBezTo>
                    <a:pt x="468096" y="998722"/>
                    <a:pt x="485416" y="1017832"/>
                    <a:pt x="503545" y="1022232"/>
                  </a:cubicBezTo>
                  <a:cubicBezTo>
                    <a:pt x="500929" y="1055881"/>
                    <a:pt x="500697" y="1091569"/>
                    <a:pt x="511159" y="1121141"/>
                  </a:cubicBezTo>
                  <a:cubicBezTo>
                    <a:pt x="462198" y="1060797"/>
                    <a:pt x="412037" y="1001870"/>
                    <a:pt x="370839" y="934983"/>
                  </a:cubicBezTo>
                  <a:cubicBezTo>
                    <a:pt x="358031" y="914187"/>
                    <a:pt x="346220" y="892881"/>
                    <a:pt x="335383" y="871155"/>
                  </a:cubicBezTo>
                  <a:cubicBezTo>
                    <a:pt x="336170" y="870780"/>
                    <a:pt x="336724" y="870023"/>
                    <a:pt x="336597" y="868899"/>
                  </a:cubicBezTo>
                  <a:cubicBezTo>
                    <a:pt x="332003" y="828872"/>
                    <a:pt x="332123" y="789812"/>
                    <a:pt x="335570" y="751366"/>
                  </a:cubicBezTo>
                  <a:cubicBezTo>
                    <a:pt x="338950" y="746248"/>
                    <a:pt x="343709" y="742141"/>
                    <a:pt x="349008" y="739495"/>
                  </a:cubicBezTo>
                  <a:cubicBezTo>
                    <a:pt x="364536" y="731492"/>
                    <a:pt x="461478" y="718317"/>
                    <a:pt x="443124" y="686788"/>
                  </a:cubicBezTo>
                  <a:cubicBezTo>
                    <a:pt x="428532" y="661847"/>
                    <a:pt x="372533" y="696673"/>
                    <a:pt x="360302" y="707495"/>
                  </a:cubicBezTo>
                  <a:cubicBezTo>
                    <a:pt x="351241" y="715701"/>
                    <a:pt x="342735" y="726148"/>
                    <a:pt x="336851" y="737667"/>
                  </a:cubicBezTo>
                  <a:cubicBezTo>
                    <a:pt x="339654" y="712584"/>
                    <a:pt x="343859" y="687755"/>
                    <a:pt x="349195" y="663107"/>
                  </a:cubicBezTo>
                  <a:cubicBezTo>
                    <a:pt x="354022" y="657576"/>
                    <a:pt x="359822" y="652817"/>
                    <a:pt x="365953" y="649137"/>
                  </a:cubicBezTo>
                  <a:cubicBezTo>
                    <a:pt x="378656" y="641605"/>
                    <a:pt x="467129" y="601609"/>
                    <a:pt x="440778" y="580902"/>
                  </a:cubicBezTo>
                  <a:cubicBezTo>
                    <a:pt x="421480" y="565374"/>
                    <a:pt x="377712" y="614311"/>
                    <a:pt x="368306" y="625605"/>
                  </a:cubicBezTo>
                  <a:cubicBezTo>
                    <a:pt x="363869" y="631211"/>
                    <a:pt x="358166" y="638330"/>
                    <a:pt x="353137" y="646094"/>
                  </a:cubicBezTo>
                  <a:cubicBezTo>
                    <a:pt x="359223" y="620509"/>
                    <a:pt x="366388" y="595089"/>
                    <a:pt x="374377" y="569743"/>
                  </a:cubicBezTo>
                  <a:cubicBezTo>
                    <a:pt x="377292" y="567764"/>
                    <a:pt x="380237" y="565876"/>
                    <a:pt x="382898" y="563957"/>
                  </a:cubicBezTo>
                  <a:cubicBezTo>
                    <a:pt x="398891" y="551255"/>
                    <a:pt x="456314" y="527723"/>
                    <a:pt x="456779" y="507488"/>
                  </a:cubicBezTo>
                  <a:cubicBezTo>
                    <a:pt x="457251" y="484900"/>
                    <a:pt x="416781" y="511722"/>
                    <a:pt x="409721" y="517373"/>
                  </a:cubicBezTo>
                  <a:cubicBezTo>
                    <a:pt x="399034" y="525684"/>
                    <a:pt x="389486" y="535682"/>
                    <a:pt x="381751" y="546998"/>
                  </a:cubicBezTo>
                  <a:cubicBezTo>
                    <a:pt x="385648" y="535284"/>
                    <a:pt x="389673" y="523586"/>
                    <a:pt x="393817" y="511880"/>
                  </a:cubicBezTo>
                  <a:cubicBezTo>
                    <a:pt x="398232" y="506439"/>
                    <a:pt x="404010" y="501688"/>
                    <a:pt x="408514" y="496659"/>
                  </a:cubicBezTo>
                  <a:cubicBezTo>
                    <a:pt x="421690" y="481131"/>
                    <a:pt x="477217" y="374308"/>
                    <a:pt x="428277" y="395486"/>
                  </a:cubicBezTo>
                  <a:cubicBezTo>
                    <a:pt x="385948" y="413562"/>
                    <a:pt x="390707" y="466742"/>
                    <a:pt x="388002" y="505502"/>
                  </a:cubicBezTo>
                  <a:cubicBezTo>
                    <a:pt x="384127" y="514255"/>
                    <a:pt x="380290" y="523159"/>
                    <a:pt x="376520" y="532189"/>
                  </a:cubicBezTo>
                  <a:cubicBezTo>
                    <a:pt x="376902" y="512382"/>
                    <a:pt x="374287" y="452360"/>
                    <a:pt x="351833" y="481603"/>
                  </a:cubicBezTo>
                  <a:cubicBezTo>
                    <a:pt x="337646" y="499956"/>
                    <a:pt x="353774" y="540455"/>
                    <a:pt x="363839" y="563845"/>
                  </a:cubicBezTo>
                  <a:cubicBezTo>
                    <a:pt x="355078" y="586740"/>
                    <a:pt x="346992" y="610257"/>
                    <a:pt x="340112" y="634111"/>
                  </a:cubicBezTo>
                  <a:cubicBezTo>
                    <a:pt x="339774" y="632830"/>
                    <a:pt x="339475" y="631616"/>
                    <a:pt x="339122" y="630304"/>
                  </a:cubicBezTo>
                  <a:cubicBezTo>
                    <a:pt x="335353" y="614776"/>
                    <a:pt x="334888" y="529132"/>
                    <a:pt x="308065" y="538072"/>
                  </a:cubicBezTo>
                  <a:cubicBezTo>
                    <a:pt x="284532" y="546069"/>
                    <a:pt x="303358" y="594069"/>
                    <a:pt x="309474" y="607244"/>
                  </a:cubicBezTo>
                  <a:cubicBezTo>
                    <a:pt x="316234" y="622278"/>
                    <a:pt x="325183" y="636622"/>
                    <a:pt x="335915" y="649257"/>
                  </a:cubicBezTo>
                  <a:cubicBezTo>
                    <a:pt x="329582" y="673216"/>
                    <a:pt x="324628" y="697430"/>
                    <a:pt x="321503" y="721584"/>
                  </a:cubicBezTo>
                  <a:cubicBezTo>
                    <a:pt x="317718" y="699476"/>
                    <a:pt x="321982" y="677368"/>
                    <a:pt x="312764" y="655717"/>
                  </a:cubicBezTo>
                  <a:cubicBezTo>
                    <a:pt x="307121" y="642542"/>
                    <a:pt x="285477" y="610542"/>
                    <a:pt x="275591" y="636419"/>
                  </a:cubicBezTo>
                  <a:cubicBezTo>
                    <a:pt x="265234" y="662769"/>
                    <a:pt x="287822" y="707480"/>
                    <a:pt x="301005" y="729123"/>
                  </a:cubicBezTo>
                  <a:cubicBezTo>
                    <a:pt x="306319" y="737570"/>
                    <a:pt x="312285" y="744936"/>
                    <a:pt x="318572" y="751988"/>
                  </a:cubicBezTo>
                  <a:cubicBezTo>
                    <a:pt x="316474" y="786664"/>
                    <a:pt x="318767" y="820936"/>
                    <a:pt x="327026" y="853888"/>
                  </a:cubicBezTo>
                  <a:cubicBezTo>
                    <a:pt x="296531" y="788950"/>
                    <a:pt x="274797" y="720295"/>
                    <a:pt x="262551" y="649115"/>
                  </a:cubicBezTo>
                  <a:cubicBezTo>
                    <a:pt x="247030" y="558891"/>
                    <a:pt x="244204" y="457959"/>
                    <a:pt x="259898" y="360848"/>
                  </a:cubicBezTo>
                  <a:cubicBezTo>
                    <a:pt x="269693" y="345620"/>
                    <a:pt x="280717" y="331800"/>
                    <a:pt x="292596" y="318947"/>
                  </a:cubicBezTo>
                  <a:cubicBezTo>
                    <a:pt x="298285" y="319997"/>
                    <a:pt x="304220" y="320454"/>
                    <a:pt x="309946" y="321128"/>
                  </a:cubicBezTo>
                  <a:cubicBezTo>
                    <a:pt x="326884" y="323009"/>
                    <a:pt x="405951" y="331950"/>
                    <a:pt x="409713" y="307481"/>
                  </a:cubicBezTo>
                  <a:cubicBezTo>
                    <a:pt x="412366" y="288124"/>
                    <a:pt x="340973" y="291428"/>
                    <a:pt x="305584" y="305525"/>
                  </a:cubicBezTo>
                  <a:cubicBezTo>
                    <a:pt x="323601" y="287756"/>
                    <a:pt x="343020" y="271531"/>
                    <a:pt x="362655" y="255441"/>
                  </a:cubicBezTo>
                  <a:cubicBezTo>
                    <a:pt x="367954" y="256850"/>
                    <a:pt x="372945" y="259023"/>
                    <a:pt x="378184" y="260425"/>
                  </a:cubicBezTo>
                  <a:cubicBezTo>
                    <a:pt x="390887" y="263250"/>
                    <a:pt x="449247" y="268421"/>
                    <a:pt x="451121" y="249131"/>
                  </a:cubicBezTo>
                  <a:cubicBezTo>
                    <a:pt x="452732" y="224167"/>
                    <a:pt x="397190" y="235716"/>
                    <a:pt x="373740" y="246351"/>
                  </a:cubicBezTo>
                  <a:cubicBezTo>
                    <a:pt x="387170" y="235341"/>
                    <a:pt x="400533" y="224205"/>
                    <a:pt x="413491" y="212521"/>
                  </a:cubicBezTo>
                  <a:cubicBezTo>
                    <a:pt x="421832" y="209112"/>
                    <a:pt x="430069" y="205214"/>
                    <a:pt x="438890" y="203011"/>
                  </a:cubicBezTo>
                  <a:cubicBezTo>
                    <a:pt x="457244" y="198777"/>
                    <a:pt x="472300" y="196424"/>
                    <a:pt x="485483" y="180423"/>
                  </a:cubicBezTo>
                  <a:cubicBezTo>
                    <a:pt x="503365" y="157364"/>
                    <a:pt x="487837" y="143717"/>
                    <a:pt x="462422" y="152185"/>
                  </a:cubicBezTo>
                  <a:cubicBezTo>
                    <a:pt x="442187" y="159245"/>
                    <a:pt x="430421" y="172892"/>
                    <a:pt x="421480" y="191245"/>
                  </a:cubicBezTo>
                  <a:cubicBezTo>
                    <a:pt x="419546" y="195112"/>
                    <a:pt x="417755" y="199047"/>
                    <a:pt x="415679" y="202779"/>
                  </a:cubicBezTo>
                  <a:cubicBezTo>
                    <a:pt x="401552" y="213833"/>
                    <a:pt x="387065" y="224482"/>
                    <a:pt x="372601" y="235162"/>
                  </a:cubicBezTo>
                  <a:cubicBezTo>
                    <a:pt x="375651" y="231070"/>
                    <a:pt x="378686" y="226985"/>
                    <a:pt x="381489" y="222774"/>
                  </a:cubicBezTo>
                  <a:cubicBezTo>
                    <a:pt x="387132" y="215242"/>
                    <a:pt x="399843" y="199714"/>
                    <a:pt x="397482" y="189364"/>
                  </a:cubicBezTo>
                  <a:cubicBezTo>
                    <a:pt x="394192" y="177134"/>
                    <a:pt x="383835" y="180896"/>
                    <a:pt x="375366" y="187011"/>
                  </a:cubicBezTo>
                  <a:cubicBezTo>
                    <a:pt x="355865" y="201640"/>
                    <a:pt x="358099" y="226086"/>
                    <a:pt x="355438" y="247939"/>
                  </a:cubicBezTo>
                  <a:cubicBezTo>
                    <a:pt x="346489" y="254662"/>
                    <a:pt x="337608" y="261466"/>
                    <a:pt x="328922" y="268481"/>
                  </a:cubicBezTo>
                  <a:cubicBezTo>
                    <a:pt x="324043" y="272423"/>
                    <a:pt x="318812" y="276680"/>
                    <a:pt x="313461" y="281169"/>
                  </a:cubicBezTo>
                  <a:cubicBezTo>
                    <a:pt x="315252" y="277871"/>
                    <a:pt x="317171" y="274589"/>
                    <a:pt x="319367" y="271239"/>
                  </a:cubicBezTo>
                  <a:cubicBezTo>
                    <a:pt x="325955" y="261354"/>
                    <a:pt x="353250" y="199242"/>
                    <a:pt x="318895" y="216179"/>
                  </a:cubicBezTo>
                  <a:cubicBezTo>
                    <a:pt x="294095" y="227720"/>
                    <a:pt x="287200" y="274521"/>
                    <a:pt x="290370" y="302063"/>
                  </a:cubicBezTo>
                  <a:cubicBezTo>
                    <a:pt x="280897" y="311446"/>
                    <a:pt x="272091" y="321563"/>
                    <a:pt x="265136" y="332302"/>
                  </a:cubicBezTo>
                  <a:cubicBezTo>
                    <a:pt x="278042" y="268309"/>
                    <a:pt x="299409" y="206676"/>
                    <a:pt x="330931" y="151616"/>
                  </a:cubicBezTo>
                  <a:cubicBezTo>
                    <a:pt x="331583" y="151833"/>
                    <a:pt x="332287" y="151908"/>
                    <a:pt x="333082" y="151631"/>
                  </a:cubicBezTo>
                  <a:cubicBezTo>
                    <a:pt x="350312" y="145673"/>
                    <a:pt x="439354" y="145620"/>
                    <a:pt x="430811" y="114954"/>
                  </a:cubicBezTo>
                  <a:cubicBezTo>
                    <a:pt x="423241" y="87817"/>
                    <a:pt x="370360" y="113252"/>
                    <a:pt x="342742" y="132011"/>
                  </a:cubicBezTo>
                  <a:cubicBezTo>
                    <a:pt x="351031" y="118993"/>
                    <a:pt x="359867" y="106350"/>
                    <a:pt x="369415" y="94239"/>
                  </a:cubicBezTo>
                  <a:cubicBezTo>
                    <a:pt x="389313" y="90312"/>
                    <a:pt x="412022" y="88844"/>
                    <a:pt x="430773" y="81080"/>
                  </a:cubicBezTo>
                  <a:cubicBezTo>
                    <a:pt x="440141" y="77197"/>
                    <a:pt x="451068" y="64974"/>
                    <a:pt x="439894" y="56199"/>
                  </a:cubicBezTo>
                  <a:cubicBezTo>
                    <a:pt x="432160" y="50128"/>
                    <a:pt x="419689" y="54887"/>
                    <a:pt x="409863" y="59908"/>
                  </a:cubicBezTo>
                  <a:cubicBezTo>
                    <a:pt x="406176" y="61535"/>
                    <a:pt x="402519" y="63558"/>
                    <a:pt x="398996" y="65874"/>
                  </a:cubicBezTo>
                  <a:cubicBezTo>
                    <a:pt x="395369" y="67897"/>
                    <a:pt x="391592" y="70138"/>
                    <a:pt x="387814" y="72581"/>
                  </a:cubicBezTo>
                  <a:cubicBezTo>
                    <a:pt x="393458" y="66308"/>
                    <a:pt x="399296" y="60193"/>
                    <a:pt x="405344" y="54243"/>
                  </a:cubicBezTo>
                  <a:cubicBezTo>
                    <a:pt x="409001" y="52361"/>
                    <a:pt x="412329" y="49911"/>
                    <a:pt x="416016" y="47970"/>
                  </a:cubicBezTo>
                  <a:cubicBezTo>
                    <a:pt x="420933" y="45384"/>
                    <a:pt x="426269" y="43563"/>
                    <a:pt x="431328" y="41300"/>
                  </a:cubicBezTo>
                  <a:cubicBezTo>
                    <a:pt x="437001" y="38767"/>
                    <a:pt x="442375" y="35424"/>
                    <a:pt x="447606" y="32112"/>
                  </a:cubicBezTo>
                  <a:cubicBezTo>
                    <a:pt x="455033" y="27398"/>
                    <a:pt x="471266" y="17746"/>
                    <a:pt x="468958" y="6946"/>
                  </a:cubicBezTo>
                  <a:cubicBezTo>
                    <a:pt x="466282" y="-5584"/>
                    <a:pt x="440793" y="2008"/>
                    <a:pt x="434288" y="5342"/>
                  </a:cubicBezTo>
                  <a:cubicBezTo>
                    <a:pt x="419187" y="13084"/>
                    <a:pt x="411227" y="30741"/>
                    <a:pt x="404467" y="46044"/>
                  </a:cubicBezTo>
                  <a:cubicBezTo>
                    <a:pt x="403231" y="47243"/>
                    <a:pt x="402204" y="48607"/>
                    <a:pt x="401364" y="50098"/>
                  </a:cubicBezTo>
                  <a:cubicBezTo>
                    <a:pt x="395054" y="56064"/>
                    <a:pt x="388961" y="62179"/>
                    <a:pt x="383078" y="68437"/>
                  </a:cubicBezTo>
                  <a:cubicBezTo>
                    <a:pt x="391014" y="48749"/>
                    <a:pt x="398869" y="19911"/>
                    <a:pt x="383715" y="16194"/>
                  </a:cubicBezTo>
                  <a:cubicBezTo>
                    <a:pt x="370614" y="12979"/>
                    <a:pt x="359260" y="27151"/>
                    <a:pt x="356165" y="38182"/>
                  </a:cubicBezTo>
                  <a:cubicBezTo>
                    <a:pt x="351721" y="54025"/>
                    <a:pt x="359290" y="72304"/>
                    <a:pt x="367032" y="86438"/>
                  </a:cubicBezTo>
                  <a:cubicBezTo>
                    <a:pt x="359522" y="95379"/>
                    <a:pt x="352425" y="104604"/>
                    <a:pt x="345673" y="114047"/>
                  </a:cubicBezTo>
                  <a:cubicBezTo>
                    <a:pt x="348963" y="88296"/>
                    <a:pt x="347404" y="53763"/>
                    <a:pt x="326089" y="53621"/>
                  </a:cubicBezTo>
                  <a:cubicBezTo>
                    <a:pt x="288474" y="53366"/>
                    <a:pt x="313566" y="122935"/>
                    <a:pt x="327881" y="140749"/>
                  </a:cubicBezTo>
                  <a:cubicBezTo>
                    <a:pt x="311250" y="167713"/>
                    <a:pt x="297295" y="196281"/>
                    <a:pt x="285784" y="226004"/>
                  </a:cubicBezTo>
                  <a:cubicBezTo>
                    <a:pt x="285514" y="215677"/>
                    <a:pt x="284180" y="205297"/>
                    <a:pt x="281872" y="194970"/>
                  </a:cubicBezTo>
                  <a:cubicBezTo>
                    <a:pt x="281902" y="194880"/>
                    <a:pt x="281984" y="194857"/>
                    <a:pt x="281999" y="194767"/>
                  </a:cubicBezTo>
                  <a:cubicBezTo>
                    <a:pt x="286781" y="173933"/>
                    <a:pt x="309174" y="165233"/>
                    <a:pt x="315350" y="145485"/>
                  </a:cubicBezTo>
                  <a:cubicBezTo>
                    <a:pt x="318977" y="133907"/>
                    <a:pt x="315747" y="119120"/>
                    <a:pt x="301125" y="120477"/>
                  </a:cubicBezTo>
                  <a:cubicBezTo>
                    <a:pt x="281872" y="122260"/>
                    <a:pt x="274579" y="146962"/>
                    <a:pt x="273995" y="168620"/>
                  </a:cubicBezTo>
                  <a:cubicBezTo>
                    <a:pt x="270248" y="158398"/>
                    <a:pt x="265788" y="148333"/>
                    <a:pt x="260774" y="138546"/>
                  </a:cubicBezTo>
                  <a:cubicBezTo>
                    <a:pt x="266830" y="125618"/>
                    <a:pt x="275561" y="114362"/>
                    <a:pt x="281190" y="101119"/>
                  </a:cubicBezTo>
                  <a:cubicBezTo>
                    <a:pt x="285739" y="90402"/>
                    <a:pt x="284907" y="77909"/>
                    <a:pt x="271634" y="75511"/>
                  </a:cubicBezTo>
                  <a:cubicBezTo>
                    <a:pt x="249832" y="71592"/>
                    <a:pt x="243230" y="90297"/>
                    <a:pt x="243799" y="109250"/>
                  </a:cubicBezTo>
                  <a:cubicBezTo>
                    <a:pt x="240517" y="104169"/>
                    <a:pt x="237129" y="99246"/>
                    <a:pt x="233689" y="94442"/>
                  </a:cubicBezTo>
                  <a:cubicBezTo>
                    <a:pt x="233607" y="93970"/>
                    <a:pt x="233524" y="93490"/>
                    <a:pt x="233284" y="92995"/>
                  </a:cubicBezTo>
                  <a:cubicBezTo>
                    <a:pt x="229080" y="84474"/>
                    <a:pt x="230826" y="74904"/>
                    <a:pt x="227454" y="66218"/>
                  </a:cubicBezTo>
                  <a:cubicBezTo>
                    <a:pt x="225393" y="60905"/>
                    <a:pt x="221705" y="56326"/>
                    <a:pt x="217853" y="52197"/>
                  </a:cubicBezTo>
                  <a:cubicBezTo>
                    <a:pt x="211723" y="45624"/>
                    <a:pt x="201605" y="37920"/>
                    <a:pt x="192289" y="42132"/>
                  </a:cubicBezTo>
                  <a:cubicBezTo>
                    <a:pt x="181400" y="47056"/>
                    <a:pt x="187343" y="65529"/>
                    <a:pt x="191675" y="72559"/>
                  </a:cubicBezTo>
                  <a:cubicBezTo>
                    <a:pt x="199627" y="85471"/>
                    <a:pt x="212532" y="93280"/>
                    <a:pt x="225820" y="99590"/>
                  </a:cubicBezTo>
                  <a:cubicBezTo>
                    <a:pt x="229268" y="105691"/>
                    <a:pt x="232887" y="111724"/>
                    <a:pt x="236560" y="117719"/>
                  </a:cubicBezTo>
                  <a:cubicBezTo>
                    <a:pt x="233187" y="115268"/>
                    <a:pt x="229889" y="113020"/>
                    <a:pt x="227154" y="111012"/>
                  </a:cubicBezTo>
                  <a:cubicBezTo>
                    <a:pt x="217913" y="104244"/>
                    <a:pt x="200728" y="97087"/>
                    <a:pt x="193961" y="111289"/>
                  </a:cubicBezTo>
                  <a:cubicBezTo>
                    <a:pt x="188242" y="123280"/>
                    <a:pt x="203853" y="133944"/>
                    <a:pt x="212660" y="137961"/>
                  </a:cubicBezTo>
                  <a:cubicBezTo>
                    <a:pt x="224591" y="143402"/>
                    <a:pt x="240959" y="148610"/>
                    <a:pt x="254494" y="148131"/>
                  </a:cubicBezTo>
                  <a:cubicBezTo>
                    <a:pt x="254846" y="148760"/>
                    <a:pt x="255206" y="149390"/>
                    <a:pt x="255536" y="150019"/>
                  </a:cubicBezTo>
                  <a:cubicBezTo>
                    <a:pt x="258946" y="156457"/>
                    <a:pt x="261914" y="162947"/>
                    <a:pt x="264589" y="169497"/>
                  </a:cubicBezTo>
                  <a:cubicBezTo>
                    <a:pt x="258601" y="164671"/>
                    <a:pt x="251699" y="160923"/>
                    <a:pt x="244556" y="158450"/>
                  </a:cubicBezTo>
                  <a:cubicBezTo>
                    <a:pt x="235473" y="155310"/>
                    <a:pt x="221113" y="151541"/>
                    <a:pt x="213386" y="159455"/>
                  </a:cubicBezTo>
                  <a:cubicBezTo>
                    <a:pt x="204783" y="168253"/>
                    <a:pt x="216182" y="183399"/>
                    <a:pt x="223399" y="188532"/>
                  </a:cubicBezTo>
                  <a:cubicBezTo>
                    <a:pt x="237047" y="198260"/>
                    <a:pt x="257664" y="196866"/>
                    <a:pt x="273545" y="196476"/>
                  </a:cubicBezTo>
                  <a:cubicBezTo>
                    <a:pt x="277150" y="210288"/>
                    <a:pt x="279496" y="224467"/>
                    <a:pt x="280680" y="239223"/>
                  </a:cubicBezTo>
                  <a:cubicBezTo>
                    <a:pt x="280687" y="239343"/>
                    <a:pt x="280777" y="239373"/>
                    <a:pt x="280807" y="239486"/>
                  </a:cubicBezTo>
                  <a:cubicBezTo>
                    <a:pt x="251346" y="321495"/>
                    <a:pt x="239550" y="411427"/>
                    <a:pt x="239790" y="499687"/>
                  </a:cubicBezTo>
                  <a:cubicBezTo>
                    <a:pt x="232243" y="476469"/>
                    <a:pt x="221713" y="453125"/>
                    <a:pt x="210599" y="430732"/>
                  </a:cubicBezTo>
                  <a:cubicBezTo>
                    <a:pt x="211738" y="423350"/>
                    <a:pt x="213199" y="415878"/>
                    <a:pt x="215830" y="408631"/>
                  </a:cubicBezTo>
                  <a:cubicBezTo>
                    <a:pt x="221945" y="391687"/>
                    <a:pt x="263832" y="331455"/>
                    <a:pt x="227589" y="322987"/>
                  </a:cubicBezTo>
                  <a:cubicBezTo>
                    <a:pt x="188152" y="313746"/>
                    <a:pt x="194320" y="376406"/>
                    <a:pt x="203359" y="416365"/>
                  </a:cubicBezTo>
                  <a:cubicBezTo>
                    <a:pt x="196104" y="402216"/>
                    <a:pt x="188842" y="388562"/>
                    <a:pt x="182224" y="375716"/>
                  </a:cubicBezTo>
                  <a:cubicBezTo>
                    <a:pt x="176761" y="365112"/>
                    <a:pt x="171657" y="354365"/>
                    <a:pt x="166696" y="343574"/>
                  </a:cubicBezTo>
                  <a:cubicBezTo>
                    <a:pt x="168075" y="338260"/>
                    <a:pt x="170683" y="333112"/>
                    <a:pt x="173471" y="328638"/>
                  </a:cubicBezTo>
                  <a:cubicBezTo>
                    <a:pt x="180531" y="315463"/>
                    <a:pt x="191353" y="305578"/>
                    <a:pt x="195587" y="290994"/>
                  </a:cubicBezTo>
                  <a:cubicBezTo>
                    <a:pt x="199349" y="278756"/>
                    <a:pt x="204056" y="244874"/>
                    <a:pt x="185702" y="241112"/>
                  </a:cubicBezTo>
                  <a:cubicBezTo>
                    <a:pt x="165939" y="237350"/>
                    <a:pt x="154644" y="270287"/>
                    <a:pt x="153228" y="283934"/>
                  </a:cubicBezTo>
                  <a:cubicBezTo>
                    <a:pt x="152186" y="294141"/>
                    <a:pt x="152628" y="305076"/>
                    <a:pt x="154180" y="315845"/>
                  </a:cubicBezTo>
                  <a:cubicBezTo>
                    <a:pt x="143492" y="291976"/>
                    <a:pt x="132715" y="268256"/>
                    <a:pt x="119832" y="245631"/>
                  </a:cubicBezTo>
                  <a:cubicBezTo>
                    <a:pt x="119705" y="240475"/>
                    <a:pt x="119825" y="235319"/>
                    <a:pt x="119345" y="230275"/>
                  </a:cubicBezTo>
                  <a:cubicBezTo>
                    <a:pt x="117936" y="208160"/>
                    <a:pt x="85462" y="111686"/>
                    <a:pt x="59112" y="160631"/>
                  </a:cubicBezTo>
                  <a:cubicBezTo>
                    <a:pt x="38232" y="199826"/>
                    <a:pt x="82539" y="223208"/>
                    <a:pt x="109272" y="245436"/>
                  </a:cubicBezTo>
                  <a:cubicBezTo>
                    <a:pt x="116782" y="260080"/>
                    <a:pt x="123692" y="275009"/>
                    <a:pt x="130347" y="290065"/>
                  </a:cubicBezTo>
                  <a:cubicBezTo>
                    <a:pt x="127694" y="288086"/>
                    <a:pt x="125018" y="286130"/>
                    <a:pt x="122643" y="283927"/>
                  </a:cubicBezTo>
                  <a:cubicBezTo>
                    <a:pt x="113702" y="275451"/>
                    <a:pt x="61465" y="233101"/>
                    <a:pt x="54877" y="262276"/>
                  </a:cubicBezTo>
                  <a:cubicBezTo>
                    <a:pt x="49069" y="285950"/>
                    <a:pt x="116572" y="302408"/>
                    <a:pt x="137542" y="306432"/>
                  </a:cubicBezTo>
                  <a:cubicBezTo>
                    <a:pt x="146843" y="327821"/>
                    <a:pt x="156038" y="349299"/>
                    <a:pt x="166373" y="370313"/>
                  </a:cubicBezTo>
                  <a:cubicBezTo>
                    <a:pt x="169191" y="376039"/>
                    <a:pt x="172077" y="381637"/>
                    <a:pt x="174947" y="387250"/>
                  </a:cubicBezTo>
                  <a:cubicBezTo>
                    <a:pt x="171470" y="384687"/>
                    <a:pt x="167947" y="382177"/>
                    <a:pt x="164530" y="379441"/>
                  </a:cubicBezTo>
                  <a:cubicBezTo>
                    <a:pt x="144767" y="364385"/>
                    <a:pt x="99117" y="308381"/>
                    <a:pt x="70413" y="328615"/>
                  </a:cubicBezTo>
                  <a:cubicBezTo>
                    <a:pt x="34327" y="353916"/>
                    <a:pt x="164312" y="394137"/>
                    <a:pt x="180755" y="398664"/>
                  </a:cubicBezTo>
                  <a:cubicBezTo>
                    <a:pt x="192627" y="421656"/>
                    <a:pt x="204386" y="444431"/>
                    <a:pt x="214173" y="468923"/>
                  </a:cubicBezTo>
                  <a:cubicBezTo>
                    <a:pt x="210351" y="466142"/>
                    <a:pt x="206372" y="463474"/>
                    <a:pt x="202175" y="460851"/>
                  </a:cubicBezTo>
                  <a:cubicBezTo>
                    <a:pt x="190416" y="453320"/>
                    <a:pt x="181939" y="444851"/>
                    <a:pt x="171117" y="436383"/>
                  </a:cubicBezTo>
                  <a:cubicBezTo>
                    <a:pt x="157942" y="425561"/>
                    <a:pt x="116055" y="402973"/>
                    <a:pt x="99117" y="416620"/>
                  </a:cubicBezTo>
                  <a:cubicBezTo>
                    <a:pt x="67565" y="442318"/>
                    <a:pt x="192679" y="472737"/>
                    <a:pt x="217344" y="476911"/>
                  </a:cubicBezTo>
                  <a:cubicBezTo>
                    <a:pt x="225108" y="497079"/>
                    <a:pt x="232340" y="517328"/>
                    <a:pt x="240614" y="537278"/>
                  </a:cubicBezTo>
                  <a:cubicBezTo>
                    <a:pt x="241873" y="568124"/>
                    <a:pt x="244466" y="598603"/>
                    <a:pt x="248259" y="628258"/>
                  </a:cubicBezTo>
                  <a:cubicBezTo>
                    <a:pt x="258384" y="707540"/>
                    <a:pt x="282029" y="783697"/>
                    <a:pt x="315560" y="855664"/>
                  </a:cubicBezTo>
                  <a:cubicBezTo>
                    <a:pt x="302384" y="844288"/>
                    <a:pt x="288782" y="833376"/>
                    <a:pt x="274812" y="822914"/>
                  </a:cubicBezTo>
                  <a:cubicBezTo>
                    <a:pt x="268711" y="809574"/>
                    <a:pt x="263720" y="800169"/>
                    <a:pt x="262716" y="785068"/>
                  </a:cubicBezTo>
                  <a:cubicBezTo>
                    <a:pt x="261861" y="772298"/>
                    <a:pt x="261344" y="759543"/>
                    <a:pt x="259733" y="746832"/>
                  </a:cubicBezTo>
                  <a:cubicBezTo>
                    <a:pt x="258031" y="733433"/>
                    <a:pt x="253602" y="710021"/>
                    <a:pt x="236702" y="707832"/>
                  </a:cubicBezTo>
                  <a:cubicBezTo>
                    <a:pt x="215477" y="705082"/>
                    <a:pt x="216362" y="732638"/>
                    <a:pt x="217958" y="746615"/>
                  </a:cubicBezTo>
                  <a:cubicBezTo>
                    <a:pt x="220259" y="766775"/>
                    <a:pt x="227776" y="784506"/>
                    <a:pt x="240637" y="798663"/>
                  </a:cubicBezTo>
                  <a:cubicBezTo>
                    <a:pt x="228076" y="790217"/>
                    <a:pt x="215298" y="782070"/>
                    <a:pt x="202317" y="774261"/>
                  </a:cubicBezTo>
                  <a:cubicBezTo>
                    <a:pt x="193691" y="744262"/>
                    <a:pt x="210801" y="671448"/>
                    <a:pt x="163331" y="682869"/>
                  </a:cubicBezTo>
                  <a:cubicBezTo>
                    <a:pt x="129373" y="691038"/>
                    <a:pt x="143507" y="726148"/>
                    <a:pt x="162034" y="751247"/>
                  </a:cubicBezTo>
                  <a:cubicBezTo>
                    <a:pt x="148874" y="744134"/>
                    <a:pt x="135571" y="737322"/>
                    <a:pt x="122170" y="730765"/>
                  </a:cubicBezTo>
                  <a:cubicBezTo>
                    <a:pt x="111378" y="718062"/>
                    <a:pt x="98345" y="706461"/>
                    <a:pt x="87096" y="694335"/>
                  </a:cubicBezTo>
                  <a:cubicBezTo>
                    <a:pt x="76769" y="683184"/>
                    <a:pt x="64732" y="672070"/>
                    <a:pt x="50410" y="666382"/>
                  </a:cubicBezTo>
                  <a:cubicBezTo>
                    <a:pt x="33435" y="659637"/>
                    <a:pt x="7264" y="654750"/>
                    <a:pt x="1111" y="677518"/>
                  </a:cubicBezTo>
                  <a:cubicBezTo>
                    <a:pt x="-5027" y="700211"/>
                    <a:pt x="15426" y="718182"/>
                    <a:pt x="33922" y="725436"/>
                  </a:cubicBezTo>
                  <a:cubicBezTo>
                    <a:pt x="59936" y="735643"/>
                    <a:pt x="89794" y="734617"/>
                    <a:pt x="117187" y="738866"/>
                  </a:cubicBezTo>
                  <a:cubicBezTo>
                    <a:pt x="132236" y="747492"/>
                    <a:pt x="147067" y="756418"/>
                    <a:pt x="161719" y="765568"/>
                  </a:cubicBezTo>
                  <a:cubicBezTo>
                    <a:pt x="149915" y="763852"/>
                    <a:pt x="137557" y="764062"/>
                    <a:pt x="127139" y="764676"/>
                  </a:cubicBezTo>
                  <a:cubicBezTo>
                    <a:pt x="112697" y="765516"/>
                    <a:pt x="82457" y="768993"/>
                    <a:pt x="80636" y="788358"/>
                  </a:cubicBezTo>
                  <a:cubicBezTo>
                    <a:pt x="78680" y="809230"/>
                    <a:pt x="98113" y="813284"/>
                    <a:pt x="114369" y="809867"/>
                  </a:cubicBezTo>
                  <a:cubicBezTo>
                    <a:pt x="127109" y="807184"/>
                    <a:pt x="139393" y="800926"/>
                    <a:pt x="151002" y="795245"/>
                  </a:cubicBezTo>
                  <a:cubicBezTo>
                    <a:pt x="163885" y="788950"/>
                    <a:pt x="174220" y="784626"/>
                    <a:pt x="187455" y="781958"/>
                  </a:cubicBezTo>
                  <a:cubicBezTo>
                    <a:pt x="205127" y="793424"/>
                    <a:pt x="222627" y="805168"/>
                    <a:pt x="240067" y="817069"/>
                  </a:cubicBezTo>
                  <a:cubicBezTo>
                    <a:pt x="209894" y="812737"/>
                    <a:pt x="167812" y="819002"/>
                    <a:pt x="157530" y="844295"/>
                  </a:cubicBezTo>
                  <a:cubicBezTo>
                    <a:pt x="149181" y="864867"/>
                    <a:pt x="172631" y="873081"/>
                    <a:pt x="188070" y="872271"/>
                  </a:cubicBezTo>
                  <a:cubicBezTo>
                    <a:pt x="199627" y="871664"/>
                    <a:pt x="209984" y="867715"/>
                    <a:pt x="219187" y="860865"/>
                  </a:cubicBezTo>
                  <a:cubicBezTo>
                    <a:pt x="225063" y="856481"/>
                    <a:pt x="229762" y="850463"/>
                    <a:pt x="234581" y="845000"/>
                  </a:cubicBezTo>
                  <a:cubicBezTo>
                    <a:pt x="241281" y="837416"/>
                    <a:pt x="249225" y="832942"/>
                    <a:pt x="258069" y="829367"/>
                  </a:cubicBezTo>
                  <a:cubicBezTo>
                    <a:pt x="280343" y="844692"/>
                    <a:pt x="302631" y="860183"/>
                    <a:pt x="325190" y="875606"/>
                  </a:cubicBezTo>
                  <a:cubicBezTo>
                    <a:pt x="333044" y="891442"/>
                    <a:pt x="341341" y="907082"/>
                    <a:pt x="350117" y="922483"/>
                  </a:cubicBezTo>
                  <a:cubicBezTo>
                    <a:pt x="376115" y="968138"/>
                    <a:pt x="406146" y="1013883"/>
                    <a:pt x="439197" y="1057417"/>
                  </a:cubicBezTo>
                  <a:cubicBezTo>
                    <a:pt x="424703" y="1048791"/>
                    <a:pt x="408582" y="1041694"/>
                    <a:pt x="391839" y="1035714"/>
                  </a:cubicBezTo>
                  <a:cubicBezTo>
                    <a:pt x="391554" y="1035399"/>
                    <a:pt x="391307" y="1035054"/>
                    <a:pt x="390947" y="1034784"/>
                  </a:cubicBezTo>
                  <a:cubicBezTo>
                    <a:pt x="363989" y="1015007"/>
                    <a:pt x="354509" y="987743"/>
                    <a:pt x="337406" y="960269"/>
                  </a:cubicBezTo>
                  <a:cubicBezTo>
                    <a:pt x="325715" y="941496"/>
                    <a:pt x="309639" y="925271"/>
                    <a:pt x="286054" y="930644"/>
                  </a:cubicBezTo>
                  <a:cubicBezTo>
                    <a:pt x="262626" y="935988"/>
                    <a:pt x="274737" y="964638"/>
                    <a:pt x="283108" y="976989"/>
                  </a:cubicBezTo>
                  <a:cubicBezTo>
                    <a:pt x="294148" y="993266"/>
                    <a:pt x="310088" y="1006246"/>
                    <a:pt x="327393" y="1017083"/>
                  </a:cubicBezTo>
                  <a:cubicBezTo>
                    <a:pt x="317471" y="1014647"/>
                    <a:pt x="307840" y="1012369"/>
                    <a:pt x="298839" y="1010166"/>
                  </a:cubicBezTo>
                  <a:cubicBezTo>
                    <a:pt x="290940" y="1008240"/>
                    <a:pt x="283026" y="1006434"/>
                    <a:pt x="275082" y="1004680"/>
                  </a:cubicBezTo>
                  <a:cubicBezTo>
                    <a:pt x="274812" y="1004568"/>
                    <a:pt x="274482" y="1004553"/>
                    <a:pt x="274190" y="1004478"/>
                  </a:cubicBezTo>
                  <a:cubicBezTo>
                    <a:pt x="272286" y="1004058"/>
                    <a:pt x="270367" y="1003661"/>
                    <a:pt x="268464" y="1003249"/>
                  </a:cubicBezTo>
                  <a:cubicBezTo>
                    <a:pt x="264837" y="996736"/>
                    <a:pt x="259950" y="990988"/>
                    <a:pt x="256533" y="984198"/>
                  </a:cubicBezTo>
                  <a:cubicBezTo>
                    <a:pt x="251436" y="974096"/>
                    <a:pt x="246715" y="963859"/>
                    <a:pt x="241161" y="953974"/>
                  </a:cubicBezTo>
                  <a:cubicBezTo>
                    <a:pt x="233075" y="939555"/>
                    <a:pt x="220589" y="918578"/>
                    <a:pt x="201703" y="918578"/>
                  </a:cubicBezTo>
                  <a:cubicBezTo>
                    <a:pt x="182516" y="918578"/>
                    <a:pt x="179714" y="941309"/>
                    <a:pt x="186309" y="954596"/>
                  </a:cubicBezTo>
                  <a:cubicBezTo>
                    <a:pt x="194418" y="970948"/>
                    <a:pt x="207353" y="981470"/>
                    <a:pt x="222020" y="989961"/>
                  </a:cubicBezTo>
                  <a:cubicBezTo>
                    <a:pt x="225910" y="992862"/>
                    <a:pt x="229957" y="995200"/>
                    <a:pt x="233802" y="996286"/>
                  </a:cubicBezTo>
                  <a:cubicBezTo>
                    <a:pt x="212652" y="992285"/>
                    <a:pt x="191420" y="988650"/>
                    <a:pt x="170158" y="985195"/>
                  </a:cubicBezTo>
                  <a:cubicBezTo>
                    <a:pt x="170136" y="985180"/>
                    <a:pt x="170136" y="985165"/>
                    <a:pt x="170128" y="985150"/>
                  </a:cubicBezTo>
                  <a:cubicBezTo>
                    <a:pt x="163211" y="977783"/>
                    <a:pt x="163271" y="966976"/>
                    <a:pt x="157170" y="958943"/>
                  </a:cubicBezTo>
                  <a:cubicBezTo>
                    <a:pt x="152651" y="952985"/>
                    <a:pt x="147210" y="947784"/>
                    <a:pt x="141559" y="942905"/>
                  </a:cubicBezTo>
                  <a:cubicBezTo>
                    <a:pt x="133382" y="935845"/>
                    <a:pt x="119532" y="923877"/>
                    <a:pt x="107908" y="929363"/>
                  </a:cubicBezTo>
                  <a:cubicBezTo>
                    <a:pt x="93924" y="935958"/>
                    <a:pt x="106717" y="959130"/>
                    <a:pt x="113117" y="965935"/>
                  </a:cubicBezTo>
                  <a:cubicBezTo>
                    <a:pt x="117854" y="970978"/>
                    <a:pt x="123624" y="975198"/>
                    <a:pt x="129912" y="978765"/>
                  </a:cubicBezTo>
                  <a:cubicBezTo>
                    <a:pt x="124396" y="977888"/>
                    <a:pt x="118880" y="977019"/>
                    <a:pt x="113364" y="976134"/>
                  </a:cubicBezTo>
                  <a:cubicBezTo>
                    <a:pt x="91338" y="962877"/>
                    <a:pt x="15711" y="912553"/>
                    <a:pt x="14579" y="959662"/>
                  </a:cubicBezTo>
                  <a:cubicBezTo>
                    <a:pt x="13575" y="1000970"/>
                    <a:pt x="81782" y="988125"/>
                    <a:pt x="107234" y="981867"/>
                  </a:cubicBezTo>
                  <a:cubicBezTo>
                    <a:pt x="109617" y="982430"/>
                    <a:pt x="112008" y="982947"/>
                    <a:pt x="114399" y="983494"/>
                  </a:cubicBezTo>
                  <a:cubicBezTo>
                    <a:pt x="114549" y="983546"/>
                    <a:pt x="114698" y="983614"/>
                    <a:pt x="114841" y="983666"/>
                  </a:cubicBezTo>
                  <a:cubicBezTo>
                    <a:pt x="115178" y="983786"/>
                    <a:pt x="115478" y="983801"/>
                    <a:pt x="115785" y="983801"/>
                  </a:cubicBezTo>
                  <a:cubicBezTo>
                    <a:pt x="124749" y="985824"/>
                    <a:pt x="133735" y="987758"/>
                    <a:pt x="142735" y="989617"/>
                  </a:cubicBezTo>
                  <a:cubicBezTo>
                    <a:pt x="130924" y="993086"/>
                    <a:pt x="119937" y="1001053"/>
                    <a:pt x="111064" y="1008719"/>
                  </a:cubicBezTo>
                  <a:cubicBezTo>
                    <a:pt x="102745" y="1015906"/>
                    <a:pt x="87883" y="1033915"/>
                    <a:pt x="98270" y="1045074"/>
                  </a:cubicBezTo>
                  <a:cubicBezTo>
                    <a:pt x="106567" y="1054007"/>
                    <a:pt x="125311" y="1039124"/>
                    <a:pt x="131726" y="1034522"/>
                  </a:cubicBezTo>
                  <a:cubicBezTo>
                    <a:pt x="137984" y="1030026"/>
                    <a:pt x="143950" y="1025094"/>
                    <a:pt x="149646" y="1019901"/>
                  </a:cubicBezTo>
                  <a:cubicBezTo>
                    <a:pt x="157215" y="1012991"/>
                    <a:pt x="161322" y="1003421"/>
                    <a:pt x="169004" y="996571"/>
                  </a:cubicBezTo>
                  <a:cubicBezTo>
                    <a:pt x="169521" y="996114"/>
                    <a:pt x="169881" y="995604"/>
                    <a:pt x="170128" y="995095"/>
                  </a:cubicBezTo>
                  <a:cubicBezTo>
                    <a:pt x="190386" y="999014"/>
                    <a:pt x="210681" y="1002791"/>
                    <a:pt x="230961" y="1006696"/>
                  </a:cubicBezTo>
                  <a:cubicBezTo>
                    <a:pt x="219375" y="1008719"/>
                    <a:pt x="207916" y="1011792"/>
                    <a:pt x="196749" y="1015224"/>
                  </a:cubicBezTo>
                  <a:cubicBezTo>
                    <a:pt x="181760" y="1019826"/>
                    <a:pt x="151077" y="1030048"/>
                    <a:pt x="151204" y="1050275"/>
                  </a:cubicBezTo>
                  <a:cubicBezTo>
                    <a:pt x="151339" y="1071244"/>
                    <a:pt x="172174" y="1075921"/>
                    <a:pt x="188430" y="1068561"/>
                  </a:cubicBezTo>
                  <a:cubicBezTo>
                    <a:pt x="201200" y="1062776"/>
                    <a:pt x="212292" y="1054337"/>
                    <a:pt x="223257" y="1045696"/>
                  </a:cubicBezTo>
                  <a:cubicBezTo>
                    <a:pt x="240120" y="1032409"/>
                    <a:pt x="252688" y="1023910"/>
                    <a:pt x="274122" y="1017473"/>
                  </a:cubicBezTo>
                  <a:cubicBezTo>
                    <a:pt x="275127" y="1017173"/>
                    <a:pt x="275921" y="1016671"/>
                    <a:pt x="276603" y="1016064"/>
                  </a:cubicBezTo>
                  <a:cubicBezTo>
                    <a:pt x="296868" y="1020560"/>
                    <a:pt x="316594" y="1025829"/>
                    <a:pt x="335930" y="1031839"/>
                  </a:cubicBezTo>
                  <a:cubicBezTo>
                    <a:pt x="308275" y="1038337"/>
                    <a:pt x="282891" y="1058197"/>
                    <a:pt x="262693" y="1076797"/>
                  </a:cubicBezTo>
                  <a:cubicBezTo>
                    <a:pt x="253984" y="1084816"/>
                    <a:pt x="230377" y="1118900"/>
                    <a:pt x="255873" y="1124004"/>
                  </a:cubicBezTo>
                  <a:cubicBezTo>
                    <a:pt x="277600" y="1128365"/>
                    <a:pt x="301859" y="1106954"/>
                    <a:pt x="317583" y="1094948"/>
                  </a:cubicBezTo>
                  <a:cubicBezTo>
                    <a:pt x="336544" y="1080477"/>
                    <a:pt x="356892" y="1062543"/>
                    <a:pt x="372533" y="1044152"/>
                  </a:cubicBezTo>
                  <a:cubicBezTo>
                    <a:pt x="401462" y="1054809"/>
                    <a:pt x="429754" y="1067332"/>
                    <a:pt x="458016" y="1081549"/>
                  </a:cubicBezTo>
                  <a:cubicBezTo>
                    <a:pt x="489148" y="1120384"/>
                    <a:pt x="522671" y="1157001"/>
                    <a:pt x="557880" y="1189564"/>
                  </a:cubicBezTo>
                  <a:cubicBezTo>
                    <a:pt x="560129" y="1191639"/>
                    <a:pt x="564311" y="1188814"/>
                    <a:pt x="562325" y="1186139"/>
                  </a:cubicBezTo>
                  <a:cubicBezTo>
                    <a:pt x="552702" y="1173293"/>
                    <a:pt x="542846" y="1160681"/>
                    <a:pt x="532901" y="1148150"/>
                  </a:cubicBezTo>
                  <a:cubicBezTo>
                    <a:pt x="532924" y="1147648"/>
                    <a:pt x="532879" y="1147146"/>
                    <a:pt x="532661" y="1146659"/>
                  </a:cubicBezTo>
                  <a:cubicBezTo>
                    <a:pt x="517770" y="1112298"/>
                    <a:pt x="514614" y="1076138"/>
                    <a:pt x="515386" y="1039618"/>
                  </a:cubicBezTo>
                  <a:cubicBezTo>
                    <a:pt x="522491" y="1035969"/>
                    <a:pt x="527430" y="1029733"/>
                    <a:pt x="534370" y="1025177"/>
                  </a:cubicBezTo>
                  <a:cubicBezTo>
                    <a:pt x="539436" y="1021849"/>
                    <a:pt x="544907" y="1020066"/>
                    <a:pt x="550581" y="1018087"/>
                  </a:cubicBezTo>
                  <a:cubicBezTo>
                    <a:pt x="565405" y="1012886"/>
                    <a:pt x="580252" y="1007828"/>
                    <a:pt x="594319" y="1000738"/>
                  </a:cubicBezTo>
                  <a:cubicBezTo>
                    <a:pt x="610650" y="992502"/>
                    <a:pt x="628846" y="968408"/>
                    <a:pt x="603605" y="957406"/>
                  </a:cubicBezTo>
                  <a:cubicBezTo>
                    <a:pt x="590587" y="951726"/>
                    <a:pt x="575440" y="957151"/>
                    <a:pt x="561935" y="965275"/>
                  </a:cubicBezTo>
                  <a:cubicBezTo>
                    <a:pt x="557326" y="967793"/>
                    <a:pt x="552859" y="970881"/>
                    <a:pt x="548647" y="974351"/>
                  </a:cubicBezTo>
                  <a:cubicBezTo>
                    <a:pt x="544195" y="977723"/>
                    <a:pt x="540141" y="981066"/>
                    <a:pt x="536723" y="983943"/>
                  </a:cubicBezTo>
                  <a:cubicBezTo>
                    <a:pt x="531627" y="988253"/>
                    <a:pt x="523803" y="995612"/>
                    <a:pt x="517110" y="1004065"/>
                  </a:cubicBezTo>
                  <a:cubicBezTo>
                    <a:pt x="518024" y="990951"/>
                    <a:pt x="519104" y="977851"/>
                    <a:pt x="520056" y="964833"/>
                  </a:cubicBezTo>
                  <a:cubicBezTo>
                    <a:pt x="520558" y="957803"/>
                    <a:pt x="521195" y="950759"/>
                    <a:pt x="521892" y="943722"/>
                  </a:cubicBezTo>
                  <a:cubicBezTo>
                    <a:pt x="536334" y="933297"/>
                    <a:pt x="548999" y="923008"/>
                    <a:pt x="566619" y="917507"/>
                  </a:cubicBezTo>
                  <a:cubicBezTo>
                    <a:pt x="582238" y="912628"/>
                    <a:pt x="597624" y="907787"/>
                    <a:pt x="612298" y="900420"/>
                  </a:cubicBezTo>
                  <a:cubicBezTo>
                    <a:pt x="625781" y="893660"/>
                    <a:pt x="653428" y="866261"/>
                    <a:pt x="633178" y="850501"/>
                  </a:cubicBezTo>
                  <a:cubicBezTo>
                    <a:pt x="615363" y="836636"/>
                    <a:pt x="589410" y="853393"/>
                    <a:pt x="573746" y="863660"/>
                  </a:cubicBezTo>
                  <a:cubicBezTo>
                    <a:pt x="559035" y="873298"/>
                    <a:pt x="538372" y="887560"/>
                    <a:pt x="526883" y="904849"/>
                  </a:cubicBezTo>
                  <a:cubicBezTo>
                    <a:pt x="529948" y="885514"/>
                    <a:pt x="533920" y="866313"/>
                    <a:pt x="538994" y="847435"/>
                  </a:cubicBezTo>
                  <a:cubicBezTo>
                    <a:pt x="549224" y="844340"/>
                    <a:pt x="556929" y="835265"/>
                    <a:pt x="567826" y="832462"/>
                  </a:cubicBezTo>
                  <a:cubicBezTo>
                    <a:pt x="580536" y="829187"/>
                    <a:pt x="593382" y="826451"/>
                    <a:pt x="605980" y="822757"/>
                  </a:cubicBezTo>
                  <a:cubicBezTo>
                    <a:pt x="620850" y="818410"/>
                    <a:pt x="650992" y="810534"/>
                    <a:pt x="649824" y="790074"/>
                  </a:cubicBezTo>
                  <a:cubicBezTo>
                    <a:pt x="648437" y="767142"/>
                    <a:pt x="617252" y="776899"/>
                    <a:pt x="605141" y="781808"/>
                  </a:cubicBezTo>
                  <a:close/>
                  <a:moveTo>
                    <a:pt x="412089" y="39996"/>
                  </a:moveTo>
                  <a:cubicBezTo>
                    <a:pt x="412104" y="40086"/>
                    <a:pt x="412112" y="40183"/>
                    <a:pt x="412142" y="40273"/>
                  </a:cubicBezTo>
                  <a:cubicBezTo>
                    <a:pt x="412014" y="40386"/>
                    <a:pt x="411887" y="40498"/>
                    <a:pt x="411752" y="40610"/>
                  </a:cubicBezTo>
                  <a:cubicBezTo>
                    <a:pt x="411864" y="40408"/>
                    <a:pt x="411977" y="40206"/>
                    <a:pt x="412089" y="39996"/>
                  </a:cubicBezTo>
                  <a:close/>
                  <a:moveTo>
                    <a:pt x="199125" y="69906"/>
                  </a:moveTo>
                  <a:cubicBezTo>
                    <a:pt x="199274" y="70085"/>
                    <a:pt x="199417" y="70273"/>
                    <a:pt x="199567" y="70453"/>
                  </a:cubicBezTo>
                  <a:cubicBezTo>
                    <a:pt x="199761" y="70820"/>
                    <a:pt x="199979" y="71180"/>
                    <a:pt x="200174" y="71539"/>
                  </a:cubicBezTo>
                  <a:cubicBezTo>
                    <a:pt x="199806" y="71007"/>
                    <a:pt x="199484" y="70453"/>
                    <a:pt x="199125" y="69906"/>
                  </a:cubicBezTo>
                  <a:close/>
                  <a:moveTo>
                    <a:pt x="102610" y="778016"/>
                  </a:moveTo>
                  <a:cubicBezTo>
                    <a:pt x="102482" y="777919"/>
                    <a:pt x="102347" y="777829"/>
                    <a:pt x="102205" y="777731"/>
                  </a:cubicBezTo>
                  <a:cubicBezTo>
                    <a:pt x="102722" y="777559"/>
                    <a:pt x="103217" y="777379"/>
                    <a:pt x="103757" y="777222"/>
                  </a:cubicBezTo>
                  <a:cubicBezTo>
                    <a:pt x="103359" y="777461"/>
                    <a:pt x="103000" y="777754"/>
                    <a:pt x="102610" y="778016"/>
                  </a:cubicBezTo>
                  <a:close/>
                  <a:moveTo>
                    <a:pt x="200069" y="926665"/>
                  </a:moveTo>
                  <a:cubicBezTo>
                    <a:pt x="200016" y="926605"/>
                    <a:pt x="199949" y="926530"/>
                    <a:pt x="199896" y="926477"/>
                  </a:cubicBezTo>
                  <a:cubicBezTo>
                    <a:pt x="200031" y="926455"/>
                    <a:pt x="200181" y="926462"/>
                    <a:pt x="200324" y="926447"/>
                  </a:cubicBezTo>
                  <a:cubicBezTo>
                    <a:pt x="200241" y="926530"/>
                    <a:pt x="200144" y="926582"/>
                    <a:pt x="200069" y="926665"/>
                  </a:cubicBezTo>
                  <a:close/>
                </a:path>
              </a:pathLst>
            </a:custGeom>
            <a:solidFill>
              <a:srgbClr val="55035B">
                <a:alpha val="5000"/>
              </a:srgbClr>
            </a:solidFill>
            <a:ln>
              <a:noFill/>
            </a:ln>
            <a:effectLst>
              <a:outerShdw blurRad="28575" dist="19050" algn="bl" rotWithShape="0">
                <a:schemeClr val="dk1"/>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376;p25"/>
            <p:cNvSpPr/>
            <p:nvPr/>
          </p:nvSpPr>
          <p:spPr>
            <a:xfrm rot="-7037089">
              <a:off x="8497647" y="-64749"/>
              <a:ext cx="1445971" cy="2648450"/>
            </a:xfrm>
            <a:custGeom>
              <a:avLst/>
              <a:gdLst/>
              <a:ahLst/>
              <a:cxnLst/>
              <a:rect l="l" t="t" r="r" b="b"/>
              <a:pathLst>
                <a:path w="649856" h="1190281" extrusionOk="0">
                  <a:moveTo>
                    <a:pt x="605141" y="781808"/>
                  </a:moveTo>
                  <a:cubicBezTo>
                    <a:pt x="582867" y="790824"/>
                    <a:pt x="561118" y="805003"/>
                    <a:pt x="545942" y="824061"/>
                  </a:cubicBezTo>
                  <a:cubicBezTo>
                    <a:pt x="545912" y="824083"/>
                    <a:pt x="545889" y="824098"/>
                    <a:pt x="545859" y="824113"/>
                  </a:cubicBezTo>
                  <a:cubicBezTo>
                    <a:pt x="550281" y="810489"/>
                    <a:pt x="555332" y="797089"/>
                    <a:pt x="561096" y="783989"/>
                  </a:cubicBezTo>
                  <a:cubicBezTo>
                    <a:pt x="567848" y="780302"/>
                    <a:pt x="572292" y="773782"/>
                    <a:pt x="577306" y="767142"/>
                  </a:cubicBezTo>
                  <a:cubicBezTo>
                    <a:pt x="586824" y="754507"/>
                    <a:pt x="599438" y="744891"/>
                    <a:pt x="608903" y="732181"/>
                  </a:cubicBezTo>
                  <a:cubicBezTo>
                    <a:pt x="618174" y="719733"/>
                    <a:pt x="617432" y="693968"/>
                    <a:pt x="597564" y="692904"/>
                  </a:cubicBezTo>
                  <a:cubicBezTo>
                    <a:pt x="554380" y="690588"/>
                    <a:pt x="537960" y="756373"/>
                    <a:pt x="549974" y="789325"/>
                  </a:cubicBezTo>
                  <a:cubicBezTo>
                    <a:pt x="546294" y="797763"/>
                    <a:pt x="542914" y="806262"/>
                    <a:pt x="539811" y="814820"/>
                  </a:cubicBezTo>
                  <a:cubicBezTo>
                    <a:pt x="535817" y="802717"/>
                    <a:pt x="530458" y="790299"/>
                    <a:pt x="525556" y="779103"/>
                  </a:cubicBezTo>
                  <a:cubicBezTo>
                    <a:pt x="521382" y="769600"/>
                    <a:pt x="511827" y="756785"/>
                    <a:pt x="500270" y="762810"/>
                  </a:cubicBezTo>
                  <a:cubicBezTo>
                    <a:pt x="485483" y="770522"/>
                    <a:pt x="490475" y="789370"/>
                    <a:pt x="496605" y="800604"/>
                  </a:cubicBezTo>
                  <a:cubicBezTo>
                    <a:pt x="504542" y="815120"/>
                    <a:pt x="518542" y="828827"/>
                    <a:pt x="531837" y="838914"/>
                  </a:cubicBezTo>
                  <a:cubicBezTo>
                    <a:pt x="524829" y="862132"/>
                    <a:pt x="519583" y="885828"/>
                    <a:pt x="515694" y="910072"/>
                  </a:cubicBezTo>
                  <a:cubicBezTo>
                    <a:pt x="511159" y="894469"/>
                    <a:pt x="505479" y="878686"/>
                    <a:pt x="500480" y="864410"/>
                  </a:cubicBezTo>
                  <a:cubicBezTo>
                    <a:pt x="495383" y="849864"/>
                    <a:pt x="489163" y="829269"/>
                    <a:pt x="473297" y="823409"/>
                  </a:cubicBezTo>
                  <a:cubicBezTo>
                    <a:pt x="454823" y="816589"/>
                    <a:pt x="451353" y="853154"/>
                    <a:pt x="453414" y="862499"/>
                  </a:cubicBezTo>
                  <a:cubicBezTo>
                    <a:pt x="461246" y="897977"/>
                    <a:pt x="485506" y="923300"/>
                    <a:pt x="510732" y="947709"/>
                  </a:cubicBezTo>
                  <a:cubicBezTo>
                    <a:pt x="510133" y="953412"/>
                    <a:pt x="509556" y="959130"/>
                    <a:pt x="509068" y="964900"/>
                  </a:cubicBezTo>
                  <a:cubicBezTo>
                    <a:pt x="508147" y="975625"/>
                    <a:pt x="506828" y="987398"/>
                    <a:pt x="505591" y="999719"/>
                  </a:cubicBezTo>
                  <a:cubicBezTo>
                    <a:pt x="502503" y="994233"/>
                    <a:pt x="499086" y="988800"/>
                    <a:pt x="496882" y="982954"/>
                  </a:cubicBezTo>
                  <a:cubicBezTo>
                    <a:pt x="492288" y="970798"/>
                    <a:pt x="487102" y="958950"/>
                    <a:pt x="480597" y="947679"/>
                  </a:cubicBezTo>
                  <a:cubicBezTo>
                    <a:pt x="471723" y="932330"/>
                    <a:pt x="454298" y="916952"/>
                    <a:pt x="438837" y="933477"/>
                  </a:cubicBezTo>
                  <a:cubicBezTo>
                    <a:pt x="424673" y="948623"/>
                    <a:pt x="447598" y="974943"/>
                    <a:pt x="456914" y="985742"/>
                  </a:cubicBezTo>
                  <a:cubicBezTo>
                    <a:pt x="468096" y="998722"/>
                    <a:pt x="485416" y="1017832"/>
                    <a:pt x="503545" y="1022232"/>
                  </a:cubicBezTo>
                  <a:cubicBezTo>
                    <a:pt x="500929" y="1055881"/>
                    <a:pt x="500697" y="1091569"/>
                    <a:pt x="511159" y="1121141"/>
                  </a:cubicBezTo>
                  <a:cubicBezTo>
                    <a:pt x="462198" y="1060797"/>
                    <a:pt x="412037" y="1001870"/>
                    <a:pt x="370839" y="934983"/>
                  </a:cubicBezTo>
                  <a:cubicBezTo>
                    <a:pt x="358031" y="914187"/>
                    <a:pt x="346220" y="892881"/>
                    <a:pt x="335383" y="871155"/>
                  </a:cubicBezTo>
                  <a:cubicBezTo>
                    <a:pt x="336170" y="870780"/>
                    <a:pt x="336724" y="870023"/>
                    <a:pt x="336597" y="868899"/>
                  </a:cubicBezTo>
                  <a:cubicBezTo>
                    <a:pt x="332003" y="828872"/>
                    <a:pt x="332123" y="789812"/>
                    <a:pt x="335570" y="751366"/>
                  </a:cubicBezTo>
                  <a:cubicBezTo>
                    <a:pt x="338950" y="746248"/>
                    <a:pt x="343709" y="742141"/>
                    <a:pt x="349008" y="739495"/>
                  </a:cubicBezTo>
                  <a:cubicBezTo>
                    <a:pt x="364536" y="731492"/>
                    <a:pt x="461478" y="718317"/>
                    <a:pt x="443124" y="686788"/>
                  </a:cubicBezTo>
                  <a:cubicBezTo>
                    <a:pt x="428532" y="661847"/>
                    <a:pt x="372533" y="696673"/>
                    <a:pt x="360302" y="707495"/>
                  </a:cubicBezTo>
                  <a:cubicBezTo>
                    <a:pt x="351241" y="715701"/>
                    <a:pt x="342735" y="726148"/>
                    <a:pt x="336851" y="737667"/>
                  </a:cubicBezTo>
                  <a:cubicBezTo>
                    <a:pt x="339654" y="712584"/>
                    <a:pt x="343859" y="687755"/>
                    <a:pt x="349195" y="663107"/>
                  </a:cubicBezTo>
                  <a:cubicBezTo>
                    <a:pt x="354022" y="657576"/>
                    <a:pt x="359822" y="652817"/>
                    <a:pt x="365953" y="649137"/>
                  </a:cubicBezTo>
                  <a:cubicBezTo>
                    <a:pt x="378656" y="641605"/>
                    <a:pt x="467129" y="601609"/>
                    <a:pt x="440778" y="580902"/>
                  </a:cubicBezTo>
                  <a:cubicBezTo>
                    <a:pt x="421480" y="565374"/>
                    <a:pt x="377712" y="614311"/>
                    <a:pt x="368306" y="625605"/>
                  </a:cubicBezTo>
                  <a:cubicBezTo>
                    <a:pt x="363869" y="631211"/>
                    <a:pt x="358166" y="638330"/>
                    <a:pt x="353137" y="646094"/>
                  </a:cubicBezTo>
                  <a:cubicBezTo>
                    <a:pt x="359223" y="620509"/>
                    <a:pt x="366388" y="595089"/>
                    <a:pt x="374377" y="569743"/>
                  </a:cubicBezTo>
                  <a:cubicBezTo>
                    <a:pt x="377292" y="567764"/>
                    <a:pt x="380237" y="565876"/>
                    <a:pt x="382898" y="563957"/>
                  </a:cubicBezTo>
                  <a:cubicBezTo>
                    <a:pt x="398891" y="551255"/>
                    <a:pt x="456314" y="527723"/>
                    <a:pt x="456779" y="507488"/>
                  </a:cubicBezTo>
                  <a:cubicBezTo>
                    <a:pt x="457251" y="484900"/>
                    <a:pt x="416781" y="511722"/>
                    <a:pt x="409721" y="517373"/>
                  </a:cubicBezTo>
                  <a:cubicBezTo>
                    <a:pt x="399034" y="525684"/>
                    <a:pt x="389486" y="535682"/>
                    <a:pt x="381751" y="546998"/>
                  </a:cubicBezTo>
                  <a:cubicBezTo>
                    <a:pt x="385648" y="535284"/>
                    <a:pt x="389673" y="523586"/>
                    <a:pt x="393817" y="511880"/>
                  </a:cubicBezTo>
                  <a:cubicBezTo>
                    <a:pt x="398232" y="506439"/>
                    <a:pt x="404010" y="501688"/>
                    <a:pt x="408514" y="496659"/>
                  </a:cubicBezTo>
                  <a:cubicBezTo>
                    <a:pt x="421690" y="481131"/>
                    <a:pt x="477217" y="374308"/>
                    <a:pt x="428277" y="395486"/>
                  </a:cubicBezTo>
                  <a:cubicBezTo>
                    <a:pt x="385948" y="413562"/>
                    <a:pt x="390707" y="466742"/>
                    <a:pt x="388002" y="505502"/>
                  </a:cubicBezTo>
                  <a:cubicBezTo>
                    <a:pt x="384127" y="514255"/>
                    <a:pt x="380290" y="523159"/>
                    <a:pt x="376520" y="532189"/>
                  </a:cubicBezTo>
                  <a:cubicBezTo>
                    <a:pt x="376902" y="512382"/>
                    <a:pt x="374287" y="452360"/>
                    <a:pt x="351833" y="481603"/>
                  </a:cubicBezTo>
                  <a:cubicBezTo>
                    <a:pt x="337646" y="499956"/>
                    <a:pt x="353774" y="540455"/>
                    <a:pt x="363839" y="563845"/>
                  </a:cubicBezTo>
                  <a:cubicBezTo>
                    <a:pt x="355078" y="586740"/>
                    <a:pt x="346992" y="610257"/>
                    <a:pt x="340112" y="634111"/>
                  </a:cubicBezTo>
                  <a:cubicBezTo>
                    <a:pt x="339774" y="632830"/>
                    <a:pt x="339475" y="631616"/>
                    <a:pt x="339122" y="630304"/>
                  </a:cubicBezTo>
                  <a:cubicBezTo>
                    <a:pt x="335353" y="614776"/>
                    <a:pt x="334888" y="529132"/>
                    <a:pt x="308065" y="538072"/>
                  </a:cubicBezTo>
                  <a:cubicBezTo>
                    <a:pt x="284532" y="546069"/>
                    <a:pt x="303358" y="594069"/>
                    <a:pt x="309474" y="607244"/>
                  </a:cubicBezTo>
                  <a:cubicBezTo>
                    <a:pt x="316234" y="622278"/>
                    <a:pt x="325183" y="636622"/>
                    <a:pt x="335915" y="649257"/>
                  </a:cubicBezTo>
                  <a:cubicBezTo>
                    <a:pt x="329582" y="673216"/>
                    <a:pt x="324628" y="697430"/>
                    <a:pt x="321503" y="721584"/>
                  </a:cubicBezTo>
                  <a:cubicBezTo>
                    <a:pt x="317718" y="699476"/>
                    <a:pt x="321982" y="677368"/>
                    <a:pt x="312764" y="655717"/>
                  </a:cubicBezTo>
                  <a:cubicBezTo>
                    <a:pt x="307121" y="642542"/>
                    <a:pt x="285477" y="610542"/>
                    <a:pt x="275591" y="636419"/>
                  </a:cubicBezTo>
                  <a:cubicBezTo>
                    <a:pt x="265234" y="662769"/>
                    <a:pt x="287822" y="707480"/>
                    <a:pt x="301005" y="729123"/>
                  </a:cubicBezTo>
                  <a:cubicBezTo>
                    <a:pt x="306319" y="737570"/>
                    <a:pt x="312285" y="744936"/>
                    <a:pt x="318572" y="751988"/>
                  </a:cubicBezTo>
                  <a:cubicBezTo>
                    <a:pt x="316474" y="786664"/>
                    <a:pt x="318767" y="820936"/>
                    <a:pt x="327026" y="853888"/>
                  </a:cubicBezTo>
                  <a:cubicBezTo>
                    <a:pt x="296531" y="788950"/>
                    <a:pt x="274797" y="720295"/>
                    <a:pt x="262551" y="649115"/>
                  </a:cubicBezTo>
                  <a:cubicBezTo>
                    <a:pt x="247030" y="558891"/>
                    <a:pt x="244204" y="457959"/>
                    <a:pt x="259898" y="360848"/>
                  </a:cubicBezTo>
                  <a:cubicBezTo>
                    <a:pt x="269693" y="345620"/>
                    <a:pt x="280717" y="331800"/>
                    <a:pt x="292596" y="318947"/>
                  </a:cubicBezTo>
                  <a:cubicBezTo>
                    <a:pt x="298285" y="319997"/>
                    <a:pt x="304220" y="320454"/>
                    <a:pt x="309946" y="321128"/>
                  </a:cubicBezTo>
                  <a:cubicBezTo>
                    <a:pt x="326884" y="323009"/>
                    <a:pt x="405951" y="331950"/>
                    <a:pt x="409713" y="307481"/>
                  </a:cubicBezTo>
                  <a:cubicBezTo>
                    <a:pt x="412366" y="288124"/>
                    <a:pt x="340973" y="291428"/>
                    <a:pt x="305584" y="305525"/>
                  </a:cubicBezTo>
                  <a:cubicBezTo>
                    <a:pt x="323601" y="287756"/>
                    <a:pt x="343020" y="271531"/>
                    <a:pt x="362655" y="255441"/>
                  </a:cubicBezTo>
                  <a:cubicBezTo>
                    <a:pt x="367954" y="256850"/>
                    <a:pt x="372945" y="259023"/>
                    <a:pt x="378184" y="260425"/>
                  </a:cubicBezTo>
                  <a:cubicBezTo>
                    <a:pt x="390887" y="263250"/>
                    <a:pt x="449247" y="268421"/>
                    <a:pt x="451121" y="249131"/>
                  </a:cubicBezTo>
                  <a:cubicBezTo>
                    <a:pt x="452732" y="224167"/>
                    <a:pt x="397190" y="235716"/>
                    <a:pt x="373740" y="246351"/>
                  </a:cubicBezTo>
                  <a:cubicBezTo>
                    <a:pt x="387170" y="235341"/>
                    <a:pt x="400533" y="224205"/>
                    <a:pt x="413491" y="212521"/>
                  </a:cubicBezTo>
                  <a:cubicBezTo>
                    <a:pt x="421832" y="209112"/>
                    <a:pt x="430069" y="205214"/>
                    <a:pt x="438890" y="203011"/>
                  </a:cubicBezTo>
                  <a:cubicBezTo>
                    <a:pt x="457244" y="198777"/>
                    <a:pt x="472300" y="196424"/>
                    <a:pt x="485483" y="180423"/>
                  </a:cubicBezTo>
                  <a:cubicBezTo>
                    <a:pt x="503365" y="157364"/>
                    <a:pt x="487837" y="143717"/>
                    <a:pt x="462422" y="152185"/>
                  </a:cubicBezTo>
                  <a:cubicBezTo>
                    <a:pt x="442187" y="159245"/>
                    <a:pt x="430421" y="172892"/>
                    <a:pt x="421480" y="191245"/>
                  </a:cubicBezTo>
                  <a:cubicBezTo>
                    <a:pt x="419546" y="195112"/>
                    <a:pt x="417755" y="199047"/>
                    <a:pt x="415679" y="202779"/>
                  </a:cubicBezTo>
                  <a:cubicBezTo>
                    <a:pt x="401552" y="213833"/>
                    <a:pt x="387065" y="224482"/>
                    <a:pt x="372601" y="235162"/>
                  </a:cubicBezTo>
                  <a:cubicBezTo>
                    <a:pt x="375651" y="231070"/>
                    <a:pt x="378686" y="226985"/>
                    <a:pt x="381489" y="222774"/>
                  </a:cubicBezTo>
                  <a:cubicBezTo>
                    <a:pt x="387132" y="215242"/>
                    <a:pt x="399843" y="199714"/>
                    <a:pt x="397482" y="189364"/>
                  </a:cubicBezTo>
                  <a:cubicBezTo>
                    <a:pt x="394192" y="177134"/>
                    <a:pt x="383835" y="180896"/>
                    <a:pt x="375366" y="187011"/>
                  </a:cubicBezTo>
                  <a:cubicBezTo>
                    <a:pt x="355865" y="201640"/>
                    <a:pt x="358099" y="226086"/>
                    <a:pt x="355438" y="247939"/>
                  </a:cubicBezTo>
                  <a:cubicBezTo>
                    <a:pt x="346489" y="254662"/>
                    <a:pt x="337608" y="261466"/>
                    <a:pt x="328922" y="268481"/>
                  </a:cubicBezTo>
                  <a:cubicBezTo>
                    <a:pt x="324043" y="272423"/>
                    <a:pt x="318812" y="276680"/>
                    <a:pt x="313461" y="281169"/>
                  </a:cubicBezTo>
                  <a:cubicBezTo>
                    <a:pt x="315252" y="277871"/>
                    <a:pt x="317171" y="274589"/>
                    <a:pt x="319367" y="271239"/>
                  </a:cubicBezTo>
                  <a:cubicBezTo>
                    <a:pt x="325955" y="261354"/>
                    <a:pt x="353250" y="199242"/>
                    <a:pt x="318895" y="216179"/>
                  </a:cubicBezTo>
                  <a:cubicBezTo>
                    <a:pt x="294095" y="227720"/>
                    <a:pt x="287200" y="274521"/>
                    <a:pt x="290370" y="302063"/>
                  </a:cubicBezTo>
                  <a:cubicBezTo>
                    <a:pt x="280897" y="311446"/>
                    <a:pt x="272091" y="321563"/>
                    <a:pt x="265136" y="332302"/>
                  </a:cubicBezTo>
                  <a:cubicBezTo>
                    <a:pt x="278042" y="268309"/>
                    <a:pt x="299409" y="206676"/>
                    <a:pt x="330931" y="151616"/>
                  </a:cubicBezTo>
                  <a:cubicBezTo>
                    <a:pt x="331583" y="151833"/>
                    <a:pt x="332287" y="151908"/>
                    <a:pt x="333082" y="151631"/>
                  </a:cubicBezTo>
                  <a:cubicBezTo>
                    <a:pt x="350312" y="145673"/>
                    <a:pt x="439354" y="145620"/>
                    <a:pt x="430811" y="114954"/>
                  </a:cubicBezTo>
                  <a:cubicBezTo>
                    <a:pt x="423241" y="87817"/>
                    <a:pt x="370360" y="113252"/>
                    <a:pt x="342742" y="132011"/>
                  </a:cubicBezTo>
                  <a:cubicBezTo>
                    <a:pt x="351031" y="118993"/>
                    <a:pt x="359867" y="106350"/>
                    <a:pt x="369415" y="94239"/>
                  </a:cubicBezTo>
                  <a:cubicBezTo>
                    <a:pt x="389313" y="90312"/>
                    <a:pt x="412022" y="88844"/>
                    <a:pt x="430773" y="81080"/>
                  </a:cubicBezTo>
                  <a:cubicBezTo>
                    <a:pt x="440141" y="77197"/>
                    <a:pt x="451068" y="64974"/>
                    <a:pt x="439894" y="56199"/>
                  </a:cubicBezTo>
                  <a:cubicBezTo>
                    <a:pt x="432160" y="50128"/>
                    <a:pt x="419689" y="54887"/>
                    <a:pt x="409863" y="59908"/>
                  </a:cubicBezTo>
                  <a:cubicBezTo>
                    <a:pt x="406176" y="61535"/>
                    <a:pt x="402519" y="63558"/>
                    <a:pt x="398996" y="65874"/>
                  </a:cubicBezTo>
                  <a:cubicBezTo>
                    <a:pt x="395369" y="67897"/>
                    <a:pt x="391592" y="70138"/>
                    <a:pt x="387814" y="72581"/>
                  </a:cubicBezTo>
                  <a:cubicBezTo>
                    <a:pt x="393458" y="66308"/>
                    <a:pt x="399296" y="60193"/>
                    <a:pt x="405344" y="54243"/>
                  </a:cubicBezTo>
                  <a:cubicBezTo>
                    <a:pt x="409001" y="52361"/>
                    <a:pt x="412329" y="49911"/>
                    <a:pt x="416016" y="47970"/>
                  </a:cubicBezTo>
                  <a:cubicBezTo>
                    <a:pt x="420933" y="45384"/>
                    <a:pt x="426269" y="43563"/>
                    <a:pt x="431328" y="41300"/>
                  </a:cubicBezTo>
                  <a:cubicBezTo>
                    <a:pt x="437001" y="38767"/>
                    <a:pt x="442375" y="35424"/>
                    <a:pt x="447606" y="32112"/>
                  </a:cubicBezTo>
                  <a:cubicBezTo>
                    <a:pt x="455033" y="27398"/>
                    <a:pt x="471266" y="17746"/>
                    <a:pt x="468958" y="6946"/>
                  </a:cubicBezTo>
                  <a:cubicBezTo>
                    <a:pt x="466282" y="-5584"/>
                    <a:pt x="440793" y="2008"/>
                    <a:pt x="434288" y="5342"/>
                  </a:cubicBezTo>
                  <a:cubicBezTo>
                    <a:pt x="419187" y="13084"/>
                    <a:pt x="411227" y="30741"/>
                    <a:pt x="404467" y="46044"/>
                  </a:cubicBezTo>
                  <a:cubicBezTo>
                    <a:pt x="403231" y="47243"/>
                    <a:pt x="402204" y="48607"/>
                    <a:pt x="401364" y="50098"/>
                  </a:cubicBezTo>
                  <a:cubicBezTo>
                    <a:pt x="395054" y="56064"/>
                    <a:pt x="388961" y="62179"/>
                    <a:pt x="383078" y="68437"/>
                  </a:cubicBezTo>
                  <a:cubicBezTo>
                    <a:pt x="391014" y="48749"/>
                    <a:pt x="398869" y="19911"/>
                    <a:pt x="383715" y="16194"/>
                  </a:cubicBezTo>
                  <a:cubicBezTo>
                    <a:pt x="370614" y="12979"/>
                    <a:pt x="359260" y="27151"/>
                    <a:pt x="356165" y="38182"/>
                  </a:cubicBezTo>
                  <a:cubicBezTo>
                    <a:pt x="351721" y="54025"/>
                    <a:pt x="359290" y="72304"/>
                    <a:pt x="367032" y="86438"/>
                  </a:cubicBezTo>
                  <a:cubicBezTo>
                    <a:pt x="359522" y="95379"/>
                    <a:pt x="352425" y="104604"/>
                    <a:pt x="345673" y="114047"/>
                  </a:cubicBezTo>
                  <a:cubicBezTo>
                    <a:pt x="348963" y="88296"/>
                    <a:pt x="347404" y="53763"/>
                    <a:pt x="326089" y="53621"/>
                  </a:cubicBezTo>
                  <a:cubicBezTo>
                    <a:pt x="288474" y="53366"/>
                    <a:pt x="313566" y="122935"/>
                    <a:pt x="327881" y="140749"/>
                  </a:cubicBezTo>
                  <a:cubicBezTo>
                    <a:pt x="311250" y="167713"/>
                    <a:pt x="297295" y="196281"/>
                    <a:pt x="285784" y="226004"/>
                  </a:cubicBezTo>
                  <a:cubicBezTo>
                    <a:pt x="285514" y="215677"/>
                    <a:pt x="284180" y="205297"/>
                    <a:pt x="281872" y="194970"/>
                  </a:cubicBezTo>
                  <a:cubicBezTo>
                    <a:pt x="281902" y="194880"/>
                    <a:pt x="281984" y="194857"/>
                    <a:pt x="281999" y="194767"/>
                  </a:cubicBezTo>
                  <a:cubicBezTo>
                    <a:pt x="286781" y="173933"/>
                    <a:pt x="309174" y="165233"/>
                    <a:pt x="315350" y="145485"/>
                  </a:cubicBezTo>
                  <a:cubicBezTo>
                    <a:pt x="318977" y="133907"/>
                    <a:pt x="315747" y="119120"/>
                    <a:pt x="301125" y="120477"/>
                  </a:cubicBezTo>
                  <a:cubicBezTo>
                    <a:pt x="281872" y="122260"/>
                    <a:pt x="274579" y="146962"/>
                    <a:pt x="273995" y="168620"/>
                  </a:cubicBezTo>
                  <a:cubicBezTo>
                    <a:pt x="270248" y="158398"/>
                    <a:pt x="265788" y="148333"/>
                    <a:pt x="260774" y="138546"/>
                  </a:cubicBezTo>
                  <a:cubicBezTo>
                    <a:pt x="266830" y="125618"/>
                    <a:pt x="275561" y="114362"/>
                    <a:pt x="281190" y="101119"/>
                  </a:cubicBezTo>
                  <a:cubicBezTo>
                    <a:pt x="285739" y="90402"/>
                    <a:pt x="284907" y="77909"/>
                    <a:pt x="271634" y="75511"/>
                  </a:cubicBezTo>
                  <a:cubicBezTo>
                    <a:pt x="249832" y="71592"/>
                    <a:pt x="243230" y="90297"/>
                    <a:pt x="243799" y="109250"/>
                  </a:cubicBezTo>
                  <a:cubicBezTo>
                    <a:pt x="240517" y="104169"/>
                    <a:pt x="237129" y="99246"/>
                    <a:pt x="233689" y="94442"/>
                  </a:cubicBezTo>
                  <a:cubicBezTo>
                    <a:pt x="233607" y="93970"/>
                    <a:pt x="233524" y="93490"/>
                    <a:pt x="233284" y="92995"/>
                  </a:cubicBezTo>
                  <a:cubicBezTo>
                    <a:pt x="229080" y="84474"/>
                    <a:pt x="230826" y="74904"/>
                    <a:pt x="227454" y="66218"/>
                  </a:cubicBezTo>
                  <a:cubicBezTo>
                    <a:pt x="225393" y="60905"/>
                    <a:pt x="221705" y="56326"/>
                    <a:pt x="217853" y="52197"/>
                  </a:cubicBezTo>
                  <a:cubicBezTo>
                    <a:pt x="211723" y="45624"/>
                    <a:pt x="201605" y="37920"/>
                    <a:pt x="192289" y="42132"/>
                  </a:cubicBezTo>
                  <a:cubicBezTo>
                    <a:pt x="181400" y="47056"/>
                    <a:pt x="187343" y="65529"/>
                    <a:pt x="191675" y="72559"/>
                  </a:cubicBezTo>
                  <a:cubicBezTo>
                    <a:pt x="199627" y="85471"/>
                    <a:pt x="212532" y="93280"/>
                    <a:pt x="225820" y="99590"/>
                  </a:cubicBezTo>
                  <a:cubicBezTo>
                    <a:pt x="229268" y="105691"/>
                    <a:pt x="232887" y="111724"/>
                    <a:pt x="236560" y="117719"/>
                  </a:cubicBezTo>
                  <a:cubicBezTo>
                    <a:pt x="233187" y="115268"/>
                    <a:pt x="229889" y="113020"/>
                    <a:pt x="227154" y="111012"/>
                  </a:cubicBezTo>
                  <a:cubicBezTo>
                    <a:pt x="217913" y="104244"/>
                    <a:pt x="200728" y="97087"/>
                    <a:pt x="193961" y="111289"/>
                  </a:cubicBezTo>
                  <a:cubicBezTo>
                    <a:pt x="188242" y="123280"/>
                    <a:pt x="203853" y="133944"/>
                    <a:pt x="212660" y="137961"/>
                  </a:cubicBezTo>
                  <a:cubicBezTo>
                    <a:pt x="224591" y="143402"/>
                    <a:pt x="240959" y="148610"/>
                    <a:pt x="254494" y="148131"/>
                  </a:cubicBezTo>
                  <a:cubicBezTo>
                    <a:pt x="254846" y="148760"/>
                    <a:pt x="255206" y="149390"/>
                    <a:pt x="255536" y="150019"/>
                  </a:cubicBezTo>
                  <a:cubicBezTo>
                    <a:pt x="258946" y="156457"/>
                    <a:pt x="261914" y="162947"/>
                    <a:pt x="264589" y="169497"/>
                  </a:cubicBezTo>
                  <a:cubicBezTo>
                    <a:pt x="258601" y="164671"/>
                    <a:pt x="251699" y="160923"/>
                    <a:pt x="244556" y="158450"/>
                  </a:cubicBezTo>
                  <a:cubicBezTo>
                    <a:pt x="235473" y="155310"/>
                    <a:pt x="221113" y="151541"/>
                    <a:pt x="213386" y="159455"/>
                  </a:cubicBezTo>
                  <a:cubicBezTo>
                    <a:pt x="204783" y="168253"/>
                    <a:pt x="216182" y="183399"/>
                    <a:pt x="223399" y="188532"/>
                  </a:cubicBezTo>
                  <a:cubicBezTo>
                    <a:pt x="237047" y="198260"/>
                    <a:pt x="257664" y="196866"/>
                    <a:pt x="273545" y="196476"/>
                  </a:cubicBezTo>
                  <a:cubicBezTo>
                    <a:pt x="277150" y="210288"/>
                    <a:pt x="279496" y="224467"/>
                    <a:pt x="280680" y="239223"/>
                  </a:cubicBezTo>
                  <a:cubicBezTo>
                    <a:pt x="280687" y="239343"/>
                    <a:pt x="280777" y="239373"/>
                    <a:pt x="280807" y="239486"/>
                  </a:cubicBezTo>
                  <a:cubicBezTo>
                    <a:pt x="251346" y="321495"/>
                    <a:pt x="239550" y="411427"/>
                    <a:pt x="239790" y="499687"/>
                  </a:cubicBezTo>
                  <a:cubicBezTo>
                    <a:pt x="232243" y="476469"/>
                    <a:pt x="221713" y="453125"/>
                    <a:pt x="210599" y="430732"/>
                  </a:cubicBezTo>
                  <a:cubicBezTo>
                    <a:pt x="211738" y="423350"/>
                    <a:pt x="213199" y="415878"/>
                    <a:pt x="215830" y="408631"/>
                  </a:cubicBezTo>
                  <a:cubicBezTo>
                    <a:pt x="221945" y="391687"/>
                    <a:pt x="263832" y="331455"/>
                    <a:pt x="227589" y="322987"/>
                  </a:cubicBezTo>
                  <a:cubicBezTo>
                    <a:pt x="188152" y="313746"/>
                    <a:pt x="194320" y="376406"/>
                    <a:pt x="203359" y="416365"/>
                  </a:cubicBezTo>
                  <a:cubicBezTo>
                    <a:pt x="196104" y="402216"/>
                    <a:pt x="188842" y="388562"/>
                    <a:pt x="182224" y="375716"/>
                  </a:cubicBezTo>
                  <a:cubicBezTo>
                    <a:pt x="176761" y="365112"/>
                    <a:pt x="171657" y="354365"/>
                    <a:pt x="166696" y="343574"/>
                  </a:cubicBezTo>
                  <a:cubicBezTo>
                    <a:pt x="168075" y="338260"/>
                    <a:pt x="170683" y="333112"/>
                    <a:pt x="173471" y="328638"/>
                  </a:cubicBezTo>
                  <a:cubicBezTo>
                    <a:pt x="180531" y="315463"/>
                    <a:pt x="191353" y="305578"/>
                    <a:pt x="195587" y="290994"/>
                  </a:cubicBezTo>
                  <a:cubicBezTo>
                    <a:pt x="199349" y="278756"/>
                    <a:pt x="204056" y="244874"/>
                    <a:pt x="185702" y="241112"/>
                  </a:cubicBezTo>
                  <a:cubicBezTo>
                    <a:pt x="165939" y="237350"/>
                    <a:pt x="154644" y="270287"/>
                    <a:pt x="153228" y="283934"/>
                  </a:cubicBezTo>
                  <a:cubicBezTo>
                    <a:pt x="152186" y="294141"/>
                    <a:pt x="152628" y="305076"/>
                    <a:pt x="154180" y="315845"/>
                  </a:cubicBezTo>
                  <a:cubicBezTo>
                    <a:pt x="143492" y="291976"/>
                    <a:pt x="132715" y="268256"/>
                    <a:pt x="119832" y="245631"/>
                  </a:cubicBezTo>
                  <a:cubicBezTo>
                    <a:pt x="119705" y="240475"/>
                    <a:pt x="119825" y="235319"/>
                    <a:pt x="119345" y="230275"/>
                  </a:cubicBezTo>
                  <a:cubicBezTo>
                    <a:pt x="117936" y="208160"/>
                    <a:pt x="85462" y="111686"/>
                    <a:pt x="59112" y="160631"/>
                  </a:cubicBezTo>
                  <a:cubicBezTo>
                    <a:pt x="38232" y="199826"/>
                    <a:pt x="82539" y="223208"/>
                    <a:pt x="109272" y="245436"/>
                  </a:cubicBezTo>
                  <a:cubicBezTo>
                    <a:pt x="116782" y="260080"/>
                    <a:pt x="123692" y="275009"/>
                    <a:pt x="130347" y="290065"/>
                  </a:cubicBezTo>
                  <a:cubicBezTo>
                    <a:pt x="127694" y="288086"/>
                    <a:pt x="125018" y="286130"/>
                    <a:pt x="122643" y="283927"/>
                  </a:cubicBezTo>
                  <a:cubicBezTo>
                    <a:pt x="113702" y="275451"/>
                    <a:pt x="61465" y="233101"/>
                    <a:pt x="54877" y="262276"/>
                  </a:cubicBezTo>
                  <a:cubicBezTo>
                    <a:pt x="49069" y="285950"/>
                    <a:pt x="116572" y="302408"/>
                    <a:pt x="137542" y="306432"/>
                  </a:cubicBezTo>
                  <a:cubicBezTo>
                    <a:pt x="146843" y="327821"/>
                    <a:pt x="156038" y="349299"/>
                    <a:pt x="166373" y="370313"/>
                  </a:cubicBezTo>
                  <a:cubicBezTo>
                    <a:pt x="169191" y="376039"/>
                    <a:pt x="172077" y="381637"/>
                    <a:pt x="174947" y="387250"/>
                  </a:cubicBezTo>
                  <a:cubicBezTo>
                    <a:pt x="171470" y="384687"/>
                    <a:pt x="167947" y="382177"/>
                    <a:pt x="164530" y="379441"/>
                  </a:cubicBezTo>
                  <a:cubicBezTo>
                    <a:pt x="144767" y="364385"/>
                    <a:pt x="99117" y="308381"/>
                    <a:pt x="70413" y="328615"/>
                  </a:cubicBezTo>
                  <a:cubicBezTo>
                    <a:pt x="34327" y="353916"/>
                    <a:pt x="164312" y="394137"/>
                    <a:pt x="180755" y="398664"/>
                  </a:cubicBezTo>
                  <a:cubicBezTo>
                    <a:pt x="192627" y="421656"/>
                    <a:pt x="204386" y="444431"/>
                    <a:pt x="214173" y="468923"/>
                  </a:cubicBezTo>
                  <a:cubicBezTo>
                    <a:pt x="210351" y="466142"/>
                    <a:pt x="206372" y="463474"/>
                    <a:pt x="202175" y="460851"/>
                  </a:cubicBezTo>
                  <a:cubicBezTo>
                    <a:pt x="190416" y="453320"/>
                    <a:pt x="181939" y="444851"/>
                    <a:pt x="171117" y="436383"/>
                  </a:cubicBezTo>
                  <a:cubicBezTo>
                    <a:pt x="157942" y="425561"/>
                    <a:pt x="116055" y="402973"/>
                    <a:pt x="99117" y="416620"/>
                  </a:cubicBezTo>
                  <a:cubicBezTo>
                    <a:pt x="67565" y="442318"/>
                    <a:pt x="192679" y="472737"/>
                    <a:pt x="217344" y="476911"/>
                  </a:cubicBezTo>
                  <a:cubicBezTo>
                    <a:pt x="225108" y="497079"/>
                    <a:pt x="232340" y="517328"/>
                    <a:pt x="240614" y="537278"/>
                  </a:cubicBezTo>
                  <a:cubicBezTo>
                    <a:pt x="241873" y="568124"/>
                    <a:pt x="244466" y="598603"/>
                    <a:pt x="248259" y="628258"/>
                  </a:cubicBezTo>
                  <a:cubicBezTo>
                    <a:pt x="258384" y="707540"/>
                    <a:pt x="282029" y="783697"/>
                    <a:pt x="315560" y="855664"/>
                  </a:cubicBezTo>
                  <a:cubicBezTo>
                    <a:pt x="302384" y="844288"/>
                    <a:pt x="288782" y="833376"/>
                    <a:pt x="274812" y="822914"/>
                  </a:cubicBezTo>
                  <a:cubicBezTo>
                    <a:pt x="268711" y="809574"/>
                    <a:pt x="263720" y="800169"/>
                    <a:pt x="262716" y="785068"/>
                  </a:cubicBezTo>
                  <a:cubicBezTo>
                    <a:pt x="261861" y="772298"/>
                    <a:pt x="261344" y="759543"/>
                    <a:pt x="259733" y="746832"/>
                  </a:cubicBezTo>
                  <a:cubicBezTo>
                    <a:pt x="258031" y="733433"/>
                    <a:pt x="253602" y="710021"/>
                    <a:pt x="236702" y="707832"/>
                  </a:cubicBezTo>
                  <a:cubicBezTo>
                    <a:pt x="215477" y="705082"/>
                    <a:pt x="216362" y="732638"/>
                    <a:pt x="217958" y="746615"/>
                  </a:cubicBezTo>
                  <a:cubicBezTo>
                    <a:pt x="220259" y="766775"/>
                    <a:pt x="227776" y="784506"/>
                    <a:pt x="240637" y="798663"/>
                  </a:cubicBezTo>
                  <a:cubicBezTo>
                    <a:pt x="228076" y="790217"/>
                    <a:pt x="215298" y="782070"/>
                    <a:pt x="202317" y="774261"/>
                  </a:cubicBezTo>
                  <a:cubicBezTo>
                    <a:pt x="193691" y="744262"/>
                    <a:pt x="210801" y="671448"/>
                    <a:pt x="163331" y="682869"/>
                  </a:cubicBezTo>
                  <a:cubicBezTo>
                    <a:pt x="129373" y="691038"/>
                    <a:pt x="143507" y="726148"/>
                    <a:pt x="162034" y="751247"/>
                  </a:cubicBezTo>
                  <a:cubicBezTo>
                    <a:pt x="148874" y="744134"/>
                    <a:pt x="135571" y="737322"/>
                    <a:pt x="122170" y="730765"/>
                  </a:cubicBezTo>
                  <a:cubicBezTo>
                    <a:pt x="111378" y="718062"/>
                    <a:pt x="98345" y="706461"/>
                    <a:pt x="87096" y="694335"/>
                  </a:cubicBezTo>
                  <a:cubicBezTo>
                    <a:pt x="76769" y="683184"/>
                    <a:pt x="64732" y="672070"/>
                    <a:pt x="50410" y="666382"/>
                  </a:cubicBezTo>
                  <a:cubicBezTo>
                    <a:pt x="33435" y="659637"/>
                    <a:pt x="7264" y="654750"/>
                    <a:pt x="1111" y="677518"/>
                  </a:cubicBezTo>
                  <a:cubicBezTo>
                    <a:pt x="-5027" y="700211"/>
                    <a:pt x="15426" y="718182"/>
                    <a:pt x="33922" y="725436"/>
                  </a:cubicBezTo>
                  <a:cubicBezTo>
                    <a:pt x="59936" y="735643"/>
                    <a:pt x="89794" y="734617"/>
                    <a:pt x="117187" y="738866"/>
                  </a:cubicBezTo>
                  <a:cubicBezTo>
                    <a:pt x="132236" y="747492"/>
                    <a:pt x="147067" y="756418"/>
                    <a:pt x="161719" y="765568"/>
                  </a:cubicBezTo>
                  <a:cubicBezTo>
                    <a:pt x="149915" y="763852"/>
                    <a:pt x="137557" y="764062"/>
                    <a:pt x="127139" y="764676"/>
                  </a:cubicBezTo>
                  <a:cubicBezTo>
                    <a:pt x="112697" y="765516"/>
                    <a:pt x="82457" y="768993"/>
                    <a:pt x="80636" y="788358"/>
                  </a:cubicBezTo>
                  <a:cubicBezTo>
                    <a:pt x="78680" y="809230"/>
                    <a:pt x="98113" y="813284"/>
                    <a:pt x="114369" y="809867"/>
                  </a:cubicBezTo>
                  <a:cubicBezTo>
                    <a:pt x="127109" y="807184"/>
                    <a:pt x="139393" y="800926"/>
                    <a:pt x="151002" y="795245"/>
                  </a:cubicBezTo>
                  <a:cubicBezTo>
                    <a:pt x="163885" y="788950"/>
                    <a:pt x="174220" y="784626"/>
                    <a:pt x="187455" y="781958"/>
                  </a:cubicBezTo>
                  <a:cubicBezTo>
                    <a:pt x="205127" y="793424"/>
                    <a:pt x="222627" y="805168"/>
                    <a:pt x="240067" y="817069"/>
                  </a:cubicBezTo>
                  <a:cubicBezTo>
                    <a:pt x="209894" y="812737"/>
                    <a:pt x="167812" y="819002"/>
                    <a:pt x="157530" y="844295"/>
                  </a:cubicBezTo>
                  <a:cubicBezTo>
                    <a:pt x="149181" y="864867"/>
                    <a:pt x="172631" y="873081"/>
                    <a:pt x="188070" y="872271"/>
                  </a:cubicBezTo>
                  <a:cubicBezTo>
                    <a:pt x="199627" y="871664"/>
                    <a:pt x="209984" y="867715"/>
                    <a:pt x="219187" y="860865"/>
                  </a:cubicBezTo>
                  <a:cubicBezTo>
                    <a:pt x="225063" y="856481"/>
                    <a:pt x="229762" y="850463"/>
                    <a:pt x="234581" y="845000"/>
                  </a:cubicBezTo>
                  <a:cubicBezTo>
                    <a:pt x="241281" y="837416"/>
                    <a:pt x="249225" y="832942"/>
                    <a:pt x="258069" y="829367"/>
                  </a:cubicBezTo>
                  <a:cubicBezTo>
                    <a:pt x="280343" y="844692"/>
                    <a:pt x="302631" y="860183"/>
                    <a:pt x="325190" y="875606"/>
                  </a:cubicBezTo>
                  <a:cubicBezTo>
                    <a:pt x="333044" y="891442"/>
                    <a:pt x="341341" y="907082"/>
                    <a:pt x="350117" y="922483"/>
                  </a:cubicBezTo>
                  <a:cubicBezTo>
                    <a:pt x="376115" y="968138"/>
                    <a:pt x="406146" y="1013883"/>
                    <a:pt x="439197" y="1057417"/>
                  </a:cubicBezTo>
                  <a:cubicBezTo>
                    <a:pt x="424703" y="1048791"/>
                    <a:pt x="408582" y="1041694"/>
                    <a:pt x="391839" y="1035714"/>
                  </a:cubicBezTo>
                  <a:cubicBezTo>
                    <a:pt x="391554" y="1035399"/>
                    <a:pt x="391307" y="1035054"/>
                    <a:pt x="390947" y="1034784"/>
                  </a:cubicBezTo>
                  <a:cubicBezTo>
                    <a:pt x="363989" y="1015007"/>
                    <a:pt x="354509" y="987743"/>
                    <a:pt x="337406" y="960269"/>
                  </a:cubicBezTo>
                  <a:cubicBezTo>
                    <a:pt x="325715" y="941496"/>
                    <a:pt x="309639" y="925271"/>
                    <a:pt x="286054" y="930644"/>
                  </a:cubicBezTo>
                  <a:cubicBezTo>
                    <a:pt x="262626" y="935988"/>
                    <a:pt x="274737" y="964638"/>
                    <a:pt x="283108" y="976989"/>
                  </a:cubicBezTo>
                  <a:cubicBezTo>
                    <a:pt x="294148" y="993266"/>
                    <a:pt x="310088" y="1006246"/>
                    <a:pt x="327393" y="1017083"/>
                  </a:cubicBezTo>
                  <a:cubicBezTo>
                    <a:pt x="317471" y="1014647"/>
                    <a:pt x="307840" y="1012369"/>
                    <a:pt x="298839" y="1010166"/>
                  </a:cubicBezTo>
                  <a:cubicBezTo>
                    <a:pt x="290940" y="1008240"/>
                    <a:pt x="283026" y="1006434"/>
                    <a:pt x="275082" y="1004680"/>
                  </a:cubicBezTo>
                  <a:cubicBezTo>
                    <a:pt x="274812" y="1004568"/>
                    <a:pt x="274482" y="1004553"/>
                    <a:pt x="274190" y="1004478"/>
                  </a:cubicBezTo>
                  <a:cubicBezTo>
                    <a:pt x="272286" y="1004058"/>
                    <a:pt x="270367" y="1003661"/>
                    <a:pt x="268464" y="1003249"/>
                  </a:cubicBezTo>
                  <a:cubicBezTo>
                    <a:pt x="264837" y="996736"/>
                    <a:pt x="259950" y="990988"/>
                    <a:pt x="256533" y="984198"/>
                  </a:cubicBezTo>
                  <a:cubicBezTo>
                    <a:pt x="251436" y="974096"/>
                    <a:pt x="246715" y="963859"/>
                    <a:pt x="241161" y="953974"/>
                  </a:cubicBezTo>
                  <a:cubicBezTo>
                    <a:pt x="233075" y="939555"/>
                    <a:pt x="220589" y="918578"/>
                    <a:pt x="201703" y="918578"/>
                  </a:cubicBezTo>
                  <a:cubicBezTo>
                    <a:pt x="182516" y="918578"/>
                    <a:pt x="179714" y="941309"/>
                    <a:pt x="186309" y="954596"/>
                  </a:cubicBezTo>
                  <a:cubicBezTo>
                    <a:pt x="194418" y="970948"/>
                    <a:pt x="207353" y="981470"/>
                    <a:pt x="222020" y="989961"/>
                  </a:cubicBezTo>
                  <a:cubicBezTo>
                    <a:pt x="225910" y="992862"/>
                    <a:pt x="229957" y="995200"/>
                    <a:pt x="233802" y="996286"/>
                  </a:cubicBezTo>
                  <a:cubicBezTo>
                    <a:pt x="212652" y="992285"/>
                    <a:pt x="191420" y="988650"/>
                    <a:pt x="170158" y="985195"/>
                  </a:cubicBezTo>
                  <a:cubicBezTo>
                    <a:pt x="170136" y="985180"/>
                    <a:pt x="170136" y="985165"/>
                    <a:pt x="170128" y="985150"/>
                  </a:cubicBezTo>
                  <a:cubicBezTo>
                    <a:pt x="163211" y="977783"/>
                    <a:pt x="163271" y="966976"/>
                    <a:pt x="157170" y="958943"/>
                  </a:cubicBezTo>
                  <a:cubicBezTo>
                    <a:pt x="152651" y="952985"/>
                    <a:pt x="147210" y="947784"/>
                    <a:pt x="141559" y="942905"/>
                  </a:cubicBezTo>
                  <a:cubicBezTo>
                    <a:pt x="133382" y="935845"/>
                    <a:pt x="119532" y="923877"/>
                    <a:pt x="107908" y="929363"/>
                  </a:cubicBezTo>
                  <a:cubicBezTo>
                    <a:pt x="93924" y="935958"/>
                    <a:pt x="106717" y="959130"/>
                    <a:pt x="113117" y="965935"/>
                  </a:cubicBezTo>
                  <a:cubicBezTo>
                    <a:pt x="117854" y="970978"/>
                    <a:pt x="123624" y="975198"/>
                    <a:pt x="129912" y="978765"/>
                  </a:cubicBezTo>
                  <a:cubicBezTo>
                    <a:pt x="124396" y="977888"/>
                    <a:pt x="118880" y="977019"/>
                    <a:pt x="113364" y="976134"/>
                  </a:cubicBezTo>
                  <a:cubicBezTo>
                    <a:pt x="91338" y="962877"/>
                    <a:pt x="15711" y="912553"/>
                    <a:pt x="14579" y="959662"/>
                  </a:cubicBezTo>
                  <a:cubicBezTo>
                    <a:pt x="13575" y="1000970"/>
                    <a:pt x="81782" y="988125"/>
                    <a:pt x="107234" y="981867"/>
                  </a:cubicBezTo>
                  <a:cubicBezTo>
                    <a:pt x="109617" y="982430"/>
                    <a:pt x="112008" y="982947"/>
                    <a:pt x="114399" y="983494"/>
                  </a:cubicBezTo>
                  <a:cubicBezTo>
                    <a:pt x="114549" y="983546"/>
                    <a:pt x="114698" y="983614"/>
                    <a:pt x="114841" y="983666"/>
                  </a:cubicBezTo>
                  <a:cubicBezTo>
                    <a:pt x="115178" y="983786"/>
                    <a:pt x="115478" y="983801"/>
                    <a:pt x="115785" y="983801"/>
                  </a:cubicBezTo>
                  <a:cubicBezTo>
                    <a:pt x="124749" y="985824"/>
                    <a:pt x="133735" y="987758"/>
                    <a:pt x="142735" y="989617"/>
                  </a:cubicBezTo>
                  <a:cubicBezTo>
                    <a:pt x="130924" y="993086"/>
                    <a:pt x="119937" y="1001053"/>
                    <a:pt x="111064" y="1008719"/>
                  </a:cubicBezTo>
                  <a:cubicBezTo>
                    <a:pt x="102745" y="1015906"/>
                    <a:pt x="87883" y="1033915"/>
                    <a:pt x="98270" y="1045074"/>
                  </a:cubicBezTo>
                  <a:cubicBezTo>
                    <a:pt x="106567" y="1054007"/>
                    <a:pt x="125311" y="1039124"/>
                    <a:pt x="131726" y="1034522"/>
                  </a:cubicBezTo>
                  <a:cubicBezTo>
                    <a:pt x="137984" y="1030026"/>
                    <a:pt x="143950" y="1025094"/>
                    <a:pt x="149646" y="1019901"/>
                  </a:cubicBezTo>
                  <a:cubicBezTo>
                    <a:pt x="157215" y="1012991"/>
                    <a:pt x="161322" y="1003421"/>
                    <a:pt x="169004" y="996571"/>
                  </a:cubicBezTo>
                  <a:cubicBezTo>
                    <a:pt x="169521" y="996114"/>
                    <a:pt x="169881" y="995604"/>
                    <a:pt x="170128" y="995095"/>
                  </a:cubicBezTo>
                  <a:cubicBezTo>
                    <a:pt x="190386" y="999014"/>
                    <a:pt x="210681" y="1002791"/>
                    <a:pt x="230961" y="1006696"/>
                  </a:cubicBezTo>
                  <a:cubicBezTo>
                    <a:pt x="219375" y="1008719"/>
                    <a:pt x="207916" y="1011792"/>
                    <a:pt x="196749" y="1015224"/>
                  </a:cubicBezTo>
                  <a:cubicBezTo>
                    <a:pt x="181760" y="1019826"/>
                    <a:pt x="151077" y="1030048"/>
                    <a:pt x="151204" y="1050275"/>
                  </a:cubicBezTo>
                  <a:cubicBezTo>
                    <a:pt x="151339" y="1071244"/>
                    <a:pt x="172174" y="1075921"/>
                    <a:pt x="188430" y="1068561"/>
                  </a:cubicBezTo>
                  <a:cubicBezTo>
                    <a:pt x="201200" y="1062776"/>
                    <a:pt x="212292" y="1054337"/>
                    <a:pt x="223257" y="1045696"/>
                  </a:cubicBezTo>
                  <a:cubicBezTo>
                    <a:pt x="240120" y="1032409"/>
                    <a:pt x="252688" y="1023910"/>
                    <a:pt x="274122" y="1017473"/>
                  </a:cubicBezTo>
                  <a:cubicBezTo>
                    <a:pt x="275127" y="1017173"/>
                    <a:pt x="275921" y="1016671"/>
                    <a:pt x="276603" y="1016064"/>
                  </a:cubicBezTo>
                  <a:cubicBezTo>
                    <a:pt x="296868" y="1020560"/>
                    <a:pt x="316594" y="1025829"/>
                    <a:pt x="335930" y="1031839"/>
                  </a:cubicBezTo>
                  <a:cubicBezTo>
                    <a:pt x="308275" y="1038337"/>
                    <a:pt x="282891" y="1058197"/>
                    <a:pt x="262693" y="1076797"/>
                  </a:cubicBezTo>
                  <a:cubicBezTo>
                    <a:pt x="253984" y="1084816"/>
                    <a:pt x="230377" y="1118900"/>
                    <a:pt x="255873" y="1124004"/>
                  </a:cubicBezTo>
                  <a:cubicBezTo>
                    <a:pt x="277600" y="1128365"/>
                    <a:pt x="301859" y="1106954"/>
                    <a:pt x="317583" y="1094948"/>
                  </a:cubicBezTo>
                  <a:cubicBezTo>
                    <a:pt x="336544" y="1080477"/>
                    <a:pt x="356892" y="1062543"/>
                    <a:pt x="372533" y="1044152"/>
                  </a:cubicBezTo>
                  <a:cubicBezTo>
                    <a:pt x="401462" y="1054809"/>
                    <a:pt x="429754" y="1067332"/>
                    <a:pt x="458016" y="1081549"/>
                  </a:cubicBezTo>
                  <a:cubicBezTo>
                    <a:pt x="489148" y="1120384"/>
                    <a:pt x="522671" y="1157001"/>
                    <a:pt x="557880" y="1189564"/>
                  </a:cubicBezTo>
                  <a:cubicBezTo>
                    <a:pt x="560129" y="1191639"/>
                    <a:pt x="564311" y="1188814"/>
                    <a:pt x="562325" y="1186139"/>
                  </a:cubicBezTo>
                  <a:cubicBezTo>
                    <a:pt x="552702" y="1173293"/>
                    <a:pt x="542846" y="1160681"/>
                    <a:pt x="532901" y="1148150"/>
                  </a:cubicBezTo>
                  <a:cubicBezTo>
                    <a:pt x="532924" y="1147648"/>
                    <a:pt x="532879" y="1147146"/>
                    <a:pt x="532661" y="1146659"/>
                  </a:cubicBezTo>
                  <a:cubicBezTo>
                    <a:pt x="517770" y="1112298"/>
                    <a:pt x="514614" y="1076138"/>
                    <a:pt x="515386" y="1039618"/>
                  </a:cubicBezTo>
                  <a:cubicBezTo>
                    <a:pt x="522491" y="1035969"/>
                    <a:pt x="527430" y="1029733"/>
                    <a:pt x="534370" y="1025177"/>
                  </a:cubicBezTo>
                  <a:cubicBezTo>
                    <a:pt x="539436" y="1021849"/>
                    <a:pt x="544907" y="1020066"/>
                    <a:pt x="550581" y="1018087"/>
                  </a:cubicBezTo>
                  <a:cubicBezTo>
                    <a:pt x="565405" y="1012886"/>
                    <a:pt x="580252" y="1007828"/>
                    <a:pt x="594319" y="1000738"/>
                  </a:cubicBezTo>
                  <a:cubicBezTo>
                    <a:pt x="610650" y="992502"/>
                    <a:pt x="628846" y="968408"/>
                    <a:pt x="603605" y="957406"/>
                  </a:cubicBezTo>
                  <a:cubicBezTo>
                    <a:pt x="590587" y="951726"/>
                    <a:pt x="575440" y="957151"/>
                    <a:pt x="561935" y="965275"/>
                  </a:cubicBezTo>
                  <a:cubicBezTo>
                    <a:pt x="557326" y="967793"/>
                    <a:pt x="552859" y="970881"/>
                    <a:pt x="548647" y="974351"/>
                  </a:cubicBezTo>
                  <a:cubicBezTo>
                    <a:pt x="544195" y="977723"/>
                    <a:pt x="540141" y="981066"/>
                    <a:pt x="536723" y="983943"/>
                  </a:cubicBezTo>
                  <a:cubicBezTo>
                    <a:pt x="531627" y="988253"/>
                    <a:pt x="523803" y="995612"/>
                    <a:pt x="517110" y="1004065"/>
                  </a:cubicBezTo>
                  <a:cubicBezTo>
                    <a:pt x="518024" y="990951"/>
                    <a:pt x="519104" y="977851"/>
                    <a:pt x="520056" y="964833"/>
                  </a:cubicBezTo>
                  <a:cubicBezTo>
                    <a:pt x="520558" y="957803"/>
                    <a:pt x="521195" y="950759"/>
                    <a:pt x="521892" y="943722"/>
                  </a:cubicBezTo>
                  <a:cubicBezTo>
                    <a:pt x="536334" y="933297"/>
                    <a:pt x="548999" y="923008"/>
                    <a:pt x="566619" y="917507"/>
                  </a:cubicBezTo>
                  <a:cubicBezTo>
                    <a:pt x="582238" y="912628"/>
                    <a:pt x="597624" y="907787"/>
                    <a:pt x="612298" y="900420"/>
                  </a:cubicBezTo>
                  <a:cubicBezTo>
                    <a:pt x="625781" y="893660"/>
                    <a:pt x="653428" y="866261"/>
                    <a:pt x="633178" y="850501"/>
                  </a:cubicBezTo>
                  <a:cubicBezTo>
                    <a:pt x="615363" y="836636"/>
                    <a:pt x="589410" y="853393"/>
                    <a:pt x="573746" y="863660"/>
                  </a:cubicBezTo>
                  <a:cubicBezTo>
                    <a:pt x="559035" y="873298"/>
                    <a:pt x="538372" y="887560"/>
                    <a:pt x="526883" y="904849"/>
                  </a:cubicBezTo>
                  <a:cubicBezTo>
                    <a:pt x="529948" y="885514"/>
                    <a:pt x="533920" y="866313"/>
                    <a:pt x="538994" y="847435"/>
                  </a:cubicBezTo>
                  <a:cubicBezTo>
                    <a:pt x="549224" y="844340"/>
                    <a:pt x="556929" y="835265"/>
                    <a:pt x="567826" y="832462"/>
                  </a:cubicBezTo>
                  <a:cubicBezTo>
                    <a:pt x="580536" y="829187"/>
                    <a:pt x="593382" y="826451"/>
                    <a:pt x="605980" y="822757"/>
                  </a:cubicBezTo>
                  <a:cubicBezTo>
                    <a:pt x="620850" y="818410"/>
                    <a:pt x="650992" y="810534"/>
                    <a:pt x="649824" y="790074"/>
                  </a:cubicBezTo>
                  <a:cubicBezTo>
                    <a:pt x="648437" y="767142"/>
                    <a:pt x="617252" y="776899"/>
                    <a:pt x="605141" y="781808"/>
                  </a:cubicBezTo>
                  <a:close/>
                  <a:moveTo>
                    <a:pt x="412089" y="39996"/>
                  </a:moveTo>
                  <a:cubicBezTo>
                    <a:pt x="412104" y="40086"/>
                    <a:pt x="412112" y="40183"/>
                    <a:pt x="412142" y="40273"/>
                  </a:cubicBezTo>
                  <a:cubicBezTo>
                    <a:pt x="412014" y="40386"/>
                    <a:pt x="411887" y="40498"/>
                    <a:pt x="411752" y="40610"/>
                  </a:cubicBezTo>
                  <a:cubicBezTo>
                    <a:pt x="411864" y="40408"/>
                    <a:pt x="411977" y="40206"/>
                    <a:pt x="412089" y="39996"/>
                  </a:cubicBezTo>
                  <a:close/>
                  <a:moveTo>
                    <a:pt x="199125" y="69906"/>
                  </a:moveTo>
                  <a:cubicBezTo>
                    <a:pt x="199274" y="70085"/>
                    <a:pt x="199417" y="70273"/>
                    <a:pt x="199567" y="70453"/>
                  </a:cubicBezTo>
                  <a:cubicBezTo>
                    <a:pt x="199761" y="70820"/>
                    <a:pt x="199979" y="71180"/>
                    <a:pt x="200174" y="71539"/>
                  </a:cubicBezTo>
                  <a:cubicBezTo>
                    <a:pt x="199806" y="71007"/>
                    <a:pt x="199484" y="70453"/>
                    <a:pt x="199125" y="69906"/>
                  </a:cubicBezTo>
                  <a:close/>
                  <a:moveTo>
                    <a:pt x="102610" y="778016"/>
                  </a:moveTo>
                  <a:cubicBezTo>
                    <a:pt x="102482" y="777919"/>
                    <a:pt x="102347" y="777829"/>
                    <a:pt x="102205" y="777731"/>
                  </a:cubicBezTo>
                  <a:cubicBezTo>
                    <a:pt x="102722" y="777559"/>
                    <a:pt x="103217" y="777379"/>
                    <a:pt x="103757" y="777222"/>
                  </a:cubicBezTo>
                  <a:cubicBezTo>
                    <a:pt x="103359" y="777461"/>
                    <a:pt x="103000" y="777754"/>
                    <a:pt x="102610" y="778016"/>
                  </a:cubicBezTo>
                  <a:close/>
                  <a:moveTo>
                    <a:pt x="200069" y="926665"/>
                  </a:moveTo>
                  <a:cubicBezTo>
                    <a:pt x="200016" y="926605"/>
                    <a:pt x="199949" y="926530"/>
                    <a:pt x="199896" y="926477"/>
                  </a:cubicBezTo>
                  <a:cubicBezTo>
                    <a:pt x="200031" y="926455"/>
                    <a:pt x="200181" y="926462"/>
                    <a:pt x="200324" y="926447"/>
                  </a:cubicBezTo>
                  <a:cubicBezTo>
                    <a:pt x="200241" y="926530"/>
                    <a:pt x="200144" y="926582"/>
                    <a:pt x="200069" y="926665"/>
                  </a:cubicBezTo>
                  <a:close/>
                </a:path>
              </a:pathLst>
            </a:custGeom>
            <a:solidFill>
              <a:srgbClr val="55035B">
                <a:alpha val="5000"/>
              </a:srgbClr>
            </a:solidFill>
            <a:ln>
              <a:noFill/>
            </a:ln>
            <a:effectLst>
              <a:outerShdw blurRad="28575" dist="19050" algn="bl" rotWithShape="0">
                <a:schemeClr val="dk1"/>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 name="Google Shape;377;p25"/>
            <p:cNvSpPr/>
            <p:nvPr/>
          </p:nvSpPr>
          <p:spPr>
            <a:xfrm rot="-3798905">
              <a:off x="8289121" y="4013721"/>
              <a:ext cx="1606406" cy="1221553"/>
            </a:xfrm>
            <a:custGeom>
              <a:avLst/>
              <a:gdLst/>
              <a:ahLst/>
              <a:cxnLst/>
              <a:rect l="l" t="t" r="r" b="b"/>
              <a:pathLst>
                <a:path w="1502939" h="1142874" extrusionOk="0">
                  <a:moveTo>
                    <a:pt x="439498" y="1049665"/>
                  </a:moveTo>
                  <a:cubicBezTo>
                    <a:pt x="435818" y="999274"/>
                    <a:pt x="527799" y="965122"/>
                    <a:pt x="563922" y="937514"/>
                  </a:cubicBezTo>
                  <a:cubicBezTo>
                    <a:pt x="598569" y="912333"/>
                    <a:pt x="638523" y="902740"/>
                    <a:pt x="679825" y="897442"/>
                  </a:cubicBezTo>
                  <a:cubicBezTo>
                    <a:pt x="696755" y="878639"/>
                    <a:pt x="712711" y="857280"/>
                    <a:pt x="729566" y="839099"/>
                  </a:cubicBezTo>
                  <a:cubicBezTo>
                    <a:pt x="705262" y="843326"/>
                    <a:pt x="680387" y="845177"/>
                    <a:pt x="655955" y="843745"/>
                  </a:cubicBezTo>
                  <a:cubicBezTo>
                    <a:pt x="626044" y="857220"/>
                    <a:pt x="607495" y="891769"/>
                    <a:pt x="575022" y="902081"/>
                  </a:cubicBezTo>
                  <a:cubicBezTo>
                    <a:pt x="525543" y="917496"/>
                    <a:pt x="499372" y="865793"/>
                    <a:pt x="465047" y="840156"/>
                  </a:cubicBezTo>
                  <a:cubicBezTo>
                    <a:pt x="435998" y="819606"/>
                    <a:pt x="313290" y="780044"/>
                    <a:pt x="357448" y="737784"/>
                  </a:cubicBezTo>
                  <a:cubicBezTo>
                    <a:pt x="402970" y="694797"/>
                    <a:pt x="481550" y="721701"/>
                    <a:pt x="525588" y="749228"/>
                  </a:cubicBezTo>
                  <a:cubicBezTo>
                    <a:pt x="560392" y="771433"/>
                    <a:pt x="597813" y="806311"/>
                    <a:pt x="638545" y="824538"/>
                  </a:cubicBezTo>
                  <a:cubicBezTo>
                    <a:pt x="670592" y="830053"/>
                    <a:pt x="703471" y="831425"/>
                    <a:pt x="738762" y="829716"/>
                  </a:cubicBezTo>
                  <a:cubicBezTo>
                    <a:pt x="755648" y="813199"/>
                    <a:pt x="773762" y="800781"/>
                    <a:pt x="794844" y="797948"/>
                  </a:cubicBezTo>
                  <a:cubicBezTo>
                    <a:pt x="749030" y="781700"/>
                    <a:pt x="703695" y="764246"/>
                    <a:pt x="659260" y="744484"/>
                  </a:cubicBezTo>
                  <a:cubicBezTo>
                    <a:pt x="657716" y="744506"/>
                    <a:pt x="656165" y="743982"/>
                    <a:pt x="654921" y="742640"/>
                  </a:cubicBezTo>
                  <a:cubicBezTo>
                    <a:pt x="654876" y="742603"/>
                    <a:pt x="654846" y="742543"/>
                    <a:pt x="654786" y="742490"/>
                  </a:cubicBezTo>
                  <a:cubicBezTo>
                    <a:pt x="650791" y="740699"/>
                    <a:pt x="646774" y="738945"/>
                    <a:pt x="642795" y="737102"/>
                  </a:cubicBezTo>
                  <a:cubicBezTo>
                    <a:pt x="563870" y="700762"/>
                    <a:pt x="490701" y="653331"/>
                    <a:pt x="427634" y="594539"/>
                  </a:cubicBezTo>
                  <a:cubicBezTo>
                    <a:pt x="426877" y="594584"/>
                    <a:pt x="426083" y="594456"/>
                    <a:pt x="425348" y="593969"/>
                  </a:cubicBezTo>
                  <a:cubicBezTo>
                    <a:pt x="391263" y="571486"/>
                    <a:pt x="357268" y="558206"/>
                    <a:pt x="322576" y="549993"/>
                  </a:cubicBezTo>
                  <a:cubicBezTo>
                    <a:pt x="290552" y="568226"/>
                    <a:pt x="275787" y="614279"/>
                    <a:pt x="241710" y="624838"/>
                  </a:cubicBezTo>
                  <a:cubicBezTo>
                    <a:pt x="221115" y="632122"/>
                    <a:pt x="212968" y="621563"/>
                    <a:pt x="194539" y="614638"/>
                  </a:cubicBezTo>
                  <a:cubicBezTo>
                    <a:pt x="167041" y="603742"/>
                    <a:pt x="144236" y="603457"/>
                    <a:pt x="114512" y="603307"/>
                  </a:cubicBezTo>
                  <a:cubicBezTo>
                    <a:pt x="79970" y="603936"/>
                    <a:pt x="-25860" y="579955"/>
                    <a:pt x="5857" y="518906"/>
                  </a:cubicBezTo>
                  <a:cubicBezTo>
                    <a:pt x="15577" y="502494"/>
                    <a:pt x="47646" y="498799"/>
                    <a:pt x="63100" y="493336"/>
                  </a:cubicBezTo>
                  <a:cubicBezTo>
                    <a:pt x="102206" y="478108"/>
                    <a:pt x="139761" y="453242"/>
                    <a:pt x="181094" y="445575"/>
                  </a:cubicBezTo>
                  <a:cubicBezTo>
                    <a:pt x="250246" y="433022"/>
                    <a:pt x="285875" y="482882"/>
                    <a:pt x="321751" y="532021"/>
                  </a:cubicBezTo>
                  <a:cubicBezTo>
                    <a:pt x="347735" y="539014"/>
                    <a:pt x="372564" y="549011"/>
                    <a:pt x="395003" y="562096"/>
                  </a:cubicBezTo>
                  <a:cubicBezTo>
                    <a:pt x="376858" y="542866"/>
                    <a:pt x="359659" y="522624"/>
                    <a:pt x="343695" y="501250"/>
                  </a:cubicBezTo>
                  <a:cubicBezTo>
                    <a:pt x="324472" y="475522"/>
                    <a:pt x="307489" y="448423"/>
                    <a:pt x="292320" y="420327"/>
                  </a:cubicBezTo>
                  <a:cubicBezTo>
                    <a:pt x="276866" y="412390"/>
                    <a:pt x="259996" y="407916"/>
                    <a:pt x="246881" y="396360"/>
                  </a:cubicBezTo>
                  <a:cubicBezTo>
                    <a:pt x="223760" y="378801"/>
                    <a:pt x="232439" y="362067"/>
                    <a:pt x="220650" y="341210"/>
                  </a:cubicBezTo>
                  <a:cubicBezTo>
                    <a:pt x="206388" y="317281"/>
                    <a:pt x="171718" y="311008"/>
                    <a:pt x="154076" y="290586"/>
                  </a:cubicBezTo>
                  <a:cubicBezTo>
                    <a:pt x="127635" y="261696"/>
                    <a:pt x="137356" y="245283"/>
                    <a:pt x="141942" y="212376"/>
                  </a:cubicBezTo>
                  <a:cubicBezTo>
                    <a:pt x="149085" y="149364"/>
                    <a:pt x="64089" y="55191"/>
                    <a:pt x="142010" y="7476"/>
                  </a:cubicBezTo>
                  <a:cubicBezTo>
                    <a:pt x="217180" y="-38809"/>
                    <a:pt x="307916" y="143009"/>
                    <a:pt x="331606" y="191647"/>
                  </a:cubicBezTo>
                  <a:cubicBezTo>
                    <a:pt x="375240" y="283189"/>
                    <a:pt x="310434" y="331025"/>
                    <a:pt x="304769" y="417082"/>
                  </a:cubicBezTo>
                  <a:cubicBezTo>
                    <a:pt x="321549" y="447134"/>
                    <a:pt x="340240" y="476189"/>
                    <a:pt x="361442" y="503880"/>
                  </a:cubicBezTo>
                  <a:cubicBezTo>
                    <a:pt x="431861" y="595895"/>
                    <a:pt x="527843" y="662684"/>
                    <a:pt x="631043" y="713218"/>
                  </a:cubicBezTo>
                  <a:cubicBezTo>
                    <a:pt x="602729" y="674382"/>
                    <a:pt x="582464" y="629305"/>
                    <a:pt x="574722" y="582068"/>
                  </a:cubicBezTo>
                  <a:cubicBezTo>
                    <a:pt x="573163" y="572528"/>
                    <a:pt x="572189" y="562456"/>
                    <a:pt x="571672" y="552129"/>
                  </a:cubicBezTo>
                  <a:cubicBezTo>
                    <a:pt x="551181" y="526108"/>
                    <a:pt x="537751" y="491245"/>
                    <a:pt x="536927" y="460871"/>
                  </a:cubicBezTo>
                  <a:cubicBezTo>
                    <a:pt x="533959" y="411858"/>
                    <a:pt x="572436" y="380412"/>
                    <a:pt x="566336" y="330426"/>
                  </a:cubicBezTo>
                  <a:cubicBezTo>
                    <a:pt x="560962" y="281795"/>
                    <a:pt x="540936" y="206830"/>
                    <a:pt x="605082" y="181140"/>
                  </a:cubicBezTo>
                  <a:cubicBezTo>
                    <a:pt x="653130" y="162989"/>
                    <a:pt x="678911" y="307291"/>
                    <a:pt x="671259" y="342679"/>
                  </a:cubicBezTo>
                  <a:cubicBezTo>
                    <a:pt x="664267" y="375968"/>
                    <a:pt x="638178" y="404432"/>
                    <a:pt x="623167" y="434079"/>
                  </a:cubicBezTo>
                  <a:cubicBezTo>
                    <a:pt x="609429" y="461898"/>
                    <a:pt x="599461" y="491777"/>
                    <a:pt x="590880" y="521409"/>
                  </a:cubicBezTo>
                  <a:cubicBezTo>
                    <a:pt x="589104" y="539905"/>
                    <a:pt x="588856" y="558776"/>
                    <a:pt x="591045" y="578336"/>
                  </a:cubicBezTo>
                  <a:cubicBezTo>
                    <a:pt x="592903" y="594958"/>
                    <a:pt x="597033" y="610479"/>
                    <a:pt x="602594" y="625310"/>
                  </a:cubicBezTo>
                  <a:cubicBezTo>
                    <a:pt x="607765" y="605263"/>
                    <a:pt x="615949" y="584226"/>
                    <a:pt x="627528" y="566218"/>
                  </a:cubicBezTo>
                  <a:cubicBezTo>
                    <a:pt x="624493" y="519543"/>
                    <a:pt x="647104" y="484223"/>
                    <a:pt x="686180" y="459537"/>
                  </a:cubicBezTo>
                  <a:cubicBezTo>
                    <a:pt x="709061" y="444961"/>
                    <a:pt x="771993" y="390253"/>
                    <a:pt x="794851" y="412301"/>
                  </a:cubicBezTo>
                  <a:cubicBezTo>
                    <a:pt x="806453" y="422800"/>
                    <a:pt x="818572" y="519326"/>
                    <a:pt x="811265" y="535349"/>
                  </a:cubicBezTo>
                  <a:cubicBezTo>
                    <a:pt x="791943" y="575091"/>
                    <a:pt x="729454" y="558956"/>
                    <a:pt x="696733" y="564726"/>
                  </a:cubicBezTo>
                  <a:cubicBezTo>
                    <a:pt x="680290" y="566937"/>
                    <a:pt x="643215" y="598188"/>
                    <a:pt x="631111" y="591728"/>
                  </a:cubicBezTo>
                  <a:cubicBezTo>
                    <a:pt x="622387" y="607031"/>
                    <a:pt x="615687" y="624193"/>
                    <a:pt x="610231" y="643439"/>
                  </a:cubicBezTo>
                  <a:cubicBezTo>
                    <a:pt x="623721" y="672344"/>
                    <a:pt x="642045" y="699001"/>
                    <a:pt x="659275" y="726543"/>
                  </a:cubicBezTo>
                  <a:cubicBezTo>
                    <a:pt x="673058" y="732838"/>
                    <a:pt x="686908" y="738916"/>
                    <a:pt x="700832" y="744686"/>
                  </a:cubicBezTo>
                  <a:cubicBezTo>
                    <a:pt x="797272" y="784653"/>
                    <a:pt x="897654" y="815155"/>
                    <a:pt x="997196" y="847275"/>
                  </a:cubicBezTo>
                  <a:cubicBezTo>
                    <a:pt x="981278" y="827228"/>
                    <a:pt x="967203" y="804325"/>
                    <a:pt x="955392" y="779842"/>
                  </a:cubicBezTo>
                  <a:cubicBezTo>
                    <a:pt x="931109" y="756272"/>
                    <a:pt x="899558" y="742520"/>
                    <a:pt x="877824" y="717609"/>
                  </a:cubicBezTo>
                  <a:cubicBezTo>
                    <a:pt x="845320" y="678819"/>
                    <a:pt x="818976" y="408404"/>
                    <a:pt x="893727" y="414646"/>
                  </a:cubicBezTo>
                  <a:cubicBezTo>
                    <a:pt x="940778" y="417936"/>
                    <a:pt x="995615" y="582788"/>
                    <a:pt x="999430" y="621750"/>
                  </a:cubicBezTo>
                  <a:cubicBezTo>
                    <a:pt x="1004923" y="674517"/>
                    <a:pt x="971415" y="717699"/>
                    <a:pt x="970800" y="768435"/>
                  </a:cubicBezTo>
                  <a:cubicBezTo>
                    <a:pt x="982320" y="797581"/>
                    <a:pt x="996515" y="825819"/>
                    <a:pt x="1014351" y="852858"/>
                  </a:cubicBezTo>
                  <a:cubicBezTo>
                    <a:pt x="1038836" y="860817"/>
                    <a:pt x="1063268" y="868874"/>
                    <a:pt x="1087521" y="877282"/>
                  </a:cubicBezTo>
                  <a:cubicBezTo>
                    <a:pt x="1225809" y="925178"/>
                    <a:pt x="1367854" y="972452"/>
                    <a:pt x="1500012" y="1035628"/>
                  </a:cubicBezTo>
                  <a:cubicBezTo>
                    <a:pt x="1506391" y="1038679"/>
                    <a:pt x="1501279" y="1048728"/>
                    <a:pt x="1494863" y="1046667"/>
                  </a:cubicBezTo>
                  <a:cubicBezTo>
                    <a:pt x="1394332" y="1014495"/>
                    <a:pt x="1295741" y="975532"/>
                    <a:pt x="1196851" y="937678"/>
                  </a:cubicBezTo>
                  <a:cubicBezTo>
                    <a:pt x="1159265" y="934546"/>
                    <a:pt x="1125623" y="951603"/>
                    <a:pt x="1092564" y="972856"/>
                  </a:cubicBezTo>
                  <a:cubicBezTo>
                    <a:pt x="1079434" y="991465"/>
                    <a:pt x="1067068" y="1015424"/>
                    <a:pt x="1059386" y="1029768"/>
                  </a:cubicBezTo>
                  <a:cubicBezTo>
                    <a:pt x="1038371" y="1071271"/>
                    <a:pt x="1038087" y="1112400"/>
                    <a:pt x="981315" y="1125522"/>
                  </a:cubicBezTo>
                  <a:cubicBezTo>
                    <a:pt x="953091" y="1131555"/>
                    <a:pt x="806138" y="1107289"/>
                    <a:pt x="803485" y="1075550"/>
                  </a:cubicBezTo>
                  <a:cubicBezTo>
                    <a:pt x="800435" y="1059715"/>
                    <a:pt x="933493" y="985769"/>
                    <a:pt x="954035" y="975022"/>
                  </a:cubicBezTo>
                  <a:cubicBezTo>
                    <a:pt x="1004369" y="947901"/>
                    <a:pt x="1058179" y="952412"/>
                    <a:pt x="1112545" y="944925"/>
                  </a:cubicBezTo>
                  <a:cubicBezTo>
                    <a:pt x="1128253" y="936120"/>
                    <a:pt x="1145379" y="928341"/>
                    <a:pt x="1162706" y="924653"/>
                  </a:cubicBezTo>
                  <a:cubicBezTo>
                    <a:pt x="1125271" y="910474"/>
                    <a:pt x="1087761" y="896595"/>
                    <a:pt x="1050033" y="883457"/>
                  </a:cubicBezTo>
                  <a:cubicBezTo>
                    <a:pt x="976684" y="857895"/>
                    <a:pt x="902210" y="834902"/>
                    <a:pt x="828599" y="809699"/>
                  </a:cubicBezTo>
                  <a:cubicBezTo>
                    <a:pt x="767901" y="808252"/>
                    <a:pt x="732872" y="858209"/>
                    <a:pt x="696403" y="900125"/>
                  </a:cubicBezTo>
                  <a:cubicBezTo>
                    <a:pt x="692408" y="904711"/>
                    <a:pt x="688174" y="909470"/>
                    <a:pt x="683760" y="914206"/>
                  </a:cubicBezTo>
                  <a:cubicBezTo>
                    <a:pt x="682913" y="922405"/>
                    <a:pt x="688376" y="929570"/>
                    <a:pt x="689059" y="940122"/>
                  </a:cubicBezTo>
                  <a:cubicBezTo>
                    <a:pt x="690280" y="969132"/>
                    <a:pt x="683947" y="982029"/>
                    <a:pt x="666403" y="1005157"/>
                  </a:cubicBezTo>
                  <a:cubicBezTo>
                    <a:pt x="628248" y="1053870"/>
                    <a:pt x="584217" y="1103047"/>
                    <a:pt x="527371" y="1131038"/>
                  </a:cubicBezTo>
                  <a:cubicBezTo>
                    <a:pt x="500324" y="1144310"/>
                    <a:pt x="486953" y="1150426"/>
                    <a:pt x="468922" y="1127606"/>
                  </a:cubicBezTo>
                  <a:cubicBezTo>
                    <a:pt x="457575" y="1112572"/>
                    <a:pt x="440202" y="1069345"/>
                    <a:pt x="439498" y="1049665"/>
                  </a:cubicBezTo>
                  <a:close/>
                </a:path>
              </a:pathLst>
            </a:custGeom>
            <a:solidFill>
              <a:srgbClr val="755983">
                <a:alpha val="5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 name="Google Shape;378;p25"/>
            <p:cNvSpPr/>
            <p:nvPr/>
          </p:nvSpPr>
          <p:spPr>
            <a:xfrm rot="-3762911" flipH="1">
              <a:off x="8497647" y="2907376"/>
              <a:ext cx="1445971" cy="2648450"/>
            </a:xfrm>
            <a:custGeom>
              <a:avLst/>
              <a:gdLst/>
              <a:ahLst/>
              <a:cxnLst/>
              <a:rect l="l" t="t" r="r" b="b"/>
              <a:pathLst>
                <a:path w="649856" h="1190281" extrusionOk="0">
                  <a:moveTo>
                    <a:pt x="605141" y="781808"/>
                  </a:moveTo>
                  <a:cubicBezTo>
                    <a:pt x="582867" y="790824"/>
                    <a:pt x="561118" y="805003"/>
                    <a:pt x="545942" y="824061"/>
                  </a:cubicBezTo>
                  <a:cubicBezTo>
                    <a:pt x="545912" y="824083"/>
                    <a:pt x="545889" y="824098"/>
                    <a:pt x="545859" y="824113"/>
                  </a:cubicBezTo>
                  <a:cubicBezTo>
                    <a:pt x="550281" y="810489"/>
                    <a:pt x="555332" y="797089"/>
                    <a:pt x="561096" y="783989"/>
                  </a:cubicBezTo>
                  <a:cubicBezTo>
                    <a:pt x="567848" y="780302"/>
                    <a:pt x="572292" y="773782"/>
                    <a:pt x="577306" y="767142"/>
                  </a:cubicBezTo>
                  <a:cubicBezTo>
                    <a:pt x="586824" y="754507"/>
                    <a:pt x="599438" y="744891"/>
                    <a:pt x="608903" y="732181"/>
                  </a:cubicBezTo>
                  <a:cubicBezTo>
                    <a:pt x="618174" y="719733"/>
                    <a:pt x="617432" y="693968"/>
                    <a:pt x="597564" y="692904"/>
                  </a:cubicBezTo>
                  <a:cubicBezTo>
                    <a:pt x="554380" y="690588"/>
                    <a:pt x="537960" y="756373"/>
                    <a:pt x="549974" y="789325"/>
                  </a:cubicBezTo>
                  <a:cubicBezTo>
                    <a:pt x="546294" y="797763"/>
                    <a:pt x="542914" y="806262"/>
                    <a:pt x="539811" y="814820"/>
                  </a:cubicBezTo>
                  <a:cubicBezTo>
                    <a:pt x="535817" y="802717"/>
                    <a:pt x="530458" y="790299"/>
                    <a:pt x="525556" y="779103"/>
                  </a:cubicBezTo>
                  <a:cubicBezTo>
                    <a:pt x="521382" y="769600"/>
                    <a:pt x="511827" y="756785"/>
                    <a:pt x="500270" y="762810"/>
                  </a:cubicBezTo>
                  <a:cubicBezTo>
                    <a:pt x="485483" y="770522"/>
                    <a:pt x="490475" y="789370"/>
                    <a:pt x="496605" y="800604"/>
                  </a:cubicBezTo>
                  <a:cubicBezTo>
                    <a:pt x="504542" y="815120"/>
                    <a:pt x="518542" y="828827"/>
                    <a:pt x="531837" y="838914"/>
                  </a:cubicBezTo>
                  <a:cubicBezTo>
                    <a:pt x="524829" y="862132"/>
                    <a:pt x="519583" y="885828"/>
                    <a:pt x="515694" y="910072"/>
                  </a:cubicBezTo>
                  <a:cubicBezTo>
                    <a:pt x="511159" y="894469"/>
                    <a:pt x="505479" y="878686"/>
                    <a:pt x="500480" y="864410"/>
                  </a:cubicBezTo>
                  <a:cubicBezTo>
                    <a:pt x="495383" y="849864"/>
                    <a:pt x="489163" y="829269"/>
                    <a:pt x="473297" y="823409"/>
                  </a:cubicBezTo>
                  <a:cubicBezTo>
                    <a:pt x="454823" y="816589"/>
                    <a:pt x="451353" y="853154"/>
                    <a:pt x="453414" y="862499"/>
                  </a:cubicBezTo>
                  <a:cubicBezTo>
                    <a:pt x="461246" y="897977"/>
                    <a:pt x="485506" y="923300"/>
                    <a:pt x="510732" y="947709"/>
                  </a:cubicBezTo>
                  <a:cubicBezTo>
                    <a:pt x="510133" y="953412"/>
                    <a:pt x="509556" y="959130"/>
                    <a:pt x="509068" y="964900"/>
                  </a:cubicBezTo>
                  <a:cubicBezTo>
                    <a:pt x="508147" y="975625"/>
                    <a:pt x="506828" y="987398"/>
                    <a:pt x="505591" y="999719"/>
                  </a:cubicBezTo>
                  <a:cubicBezTo>
                    <a:pt x="502503" y="994233"/>
                    <a:pt x="499086" y="988800"/>
                    <a:pt x="496882" y="982954"/>
                  </a:cubicBezTo>
                  <a:cubicBezTo>
                    <a:pt x="492288" y="970798"/>
                    <a:pt x="487102" y="958950"/>
                    <a:pt x="480597" y="947679"/>
                  </a:cubicBezTo>
                  <a:cubicBezTo>
                    <a:pt x="471723" y="932330"/>
                    <a:pt x="454298" y="916952"/>
                    <a:pt x="438837" y="933477"/>
                  </a:cubicBezTo>
                  <a:cubicBezTo>
                    <a:pt x="424673" y="948623"/>
                    <a:pt x="447598" y="974943"/>
                    <a:pt x="456914" y="985742"/>
                  </a:cubicBezTo>
                  <a:cubicBezTo>
                    <a:pt x="468096" y="998722"/>
                    <a:pt x="485416" y="1017832"/>
                    <a:pt x="503545" y="1022232"/>
                  </a:cubicBezTo>
                  <a:cubicBezTo>
                    <a:pt x="500929" y="1055881"/>
                    <a:pt x="500697" y="1091569"/>
                    <a:pt x="511159" y="1121141"/>
                  </a:cubicBezTo>
                  <a:cubicBezTo>
                    <a:pt x="462198" y="1060797"/>
                    <a:pt x="412037" y="1001870"/>
                    <a:pt x="370839" y="934983"/>
                  </a:cubicBezTo>
                  <a:cubicBezTo>
                    <a:pt x="358031" y="914187"/>
                    <a:pt x="346220" y="892881"/>
                    <a:pt x="335383" y="871155"/>
                  </a:cubicBezTo>
                  <a:cubicBezTo>
                    <a:pt x="336170" y="870780"/>
                    <a:pt x="336724" y="870023"/>
                    <a:pt x="336597" y="868899"/>
                  </a:cubicBezTo>
                  <a:cubicBezTo>
                    <a:pt x="332003" y="828872"/>
                    <a:pt x="332123" y="789812"/>
                    <a:pt x="335570" y="751366"/>
                  </a:cubicBezTo>
                  <a:cubicBezTo>
                    <a:pt x="338950" y="746248"/>
                    <a:pt x="343709" y="742141"/>
                    <a:pt x="349008" y="739495"/>
                  </a:cubicBezTo>
                  <a:cubicBezTo>
                    <a:pt x="364536" y="731492"/>
                    <a:pt x="461478" y="718317"/>
                    <a:pt x="443124" y="686788"/>
                  </a:cubicBezTo>
                  <a:cubicBezTo>
                    <a:pt x="428532" y="661847"/>
                    <a:pt x="372533" y="696673"/>
                    <a:pt x="360302" y="707495"/>
                  </a:cubicBezTo>
                  <a:cubicBezTo>
                    <a:pt x="351241" y="715701"/>
                    <a:pt x="342735" y="726148"/>
                    <a:pt x="336851" y="737667"/>
                  </a:cubicBezTo>
                  <a:cubicBezTo>
                    <a:pt x="339654" y="712584"/>
                    <a:pt x="343859" y="687755"/>
                    <a:pt x="349195" y="663107"/>
                  </a:cubicBezTo>
                  <a:cubicBezTo>
                    <a:pt x="354022" y="657576"/>
                    <a:pt x="359822" y="652817"/>
                    <a:pt x="365953" y="649137"/>
                  </a:cubicBezTo>
                  <a:cubicBezTo>
                    <a:pt x="378656" y="641605"/>
                    <a:pt x="467129" y="601609"/>
                    <a:pt x="440778" y="580902"/>
                  </a:cubicBezTo>
                  <a:cubicBezTo>
                    <a:pt x="421480" y="565374"/>
                    <a:pt x="377712" y="614311"/>
                    <a:pt x="368306" y="625605"/>
                  </a:cubicBezTo>
                  <a:cubicBezTo>
                    <a:pt x="363869" y="631211"/>
                    <a:pt x="358166" y="638330"/>
                    <a:pt x="353137" y="646094"/>
                  </a:cubicBezTo>
                  <a:cubicBezTo>
                    <a:pt x="359223" y="620509"/>
                    <a:pt x="366388" y="595089"/>
                    <a:pt x="374377" y="569743"/>
                  </a:cubicBezTo>
                  <a:cubicBezTo>
                    <a:pt x="377292" y="567764"/>
                    <a:pt x="380237" y="565876"/>
                    <a:pt x="382898" y="563957"/>
                  </a:cubicBezTo>
                  <a:cubicBezTo>
                    <a:pt x="398891" y="551255"/>
                    <a:pt x="456314" y="527723"/>
                    <a:pt x="456779" y="507488"/>
                  </a:cubicBezTo>
                  <a:cubicBezTo>
                    <a:pt x="457251" y="484900"/>
                    <a:pt x="416781" y="511722"/>
                    <a:pt x="409721" y="517373"/>
                  </a:cubicBezTo>
                  <a:cubicBezTo>
                    <a:pt x="399034" y="525684"/>
                    <a:pt x="389486" y="535682"/>
                    <a:pt x="381751" y="546998"/>
                  </a:cubicBezTo>
                  <a:cubicBezTo>
                    <a:pt x="385648" y="535284"/>
                    <a:pt x="389673" y="523586"/>
                    <a:pt x="393817" y="511880"/>
                  </a:cubicBezTo>
                  <a:cubicBezTo>
                    <a:pt x="398232" y="506439"/>
                    <a:pt x="404010" y="501688"/>
                    <a:pt x="408514" y="496659"/>
                  </a:cubicBezTo>
                  <a:cubicBezTo>
                    <a:pt x="421690" y="481131"/>
                    <a:pt x="477217" y="374308"/>
                    <a:pt x="428277" y="395486"/>
                  </a:cubicBezTo>
                  <a:cubicBezTo>
                    <a:pt x="385948" y="413562"/>
                    <a:pt x="390707" y="466742"/>
                    <a:pt x="388002" y="505502"/>
                  </a:cubicBezTo>
                  <a:cubicBezTo>
                    <a:pt x="384127" y="514255"/>
                    <a:pt x="380290" y="523159"/>
                    <a:pt x="376520" y="532189"/>
                  </a:cubicBezTo>
                  <a:cubicBezTo>
                    <a:pt x="376902" y="512382"/>
                    <a:pt x="374287" y="452360"/>
                    <a:pt x="351833" y="481603"/>
                  </a:cubicBezTo>
                  <a:cubicBezTo>
                    <a:pt x="337646" y="499956"/>
                    <a:pt x="353774" y="540455"/>
                    <a:pt x="363839" y="563845"/>
                  </a:cubicBezTo>
                  <a:cubicBezTo>
                    <a:pt x="355078" y="586740"/>
                    <a:pt x="346992" y="610257"/>
                    <a:pt x="340112" y="634111"/>
                  </a:cubicBezTo>
                  <a:cubicBezTo>
                    <a:pt x="339774" y="632830"/>
                    <a:pt x="339475" y="631616"/>
                    <a:pt x="339122" y="630304"/>
                  </a:cubicBezTo>
                  <a:cubicBezTo>
                    <a:pt x="335353" y="614776"/>
                    <a:pt x="334888" y="529132"/>
                    <a:pt x="308065" y="538072"/>
                  </a:cubicBezTo>
                  <a:cubicBezTo>
                    <a:pt x="284532" y="546069"/>
                    <a:pt x="303358" y="594069"/>
                    <a:pt x="309474" y="607244"/>
                  </a:cubicBezTo>
                  <a:cubicBezTo>
                    <a:pt x="316234" y="622278"/>
                    <a:pt x="325183" y="636622"/>
                    <a:pt x="335915" y="649257"/>
                  </a:cubicBezTo>
                  <a:cubicBezTo>
                    <a:pt x="329582" y="673216"/>
                    <a:pt x="324628" y="697430"/>
                    <a:pt x="321503" y="721584"/>
                  </a:cubicBezTo>
                  <a:cubicBezTo>
                    <a:pt x="317718" y="699476"/>
                    <a:pt x="321982" y="677368"/>
                    <a:pt x="312764" y="655717"/>
                  </a:cubicBezTo>
                  <a:cubicBezTo>
                    <a:pt x="307121" y="642542"/>
                    <a:pt x="285477" y="610542"/>
                    <a:pt x="275591" y="636419"/>
                  </a:cubicBezTo>
                  <a:cubicBezTo>
                    <a:pt x="265234" y="662769"/>
                    <a:pt x="287822" y="707480"/>
                    <a:pt x="301005" y="729123"/>
                  </a:cubicBezTo>
                  <a:cubicBezTo>
                    <a:pt x="306319" y="737570"/>
                    <a:pt x="312285" y="744936"/>
                    <a:pt x="318572" y="751988"/>
                  </a:cubicBezTo>
                  <a:cubicBezTo>
                    <a:pt x="316474" y="786664"/>
                    <a:pt x="318767" y="820936"/>
                    <a:pt x="327026" y="853888"/>
                  </a:cubicBezTo>
                  <a:cubicBezTo>
                    <a:pt x="296531" y="788950"/>
                    <a:pt x="274797" y="720295"/>
                    <a:pt x="262551" y="649115"/>
                  </a:cubicBezTo>
                  <a:cubicBezTo>
                    <a:pt x="247030" y="558891"/>
                    <a:pt x="244204" y="457959"/>
                    <a:pt x="259898" y="360848"/>
                  </a:cubicBezTo>
                  <a:cubicBezTo>
                    <a:pt x="269693" y="345620"/>
                    <a:pt x="280717" y="331800"/>
                    <a:pt x="292596" y="318947"/>
                  </a:cubicBezTo>
                  <a:cubicBezTo>
                    <a:pt x="298285" y="319997"/>
                    <a:pt x="304220" y="320454"/>
                    <a:pt x="309946" y="321128"/>
                  </a:cubicBezTo>
                  <a:cubicBezTo>
                    <a:pt x="326884" y="323009"/>
                    <a:pt x="405951" y="331950"/>
                    <a:pt x="409713" y="307481"/>
                  </a:cubicBezTo>
                  <a:cubicBezTo>
                    <a:pt x="412366" y="288124"/>
                    <a:pt x="340973" y="291428"/>
                    <a:pt x="305584" y="305525"/>
                  </a:cubicBezTo>
                  <a:cubicBezTo>
                    <a:pt x="323601" y="287756"/>
                    <a:pt x="343020" y="271531"/>
                    <a:pt x="362655" y="255441"/>
                  </a:cubicBezTo>
                  <a:cubicBezTo>
                    <a:pt x="367954" y="256850"/>
                    <a:pt x="372945" y="259023"/>
                    <a:pt x="378184" y="260425"/>
                  </a:cubicBezTo>
                  <a:cubicBezTo>
                    <a:pt x="390887" y="263250"/>
                    <a:pt x="449247" y="268421"/>
                    <a:pt x="451121" y="249131"/>
                  </a:cubicBezTo>
                  <a:cubicBezTo>
                    <a:pt x="452732" y="224167"/>
                    <a:pt x="397190" y="235716"/>
                    <a:pt x="373740" y="246351"/>
                  </a:cubicBezTo>
                  <a:cubicBezTo>
                    <a:pt x="387170" y="235341"/>
                    <a:pt x="400533" y="224205"/>
                    <a:pt x="413491" y="212521"/>
                  </a:cubicBezTo>
                  <a:cubicBezTo>
                    <a:pt x="421832" y="209112"/>
                    <a:pt x="430069" y="205214"/>
                    <a:pt x="438890" y="203011"/>
                  </a:cubicBezTo>
                  <a:cubicBezTo>
                    <a:pt x="457244" y="198777"/>
                    <a:pt x="472300" y="196424"/>
                    <a:pt x="485483" y="180423"/>
                  </a:cubicBezTo>
                  <a:cubicBezTo>
                    <a:pt x="503365" y="157364"/>
                    <a:pt x="487837" y="143717"/>
                    <a:pt x="462422" y="152185"/>
                  </a:cubicBezTo>
                  <a:cubicBezTo>
                    <a:pt x="442187" y="159245"/>
                    <a:pt x="430421" y="172892"/>
                    <a:pt x="421480" y="191245"/>
                  </a:cubicBezTo>
                  <a:cubicBezTo>
                    <a:pt x="419546" y="195112"/>
                    <a:pt x="417755" y="199047"/>
                    <a:pt x="415679" y="202779"/>
                  </a:cubicBezTo>
                  <a:cubicBezTo>
                    <a:pt x="401552" y="213833"/>
                    <a:pt x="387065" y="224482"/>
                    <a:pt x="372601" y="235162"/>
                  </a:cubicBezTo>
                  <a:cubicBezTo>
                    <a:pt x="375651" y="231070"/>
                    <a:pt x="378686" y="226985"/>
                    <a:pt x="381489" y="222774"/>
                  </a:cubicBezTo>
                  <a:cubicBezTo>
                    <a:pt x="387132" y="215242"/>
                    <a:pt x="399843" y="199714"/>
                    <a:pt x="397482" y="189364"/>
                  </a:cubicBezTo>
                  <a:cubicBezTo>
                    <a:pt x="394192" y="177134"/>
                    <a:pt x="383835" y="180896"/>
                    <a:pt x="375366" y="187011"/>
                  </a:cubicBezTo>
                  <a:cubicBezTo>
                    <a:pt x="355865" y="201640"/>
                    <a:pt x="358099" y="226086"/>
                    <a:pt x="355438" y="247939"/>
                  </a:cubicBezTo>
                  <a:cubicBezTo>
                    <a:pt x="346489" y="254662"/>
                    <a:pt x="337608" y="261466"/>
                    <a:pt x="328922" y="268481"/>
                  </a:cubicBezTo>
                  <a:cubicBezTo>
                    <a:pt x="324043" y="272423"/>
                    <a:pt x="318812" y="276680"/>
                    <a:pt x="313461" y="281169"/>
                  </a:cubicBezTo>
                  <a:cubicBezTo>
                    <a:pt x="315252" y="277871"/>
                    <a:pt x="317171" y="274589"/>
                    <a:pt x="319367" y="271239"/>
                  </a:cubicBezTo>
                  <a:cubicBezTo>
                    <a:pt x="325955" y="261354"/>
                    <a:pt x="353250" y="199242"/>
                    <a:pt x="318895" y="216179"/>
                  </a:cubicBezTo>
                  <a:cubicBezTo>
                    <a:pt x="294095" y="227720"/>
                    <a:pt x="287200" y="274521"/>
                    <a:pt x="290370" y="302063"/>
                  </a:cubicBezTo>
                  <a:cubicBezTo>
                    <a:pt x="280897" y="311446"/>
                    <a:pt x="272091" y="321563"/>
                    <a:pt x="265136" y="332302"/>
                  </a:cubicBezTo>
                  <a:cubicBezTo>
                    <a:pt x="278042" y="268309"/>
                    <a:pt x="299409" y="206676"/>
                    <a:pt x="330931" y="151616"/>
                  </a:cubicBezTo>
                  <a:cubicBezTo>
                    <a:pt x="331583" y="151833"/>
                    <a:pt x="332287" y="151908"/>
                    <a:pt x="333082" y="151631"/>
                  </a:cubicBezTo>
                  <a:cubicBezTo>
                    <a:pt x="350312" y="145673"/>
                    <a:pt x="439354" y="145620"/>
                    <a:pt x="430811" y="114954"/>
                  </a:cubicBezTo>
                  <a:cubicBezTo>
                    <a:pt x="423241" y="87817"/>
                    <a:pt x="370360" y="113252"/>
                    <a:pt x="342742" y="132011"/>
                  </a:cubicBezTo>
                  <a:cubicBezTo>
                    <a:pt x="351031" y="118993"/>
                    <a:pt x="359867" y="106350"/>
                    <a:pt x="369415" y="94239"/>
                  </a:cubicBezTo>
                  <a:cubicBezTo>
                    <a:pt x="389313" y="90312"/>
                    <a:pt x="412022" y="88844"/>
                    <a:pt x="430773" y="81080"/>
                  </a:cubicBezTo>
                  <a:cubicBezTo>
                    <a:pt x="440141" y="77197"/>
                    <a:pt x="451068" y="64974"/>
                    <a:pt x="439894" y="56199"/>
                  </a:cubicBezTo>
                  <a:cubicBezTo>
                    <a:pt x="432160" y="50128"/>
                    <a:pt x="419689" y="54887"/>
                    <a:pt x="409863" y="59908"/>
                  </a:cubicBezTo>
                  <a:cubicBezTo>
                    <a:pt x="406176" y="61535"/>
                    <a:pt x="402519" y="63558"/>
                    <a:pt x="398996" y="65874"/>
                  </a:cubicBezTo>
                  <a:cubicBezTo>
                    <a:pt x="395369" y="67897"/>
                    <a:pt x="391592" y="70138"/>
                    <a:pt x="387814" y="72581"/>
                  </a:cubicBezTo>
                  <a:cubicBezTo>
                    <a:pt x="393458" y="66308"/>
                    <a:pt x="399296" y="60193"/>
                    <a:pt x="405344" y="54243"/>
                  </a:cubicBezTo>
                  <a:cubicBezTo>
                    <a:pt x="409001" y="52361"/>
                    <a:pt x="412329" y="49911"/>
                    <a:pt x="416016" y="47970"/>
                  </a:cubicBezTo>
                  <a:cubicBezTo>
                    <a:pt x="420933" y="45384"/>
                    <a:pt x="426269" y="43563"/>
                    <a:pt x="431328" y="41300"/>
                  </a:cubicBezTo>
                  <a:cubicBezTo>
                    <a:pt x="437001" y="38767"/>
                    <a:pt x="442375" y="35424"/>
                    <a:pt x="447606" y="32112"/>
                  </a:cubicBezTo>
                  <a:cubicBezTo>
                    <a:pt x="455033" y="27398"/>
                    <a:pt x="471266" y="17746"/>
                    <a:pt x="468958" y="6946"/>
                  </a:cubicBezTo>
                  <a:cubicBezTo>
                    <a:pt x="466282" y="-5584"/>
                    <a:pt x="440793" y="2008"/>
                    <a:pt x="434288" y="5342"/>
                  </a:cubicBezTo>
                  <a:cubicBezTo>
                    <a:pt x="419187" y="13084"/>
                    <a:pt x="411227" y="30741"/>
                    <a:pt x="404467" y="46044"/>
                  </a:cubicBezTo>
                  <a:cubicBezTo>
                    <a:pt x="403231" y="47243"/>
                    <a:pt x="402204" y="48607"/>
                    <a:pt x="401364" y="50098"/>
                  </a:cubicBezTo>
                  <a:cubicBezTo>
                    <a:pt x="395054" y="56064"/>
                    <a:pt x="388961" y="62179"/>
                    <a:pt x="383078" y="68437"/>
                  </a:cubicBezTo>
                  <a:cubicBezTo>
                    <a:pt x="391014" y="48749"/>
                    <a:pt x="398869" y="19911"/>
                    <a:pt x="383715" y="16194"/>
                  </a:cubicBezTo>
                  <a:cubicBezTo>
                    <a:pt x="370614" y="12979"/>
                    <a:pt x="359260" y="27151"/>
                    <a:pt x="356165" y="38182"/>
                  </a:cubicBezTo>
                  <a:cubicBezTo>
                    <a:pt x="351721" y="54025"/>
                    <a:pt x="359290" y="72304"/>
                    <a:pt x="367032" y="86438"/>
                  </a:cubicBezTo>
                  <a:cubicBezTo>
                    <a:pt x="359522" y="95379"/>
                    <a:pt x="352425" y="104604"/>
                    <a:pt x="345673" y="114047"/>
                  </a:cubicBezTo>
                  <a:cubicBezTo>
                    <a:pt x="348963" y="88296"/>
                    <a:pt x="347404" y="53763"/>
                    <a:pt x="326089" y="53621"/>
                  </a:cubicBezTo>
                  <a:cubicBezTo>
                    <a:pt x="288474" y="53366"/>
                    <a:pt x="313566" y="122935"/>
                    <a:pt x="327881" y="140749"/>
                  </a:cubicBezTo>
                  <a:cubicBezTo>
                    <a:pt x="311250" y="167713"/>
                    <a:pt x="297295" y="196281"/>
                    <a:pt x="285784" y="226004"/>
                  </a:cubicBezTo>
                  <a:cubicBezTo>
                    <a:pt x="285514" y="215677"/>
                    <a:pt x="284180" y="205297"/>
                    <a:pt x="281872" y="194970"/>
                  </a:cubicBezTo>
                  <a:cubicBezTo>
                    <a:pt x="281902" y="194880"/>
                    <a:pt x="281984" y="194857"/>
                    <a:pt x="281999" y="194767"/>
                  </a:cubicBezTo>
                  <a:cubicBezTo>
                    <a:pt x="286781" y="173933"/>
                    <a:pt x="309174" y="165233"/>
                    <a:pt x="315350" y="145485"/>
                  </a:cubicBezTo>
                  <a:cubicBezTo>
                    <a:pt x="318977" y="133907"/>
                    <a:pt x="315747" y="119120"/>
                    <a:pt x="301125" y="120477"/>
                  </a:cubicBezTo>
                  <a:cubicBezTo>
                    <a:pt x="281872" y="122260"/>
                    <a:pt x="274579" y="146962"/>
                    <a:pt x="273995" y="168620"/>
                  </a:cubicBezTo>
                  <a:cubicBezTo>
                    <a:pt x="270248" y="158398"/>
                    <a:pt x="265788" y="148333"/>
                    <a:pt x="260774" y="138546"/>
                  </a:cubicBezTo>
                  <a:cubicBezTo>
                    <a:pt x="266830" y="125618"/>
                    <a:pt x="275561" y="114362"/>
                    <a:pt x="281190" y="101119"/>
                  </a:cubicBezTo>
                  <a:cubicBezTo>
                    <a:pt x="285739" y="90402"/>
                    <a:pt x="284907" y="77909"/>
                    <a:pt x="271634" y="75511"/>
                  </a:cubicBezTo>
                  <a:cubicBezTo>
                    <a:pt x="249832" y="71592"/>
                    <a:pt x="243230" y="90297"/>
                    <a:pt x="243799" y="109250"/>
                  </a:cubicBezTo>
                  <a:cubicBezTo>
                    <a:pt x="240517" y="104169"/>
                    <a:pt x="237129" y="99246"/>
                    <a:pt x="233689" y="94442"/>
                  </a:cubicBezTo>
                  <a:cubicBezTo>
                    <a:pt x="233607" y="93970"/>
                    <a:pt x="233524" y="93490"/>
                    <a:pt x="233284" y="92995"/>
                  </a:cubicBezTo>
                  <a:cubicBezTo>
                    <a:pt x="229080" y="84474"/>
                    <a:pt x="230826" y="74904"/>
                    <a:pt x="227454" y="66218"/>
                  </a:cubicBezTo>
                  <a:cubicBezTo>
                    <a:pt x="225393" y="60905"/>
                    <a:pt x="221705" y="56326"/>
                    <a:pt x="217853" y="52197"/>
                  </a:cubicBezTo>
                  <a:cubicBezTo>
                    <a:pt x="211723" y="45624"/>
                    <a:pt x="201605" y="37920"/>
                    <a:pt x="192289" y="42132"/>
                  </a:cubicBezTo>
                  <a:cubicBezTo>
                    <a:pt x="181400" y="47056"/>
                    <a:pt x="187343" y="65529"/>
                    <a:pt x="191675" y="72559"/>
                  </a:cubicBezTo>
                  <a:cubicBezTo>
                    <a:pt x="199627" y="85471"/>
                    <a:pt x="212532" y="93280"/>
                    <a:pt x="225820" y="99590"/>
                  </a:cubicBezTo>
                  <a:cubicBezTo>
                    <a:pt x="229268" y="105691"/>
                    <a:pt x="232887" y="111724"/>
                    <a:pt x="236560" y="117719"/>
                  </a:cubicBezTo>
                  <a:cubicBezTo>
                    <a:pt x="233187" y="115268"/>
                    <a:pt x="229889" y="113020"/>
                    <a:pt x="227154" y="111012"/>
                  </a:cubicBezTo>
                  <a:cubicBezTo>
                    <a:pt x="217913" y="104244"/>
                    <a:pt x="200728" y="97087"/>
                    <a:pt x="193961" y="111289"/>
                  </a:cubicBezTo>
                  <a:cubicBezTo>
                    <a:pt x="188242" y="123280"/>
                    <a:pt x="203853" y="133944"/>
                    <a:pt x="212660" y="137961"/>
                  </a:cubicBezTo>
                  <a:cubicBezTo>
                    <a:pt x="224591" y="143402"/>
                    <a:pt x="240959" y="148610"/>
                    <a:pt x="254494" y="148131"/>
                  </a:cubicBezTo>
                  <a:cubicBezTo>
                    <a:pt x="254846" y="148760"/>
                    <a:pt x="255206" y="149390"/>
                    <a:pt x="255536" y="150019"/>
                  </a:cubicBezTo>
                  <a:cubicBezTo>
                    <a:pt x="258946" y="156457"/>
                    <a:pt x="261914" y="162947"/>
                    <a:pt x="264589" y="169497"/>
                  </a:cubicBezTo>
                  <a:cubicBezTo>
                    <a:pt x="258601" y="164671"/>
                    <a:pt x="251699" y="160923"/>
                    <a:pt x="244556" y="158450"/>
                  </a:cubicBezTo>
                  <a:cubicBezTo>
                    <a:pt x="235473" y="155310"/>
                    <a:pt x="221113" y="151541"/>
                    <a:pt x="213386" y="159455"/>
                  </a:cubicBezTo>
                  <a:cubicBezTo>
                    <a:pt x="204783" y="168253"/>
                    <a:pt x="216182" y="183399"/>
                    <a:pt x="223399" y="188532"/>
                  </a:cubicBezTo>
                  <a:cubicBezTo>
                    <a:pt x="237047" y="198260"/>
                    <a:pt x="257664" y="196866"/>
                    <a:pt x="273545" y="196476"/>
                  </a:cubicBezTo>
                  <a:cubicBezTo>
                    <a:pt x="277150" y="210288"/>
                    <a:pt x="279496" y="224467"/>
                    <a:pt x="280680" y="239223"/>
                  </a:cubicBezTo>
                  <a:cubicBezTo>
                    <a:pt x="280687" y="239343"/>
                    <a:pt x="280777" y="239373"/>
                    <a:pt x="280807" y="239486"/>
                  </a:cubicBezTo>
                  <a:cubicBezTo>
                    <a:pt x="251346" y="321495"/>
                    <a:pt x="239550" y="411427"/>
                    <a:pt x="239790" y="499687"/>
                  </a:cubicBezTo>
                  <a:cubicBezTo>
                    <a:pt x="232243" y="476469"/>
                    <a:pt x="221713" y="453125"/>
                    <a:pt x="210599" y="430732"/>
                  </a:cubicBezTo>
                  <a:cubicBezTo>
                    <a:pt x="211738" y="423350"/>
                    <a:pt x="213199" y="415878"/>
                    <a:pt x="215830" y="408631"/>
                  </a:cubicBezTo>
                  <a:cubicBezTo>
                    <a:pt x="221945" y="391687"/>
                    <a:pt x="263832" y="331455"/>
                    <a:pt x="227589" y="322987"/>
                  </a:cubicBezTo>
                  <a:cubicBezTo>
                    <a:pt x="188152" y="313746"/>
                    <a:pt x="194320" y="376406"/>
                    <a:pt x="203359" y="416365"/>
                  </a:cubicBezTo>
                  <a:cubicBezTo>
                    <a:pt x="196104" y="402216"/>
                    <a:pt x="188842" y="388562"/>
                    <a:pt x="182224" y="375716"/>
                  </a:cubicBezTo>
                  <a:cubicBezTo>
                    <a:pt x="176761" y="365112"/>
                    <a:pt x="171657" y="354365"/>
                    <a:pt x="166696" y="343574"/>
                  </a:cubicBezTo>
                  <a:cubicBezTo>
                    <a:pt x="168075" y="338260"/>
                    <a:pt x="170683" y="333112"/>
                    <a:pt x="173471" y="328638"/>
                  </a:cubicBezTo>
                  <a:cubicBezTo>
                    <a:pt x="180531" y="315463"/>
                    <a:pt x="191353" y="305578"/>
                    <a:pt x="195587" y="290994"/>
                  </a:cubicBezTo>
                  <a:cubicBezTo>
                    <a:pt x="199349" y="278756"/>
                    <a:pt x="204056" y="244874"/>
                    <a:pt x="185702" y="241112"/>
                  </a:cubicBezTo>
                  <a:cubicBezTo>
                    <a:pt x="165939" y="237350"/>
                    <a:pt x="154644" y="270287"/>
                    <a:pt x="153228" y="283934"/>
                  </a:cubicBezTo>
                  <a:cubicBezTo>
                    <a:pt x="152186" y="294141"/>
                    <a:pt x="152628" y="305076"/>
                    <a:pt x="154180" y="315845"/>
                  </a:cubicBezTo>
                  <a:cubicBezTo>
                    <a:pt x="143492" y="291976"/>
                    <a:pt x="132715" y="268256"/>
                    <a:pt x="119832" y="245631"/>
                  </a:cubicBezTo>
                  <a:cubicBezTo>
                    <a:pt x="119705" y="240475"/>
                    <a:pt x="119825" y="235319"/>
                    <a:pt x="119345" y="230275"/>
                  </a:cubicBezTo>
                  <a:cubicBezTo>
                    <a:pt x="117936" y="208160"/>
                    <a:pt x="85462" y="111686"/>
                    <a:pt x="59112" y="160631"/>
                  </a:cubicBezTo>
                  <a:cubicBezTo>
                    <a:pt x="38232" y="199826"/>
                    <a:pt x="82539" y="223208"/>
                    <a:pt x="109272" y="245436"/>
                  </a:cubicBezTo>
                  <a:cubicBezTo>
                    <a:pt x="116782" y="260080"/>
                    <a:pt x="123692" y="275009"/>
                    <a:pt x="130347" y="290065"/>
                  </a:cubicBezTo>
                  <a:cubicBezTo>
                    <a:pt x="127694" y="288086"/>
                    <a:pt x="125018" y="286130"/>
                    <a:pt x="122643" y="283927"/>
                  </a:cubicBezTo>
                  <a:cubicBezTo>
                    <a:pt x="113702" y="275451"/>
                    <a:pt x="61465" y="233101"/>
                    <a:pt x="54877" y="262276"/>
                  </a:cubicBezTo>
                  <a:cubicBezTo>
                    <a:pt x="49069" y="285950"/>
                    <a:pt x="116572" y="302408"/>
                    <a:pt x="137542" y="306432"/>
                  </a:cubicBezTo>
                  <a:cubicBezTo>
                    <a:pt x="146843" y="327821"/>
                    <a:pt x="156038" y="349299"/>
                    <a:pt x="166373" y="370313"/>
                  </a:cubicBezTo>
                  <a:cubicBezTo>
                    <a:pt x="169191" y="376039"/>
                    <a:pt x="172077" y="381637"/>
                    <a:pt x="174947" y="387250"/>
                  </a:cubicBezTo>
                  <a:cubicBezTo>
                    <a:pt x="171470" y="384687"/>
                    <a:pt x="167947" y="382177"/>
                    <a:pt x="164530" y="379441"/>
                  </a:cubicBezTo>
                  <a:cubicBezTo>
                    <a:pt x="144767" y="364385"/>
                    <a:pt x="99117" y="308381"/>
                    <a:pt x="70413" y="328615"/>
                  </a:cubicBezTo>
                  <a:cubicBezTo>
                    <a:pt x="34327" y="353916"/>
                    <a:pt x="164312" y="394137"/>
                    <a:pt x="180755" y="398664"/>
                  </a:cubicBezTo>
                  <a:cubicBezTo>
                    <a:pt x="192627" y="421656"/>
                    <a:pt x="204386" y="444431"/>
                    <a:pt x="214173" y="468923"/>
                  </a:cubicBezTo>
                  <a:cubicBezTo>
                    <a:pt x="210351" y="466142"/>
                    <a:pt x="206372" y="463474"/>
                    <a:pt x="202175" y="460851"/>
                  </a:cubicBezTo>
                  <a:cubicBezTo>
                    <a:pt x="190416" y="453320"/>
                    <a:pt x="181939" y="444851"/>
                    <a:pt x="171117" y="436383"/>
                  </a:cubicBezTo>
                  <a:cubicBezTo>
                    <a:pt x="157942" y="425561"/>
                    <a:pt x="116055" y="402973"/>
                    <a:pt x="99117" y="416620"/>
                  </a:cubicBezTo>
                  <a:cubicBezTo>
                    <a:pt x="67565" y="442318"/>
                    <a:pt x="192679" y="472737"/>
                    <a:pt x="217344" y="476911"/>
                  </a:cubicBezTo>
                  <a:cubicBezTo>
                    <a:pt x="225108" y="497079"/>
                    <a:pt x="232340" y="517328"/>
                    <a:pt x="240614" y="537278"/>
                  </a:cubicBezTo>
                  <a:cubicBezTo>
                    <a:pt x="241873" y="568124"/>
                    <a:pt x="244466" y="598603"/>
                    <a:pt x="248259" y="628258"/>
                  </a:cubicBezTo>
                  <a:cubicBezTo>
                    <a:pt x="258384" y="707540"/>
                    <a:pt x="282029" y="783697"/>
                    <a:pt x="315560" y="855664"/>
                  </a:cubicBezTo>
                  <a:cubicBezTo>
                    <a:pt x="302384" y="844288"/>
                    <a:pt x="288782" y="833376"/>
                    <a:pt x="274812" y="822914"/>
                  </a:cubicBezTo>
                  <a:cubicBezTo>
                    <a:pt x="268711" y="809574"/>
                    <a:pt x="263720" y="800169"/>
                    <a:pt x="262716" y="785068"/>
                  </a:cubicBezTo>
                  <a:cubicBezTo>
                    <a:pt x="261861" y="772298"/>
                    <a:pt x="261344" y="759543"/>
                    <a:pt x="259733" y="746832"/>
                  </a:cubicBezTo>
                  <a:cubicBezTo>
                    <a:pt x="258031" y="733433"/>
                    <a:pt x="253602" y="710021"/>
                    <a:pt x="236702" y="707832"/>
                  </a:cubicBezTo>
                  <a:cubicBezTo>
                    <a:pt x="215477" y="705082"/>
                    <a:pt x="216362" y="732638"/>
                    <a:pt x="217958" y="746615"/>
                  </a:cubicBezTo>
                  <a:cubicBezTo>
                    <a:pt x="220259" y="766775"/>
                    <a:pt x="227776" y="784506"/>
                    <a:pt x="240637" y="798663"/>
                  </a:cubicBezTo>
                  <a:cubicBezTo>
                    <a:pt x="228076" y="790217"/>
                    <a:pt x="215298" y="782070"/>
                    <a:pt x="202317" y="774261"/>
                  </a:cubicBezTo>
                  <a:cubicBezTo>
                    <a:pt x="193691" y="744262"/>
                    <a:pt x="210801" y="671448"/>
                    <a:pt x="163331" y="682869"/>
                  </a:cubicBezTo>
                  <a:cubicBezTo>
                    <a:pt x="129373" y="691038"/>
                    <a:pt x="143507" y="726148"/>
                    <a:pt x="162034" y="751247"/>
                  </a:cubicBezTo>
                  <a:cubicBezTo>
                    <a:pt x="148874" y="744134"/>
                    <a:pt x="135571" y="737322"/>
                    <a:pt x="122170" y="730765"/>
                  </a:cubicBezTo>
                  <a:cubicBezTo>
                    <a:pt x="111378" y="718062"/>
                    <a:pt x="98345" y="706461"/>
                    <a:pt x="87096" y="694335"/>
                  </a:cubicBezTo>
                  <a:cubicBezTo>
                    <a:pt x="76769" y="683184"/>
                    <a:pt x="64732" y="672070"/>
                    <a:pt x="50410" y="666382"/>
                  </a:cubicBezTo>
                  <a:cubicBezTo>
                    <a:pt x="33435" y="659637"/>
                    <a:pt x="7264" y="654750"/>
                    <a:pt x="1111" y="677518"/>
                  </a:cubicBezTo>
                  <a:cubicBezTo>
                    <a:pt x="-5027" y="700211"/>
                    <a:pt x="15426" y="718182"/>
                    <a:pt x="33922" y="725436"/>
                  </a:cubicBezTo>
                  <a:cubicBezTo>
                    <a:pt x="59936" y="735643"/>
                    <a:pt x="89794" y="734617"/>
                    <a:pt x="117187" y="738866"/>
                  </a:cubicBezTo>
                  <a:cubicBezTo>
                    <a:pt x="132236" y="747492"/>
                    <a:pt x="147067" y="756418"/>
                    <a:pt x="161719" y="765568"/>
                  </a:cubicBezTo>
                  <a:cubicBezTo>
                    <a:pt x="149915" y="763852"/>
                    <a:pt x="137557" y="764062"/>
                    <a:pt x="127139" y="764676"/>
                  </a:cubicBezTo>
                  <a:cubicBezTo>
                    <a:pt x="112697" y="765516"/>
                    <a:pt x="82457" y="768993"/>
                    <a:pt x="80636" y="788358"/>
                  </a:cubicBezTo>
                  <a:cubicBezTo>
                    <a:pt x="78680" y="809230"/>
                    <a:pt x="98113" y="813284"/>
                    <a:pt x="114369" y="809867"/>
                  </a:cubicBezTo>
                  <a:cubicBezTo>
                    <a:pt x="127109" y="807184"/>
                    <a:pt x="139393" y="800926"/>
                    <a:pt x="151002" y="795245"/>
                  </a:cubicBezTo>
                  <a:cubicBezTo>
                    <a:pt x="163885" y="788950"/>
                    <a:pt x="174220" y="784626"/>
                    <a:pt x="187455" y="781958"/>
                  </a:cubicBezTo>
                  <a:cubicBezTo>
                    <a:pt x="205127" y="793424"/>
                    <a:pt x="222627" y="805168"/>
                    <a:pt x="240067" y="817069"/>
                  </a:cubicBezTo>
                  <a:cubicBezTo>
                    <a:pt x="209894" y="812737"/>
                    <a:pt x="167812" y="819002"/>
                    <a:pt x="157530" y="844295"/>
                  </a:cubicBezTo>
                  <a:cubicBezTo>
                    <a:pt x="149181" y="864867"/>
                    <a:pt x="172631" y="873081"/>
                    <a:pt x="188070" y="872271"/>
                  </a:cubicBezTo>
                  <a:cubicBezTo>
                    <a:pt x="199627" y="871664"/>
                    <a:pt x="209984" y="867715"/>
                    <a:pt x="219187" y="860865"/>
                  </a:cubicBezTo>
                  <a:cubicBezTo>
                    <a:pt x="225063" y="856481"/>
                    <a:pt x="229762" y="850463"/>
                    <a:pt x="234581" y="845000"/>
                  </a:cubicBezTo>
                  <a:cubicBezTo>
                    <a:pt x="241281" y="837416"/>
                    <a:pt x="249225" y="832942"/>
                    <a:pt x="258069" y="829367"/>
                  </a:cubicBezTo>
                  <a:cubicBezTo>
                    <a:pt x="280343" y="844692"/>
                    <a:pt x="302631" y="860183"/>
                    <a:pt x="325190" y="875606"/>
                  </a:cubicBezTo>
                  <a:cubicBezTo>
                    <a:pt x="333044" y="891442"/>
                    <a:pt x="341341" y="907082"/>
                    <a:pt x="350117" y="922483"/>
                  </a:cubicBezTo>
                  <a:cubicBezTo>
                    <a:pt x="376115" y="968138"/>
                    <a:pt x="406146" y="1013883"/>
                    <a:pt x="439197" y="1057417"/>
                  </a:cubicBezTo>
                  <a:cubicBezTo>
                    <a:pt x="424703" y="1048791"/>
                    <a:pt x="408582" y="1041694"/>
                    <a:pt x="391839" y="1035714"/>
                  </a:cubicBezTo>
                  <a:cubicBezTo>
                    <a:pt x="391554" y="1035399"/>
                    <a:pt x="391307" y="1035054"/>
                    <a:pt x="390947" y="1034784"/>
                  </a:cubicBezTo>
                  <a:cubicBezTo>
                    <a:pt x="363989" y="1015007"/>
                    <a:pt x="354509" y="987743"/>
                    <a:pt x="337406" y="960269"/>
                  </a:cubicBezTo>
                  <a:cubicBezTo>
                    <a:pt x="325715" y="941496"/>
                    <a:pt x="309639" y="925271"/>
                    <a:pt x="286054" y="930644"/>
                  </a:cubicBezTo>
                  <a:cubicBezTo>
                    <a:pt x="262626" y="935988"/>
                    <a:pt x="274737" y="964638"/>
                    <a:pt x="283108" y="976989"/>
                  </a:cubicBezTo>
                  <a:cubicBezTo>
                    <a:pt x="294148" y="993266"/>
                    <a:pt x="310088" y="1006246"/>
                    <a:pt x="327393" y="1017083"/>
                  </a:cubicBezTo>
                  <a:cubicBezTo>
                    <a:pt x="317471" y="1014647"/>
                    <a:pt x="307840" y="1012369"/>
                    <a:pt x="298839" y="1010166"/>
                  </a:cubicBezTo>
                  <a:cubicBezTo>
                    <a:pt x="290940" y="1008240"/>
                    <a:pt x="283026" y="1006434"/>
                    <a:pt x="275082" y="1004680"/>
                  </a:cubicBezTo>
                  <a:cubicBezTo>
                    <a:pt x="274812" y="1004568"/>
                    <a:pt x="274482" y="1004553"/>
                    <a:pt x="274190" y="1004478"/>
                  </a:cubicBezTo>
                  <a:cubicBezTo>
                    <a:pt x="272286" y="1004058"/>
                    <a:pt x="270367" y="1003661"/>
                    <a:pt x="268464" y="1003249"/>
                  </a:cubicBezTo>
                  <a:cubicBezTo>
                    <a:pt x="264837" y="996736"/>
                    <a:pt x="259950" y="990988"/>
                    <a:pt x="256533" y="984198"/>
                  </a:cubicBezTo>
                  <a:cubicBezTo>
                    <a:pt x="251436" y="974096"/>
                    <a:pt x="246715" y="963859"/>
                    <a:pt x="241161" y="953974"/>
                  </a:cubicBezTo>
                  <a:cubicBezTo>
                    <a:pt x="233075" y="939555"/>
                    <a:pt x="220589" y="918578"/>
                    <a:pt x="201703" y="918578"/>
                  </a:cubicBezTo>
                  <a:cubicBezTo>
                    <a:pt x="182516" y="918578"/>
                    <a:pt x="179714" y="941309"/>
                    <a:pt x="186309" y="954596"/>
                  </a:cubicBezTo>
                  <a:cubicBezTo>
                    <a:pt x="194418" y="970948"/>
                    <a:pt x="207353" y="981470"/>
                    <a:pt x="222020" y="989961"/>
                  </a:cubicBezTo>
                  <a:cubicBezTo>
                    <a:pt x="225910" y="992862"/>
                    <a:pt x="229957" y="995200"/>
                    <a:pt x="233802" y="996286"/>
                  </a:cubicBezTo>
                  <a:cubicBezTo>
                    <a:pt x="212652" y="992285"/>
                    <a:pt x="191420" y="988650"/>
                    <a:pt x="170158" y="985195"/>
                  </a:cubicBezTo>
                  <a:cubicBezTo>
                    <a:pt x="170136" y="985180"/>
                    <a:pt x="170136" y="985165"/>
                    <a:pt x="170128" y="985150"/>
                  </a:cubicBezTo>
                  <a:cubicBezTo>
                    <a:pt x="163211" y="977783"/>
                    <a:pt x="163271" y="966976"/>
                    <a:pt x="157170" y="958943"/>
                  </a:cubicBezTo>
                  <a:cubicBezTo>
                    <a:pt x="152651" y="952985"/>
                    <a:pt x="147210" y="947784"/>
                    <a:pt x="141559" y="942905"/>
                  </a:cubicBezTo>
                  <a:cubicBezTo>
                    <a:pt x="133382" y="935845"/>
                    <a:pt x="119532" y="923877"/>
                    <a:pt x="107908" y="929363"/>
                  </a:cubicBezTo>
                  <a:cubicBezTo>
                    <a:pt x="93924" y="935958"/>
                    <a:pt x="106717" y="959130"/>
                    <a:pt x="113117" y="965935"/>
                  </a:cubicBezTo>
                  <a:cubicBezTo>
                    <a:pt x="117854" y="970978"/>
                    <a:pt x="123624" y="975198"/>
                    <a:pt x="129912" y="978765"/>
                  </a:cubicBezTo>
                  <a:cubicBezTo>
                    <a:pt x="124396" y="977888"/>
                    <a:pt x="118880" y="977019"/>
                    <a:pt x="113364" y="976134"/>
                  </a:cubicBezTo>
                  <a:cubicBezTo>
                    <a:pt x="91338" y="962877"/>
                    <a:pt x="15711" y="912553"/>
                    <a:pt x="14579" y="959662"/>
                  </a:cubicBezTo>
                  <a:cubicBezTo>
                    <a:pt x="13575" y="1000970"/>
                    <a:pt x="81782" y="988125"/>
                    <a:pt x="107234" y="981867"/>
                  </a:cubicBezTo>
                  <a:cubicBezTo>
                    <a:pt x="109617" y="982430"/>
                    <a:pt x="112008" y="982947"/>
                    <a:pt x="114399" y="983494"/>
                  </a:cubicBezTo>
                  <a:cubicBezTo>
                    <a:pt x="114549" y="983546"/>
                    <a:pt x="114698" y="983614"/>
                    <a:pt x="114841" y="983666"/>
                  </a:cubicBezTo>
                  <a:cubicBezTo>
                    <a:pt x="115178" y="983786"/>
                    <a:pt x="115478" y="983801"/>
                    <a:pt x="115785" y="983801"/>
                  </a:cubicBezTo>
                  <a:cubicBezTo>
                    <a:pt x="124749" y="985824"/>
                    <a:pt x="133735" y="987758"/>
                    <a:pt x="142735" y="989617"/>
                  </a:cubicBezTo>
                  <a:cubicBezTo>
                    <a:pt x="130924" y="993086"/>
                    <a:pt x="119937" y="1001053"/>
                    <a:pt x="111064" y="1008719"/>
                  </a:cubicBezTo>
                  <a:cubicBezTo>
                    <a:pt x="102745" y="1015906"/>
                    <a:pt x="87883" y="1033915"/>
                    <a:pt x="98270" y="1045074"/>
                  </a:cubicBezTo>
                  <a:cubicBezTo>
                    <a:pt x="106567" y="1054007"/>
                    <a:pt x="125311" y="1039124"/>
                    <a:pt x="131726" y="1034522"/>
                  </a:cubicBezTo>
                  <a:cubicBezTo>
                    <a:pt x="137984" y="1030026"/>
                    <a:pt x="143950" y="1025094"/>
                    <a:pt x="149646" y="1019901"/>
                  </a:cubicBezTo>
                  <a:cubicBezTo>
                    <a:pt x="157215" y="1012991"/>
                    <a:pt x="161322" y="1003421"/>
                    <a:pt x="169004" y="996571"/>
                  </a:cubicBezTo>
                  <a:cubicBezTo>
                    <a:pt x="169521" y="996114"/>
                    <a:pt x="169881" y="995604"/>
                    <a:pt x="170128" y="995095"/>
                  </a:cubicBezTo>
                  <a:cubicBezTo>
                    <a:pt x="190386" y="999014"/>
                    <a:pt x="210681" y="1002791"/>
                    <a:pt x="230961" y="1006696"/>
                  </a:cubicBezTo>
                  <a:cubicBezTo>
                    <a:pt x="219375" y="1008719"/>
                    <a:pt x="207916" y="1011792"/>
                    <a:pt x="196749" y="1015224"/>
                  </a:cubicBezTo>
                  <a:cubicBezTo>
                    <a:pt x="181760" y="1019826"/>
                    <a:pt x="151077" y="1030048"/>
                    <a:pt x="151204" y="1050275"/>
                  </a:cubicBezTo>
                  <a:cubicBezTo>
                    <a:pt x="151339" y="1071244"/>
                    <a:pt x="172174" y="1075921"/>
                    <a:pt x="188430" y="1068561"/>
                  </a:cubicBezTo>
                  <a:cubicBezTo>
                    <a:pt x="201200" y="1062776"/>
                    <a:pt x="212292" y="1054337"/>
                    <a:pt x="223257" y="1045696"/>
                  </a:cubicBezTo>
                  <a:cubicBezTo>
                    <a:pt x="240120" y="1032409"/>
                    <a:pt x="252688" y="1023910"/>
                    <a:pt x="274122" y="1017473"/>
                  </a:cubicBezTo>
                  <a:cubicBezTo>
                    <a:pt x="275127" y="1017173"/>
                    <a:pt x="275921" y="1016671"/>
                    <a:pt x="276603" y="1016064"/>
                  </a:cubicBezTo>
                  <a:cubicBezTo>
                    <a:pt x="296868" y="1020560"/>
                    <a:pt x="316594" y="1025829"/>
                    <a:pt x="335930" y="1031839"/>
                  </a:cubicBezTo>
                  <a:cubicBezTo>
                    <a:pt x="308275" y="1038337"/>
                    <a:pt x="282891" y="1058197"/>
                    <a:pt x="262693" y="1076797"/>
                  </a:cubicBezTo>
                  <a:cubicBezTo>
                    <a:pt x="253984" y="1084816"/>
                    <a:pt x="230377" y="1118900"/>
                    <a:pt x="255873" y="1124004"/>
                  </a:cubicBezTo>
                  <a:cubicBezTo>
                    <a:pt x="277600" y="1128365"/>
                    <a:pt x="301859" y="1106954"/>
                    <a:pt x="317583" y="1094948"/>
                  </a:cubicBezTo>
                  <a:cubicBezTo>
                    <a:pt x="336544" y="1080477"/>
                    <a:pt x="356892" y="1062543"/>
                    <a:pt x="372533" y="1044152"/>
                  </a:cubicBezTo>
                  <a:cubicBezTo>
                    <a:pt x="401462" y="1054809"/>
                    <a:pt x="429754" y="1067332"/>
                    <a:pt x="458016" y="1081549"/>
                  </a:cubicBezTo>
                  <a:cubicBezTo>
                    <a:pt x="489148" y="1120384"/>
                    <a:pt x="522671" y="1157001"/>
                    <a:pt x="557880" y="1189564"/>
                  </a:cubicBezTo>
                  <a:cubicBezTo>
                    <a:pt x="560129" y="1191639"/>
                    <a:pt x="564311" y="1188814"/>
                    <a:pt x="562325" y="1186139"/>
                  </a:cubicBezTo>
                  <a:cubicBezTo>
                    <a:pt x="552702" y="1173293"/>
                    <a:pt x="542846" y="1160681"/>
                    <a:pt x="532901" y="1148150"/>
                  </a:cubicBezTo>
                  <a:cubicBezTo>
                    <a:pt x="532924" y="1147648"/>
                    <a:pt x="532879" y="1147146"/>
                    <a:pt x="532661" y="1146659"/>
                  </a:cubicBezTo>
                  <a:cubicBezTo>
                    <a:pt x="517770" y="1112298"/>
                    <a:pt x="514614" y="1076138"/>
                    <a:pt x="515386" y="1039618"/>
                  </a:cubicBezTo>
                  <a:cubicBezTo>
                    <a:pt x="522491" y="1035969"/>
                    <a:pt x="527430" y="1029733"/>
                    <a:pt x="534370" y="1025177"/>
                  </a:cubicBezTo>
                  <a:cubicBezTo>
                    <a:pt x="539436" y="1021849"/>
                    <a:pt x="544907" y="1020066"/>
                    <a:pt x="550581" y="1018087"/>
                  </a:cubicBezTo>
                  <a:cubicBezTo>
                    <a:pt x="565405" y="1012886"/>
                    <a:pt x="580252" y="1007828"/>
                    <a:pt x="594319" y="1000738"/>
                  </a:cubicBezTo>
                  <a:cubicBezTo>
                    <a:pt x="610650" y="992502"/>
                    <a:pt x="628846" y="968408"/>
                    <a:pt x="603605" y="957406"/>
                  </a:cubicBezTo>
                  <a:cubicBezTo>
                    <a:pt x="590587" y="951726"/>
                    <a:pt x="575440" y="957151"/>
                    <a:pt x="561935" y="965275"/>
                  </a:cubicBezTo>
                  <a:cubicBezTo>
                    <a:pt x="557326" y="967793"/>
                    <a:pt x="552859" y="970881"/>
                    <a:pt x="548647" y="974351"/>
                  </a:cubicBezTo>
                  <a:cubicBezTo>
                    <a:pt x="544195" y="977723"/>
                    <a:pt x="540141" y="981066"/>
                    <a:pt x="536723" y="983943"/>
                  </a:cubicBezTo>
                  <a:cubicBezTo>
                    <a:pt x="531627" y="988253"/>
                    <a:pt x="523803" y="995612"/>
                    <a:pt x="517110" y="1004065"/>
                  </a:cubicBezTo>
                  <a:cubicBezTo>
                    <a:pt x="518024" y="990951"/>
                    <a:pt x="519104" y="977851"/>
                    <a:pt x="520056" y="964833"/>
                  </a:cubicBezTo>
                  <a:cubicBezTo>
                    <a:pt x="520558" y="957803"/>
                    <a:pt x="521195" y="950759"/>
                    <a:pt x="521892" y="943722"/>
                  </a:cubicBezTo>
                  <a:cubicBezTo>
                    <a:pt x="536334" y="933297"/>
                    <a:pt x="548999" y="923008"/>
                    <a:pt x="566619" y="917507"/>
                  </a:cubicBezTo>
                  <a:cubicBezTo>
                    <a:pt x="582238" y="912628"/>
                    <a:pt x="597624" y="907787"/>
                    <a:pt x="612298" y="900420"/>
                  </a:cubicBezTo>
                  <a:cubicBezTo>
                    <a:pt x="625781" y="893660"/>
                    <a:pt x="653428" y="866261"/>
                    <a:pt x="633178" y="850501"/>
                  </a:cubicBezTo>
                  <a:cubicBezTo>
                    <a:pt x="615363" y="836636"/>
                    <a:pt x="589410" y="853393"/>
                    <a:pt x="573746" y="863660"/>
                  </a:cubicBezTo>
                  <a:cubicBezTo>
                    <a:pt x="559035" y="873298"/>
                    <a:pt x="538372" y="887560"/>
                    <a:pt x="526883" y="904849"/>
                  </a:cubicBezTo>
                  <a:cubicBezTo>
                    <a:pt x="529948" y="885514"/>
                    <a:pt x="533920" y="866313"/>
                    <a:pt x="538994" y="847435"/>
                  </a:cubicBezTo>
                  <a:cubicBezTo>
                    <a:pt x="549224" y="844340"/>
                    <a:pt x="556929" y="835265"/>
                    <a:pt x="567826" y="832462"/>
                  </a:cubicBezTo>
                  <a:cubicBezTo>
                    <a:pt x="580536" y="829187"/>
                    <a:pt x="593382" y="826451"/>
                    <a:pt x="605980" y="822757"/>
                  </a:cubicBezTo>
                  <a:cubicBezTo>
                    <a:pt x="620850" y="818410"/>
                    <a:pt x="650992" y="810534"/>
                    <a:pt x="649824" y="790074"/>
                  </a:cubicBezTo>
                  <a:cubicBezTo>
                    <a:pt x="648437" y="767142"/>
                    <a:pt x="617252" y="776899"/>
                    <a:pt x="605141" y="781808"/>
                  </a:cubicBezTo>
                  <a:close/>
                  <a:moveTo>
                    <a:pt x="412089" y="39996"/>
                  </a:moveTo>
                  <a:cubicBezTo>
                    <a:pt x="412104" y="40086"/>
                    <a:pt x="412112" y="40183"/>
                    <a:pt x="412142" y="40273"/>
                  </a:cubicBezTo>
                  <a:cubicBezTo>
                    <a:pt x="412014" y="40386"/>
                    <a:pt x="411887" y="40498"/>
                    <a:pt x="411752" y="40610"/>
                  </a:cubicBezTo>
                  <a:cubicBezTo>
                    <a:pt x="411864" y="40408"/>
                    <a:pt x="411977" y="40206"/>
                    <a:pt x="412089" y="39996"/>
                  </a:cubicBezTo>
                  <a:close/>
                  <a:moveTo>
                    <a:pt x="199125" y="69906"/>
                  </a:moveTo>
                  <a:cubicBezTo>
                    <a:pt x="199274" y="70085"/>
                    <a:pt x="199417" y="70273"/>
                    <a:pt x="199567" y="70453"/>
                  </a:cubicBezTo>
                  <a:cubicBezTo>
                    <a:pt x="199761" y="70820"/>
                    <a:pt x="199979" y="71180"/>
                    <a:pt x="200174" y="71539"/>
                  </a:cubicBezTo>
                  <a:cubicBezTo>
                    <a:pt x="199806" y="71007"/>
                    <a:pt x="199484" y="70453"/>
                    <a:pt x="199125" y="69906"/>
                  </a:cubicBezTo>
                  <a:close/>
                  <a:moveTo>
                    <a:pt x="102610" y="778016"/>
                  </a:moveTo>
                  <a:cubicBezTo>
                    <a:pt x="102482" y="777919"/>
                    <a:pt x="102347" y="777829"/>
                    <a:pt x="102205" y="777731"/>
                  </a:cubicBezTo>
                  <a:cubicBezTo>
                    <a:pt x="102722" y="777559"/>
                    <a:pt x="103217" y="777379"/>
                    <a:pt x="103757" y="777222"/>
                  </a:cubicBezTo>
                  <a:cubicBezTo>
                    <a:pt x="103359" y="777461"/>
                    <a:pt x="103000" y="777754"/>
                    <a:pt x="102610" y="778016"/>
                  </a:cubicBezTo>
                  <a:close/>
                  <a:moveTo>
                    <a:pt x="200069" y="926665"/>
                  </a:moveTo>
                  <a:cubicBezTo>
                    <a:pt x="200016" y="926605"/>
                    <a:pt x="199949" y="926530"/>
                    <a:pt x="199896" y="926477"/>
                  </a:cubicBezTo>
                  <a:cubicBezTo>
                    <a:pt x="200031" y="926455"/>
                    <a:pt x="200181" y="926462"/>
                    <a:pt x="200324" y="926447"/>
                  </a:cubicBezTo>
                  <a:cubicBezTo>
                    <a:pt x="200241" y="926530"/>
                    <a:pt x="200144" y="926582"/>
                    <a:pt x="200069" y="926665"/>
                  </a:cubicBezTo>
                  <a:close/>
                </a:path>
              </a:pathLst>
            </a:custGeom>
            <a:solidFill>
              <a:srgbClr val="55035B">
                <a:alpha val="5000"/>
              </a:srgbClr>
            </a:solidFill>
            <a:ln>
              <a:noFill/>
            </a:ln>
            <a:effectLst>
              <a:outerShdw blurRad="28575" dist="19050" algn="bl" rotWithShape="0">
                <a:schemeClr val="dk1"/>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 name="Google Shape;379;p25"/>
            <p:cNvSpPr/>
            <p:nvPr/>
          </p:nvSpPr>
          <p:spPr>
            <a:xfrm rot="-7001095" flipH="1">
              <a:off x="8087896" y="255834"/>
              <a:ext cx="1606406" cy="1221553"/>
            </a:xfrm>
            <a:custGeom>
              <a:avLst/>
              <a:gdLst/>
              <a:ahLst/>
              <a:cxnLst/>
              <a:rect l="l" t="t" r="r" b="b"/>
              <a:pathLst>
                <a:path w="1502939" h="1142874" extrusionOk="0">
                  <a:moveTo>
                    <a:pt x="439498" y="1049665"/>
                  </a:moveTo>
                  <a:cubicBezTo>
                    <a:pt x="435818" y="999274"/>
                    <a:pt x="527799" y="965122"/>
                    <a:pt x="563922" y="937514"/>
                  </a:cubicBezTo>
                  <a:cubicBezTo>
                    <a:pt x="598569" y="912333"/>
                    <a:pt x="638523" y="902740"/>
                    <a:pt x="679825" y="897442"/>
                  </a:cubicBezTo>
                  <a:cubicBezTo>
                    <a:pt x="696755" y="878639"/>
                    <a:pt x="712711" y="857280"/>
                    <a:pt x="729566" y="839099"/>
                  </a:cubicBezTo>
                  <a:cubicBezTo>
                    <a:pt x="705262" y="843326"/>
                    <a:pt x="680387" y="845177"/>
                    <a:pt x="655955" y="843745"/>
                  </a:cubicBezTo>
                  <a:cubicBezTo>
                    <a:pt x="626044" y="857220"/>
                    <a:pt x="607495" y="891769"/>
                    <a:pt x="575022" y="902081"/>
                  </a:cubicBezTo>
                  <a:cubicBezTo>
                    <a:pt x="525543" y="917496"/>
                    <a:pt x="499372" y="865793"/>
                    <a:pt x="465047" y="840156"/>
                  </a:cubicBezTo>
                  <a:cubicBezTo>
                    <a:pt x="435998" y="819606"/>
                    <a:pt x="313290" y="780044"/>
                    <a:pt x="357448" y="737784"/>
                  </a:cubicBezTo>
                  <a:cubicBezTo>
                    <a:pt x="402970" y="694797"/>
                    <a:pt x="481550" y="721701"/>
                    <a:pt x="525588" y="749228"/>
                  </a:cubicBezTo>
                  <a:cubicBezTo>
                    <a:pt x="560392" y="771433"/>
                    <a:pt x="597813" y="806311"/>
                    <a:pt x="638545" y="824538"/>
                  </a:cubicBezTo>
                  <a:cubicBezTo>
                    <a:pt x="670592" y="830053"/>
                    <a:pt x="703471" y="831425"/>
                    <a:pt x="738762" y="829716"/>
                  </a:cubicBezTo>
                  <a:cubicBezTo>
                    <a:pt x="755648" y="813199"/>
                    <a:pt x="773762" y="800781"/>
                    <a:pt x="794844" y="797948"/>
                  </a:cubicBezTo>
                  <a:cubicBezTo>
                    <a:pt x="749030" y="781700"/>
                    <a:pt x="703695" y="764246"/>
                    <a:pt x="659260" y="744484"/>
                  </a:cubicBezTo>
                  <a:cubicBezTo>
                    <a:pt x="657716" y="744506"/>
                    <a:pt x="656165" y="743982"/>
                    <a:pt x="654921" y="742640"/>
                  </a:cubicBezTo>
                  <a:cubicBezTo>
                    <a:pt x="654876" y="742603"/>
                    <a:pt x="654846" y="742543"/>
                    <a:pt x="654786" y="742490"/>
                  </a:cubicBezTo>
                  <a:cubicBezTo>
                    <a:pt x="650791" y="740699"/>
                    <a:pt x="646774" y="738945"/>
                    <a:pt x="642795" y="737102"/>
                  </a:cubicBezTo>
                  <a:cubicBezTo>
                    <a:pt x="563870" y="700762"/>
                    <a:pt x="490701" y="653331"/>
                    <a:pt x="427634" y="594539"/>
                  </a:cubicBezTo>
                  <a:cubicBezTo>
                    <a:pt x="426877" y="594584"/>
                    <a:pt x="426083" y="594456"/>
                    <a:pt x="425348" y="593969"/>
                  </a:cubicBezTo>
                  <a:cubicBezTo>
                    <a:pt x="391263" y="571486"/>
                    <a:pt x="357268" y="558206"/>
                    <a:pt x="322576" y="549993"/>
                  </a:cubicBezTo>
                  <a:cubicBezTo>
                    <a:pt x="290552" y="568226"/>
                    <a:pt x="275787" y="614279"/>
                    <a:pt x="241710" y="624838"/>
                  </a:cubicBezTo>
                  <a:cubicBezTo>
                    <a:pt x="221115" y="632122"/>
                    <a:pt x="212968" y="621563"/>
                    <a:pt x="194539" y="614638"/>
                  </a:cubicBezTo>
                  <a:cubicBezTo>
                    <a:pt x="167041" y="603742"/>
                    <a:pt x="144236" y="603457"/>
                    <a:pt x="114512" y="603307"/>
                  </a:cubicBezTo>
                  <a:cubicBezTo>
                    <a:pt x="79970" y="603936"/>
                    <a:pt x="-25860" y="579955"/>
                    <a:pt x="5857" y="518906"/>
                  </a:cubicBezTo>
                  <a:cubicBezTo>
                    <a:pt x="15577" y="502494"/>
                    <a:pt x="47646" y="498799"/>
                    <a:pt x="63100" y="493336"/>
                  </a:cubicBezTo>
                  <a:cubicBezTo>
                    <a:pt x="102206" y="478108"/>
                    <a:pt x="139761" y="453242"/>
                    <a:pt x="181094" y="445575"/>
                  </a:cubicBezTo>
                  <a:cubicBezTo>
                    <a:pt x="250246" y="433022"/>
                    <a:pt x="285875" y="482882"/>
                    <a:pt x="321751" y="532021"/>
                  </a:cubicBezTo>
                  <a:cubicBezTo>
                    <a:pt x="347735" y="539014"/>
                    <a:pt x="372564" y="549011"/>
                    <a:pt x="395003" y="562096"/>
                  </a:cubicBezTo>
                  <a:cubicBezTo>
                    <a:pt x="376858" y="542866"/>
                    <a:pt x="359659" y="522624"/>
                    <a:pt x="343695" y="501250"/>
                  </a:cubicBezTo>
                  <a:cubicBezTo>
                    <a:pt x="324472" y="475522"/>
                    <a:pt x="307489" y="448423"/>
                    <a:pt x="292320" y="420327"/>
                  </a:cubicBezTo>
                  <a:cubicBezTo>
                    <a:pt x="276866" y="412390"/>
                    <a:pt x="259996" y="407916"/>
                    <a:pt x="246881" y="396360"/>
                  </a:cubicBezTo>
                  <a:cubicBezTo>
                    <a:pt x="223760" y="378801"/>
                    <a:pt x="232439" y="362067"/>
                    <a:pt x="220650" y="341210"/>
                  </a:cubicBezTo>
                  <a:cubicBezTo>
                    <a:pt x="206388" y="317281"/>
                    <a:pt x="171718" y="311008"/>
                    <a:pt x="154076" y="290586"/>
                  </a:cubicBezTo>
                  <a:cubicBezTo>
                    <a:pt x="127635" y="261696"/>
                    <a:pt x="137356" y="245283"/>
                    <a:pt x="141942" y="212376"/>
                  </a:cubicBezTo>
                  <a:cubicBezTo>
                    <a:pt x="149085" y="149364"/>
                    <a:pt x="64089" y="55191"/>
                    <a:pt x="142010" y="7476"/>
                  </a:cubicBezTo>
                  <a:cubicBezTo>
                    <a:pt x="217180" y="-38809"/>
                    <a:pt x="307916" y="143009"/>
                    <a:pt x="331606" y="191647"/>
                  </a:cubicBezTo>
                  <a:cubicBezTo>
                    <a:pt x="375240" y="283189"/>
                    <a:pt x="310434" y="331025"/>
                    <a:pt x="304769" y="417082"/>
                  </a:cubicBezTo>
                  <a:cubicBezTo>
                    <a:pt x="321549" y="447134"/>
                    <a:pt x="340240" y="476189"/>
                    <a:pt x="361442" y="503880"/>
                  </a:cubicBezTo>
                  <a:cubicBezTo>
                    <a:pt x="431861" y="595895"/>
                    <a:pt x="527843" y="662684"/>
                    <a:pt x="631043" y="713218"/>
                  </a:cubicBezTo>
                  <a:cubicBezTo>
                    <a:pt x="602729" y="674382"/>
                    <a:pt x="582464" y="629305"/>
                    <a:pt x="574722" y="582068"/>
                  </a:cubicBezTo>
                  <a:cubicBezTo>
                    <a:pt x="573163" y="572528"/>
                    <a:pt x="572189" y="562456"/>
                    <a:pt x="571672" y="552129"/>
                  </a:cubicBezTo>
                  <a:cubicBezTo>
                    <a:pt x="551181" y="526108"/>
                    <a:pt x="537751" y="491245"/>
                    <a:pt x="536927" y="460871"/>
                  </a:cubicBezTo>
                  <a:cubicBezTo>
                    <a:pt x="533959" y="411858"/>
                    <a:pt x="572436" y="380412"/>
                    <a:pt x="566336" y="330426"/>
                  </a:cubicBezTo>
                  <a:cubicBezTo>
                    <a:pt x="560962" y="281795"/>
                    <a:pt x="540936" y="206830"/>
                    <a:pt x="605082" y="181140"/>
                  </a:cubicBezTo>
                  <a:cubicBezTo>
                    <a:pt x="653130" y="162989"/>
                    <a:pt x="678911" y="307291"/>
                    <a:pt x="671259" y="342679"/>
                  </a:cubicBezTo>
                  <a:cubicBezTo>
                    <a:pt x="664267" y="375968"/>
                    <a:pt x="638178" y="404432"/>
                    <a:pt x="623167" y="434079"/>
                  </a:cubicBezTo>
                  <a:cubicBezTo>
                    <a:pt x="609429" y="461898"/>
                    <a:pt x="599461" y="491777"/>
                    <a:pt x="590880" y="521409"/>
                  </a:cubicBezTo>
                  <a:cubicBezTo>
                    <a:pt x="589104" y="539905"/>
                    <a:pt x="588856" y="558776"/>
                    <a:pt x="591045" y="578336"/>
                  </a:cubicBezTo>
                  <a:cubicBezTo>
                    <a:pt x="592903" y="594958"/>
                    <a:pt x="597033" y="610479"/>
                    <a:pt x="602594" y="625310"/>
                  </a:cubicBezTo>
                  <a:cubicBezTo>
                    <a:pt x="607765" y="605263"/>
                    <a:pt x="615949" y="584226"/>
                    <a:pt x="627528" y="566218"/>
                  </a:cubicBezTo>
                  <a:cubicBezTo>
                    <a:pt x="624493" y="519543"/>
                    <a:pt x="647104" y="484223"/>
                    <a:pt x="686180" y="459537"/>
                  </a:cubicBezTo>
                  <a:cubicBezTo>
                    <a:pt x="709061" y="444961"/>
                    <a:pt x="771993" y="390253"/>
                    <a:pt x="794851" y="412301"/>
                  </a:cubicBezTo>
                  <a:cubicBezTo>
                    <a:pt x="806453" y="422800"/>
                    <a:pt x="818572" y="519326"/>
                    <a:pt x="811265" y="535349"/>
                  </a:cubicBezTo>
                  <a:cubicBezTo>
                    <a:pt x="791943" y="575091"/>
                    <a:pt x="729454" y="558956"/>
                    <a:pt x="696733" y="564726"/>
                  </a:cubicBezTo>
                  <a:cubicBezTo>
                    <a:pt x="680290" y="566937"/>
                    <a:pt x="643215" y="598188"/>
                    <a:pt x="631111" y="591728"/>
                  </a:cubicBezTo>
                  <a:cubicBezTo>
                    <a:pt x="622387" y="607031"/>
                    <a:pt x="615687" y="624193"/>
                    <a:pt x="610231" y="643439"/>
                  </a:cubicBezTo>
                  <a:cubicBezTo>
                    <a:pt x="623721" y="672344"/>
                    <a:pt x="642045" y="699001"/>
                    <a:pt x="659275" y="726543"/>
                  </a:cubicBezTo>
                  <a:cubicBezTo>
                    <a:pt x="673058" y="732838"/>
                    <a:pt x="686908" y="738916"/>
                    <a:pt x="700832" y="744686"/>
                  </a:cubicBezTo>
                  <a:cubicBezTo>
                    <a:pt x="797272" y="784653"/>
                    <a:pt x="897654" y="815155"/>
                    <a:pt x="997196" y="847275"/>
                  </a:cubicBezTo>
                  <a:cubicBezTo>
                    <a:pt x="981278" y="827228"/>
                    <a:pt x="967203" y="804325"/>
                    <a:pt x="955392" y="779842"/>
                  </a:cubicBezTo>
                  <a:cubicBezTo>
                    <a:pt x="931109" y="756272"/>
                    <a:pt x="899558" y="742520"/>
                    <a:pt x="877824" y="717609"/>
                  </a:cubicBezTo>
                  <a:cubicBezTo>
                    <a:pt x="845320" y="678819"/>
                    <a:pt x="818976" y="408404"/>
                    <a:pt x="893727" y="414646"/>
                  </a:cubicBezTo>
                  <a:cubicBezTo>
                    <a:pt x="940778" y="417936"/>
                    <a:pt x="995615" y="582788"/>
                    <a:pt x="999430" y="621750"/>
                  </a:cubicBezTo>
                  <a:cubicBezTo>
                    <a:pt x="1004923" y="674517"/>
                    <a:pt x="971415" y="717699"/>
                    <a:pt x="970800" y="768435"/>
                  </a:cubicBezTo>
                  <a:cubicBezTo>
                    <a:pt x="982320" y="797581"/>
                    <a:pt x="996515" y="825819"/>
                    <a:pt x="1014351" y="852858"/>
                  </a:cubicBezTo>
                  <a:cubicBezTo>
                    <a:pt x="1038836" y="860817"/>
                    <a:pt x="1063268" y="868874"/>
                    <a:pt x="1087521" y="877282"/>
                  </a:cubicBezTo>
                  <a:cubicBezTo>
                    <a:pt x="1225809" y="925178"/>
                    <a:pt x="1367854" y="972452"/>
                    <a:pt x="1500012" y="1035628"/>
                  </a:cubicBezTo>
                  <a:cubicBezTo>
                    <a:pt x="1506391" y="1038679"/>
                    <a:pt x="1501279" y="1048728"/>
                    <a:pt x="1494863" y="1046667"/>
                  </a:cubicBezTo>
                  <a:cubicBezTo>
                    <a:pt x="1394332" y="1014495"/>
                    <a:pt x="1295741" y="975532"/>
                    <a:pt x="1196851" y="937678"/>
                  </a:cubicBezTo>
                  <a:cubicBezTo>
                    <a:pt x="1159265" y="934546"/>
                    <a:pt x="1125623" y="951603"/>
                    <a:pt x="1092564" y="972856"/>
                  </a:cubicBezTo>
                  <a:cubicBezTo>
                    <a:pt x="1079434" y="991465"/>
                    <a:pt x="1067068" y="1015424"/>
                    <a:pt x="1059386" y="1029768"/>
                  </a:cubicBezTo>
                  <a:cubicBezTo>
                    <a:pt x="1038371" y="1071271"/>
                    <a:pt x="1038087" y="1112400"/>
                    <a:pt x="981315" y="1125522"/>
                  </a:cubicBezTo>
                  <a:cubicBezTo>
                    <a:pt x="953091" y="1131555"/>
                    <a:pt x="806138" y="1107289"/>
                    <a:pt x="803485" y="1075550"/>
                  </a:cubicBezTo>
                  <a:cubicBezTo>
                    <a:pt x="800435" y="1059715"/>
                    <a:pt x="933493" y="985769"/>
                    <a:pt x="954035" y="975022"/>
                  </a:cubicBezTo>
                  <a:cubicBezTo>
                    <a:pt x="1004369" y="947901"/>
                    <a:pt x="1058179" y="952412"/>
                    <a:pt x="1112545" y="944925"/>
                  </a:cubicBezTo>
                  <a:cubicBezTo>
                    <a:pt x="1128253" y="936120"/>
                    <a:pt x="1145379" y="928341"/>
                    <a:pt x="1162706" y="924653"/>
                  </a:cubicBezTo>
                  <a:cubicBezTo>
                    <a:pt x="1125271" y="910474"/>
                    <a:pt x="1087761" y="896595"/>
                    <a:pt x="1050033" y="883457"/>
                  </a:cubicBezTo>
                  <a:cubicBezTo>
                    <a:pt x="976684" y="857895"/>
                    <a:pt x="902210" y="834902"/>
                    <a:pt x="828599" y="809699"/>
                  </a:cubicBezTo>
                  <a:cubicBezTo>
                    <a:pt x="767901" y="808252"/>
                    <a:pt x="732872" y="858209"/>
                    <a:pt x="696403" y="900125"/>
                  </a:cubicBezTo>
                  <a:cubicBezTo>
                    <a:pt x="692408" y="904711"/>
                    <a:pt x="688174" y="909470"/>
                    <a:pt x="683760" y="914206"/>
                  </a:cubicBezTo>
                  <a:cubicBezTo>
                    <a:pt x="682913" y="922405"/>
                    <a:pt x="688376" y="929570"/>
                    <a:pt x="689059" y="940122"/>
                  </a:cubicBezTo>
                  <a:cubicBezTo>
                    <a:pt x="690280" y="969132"/>
                    <a:pt x="683947" y="982029"/>
                    <a:pt x="666403" y="1005157"/>
                  </a:cubicBezTo>
                  <a:cubicBezTo>
                    <a:pt x="628248" y="1053870"/>
                    <a:pt x="584217" y="1103047"/>
                    <a:pt x="527371" y="1131038"/>
                  </a:cubicBezTo>
                  <a:cubicBezTo>
                    <a:pt x="500324" y="1144310"/>
                    <a:pt x="486953" y="1150426"/>
                    <a:pt x="468922" y="1127606"/>
                  </a:cubicBezTo>
                  <a:cubicBezTo>
                    <a:pt x="457575" y="1112572"/>
                    <a:pt x="440202" y="1069345"/>
                    <a:pt x="439498" y="1049665"/>
                  </a:cubicBezTo>
                  <a:close/>
                </a:path>
              </a:pathLst>
            </a:custGeom>
            <a:solidFill>
              <a:srgbClr val="755983">
                <a:alpha val="5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80"/>
        <p:cNvGrpSpPr/>
        <p:nvPr/>
      </p:nvGrpSpPr>
      <p:grpSpPr>
        <a:xfrm>
          <a:off x="0" y="0"/>
          <a:ext cx="0" cy="0"/>
          <a:chOff x="0" y="0"/>
          <a:chExt cx="0" cy="0"/>
        </a:xfrm>
      </p:grpSpPr>
      <p:grpSp>
        <p:nvGrpSpPr>
          <p:cNvPr id="381" name="Google Shape;381;p26"/>
          <p:cNvGrpSpPr/>
          <p:nvPr/>
        </p:nvGrpSpPr>
        <p:grpSpPr>
          <a:xfrm>
            <a:off x="-2889260" y="-1484987"/>
            <a:ext cx="14922500" cy="8113475"/>
            <a:chOff x="-2889260" y="-1484987"/>
            <a:chExt cx="14922500" cy="8113475"/>
          </a:xfrm>
        </p:grpSpPr>
        <p:sp>
          <p:nvSpPr>
            <p:cNvPr id="382" name="Google Shape;382;p26"/>
            <p:cNvSpPr/>
            <p:nvPr/>
          </p:nvSpPr>
          <p:spPr>
            <a:xfrm rot="10800000" flipH="1">
              <a:off x="-2889260" y="2401788"/>
              <a:ext cx="4226700" cy="4226700"/>
            </a:xfrm>
            <a:prstGeom prst="ellipse">
              <a:avLst/>
            </a:prstGeom>
            <a:solidFill>
              <a:srgbClr val="6F41B4">
                <a:alpha val="1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383" name="Google Shape;383;p26"/>
            <p:cNvSpPr/>
            <p:nvPr/>
          </p:nvSpPr>
          <p:spPr>
            <a:xfrm rot="10800000" flipH="1">
              <a:off x="7806540" y="-1484987"/>
              <a:ext cx="4226700" cy="4226700"/>
            </a:xfrm>
            <a:prstGeom prst="ellipse">
              <a:avLst/>
            </a:prstGeom>
            <a:solidFill>
              <a:srgbClr val="6F41B4">
                <a:alpha val="1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grpSp>
      <p:grpSp>
        <p:nvGrpSpPr>
          <p:cNvPr id="384" name="Google Shape;384;p26"/>
          <p:cNvGrpSpPr/>
          <p:nvPr/>
        </p:nvGrpSpPr>
        <p:grpSpPr>
          <a:xfrm>
            <a:off x="107463" y="219363"/>
            <a:ext cx="8684450" cy="4535575"/>
            <a:chOff x="107463" y="219363"/>
            <a:chExt cx="8684450" cy="4535575"/>
          </a:xfrm>
        </p:grpSpPr>
        <p:sp>
          <p:nvSpPr>
            <p:cNvPr id="385" name="Google Shape;385;p26"/>
            <p:cNvSpPr/>
            <p:nvPr/>
          </p:nvSpPr>
          <p:spPr>
            <a:xfrm rot="10800000" flipH="1">
              <a:off x="107463" y="1981863"/>
              <a:ext cx="73200" cy="73200"/>
            </a:xfrm>
            <a:prstGeom prst="ellipse">
              <a:avLst/>
            </a:prstGeom>
            <a:solidFill>
              <a:srgbClr val="755983">
                <a:alpha val="3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386" name="Google Shape;386;p26"/>
            <p:cNvSpPr/>
            <p:nvPr/>
          </p:nvSpPr>
          <p:spPr>
            <a:xfrm rot="10800000" flipH="1">
              <a:off x="1118213" y="219363"/>
              <a:ext cx="91500" cy="91500"/>
            </a:xfrm>
            <a:prstGeom prst="ellipse">
              <a:avLst/>
            </a:prstGeom>
            <a:solidFill>
              <a:srgbClr val="755983">
                <a:alpha val="3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387" name="Google Shape;387;p26"/>
            <p:cNvSpPr/>
            <p:nvPr/>
          </p:nvSpPr>
          <p:spPr>
            <a:xfrm rot="10800000" flipH="1">
              <a:off x="4916063" y="4681738"/>
              <a:ext cx="73200" cy="73200"/>
            </a:xfrm>
            <a:prstGeom prst="ellipse">
              <a:avLst/>
            </a:prstGeom>
            <a:solidFill>
              <a:srgbClr val="755983">
                <a:alpha val="3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388" name="Google Shape;388;p26"/>
            <p:cNvSpPr/>
            <p:nvPr/>
          </p:nvSpPr>
          <p:spPr>
            <a:xfrm rot="10800000" flipH="1">
              <a:off x="8700413" y="3717913"/>
              <a:ext cx="91500" cy="91500"/>
            </a:xfrm>
            <a:prstGeom prst="ellipse">
              <a:avLst/>
            </a:prstGeom>
            <a:solidFill>
              <a:srgbClr val="755983">
                <a:alpha val="3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grpSp>
      <p:grpSp>
        <p:nvGrpSpPr>
          <p:cNvPr id="389" name="Google Shape;389;p26"/>
          <p:cNvGrpSpPr/>
          <p:nvPr/>
        </p:nvGrpSpPr>
        <p:grpSpPr>
          <a:xfrm>
            <a:off x="-426455" y="-1137203"/>
            <a:ext cx="10028865" cy="6901963"/>
            <a:chOff x="-426455" y="-1137203"/>
            <a:chExt cx="10028865" cy="6901963"/>
          </a:xfrm>
        </p:grpSpPr>
        <p:sp>
          <p:nvSpPr>
            <p:cNvPr id="390" name="Google Shape;390;p26"/>
            <p:cNvSpPr/>
            <p:nvPr/>
          </p:nvSpPr>
          <p:spPr>
            <a:xfrm rot="-582349">
              <a:off x="-213623" y="3014272"/>
              <a:ext cx="1445500" cy="2647588"/>
            </a:xfrm>
            <a:custGeom>
              <a:avLst/>
              <a:gdLst/>
              <a:ahLst/>
              <a:cxnLst/>
              <a:rect l="l" t="t" r="r" b="b"/>
              <a:pathLst>
                <a:path w="649856" h="1190281" extrusionOk="0">
                  <a:moveTo>
                    <a:pt x="605141" y="781808"/>
                  </a:moveTo>
                  <a:cubicBezTo>
                    <a:pt x="582867" y="790824"/>
                    <a:pt x="561118" y="805003"/>
                    <a:pt x="545942" y="824061"/>
                  </a:cubicBezTo>
                  <a:cubicBezTo>
                    <a:pt x="545912" y="824083"/>
                    <a:pt x="545889" y="824098"/>
                    <a:pt x="545859" y="824113"/>
                  </a:cubicBezTo>
                  <a:cubicBezTo>
                    <a:pt x="550281" y="810489"/>
                    <a:pt x="555332" y="797089"/>
                    <a:pt x="561096" y="783989"/>
                  </a:cubicBezTo>
                  <a:cubicBezTo>
                    <a:pt x="567848" y="780302"/>
                    <a:pt x="572292" y="773782"/>
                    <a:pt x="577306" y="767142"/>
                  </a:cubicBezTo>
                  <a:cubicBezTo>
                    <a:pt x="586824" y="754507"/>
                    <a:pt x="599438" y="744891"/>
                    <a:pt x="608903" y="732181"/>
                  </a:cubicBezTo>
                  <a:cubicBezTo>
                    <a:pt x="618174" y="719733"/>
                    <a:pt x="617432" y="693968"/>
                    <a:pt x="597564" y="692904"/>
                  </a:cubicBezTo>
                  <a:cubicBezTo>
                    <a:pt x="554380" y="690588"/>
                    <a:pt x="537960" y="756373"/>
                    <a:pt x="549974" y="789325"/>
                  </a:cubicBezTo>
                  <a:cubicBezTo>
                    <a:pt x="546294" y="797763"/>
                    <a:pt x="542914" y="806262"/>
                    <a:pt x="539811" y="814820"/>
                  </a:cubicBezTo>
                  <a:cubicBezTo>
                    <a:pt x="535817" y="802717"/>
                    <a:pt x="530458" y="790299"/>
                    <a:pt x="525556" y="779103"/>
                  </a:cubicBezTo>
                  <a:cubicBezTo>
                    <a:pt x="521382" y="769600"/>
                    <a:pt x="511827" y="756785"/>
                    <a:pt x="500270" y="762810"/>
                  </a:cubicBezTo>
                  <a:cubicBezTo>
                    <a:pt x="485483" y="770522"/>
                    <a:pt x="490475" y="789370"/>
                    <a:pt x="496605" y="800604"/>
                  </a:cubicBezTo>
                  <a:cubicBezTo>
                    <a:pt x="504542" y="815120"/>
                    <a:pt x="518542" y="828827"/>
                    <a:pt x="531837" y="838914"/>
                  </a:cubicBezTo>
                  <a:cubicBezTo>
                    <a:pt x="524829" y="862132"/>
                    <a:pt x="519583" y="885828"/>
                    <a:pt x="515694" y="910072"/>
                  </a:cubicBezTo>
                  <a:cubicBezTo>
                    <a:pt x="511159" y="894469"/>
                    <a:pt x="505479" y="878686"/>
                    <a:pt x="500480" y="864410"/>
                  </a:cubicBezTo>
                  <a:cubicBezTo>
                    <a:pt x="495383" y="849864"/>
                    <a:pt x="489163" y="829269"/>
                    <a:pt x="473297" y="823409"/>
                  </a:cubicBezTo>
                  <a:cubicBezTo>
                    <a:pt x="454823" y="816589"/>
                    <a:pt x="451353" y="853154"/>
                    <a:pt x="453414" y="862499"/>
                  </a:cubicBezTo>
                  <a:cubicBezTo>
                    <a:pt x="461246" y="897977"/>
                    <a:pt x="485506" y="923300"/>
                    <a:pt x="510732" y="947709"/>
                  </a:cubicBezTo>
                  <a:cubicBezTo>
                    <a:pt x="510133" y="953412"/>
                    <a:pt x="509556" y="959130"/>
                    <a:pt x="509068" y="964900"/>
                  </a:cubicBezTo>
                  <a:cubicBezTo>
                    <a:pt x="508147" y="975625"/>
                    <a:pt x="506828" y="987398"/>
                    <a:pt x="505591" y="999719"/>
                  </a:cubicBezTo>
                  <a:cubicBezTo>
                    <a:pt x="502503" y="994233"/>
                    <a:pt x="499086" y="988800"/>
                    <a:pt x="496882" y="982954"/>
                  </a:cubicBezTo>
                  <a:cubicBezTo>
                    <a:pt x="492288" y="970798"/>
                    <a:pt x="487102" y="958950"/>
                    <a:pt x="480597" y="947679"/>
                  </a:cubicBezTo>
                  <a:cubicBezTo>
                    <a:pt x="471723" y="932330"/>
                    <a:pt x="454298" y="916952"/>
                    <a:pt x="438837" y="933477"/>
                  </a:cubicBezTo>
                  <a:cubicBezTo>
                    <a:pt x="424673" y="948623"/>
                    <a:pt x="447598" y="974943"/>
                    <a:pt x="456914" y="985742"/>
                  </a:cubicBezTo>
                  <a:cubicBezTo>
                    <a:pt x="468096" y="998722"/>
                    <a:pt x="485416" y="1017832"/>
                    <a:pt x="503545" y="1022232"/>
                  </a:cubicBezTo>
                  <a:cubicBezTo>
                    <a:pt x="500929" y="1055881"/>
                    <a:pt x="500697" y="1091569"/>
                    <a:pt x="511159" y="1121141"/>
                  </a:cubicBezTo>
                  <a:cubicBezTo>
                    <a:pt x="462198" y="1060797"/>
                    <a:pt x="412037" y="1001870"/>
                    <a:pt x="370839" y="934983"/>
                  </a:cubicBezTo>
                  <a:cubicBezTo>
                    <a:pt x="358031" y="914187"/>
                    <a:pt x="346220" y="892881"/>
                    <a:pt x="335383" y="871155"/>
                  </a:cubicBezTo>
                  <a:cubicBezTo>
                    <a:pt x="336170" y="870780"/>
                    <a:pt x="336724" y="870023"/>
                    <a:pt x="336597" y="868899"/>
                  </a:cubicBezTo>
                  <a:cubicBezTo>
                    <a:pt x="332003" y="828872"/>
                    <a:pt x="332123" y="789812"/>
                    <a:pt x="335570" y="751366"/>
                  </a:cubicBezTo>
                  <a:cubicBezTo>
                    <a:pt x="338950" y="746248"/>
                    <a:pt x="343709" y="742141"/>
                    <a:pt x="349008" y="739495"/>
                  </a:cubicBezTo>
                  <a:cubicBezTo>
                    <a:pt x="364536" y="731492"/>
                    <a:pt x="461478" y="718317"/>
                    <a:pt x="443124" y="686788"/>
                  </a:cubicBezTo>
                  <a:cubicBezTo>
                    <a:pt x="428532" y="661847"/>
                    <a:pt x="372533" y="696673"/>
                    <a:pt x="360302" y="707495"/>
                  </a:cubicBezTo>
                  <a:cubicBezTo>
                    <a:pt x="351241" y="715701"/>
                    <a:pt x="342735" y="726148"/>
                    <a:pt x="336851" y="737667"/>
                  </a:cubicBezTo>
                  <a:cubicBezTo>
                    <a:pt x="339654" y="712584"/>
                    <a:pt x="343859" y="687755"/>
                    <a:pt x="349195" y="663107"/>
                  </a:cubicBezTo>
                  <a:cubicBezTo>
                    <a:pt x="354022" y="657576"/>
                    <a:pt x="359822" y="652817"/>
                    <a:pt x="365953" y="649137"/>
                  </a:cubicBezTo>
                  <a:cubicBezTo>
                    <a:pt x="378656" y="641605"/>
                    <a:pt x="467129" y="601609"/>
                    <a:pt x="440778" y="580902"/>
                  </a:cubicBezTo>
                  <a:cubicBezTo>
                    <a:pt x="421480" y="565374"/>
                    <a:pt x="377712" y="614311"/>
                    <a:pt x="368306" y="625605"/>
                  </a:cubicBezTo>
                  <a:cubicBezTo>
                    <a:pt x="363869" y="631211"/>
                    <a:pt x="358166" y="638330"/>
                    <a:pt x="353137" y="646094"/>
                  </a:cubicBezTo>
                  <a:cubicBezTo>
                    <a:pt x="359223" y="620509"/>
                    <a:pt x="366388" y="595089"/>
                    <a:pt x="374377" y="569743"/>
                  </a:cubicBezTo>
                  <a:cubicBezTo>
                    <a:pt x="377292" y="567764"/>
                    <a:pt x="380237" y="565876"/>
                    <a:pt x="382898" y="563957"/>
                  </a:cubicBezTo>
                  <a:cubicBezTo>
                    <a:pt x="398891" y="551255"/>
                    <a:pt x="456314" y="527723"/>
                    <a:pt x="456779" y="507488"/>
                  </a:cubicBezTo>
                  <a:cubicBezTo>
                    <a:pt x="457251" y="484900"/>
                    <a:pt x="416781" y="511722"/>
                    <a:pt x="409721" y="517373"/>
                  </a:cubicBezTo>
                  <a:cubicBezTo>
                    <a:pt x="399034" y="525684"/>
                    <a:pt x="389486" y="535682"/>
                    <a:pt x="381751" y="546998"/>
                  </a:cubicBezTo>
                  <a:cubicBezTo>
                    <a:pt x="385648" y="535284"/>
                    <a:pt x="389673" y="523586"/>
                    <a:pt x="393817" y="511880"/>
                  </a:cubicBezTo>
                  <a:cubicBezTo>
                    <a:pt x="398232" y="506439"/>
                    <a:pt x="404010" y="501688"/>
                    <a:pt x="408514" y="496659"/>
                  </a:cubicBezTo>
                  <a:cubicBezTo>
                    <a:pt x="421690" y="481131"/>
                    <a:pt x="477217" y="374308"/>
                    <a:pt x="428277" y="395486"/>
                  </a:cubicBezTo>
                  <a:cubicBezTo>
                    <a:pt x="385948" y="413562"/>
                    <a:pt x="390707" y="466742"/>
                    <a:pt x="388002" y="505502"/>
                  </a:cubicBezTo>
                  <a:cubicBezTo>
                    <a:pt x="384127" y="514255"/>
                    <a:pt x="380290" y="523159"/>
                    <a:pt x="376520" y="532189"/>
                  </a:cubicBezTo>
                  <a:cubicBezTo>
                    <a:pt x="376902" y="512382"/>
                    <a:pt x="374287" y="452360"/>
                    <a:pt x="351833" y="481603"/>
                  </a:cubicBezTo>
                  <a:cubicBezTo>
                    <a:pt x="337646" y="499956"/>
                    <a:pt x="353774" y="540455"/>
                    <a:pt x="363839" y="563845"/>
                  </a:cubicBezTo>
                  <a:cubicBezTo>
                    <a:pt x="355078" y="586740"/>
                    <a:pt x="346992" y="610257"/>
                    <a:pt x="340112" y="634111"/>
                  </a:cubicBezTo>
                  <a:cubicBezTo>
                    <a:pt x="339774" y="632830"/>
                    <a:pt x="339475" y="631616"/>
                    <a:pt x="339122" y="630304"/>
                  </a:cubicBezTo>
                  <a:cubicBezTo>
                    <a:pt x="335353" y="614776"/>
                    <a:pt x="334888" y="529132"/>
                    <a:pt x="308065" y="538072"/>
                  </a:cubicBezTo>
                  <a:cubicBezTo>
                    <a:pt x="284532" y="546069"/>
                    <a:pt x="303358" y="594069"/>
                    <a:pt x="309474" y="607244"/>
                  </a:cubicBezTo>
                  <a:cubicBezTo>
                    <a:pt x="316234" y="622278"/>
                    <a:pt x="325183" y="636622"/>
                    <a:pt x="335915" y="649257"/>
                  </a:cubicBezTo>
                  <a:cubicBezTo>
                    <a:pt x="329582" y="673216"/>
                    <a:pt x="324628" y="697430"/>
                    <a:pt x="321503" y="721584"/>
                  </a:cubicBezTo>
                  <a:cubicBezTo>
                    <a:pt x="317718" y="699476"/>
                    <a:pt x="321982" y="677368"/>
                    <a:pt x="312764" y="655717"/>
                  </a:cubicBezTo>
                  <a:cubicBezTo>
                    <a:pt x="307121" y="642542"/>
                    <a:pt x="285477" y="610542"/>
                    <a:pt x="275591" y="636419"/>
                  </a:cubicBezTo>
                  <a:cubicBezTo>
                    <a:pt x="265234" y="662769"/>
                    <a:pt x="287822" y="707480"/>
                    <a:pt x="301005" y="729123"/>
                  </a:cubicBezTo>
                  <a:cubicBezTo>
                    <a:pt x="306319" y="737570"/>
                    <a:pt x="312285" y="744936"/>
                    <a:pt x="318572" y="751988"/>
                  </a:cubicBezTo>
                  <a:cubicBezTo>
                    <a:pt x="316474" y="786664"/>
                    <a:pt x="318767" y="820936"/>
                    <a:pt x="327026" y="853888"/>
                  </a:cubicBezTo>
                  <a:cubicBezTo>
                    <a:pt x="296531" y="788950"/>
                    <a:pt x="274797" y="720295"/>
                    <a:pt x="262551" y="649115"/>
                  </a:cubicBezTo>
                  <a:cubicBezTo>
                    <a:pt x="247030" y="558891"/>
                    <a:pt x="244204" y="457959"/>
                    <a:pt x="259898" y="360848"/>
                  </a:cubicBezTo>
                  <a:cubicBezTo>
                    <a:pt x="269693" y="345620"/>
                    <a:pt x="280717" y="331800"/>
                    <a:pt x="292596" y="318947"/>
                  </a:cubicBezTo>
                  <a:cubicBezTo>
                    <a:pt x="298285" y="319997"/>
                    <a:pt x="304220" y="320454"/>
                    <a:pt x="309946" y="321128"/>
                  </a:cubicBezTo>
                  <a:cubicBezTo>
                    <a:pt x="326884" y="323009"/>
                    <a:pt x="405951" y="331950"/>
                    <a:pt x="409713" y="307481"/>
                  </a:cubicBezTo>
                  <a:cubicBezTo>
                    <a:pt x="412366" y="288124"/>
                    <a:pt x="340973" y="291428"/>
                    <a:pt x="305584" y="305525"/>
                  </a:cubicBezTo>
                  <a:cubicBezTo>
                    <a:pt x="323601" y="287756"/>
                    <a:pt x="343020" y="271531"/>
                    <a:pt x="362655" y="255441"/>
                  </a:cubicBezTo>
                  <a:cubicBezTo>
                    <a:pt x="367954" y="256850"/>
                    <a:pt x="372945" y="259023"/>
                    <a:pt x="378184" y="260425"/>
                  </a:cubicBezTo>
                  <a:cubicBezTo>
                    <a:pt x="390887" y="263250"/>
                    <a:pt x="449247" y="268421"/>
                    <a:pt x="451121" y="249131"/>
                  </a:cubicBezTo>
                  <a:cubicBezTo>
                    <a:pt x="452732" y="224167"/>
                    <a:pt x="397190" y="235716"/>
                    <a:pt x="373740" y="246351"/>
                  </a:cubicBezTo>
                  <a:cubicBezTo>
                    <a:pt x="387170" y="235341"/>
                    <a:pt x="400533" y="224205"/>
                    <a:pt x="413491" y="212521"/>
                  </a:cubicBezTo>
                  <a:cubicBezTo>
                    <a:pt x="421832" y="209112"/>
                    <a:pt x="430069" y="205214"/>
                    <a:pt x="438890" y="203011"/>
                  </a:cubicBezTo>
                  <a:cubicBezTo>
                    <a:pt x="457244" y="198777"/>
                    <a:pt x="472300" y="196424"/>
                    <a:pt x="485483" y="180423"/>
                  </a:cubicBezTo>
                  <a:cubicBezTo>
                    <a:pt x="503365" y="157364"/>
                    <a:pt x="487837" y="143717"/>
                    <a:pt x="462422" y="152185"/>
                  </a:cubicBezTo>
                  <a:cubicBezTo>
                    <a:pt x="442187" y="159245"/>
                    <a:pt x="430421" y="172892"/>
                    <a:pt x="421480" y="191245"/>
                  </a:cubicBezTo>
                  <a:cubicBezTo>
                    <a:pt x="419546" y="195112"/>
                    <a:pt x="417755" y="199047"/>
                    <a:pt x="415679" y="202779"/>
                  </a:cubicBezTo>
                  <a:cubicBezTo>
                    <a:pt x="401552" y="213833"/>
                    <a:pt x="387065" y="224482"/>
                    <a:pt x="372601" y="235162"/>
                  </a:cubicBezTo>
                  <a:cubicBezTo>
                    <a:pt x="375651" y="231070"/>
                    <a:pt x="378686" y="226985"/>
                    <a:pt x="381489" y="222774"/>
                  </a:cubicBezTo>
                  <a:cubicBezTo>
                    <a:pt x="387132" y="215242"/>
                    <a:pt x="399843" y="199714"/>
                    <a:pt x="397482" y="189364"/>
                  </a:cubicBezTo>
                  <a:cubicBezTo>
                    <a:pt x="394192" y="177134"/>
                    <a:pt x="383835" y="180896"/>
                    <a:pt x="375366" y="187011"/>
                  </a:cubicBezTo>
                  <a:cubicBezTo>
                    <a:pt x="355865" y="201640"/>
                    <a:pt x="358099" y="226086"/>
                    <a:pt x="355438" y="247939"/>
                  </a:cubicBezTo>
                  <a:cubicBezTo>
                    <a:pt x="346489" y="254662"/>
                    <a:pt x="337608" y="261466"/>
                    <a:pt x="328922" y="268481"/>
                  </a:cubicBezTo>
                  <a:cubicBezTo>
                    <a:pt x="324043" y="272423"/>
                    <a:pt x="318812" y="276680"/>
                    <a:pt x="313461" y="281169"/>
                  </a:cubicBezTo>
                  <a:cubicBezTo>
                    <a:pt x="315252" y="277871"/>
                    <a:pt x="317171" y="274589"/>
                    <a:pt x="319367" y="271239"/>
                  </a:cubicBezTo>
                  <a:cubicBezTo>
                    <a:pt x="325955" y="261354"/>
                    <a:pt x="353250" y="199242"/>
                    <a:pt x="318895" y="216179"/>
                  </a:cubicBezTo>
                  <a:cubicBezTo>
                    <a:pt x="294095" y="227720"/>
                    <a:pt x="287200" y="274521"/>
                    <a:pt x="290370" y="302063"/>
                  </a:cubicBezTo>
                  <a:cubicBezTo>
                    <a:pt x="280897" y="311446"/>
                    <a:pt x="272091" y="321563"/>
                    <a:pt x="265136" y="332302"/>
                  </a:cubicBezTo>
                  <a:cubicBezTo>
                    <a:pt x="278042" y="268309"/>
                    <a:pt x="299409" y="206676"/>
                    <a:pt x="330931" y="151616"/>
                  </a:cubicBezTo>
                  <a:cubicBezTo>
                    <a:pt x="331583" y="151833"/>
                    <a:pt x="332287" y="151908"/>
                    <a:pt x="333082" y="151631"/>
                  </a:cubicBezTo>
                  <a:cubicBezTo>
                    <a:pt x="350312" y="145673"/>
                    <a:pt x="439354" y="145620"/>
                    <a:pt x="430811" y="114954"/>
                  </a:cubicBezTo>
                  <a:cubicBezTo>
                    <a:pt x="423241" y="87817"/>
                    <a:pt x="370360" y="113252"/>
                    <a:pt x="342742" y="132011"/>
                  </a:cubicBezTo>
                  <a:cubicBezTo>
                    <a:pt x="351031" y="118993"/>
                    <a:pt x="359867" y="106350"/>
                    <a:pt x="369415" y="94239"/>
                  </a:cubicBezTo>
                  <a:cubicBezTo>
                    <a:pt x="389313" y="90312"/>
                    <a:pt x="412022" y="88844"/>
                    <a:pt x="430773" y="81080"/>
                  </a:cubicBezTo>
                  <a:cubicBezTo>
                    <a:pt x="440141" y="77197"/>
                    <a:pt x="451068" y="64974"/>
                    <a:pt x="439894" y="56199"/>
                  </a:cubicBezTo>
                  <a:cubicBezTo>
                    <a:pt x="432160" y="50128"/>
                    <a:pt x="419689" y="54887"/>
                    <a:pt x="409863" y="59908"/>
                  </a:cubicBezTo>
                  <a:cubicBezTo>
                    <a:pt x="406176" y="61535"/>
                    <a:pt x="402519" y="63558"/>
                    <a:pt x="398996" y="65874"/>
                  </a:cubicBezTo>
                  <a:cubicBezTo>
                    <a:pt x="395369" y="67897"/>
                    <a:pt x="391592" y="70138"/>
                    <a:pt x="387814" y="72581"/>
                  </a:cubicBezTo>
                  <a:cubicBezTo>
                    <a:pt x="393458" y="66308"/>
                    <a:pt x="399296" y="60193"/>
                    <a:pt x="405344" y="54243"/>
                  </a:cubicBezTo>
                  <a:cubicBezTo>
                    <a:pt x="409001" y="52361"/>
                    <a:pt x="412329" y="49911"/>
                    <a:pt x="416016" y="47970"/>
                  </a:cubicBezTo>
                  <a:cubicBezTo>
                    <a:pt x="420933" y="45384"/>
                    <a:pt x="426269" y="43563"/>
                    <a:pt x="431328" y="41300"/>
                  </a:cubicBezTo>
                  <a:cubicBezTo>
                    <a:pt x="437001" y="38767"/>
                    <a:pt x="442375" y="35424"/>
                    <a:pt x="447606" y="32112"/>
                  </a:cubicBezTo>
                  <a:cubicBezTo>
                    <a:pt x="455033" y="27398"/>
                    <a:pt x="471266" y="17746"/>
                    <a:pt x="468958" y="6946"/>
                  </a:cubicBezTo>
                  <a:cubicBezTo>
                    <a:pt x="466282" y="-5584"/>
                    <a:pt x="440793" y="2008"/>
                    <a:pt x="434288" y="5342"/>
                  </a:cubicBezTo>
                  <a:cubicBezTo>
                    <a:pt x="419187" y="13084"/>
                    <a:pt x="411227" y="30741"/>
                    <a:pt x="404467" y="46044"/>
                  </a:cubicBezTo>
                  <a:cubicBezTo>
                    <a:pt x="403231" y="47243"/>
                    <a:pt x="402204" y="48607"/>
                    <a:pt x="401364" y="50098"/>
                  </a:cubicBezTo>
                  <a:cubicBezTo>
                    <a:pt x="395054" y="56064"/>
                    <a:pt x="388961" y="62179"/>
                    <a:pt x="383078" y="68437"/>
                  </a:cubicBezTo>
                  <a:cubicBezTo>
                    <a:pt x="391014" y="48749"/>
                    <a:pt x="398869" y="19911"/>
                    <a:pt x="383715" y="16194"/>
                  </a:cubicBezTo>
                  <a:cubicBezTo>
                    <a:pt x="370614" y="12979"/>
                    <a:pt x="359260" y="27151"/>
                    <a:pt x="356165" y="38182"/>
                  </a:cubicBezTo>
                  <a:cubicBezTo>
                    <a:pt x="351721" y="54025"/>
                    <a:pt x="359290" y="72304"/>
                    <a:pt x="367032" y="86438"/>
                  </a:cubicBezTo>
                  <a:cubicBezTo>
                    <a:pt x="359522" y="95379"/>
                    <a:pt x="352425" y="104604"/>
                    <a:pt x="345673" y="114047"/>
                  </a:cubicBezTo>
                  <a:cubicBezTo>
                    <a:pt x="348963" y="88296"/>
                    <a:pt x="347404" y="53763"/>
                    <a:pt x="326089" y="53621"/>
                  </a:cubicBezTo>
                  <a:cubicBezTo>
                    <a:pt x="288474" y="53366"/>
                    <a:pt x="313566" y="122935"/>
                    <a:pt x="327881" y="140749"/>
                  </a:cubicBezTo>
                  <a:cubicBezTo>
                    <a:pt x="311250" y="167713"/>
                    <a:pt x="297295" y="196281"/>
                    <a:pt x="285784" y="226004"/>
                  </a:cubicBezTo>
                  <a:cubicBezTo>
                    <a:pt x="285514" y="215677"/>
                    <a:pt x="284180" y="205297"/>
                    <a:pt x="281872" y="194970"/>
                  </a:cubicBezTo>
                  <a:cubicBezTo>
                    <a:pt x="281902" y="194880"/>
                    <a:pt x="281984" y="194857"/>
                    <a:pt x="281999" y="194767"/>
                  </a:cubicBezTo>
                  <a:cubicBezTo>
                    <a:pt x="286781" y="173933"/>
                    <a:pt x="309174" y="165233"/>
                    <a:pt x="315350" y="145485"/>
                  </a:cubicBezTo>
                  <a:cubicBezTo>
                    <a:pt x="318977" y="133907"/>
                    <a:pt x="315747" y="119120"/>
                    <a:pt x="301125" y="120477"/>
                  </a:cubicBezTo>
                  <a:cubicBezTo>
                    <a:pt x="281872" y="122260"/>
                    <a:pt x="274579" y="146962"/>
                    <a:pt x="273995" y="168620"/>
                  </a:cubicBezTo>
                  <a:cubicBezTo>
                    <a:pt x="270248" y="158398"/>
                    <a:pt x="265788" y="148333"/>
                    <a:pt x="260774" y="138546"/>
                  </a:cubicBezTo>
                  <a:cubicBezTo>
                    <a:pt x="266830" y="125618"/>
                    <a:pt x="275561" y="114362"/>
                    <a:pt x="281190" y="101119"/>
                  </a:cubicBezTo>
                  <a:cubicBezTo>
                    <a:pt x="285739" y="90402"/>
                    <a:pt x="284907" y="77909"/>
                    <a:pt x="271634" y="75511"/>
                  </a:cubicBezTo>
                  <a:cubicBezTo>
                    <a:pt x="249832" y="71592"/>
                    <a:pt x="243230" y="90297"/>
                    <a:pt x="243799" y="109250"/>
                  </a:cubicBezTo>
                  <a:cubicBezTo>
                    <a:pt x="240517" y="104169"/>
                    <a:pt x="237129" y="99246"/>
                    <a:pt x="233689" y="94442"/>
                  </a:cubicBezTo>
                  <a:cubicBezTo>
                    <a:pt x="233607" y="93970"/>
                    <a:pt x="233524" y="93490"/>
                    <a:pt x="233284" y="92995"/>
                  </a:cubicBezTo>
                  <a:cubicBezTo>
                    <a:pt x="229080" y="84474"/>
                    <a:pt x="230826" y="74904"/>
                    <a:pt x="227454" y="66218"/>
                  </a:cubicBezTo>
                  <a:cubicBezTo>
                    <a:pt x="225393" y="60905"/>
                    <a:pt x="221705" y="56326"/>
                    <a:pt x="217853" y="52197"/>
                  </a:cubicBezTo>
                  <a:cubicBezTo>
                    <a:pt x="211723" y="45624"/>
                    <a:pt x="201605" y="37920"/>
                    <a:pt x="192289" y="42132"/>
                  </a:cubicBezTo>
                  <a:cubicBezTo>
                    <a:pt x="181400" y="47056"/>
                    <a:pt x="187343" y="65529"/>
                    <a:pt x="191675" y="72559"/>
                  </a:cubicBezTo>
                  <a:cubicBezTo>
                    <a:pt x="199627" y="85471"/>
                    <a:pt x="212532" y="93280"/>
                    <a:pt x="225820" y="99590"/>
                  </a:cubicBezTo>
                  <a:cubicBezTo>
                    <a:pt x="229268" y="105691"/>
                    <a:pt x="232887" y="111724"/>
                    <a:pt x="236560" y="117719"/>
                  </a:cubicBezTo>
                  <a:cubicBezTo>
                    <a:pt x="233187" y="115268"/>
                    <a:pt x="229889" y="113020"/>
                    <a:pt x="227154" y="111012"/>
                  </a:cubicBezTo>
                  <a:cubicBezTo>
                    <a:pt x="217913" y="104244"/>
                    <a:pt x="200728" y="97087"/>
                    <a:pt x="193961" y="111289"/>
                  </a:cubicBezTo>
                  <a:cubicBezTo>
                    <a:pt x="188242" y="123280"/>
                    <a:pt x="203853" y="133944"/>
                    <a:pt x="212660" y="137961"/>
                  </a:cubicBezTo>
                  <a:cubicBezTo>
                    <a:pt x="224591" y="143402"/>
                    <a:pt x="240959" y="148610"/>
                    <a:pt x="254494" y="148131"/>
                  </a:cubicBezTo>
                  <a:cubicBezTo>
                    <a:pt x="254846" y="148760"/>
                    <a:pt x="255206" y="149390"/>
                    <a:pt x="255536" y="150019"/>
                  </a:cubicBezTo>
                  <a:cubicBezTo>
                    <a:pt x="258946" y="156457"/>
                    <a:pt x="261914" y="162947"/>
                    <a:pt x="264589" y="169497"/>
                  </a:cubicBezTo>
                  <a:cubicBezTo>
                    <a:pt x="258601" y="164671"/>
                    <a:pt x="251699" y="160923"/>
                    <a:pt x="244556" y="158450"/>
                  </a:cubicBezTo>
                  <a:cubicBezTo>
                    <a:pt x="235473" y="155310"/>
                    <a:pt x="221113" y="151541"/>
                    <a:pt x="213386" y="159455"/>
                  </a:cubicBezTo>
                  <a:cubicBezTo>
                    <a:pt x="204783" y="168253"/>
                    <a:pt x="216182" y="183399"/>
                    <a:pt x="223399" y="188532"/>
                  </a:cubicBezTo>
                  <a:cubicBezTo>
                    <a:pt x="237047" y="198260"/>
                    <a:pt x="257664" y="196866"/>
                    <a:pt x="273545" y="196476"/>
                  </a:cubicBezTo>
                  <a:cubicBezTo>
                    <a:pt x="277150" y="210288"/>
                    <a:pt x="279496" y="224467"/>
                    <a:pt x="280680" y="239223"/>
                  </a:cubicBezTo>
                  <a:cubicBezTo>
                    <a:pt x="280687" y="239343"/>
                    <a:pt x="280777" y="239373"/>
                    <a:pt x="280807" y="239486"/>
                  </a:cubicBezTo>
                  <a:cubicBezTo>
                    <a:pt x="251346" y="321495"/>
                    <a:pt x="239550" y="411427"/>
                    <a:pt x="239790" y="499687"/>
                  </a:cubicBezTo>
                  <a:cubicBezTo>
                    <a:pt x="232243" y="476469"/>
                    <a:pt x="221713" y="453125"/>
                    <a:pt x="210599" y="430732"/>
                  </a:cubicBezTo>
                  <a:cubicBezTo>
                    <a:pt x="211738" y="423350"/>
                    <a:pt x="213199" y="415878"/>
                    <a:pt x="215830" y="408631"/>
                  </a:cubicBezTo>
                  <a:cubicBezTo>
                    <a:pt x="221945" y="391687"/>
                    <a:pt x="263832" y="331455"/>
                    <a:pt x="227589" y="322987"/>
                  </a:cubicBezTo>
                  <a:cubicBezTo>
                    <a:pt x="188152" y="313746"/>
                    <a:pt x="194320" y="376406"/>
                    <a:pt x="203359" y="416365"/>
                  </a:cubicBezTo>
                  <a:cubicBezTo>
                    <a:pt x="196104" y="402216"/>
                    <a:pt x="188842" y="388562"/>
                    <a:pt x="182224" y="375716"/>
                  </a:cubicBezTo>
                  <a:cubicBezTo>
                    <a:pt x="176761" y="365112"/>
                    <a:pt x="171657" y="354365"/>
                    <a:pt x="166696" y="343574"/>
                  </a:cubicBezTo>
                  <a:cubicBezTo>
                    <a:pt x="168075" y="338260"/>
                    <a:pt x="170683" y="333112"/>
                    <a:pt x="173471" y="328638"/>
                  </a:cubicBezTo>
                  <a:cubicBezTo>
                    <a:pt x="180531" y="315463"/>
                    <a:pt x="191353" y="305578"/>
                    <a:pt x="195587" y="290994"/>
                  </a:cubicBezTo>
                  <a:cubicBezTo>
                    <a:pt x="199349" y="278756"/>
                    <a:pt x="204056" y="244874"/>
                    <a:pt x="185702" y="241112"/>
                  </a:cubicBezTo>
                  <a:cubicBezTo>
                    <a:pt x="165939" y="237350"/>
                    <a:pt x="154644" y="270287"/>
                    <a:pt x="153228" y="283934"/>
                  </a:cubicBezTo>
                  <a:cubicBezTo>
                    <a:pt x="152186" y="294141"/>
                    <a:pt x="152628" y="305076"/>
                    <a:pt x="154180" y="315845"/>
                  </a:cubicBezTo>
                  <a:cubicBezTo>
                    <a:pt x="143492" y="291976"/>
                    <a:pt x="132715" y="268256"/>
                    <a:pt x="119832" y="245631"/>
                  </a:cubicBezTo>
                  <a:cubicBezTo>
                    <a:pt x="119705" y="240475"/>
                    <a:pt x="119825" y="235319"/>
                    <a:pt x="119345" y="230275"/>
                  </a:cubicBezTo>
                  <a:cubicBezTo>
                    <a:pt x="117936" y="208160"/>
                    <a:pt x="85462" y="111686"/>
                    <a:pt x="59112" y="160631"/>
                  </a:cubicBezTo>
                  <a:cubicBezTo>
                    <a:pt x="38232" y="199826"/>
                    <a:pt x="82539" y="223208"/>
                    <a:pt x="109272" y="245436"/>
                  </a:cubicBezTo>
                  <a:cubicBezTo>
                    <a:pt x="116782" y="260080"/>
                    <a:pt x="123692" y="275009"/>
                    <a:pt x="130347" y="290065"/>
                  </a:cubicBezTo>
                  <a:cubicBezTo>
                    <a:pt x="127694" y="288086"/>
                    <a:pt x="125018" y="286130"/>
                    <a:pt x="122643" y="283927"/>
                  </a:cubicBezTo>
                  <a:cubicBezTo>
                    <a:pt x="113702" y="275451"/>
                    <a:pt x="61465" y="233101"/>
                    <a:pt x="54877" y="262276"/>
                  </a:cubicBezTo>
                  <a:cubicBezTo>
                    <a:pt x="49069" y="285950"/>
                    <a:pt x="116572" y="302408"/>
                    <a:pt x="137542" y="306432"/>
                  </a:cubicBezTo>
                  <a:cubicBezTo>
                    <a:pt x="146843" y="327821"/>
                    <a:pt x="156038" y="349299"/>
                    <a:pt x="166373" y="370313"/>
                  </a:cubicBezTo>
                  <a:cubicBezTo>
                    <a:pt x="169191" y="376039"/>
                    <a:pt x="172077" y="381637"/>
                    <a:pt x="174947" y="387250"/>
                  </a:cubicBezTo>
                  <a:cubicBezTo>
                    <a:pt x="171470" y="384687"/>
                    <a:pt x="167947" y="382177"/>
                    <a:pt x="164530" y="379441"/>
                  </a:cubicBezTo>
                  <a:cubicBezTo>
                    <a:pt x="144767" y="364385"/>
                    <a:pt x="99117" y="308381"/>
                    <a:pt x="70413" y="328615"/>
                  </a:cubicBezTo>
                  <a:cubicBezTo>
                    <a:pt x="34327" y="353916"/>
                    <a:pt x="164312" y="394137"/>
                    <a:pt x="180755" y="398664"/>
                  </a:cubicBezTo>
                  <a:cubicBezTo>
                    <a:pt x="192627" y="421656"/>
                    <a:pt x="204386" y="444431"/>
                    <a:pt x="214173" y="468923"/>
                  </a:cubicBezTo>
                  <a:cubicBezTo>
                    <a:pt x="210351" y="466142"/>
                    <a:pt x="206372" y="463474"/>
                    <a:pt x="202175" y="460851"/>
                  </a:cubicBezTo>
                  <a:cubicBezTo>
                    <a:pt x="190416" y="453320"/>
                    <a:pt x="181939" y="444851"/>
                    <a:pt x="171117" y="436383"/>
                  </a:cubicBezTo>
                  <a:cubicBezTo>
                    <a:pt x="157942" y="425561"/>
                    <a:pt x="116055" y="402973"/>
                    <a:pt x="99117" y="416620"/>
                  </a:cubicBezTo>
                  <a:cubicBezTo>
                    <a:pt x="67565" y="442318"/>
                    <a:pt x="192679" y="472737"/>
                    <a:pt x="217344" y="476911"/>
                  </a:cubicBezTo>
                  <a:cubicBezTo>
                    <a:pt x="225108" y="497079"/>
                    <a:pt x="232340" y="517328"/>
                    <a:pt x="240614" y="537278"/>
                  </a:cubicBezTo>
                  <a:cubicBezTo>
                    <a:pt x="241873" y="568124"/>
                    <a:pt x="244466" y="598603"/>
                    <a:pt x="248259" y="628258"/>
                  </a:cubicBezTo>
                  <a:cubicBezTo>
                    <a:pt x="258384" y="707540"/>
                    <a:pt x="282029" y="783697"/>
                    <a:pt x="315560" y="855664"/>
                  </a:cubicBezTo>
                  <a:cubicBezTo>
                    <a:pt x="302384" y="844288"/>
                    <a:pt x="288782" y="833376"/>
                    <a:pt x="274812" y="822914"/>
                  </a:cubicBezTo>
                  <a:cubicBezTo>
                    <a:pt x="268711" y="809574"/>
                    <a:pt x="263720" y="800169"/>
                    <a:pt x="262716" y="785068"/>
                  </a:cubicBezTo>
                  <a:cubicBezTo>
                    <a:pt x="261861" y="772298"/>
                    <a:pt x="261344" y="759543"/>
                    <a:pt x="259733" y="746832"/>
                  </a:cubicBezTo>
                  <a:cubicBezTo>
                    <a:pt x="258031" y="733433"/>
                    <a:pt x="253602" y="710021"/>
                    <a:pt x="236702" y="707832"/>
                  </a:cubicBezTo>
                  <a:cubicBezTo>
                    <a:pt x="215477" y="705082"/>
                    <a:pt x="216362" y="732638"/>
                    <a:pt x="217958" y="746615"/>
                  </a:cubicBezTo>
                  <a:cubicBezTo>
                    <a:pt x="220259" y="766775"/>
                    <a:pt x="227776" y="784506"/>
                    <a:pt x="240637" y="798663"/>
                  </a:cubicBezTo>
                  <a:cubicBezTo>
                    <a:pt x="228076" y="790217"/>
                    <a:pt x="215298" y="782070"/>
                    <a:pt x="202317" y="774261"/>
                  </a:cubicBezTo>
                  <a:cubicBezTo>
                    <a:pt x="193691" y="744262"/>
                    <a:pt x="210801" y="671448"/>
                    <a:pt x="163331" y="682869"/>
                  </a:cubicBezTo>
                  <a:cubicBezTo>
                    <a:pt x="129373" y="691038"/>
                    <a:pt x="143507" y="726148"/>
                    <a:pt x="162034" y="751247"/>
                  </a:cubicBezTo>
                  <a:cubicBezTo>
                    <a:pt x="148874" y="744134"/>
                    <a:pt x="135571" y="737322"/>
                    <a:pt x="122170" y="730765"/>
                  </a:cubicBezTo>
                  <a:cubicBezTo>
                    <a:pt x="111378" y="718062"/>
                    <a:pt x="98345" y="706461"/>
                    <a:pt x="87096" y="694335"/>
                  </a:cubicBezTo>
                  <a:cubicBezTo>
                    <a:pt x="76769" y="683184"/>
                    <a:pt x="64732" y="672070"/>
                    <a:pt x="50410" y="666382"/>
                  </a:cubicBezTo>
                  <a:cubicBezTo>
                    <a:pt x="33435" y="659637"/>
                    <a:pt x="7264" y="654750"/>
                    <a:pt x="1111" y="677518"/>
                  </a:cubicBezTo>
                  <a:cubicBezTo>
                    <a:pt x="-5027" y="700211"/>
                    <a:pt x="15426" y="718182"/>
                    <a:pt x="33922" y="725436"/>
                  </a:cubicBezTo>
                  <a:cubicBezTo>
                    <a:pt x="59936" y="735643"/>
                    <a:pt x="89794" y="734617"/>
                    <a:pt x="117187" y="738866"/>
                  </a:cubicBezTo>
                  <a:cubicBezTo>
                    <a:pt x="132236" y="747492"/>
                    <a:pt x="147067" y="756418"/>
                    <a:pt x="161719" y="765568"/>
                  </a:cubicBezTo>
                  <a:cubicBezTo>
                    <a:pt x="149915" y="763852"/>
                    <a:pt x="137557" y="764062"/>
                    <a:pt x="127139" y="764676"/>
                  </a:cubicBezTo>
                  <a:cubicBezTo>
                    <a:pt x="112697" y="765516"/>
                    <a:pt x="82457" y="768993"/>
                    <a:pt x="80636" y="788358"/>
                  </a:cubicBezTo>
                  <a:cubicBezTo>
                    <a:pt x="78680" y="809230"/>
                    <a:pt x="98113" y="813284"/>
                    <a:pt x="114369" y="809867"/>
                  </a:cubicBezTo>
                  <a:cubicBezTo>
                    <a:pt x="127109" y="807184"/>
                    <a:pt x="139393" y="800926"/>
                    <a:pt x="151002" y="795245"/>
                  </a:cubicBezTo>
                  <a:cubicBezTo>
                    <a:pt x="163885" y="788950"/>
                    <a:pt x="174220" y="784626"/>
                    <a:pt x="187455" y="781958"/>
                  </a:cubicBezTo>
                  <a:cubicBezTo>
                    <a:pt x="205127" y="793424"/>
                    <a:pt x="222627" y="805168"/>
                    <a:pt x="240067" y="817069"/>
                  </a:cubicBezTo>
                  <a:cubicBezTo>
                    <a:pt x="209894" y="812737"/>
                    <a:pt x="167812" y="819002"/>
                    <a:pt x="157530" y="844295"/>
                  </a:cubicBezTo>
                  <a:cubicBezTo>
                    <a:pt x="149181" y="864867"/>
                    <a:pt x="172631" y="873081"/>
                    <a:pt x="188070" y="872271"/>
                  </a:cubicBezTo>
                  <a:cubicBezTo>
                    <a:pt x="199627" y="871664"/>
                    <a:pt x="209984" y="867715"/>
                    <a:pt x="219187" y="860865"/>
                  </a:cubicBezTo>
                  <a:cubicBezTo>
                    <a:pt x="225063" y="856481"/>
                    <a:pt x="229762" y="850463"/>
                    <a:pt x="234581" y="845000"/>
                  </a:cubicBezTo>
                  <a:cubicBezTo>
                    <a:pt x="241281" y="837416"/>
                    <a:pt x="249225" y="832942"/>
                    <a:pt x="258069" y="829367"/>
                  </a:cubicBezTo>
                  <a:cubicBezTo>
                    <a:pt x="280343" y="844692"/>
                    <a:pt x="302631" y="860183"/>
                    <a:pt x="325190" y="875606"/>
                  </a:cubicBezTo>
                  <a:cubicBezTo>
                    <a:pt x="333044" y="891442"/>
                    <a:pt x="341341" y="907082"/>
                    <a:pt x="350117" y="922483"/>
                  </a:cubicBezTo>
                  <a:cubicBezTo>
                    <a:pt x="376115" y="968138"/>
                    <a:pt x="406146" y="1013883"/>
                    <a:pt x="439197" y="1057417"/>
                  </a:cubicBezTo>
                  <a:cubicBezTo>
                    <a:pt x="424703" y="1048791"/>
                    <a:pt x="408582" y="1041694"/>
                    <a:pt x="391839" y="1035714"/>
                  </a:cubicBezTo>
                  <a:cubicBezTo>
                    <a:pt x="391554" y="1035399"/>
                    <a:pt x="391307" y="1035054"/>
                    <a:pt x="390947" y="1034784"/>
                  </a:cubicBezTo>
                  <a:cubicBezTo>
                    <a:pt x="363989" y="1015007"/>
                    <a:pt x="354509" y="987743"/>
                    <a:pt x="337406" y="960269"/>
                  </a:cubicBezTo>
                  <a:cubicBezTo>
                    <a:pt x="325715" y="941496"/>
                    <a:pt x="309639" y="925271"/>
                    <a:pt x="286054" y="930644"/>
                  </a:cubicBezTo>
                  <a:cubicBezTo>
                    <a:pt x="262626" y="935988"/>
                    <a:pt x="274737" y="964638"/>
                    <a:pt x="283108" y="976989"/>
                  </a:cubicBezTo>
                  <a:cubicBezTo>
                    <a:pt x="294148" y="993266"/>
                    <a:pt x="310088" y="1006246"/>
                    <a:pt x="327393" y="1017083"/>
                  </a:cubicBezTo>
                  <a:cubicBezTo>
                    <a:pt x="317471" y="1014647"/>
                    <a:pt x="307840" y="1012369"/>
                    <a:pt x="298839" y="1010166"/>
                  </a:cubicBezTo>
                  <a:cubicBezTo>
                    <a:pt x="290940" y="1008240"/>
                    <a:pt x="283026" y="1006434"/>
                    <a:pt x="275082" y="1004680"/>
                  </a:cubicBezTo>
                  <a:cubicBezTo>
                    <a:pt x="274812" y="1004568"/>
                    <a:pt x="274482" y="1004553"/>
                    <a:pt x="274190" y="1004478"/>
                  </a:cubicBezTo>
                  <a:cubicBezTo>
                    <a:pt x="272286" y="1004058"/>
                    <a:pt x="270367" y="1003661"/>
                    <a:pt x="268464" y="1003249"/>
                  </a:cubicBezTo>
                  <a:cubicBezTo>
                    <a:pt x="264837" y="996736"/>
                    <a:pt x="259950" y="990988"/>
                    <a:pt x="256533" y="984198"/>
                  </a:cubicBezTo>
                  <a:cubicBezTo>
                    <a:pt x="251436" y="974096"/>
                    <a:pt x="246715" y="963859"/>
                    <a:pt x="241161" y="953974"/>
                  </a:cubicBezTo>
                  <a:cubicBezTo>
                    <a:pt x="233075" y="939555"/>
                    <a:pt x="220589" y="918578"/>
                    <a:pt x="201703" y="918578"/>
                  </a:cubicBezTo>
                  <a:cubicBezTo>
                    <a:pt x="182516" y="918578"/>
                    <a:pt x="179714" y="941309"/>
                    <a:pt x="186309" y="954596"/>
                  </a:cubicBezTo>
                  <a:cubicBezTo>
                    <a:pt x="194418" y="970948"/>
                    <a:pt x="207353" y="981470"/>
                    <a:pt x="222020" y="989961"/>
                  </a:cubicBezTo>
                  <a:cubicBezTo>
                    <a:pt x="225910" y="992862"/>
                    <a:pt x="229957" y="995200"/>
                    <a:pt x="233802" y="996286"/>
                  </a:cubicBezTo>
                  <a:cubicBezTo>
                    <a:pt x="212652" y="992285"/>
                    <a:pt x="191420" y="988650"/>
                    <a:pt x="170158" y="985195"/>
                  </a:cubicBezTo>
                  <a:cubicBezTo>
                    <a:pt x="170136" y="985180"/>
                    <a:pt x="170136" y="985165"/>
                    <a:pt x="170128" y="985150"/>
                  </a:cubicBezTo>
                  <a:cubicBezTo>
                    <a:pt x="163211" y="977783"/>
                    <a:pt x="163271" y="966976"/>
                    <a:pt x="157170" y="958943"/>
                  </a:cubicBezTo>
                  <a:cubicBezTo>
                    <a:pt x="152651" y="952985"/>
                    <a:pt x="147210" y="947784"/>
                    <a:pt x="141559" y="942905"/>
                  </a:cubicBezTo>
                  <a:cubicBezTo>
                    <a:pt x="133382" y="935845"/>
                    <a:pt x="119532" y="923877"/>
                    <a:pt x="107908" y="929363"/>
                  </a:cubicBezTo>
                  <a:cubicBezTo>
                    <a:pt x="93924" y="935958"/>
                    <a:pt x="106717" y="959130"/>
                    <a:pt x="113117" y="965935"/>
                  </a:cubicBezTo>
                  <a:cubicBezTo>
                    <a:pt x="117854" y="970978"/>
                    <a:pt x="123624" y="975198"/>
                    <a:pt x="129912" y="978765"/>
                  </a:cubicBezTo>
                  <a:cubicBezTo>
                    <a:pt x="124396" y="977888"/>
                    <a:pt x="118880" y="977019"/>
                    <a:pt x="113364" y="976134"/>
                  </a:cubicBezTo>
                  <a:cubicBezTo>
                    <a:pt x="91338" y="962877"/>
                    <a:pt x="15711" y="912553"/>
                    <a:pt x="14579" y="959662"/>
                  </a:cubicBezTo>
                  <a:cubicBezTo>
                    <a:pt x="13575" y="1000970"/>
                    <a:pt x="81782" y="988125"/>
                    <a:pt x="107234" y="981867"/>
                  </a:cubicBezTo>
                  <a:cubicBezTo>
                    <a:pt x="109617" y="982430"/>
                    <a:pt x="112008" y="982947"/>
                    <a:pt x="114399" y="983494"/>
                  </a:cubicBezTo>
                  <a:cubicBezTo>
                    <a:pt x="114549" y="983546"/>
                    <a:pt x="114698" y="983614"/>
                    <a:pt x="114841" y="983666"/>
                  </a:cubicBezTo>
                  <a:cubicBezTo>
                    <a:pt x="115178" y="983786"/>
                    <a:pt x="115478" y="983801"/>
                    <a:pt x="115785" y="983801"/>
                  </a:cubicBezTo>
                  <a:cubicBezTo>
                    <a:pt x="124749" y="985824"/>
                    <a:pt x="133735" y="987758"/>
                    <a:pt x="142735" y="989617"/>
                  </a:cubicBezTo>
                  <a:cubicBezTo>
                    <a:pt x="130924" y="993086"/>
                    <a:pt x="119937" y="1001053"/>
                    <a:pt x="111064" y="1008719"/>
                  </a:cubicBezTo>
                  <a:cubicBezTo>
                    <a:pt x="102745" y="1015906"/>
                    <a:pt x="87883" y="1033915"/>
                    <a:pt x="98270" y="1045074"/>
                  </a:cubicBezTo>
                  <a:cubicBezTo>
                    <a:pt x="106567" y="1054007"/>
                    <a:pt x="125311" y="1039124"/>
                    <a:pt x="131726" y="1034522"/>
                  </a:cubicBezTo>
                  <a:cubicBezTo>
                    <a:pt x="137984" y="1030026"/>
                    <a:pt x="143950" y="1025094"/>
                    <a:pt x="149646" y="1019901"/>
                  </a:cubicBezTo>
                  <a:cubicBezTo>
                    <a:pt x="157215" y="1012991"/>
                    <a:pt x="161322" y="1003421"/>
                    <a:pt x="169004" y="996571"/>
                  </a:cubicBezTo>
                  <a:cubicBezTo>
                    <a:pt x="169521" y="996114"/>
                    <a:pt x="169881" y="995604"/>
                    <a:pt x="170128" y="995095"/>
                  </a:cubicBezTo>
                  <a:cubicBezTo>
                    <a:pt x="190386" y="999014"/>
                    <a:pt x="210681" y="1002791"/>
                    <a:pt x="230961" y="1006696"/>
                  </a:cubicBezTo>
                  <a:cubicBezTo>
                    <a:pt x="219375" y="1008719"/>
                    <a:pt x="207916" y="1011792"/>
                    <a:pt x="196749" y="1015224"/>
                  </a:cubicBezTo>
                  <a:cubicBezTo>
                    <a:pt x="181760" y="1019826"/>
                    <a:pt x="151077" y="1030048"/>
                    <a:pt x="151204" y="1050275"/>
                  </a:cubicBezTo>
                  <a:cubicBezTo>
                    <a:pt x="151339" y="1071244"/>
                    <a:pt x="172174" y="1075921"/>
                    <a:pt x="188430" y="1068561"/>
                  </a:cubicBezTo>
                  <a:cubicBezTo>
                    <a:pt x="201200" y="1062776"/>
                    <a:pt x="212292" y="1054337"/>
                    <a:pt x="223257" y="1045696"/>
                  </a:cubicBezTo>
                  <a:cubicBezTo>
                    <a:pt x="240120" y="1032409"/>
                    <a:pt x="252688" y="1023910"/>
                    <a:pt x="274122" y="1017473"/>
                  </a:cubicBezTo>
                  <a:cubicBezTo>
                    <a:pt x="275127" y="1017173"/>
                    <a:pt x="275921" y="1016671"/>
                    <a:pt x="276603" y="1016064"/>
                  </a:cubicBezTo>
                  <a:cubicBezTo>
                    <a:pt x="296868" y="1020560"/>
                    <a:pt x="316594" y="1025829"/>
                    <a:pt x="335930" y="1031839"/>
                  </a:cubicBezTo>
                  <a:cubicBezTo>
                    <a:pt x="308275" y="1038337"/>
                    <a:pt x="282891" y="1058197"/>
                    <a:pt x="262693" y="1076797"/>
                  </a:cubicBezTo>
                  <a:cubicBezTo>
                    <a:pt x="253984" y="1084816"/>
                    <a:pt x="230377" y="1118900"/>
                    <a:pt x="255873" y="1124004"/>
                  </a:cubicBezTo>
                  <a:cubicBezTo>
                    <a:pt x="277600" y="1128365"/>
                    <a:pt x="301859" y="1106954"/>
                    <a:pt x="317583" y="1094948"/>
                  </a:cubicBezTo>
                  <a:cubicBezTo>
                    <a:pt x="336544" y="1080477"/>
                    <a:pt x="356892" y="1062543"/>
                    <a:pt x="372533" y="1044152"/>
                  </a:cubicBezTo>
                  <a:cubicBezTo>
                    <a:pt x="401462" y="1054809"/>
                    <a:pt x="429754" y="1067332"/>
                    <a:pt x="458016" y="1081549"/>
                  </a:cubicBezTo>
                  <a:cubicBezTo>
                    <a:pt x="489148" y="1120384"/>
                    <a:pt x="522671" y="1157001"/>
                    <a:pt x="557880" y="1189564"/>
                  </a:cubicBezTo>
                  <a:cubicBezTo>
                    <a:pt x="560129" y="1191639"/>
                    <a:pt x="564311" y="1188814"/>
                    <a:pt x="562325" y="1186139"/>
                  </a:cubicBezTo>
                  <a:cubicBezTo>
                    <a:pt x="552702" y="1173293"/>
                    <a:pt x="542846" y="1160681"/>
                    <a:pt x="532901" y="1148150"/>
                  </a:cubicBezTo>
                  <a:cubicBezTo>
                    <a:pt x="532924" y="1147648"/>
                    <a:pt x="532879" y="1147146"/>
                    <a:pt x="532661" y="1146659"/>
                  </a:cubicBezTo>
                  <a:cubicBezTo>
                    <a:pt x="517770" y="1112298"/>
                    <a:pt x="514614" y="1076138"/>
                    <a:pt x="515386" y="1039618"/>
                  </a:cubicBezTo>
                  <a:cubicBezTo>
                    <a:pt x="522491" y="1035969"/>
                    <a:pt x="527430" y="1029733"/>
                    <a:pt x="534370" y="1025177"/>
                  </a:cubicBezTo>
                  <a:cubicBezTo>
                    <a:pt x="539436" y="1021849"/>
                    <a:pt x="544907" y="1020066"/>
                    <a:pt x="550581" y="1018087"/>
                  </a:cubicBezTo>
                  <a:cubicBezTo>
                    <a:pt x="565405" y="1012886"/>
                    <a:pt x="580252" y="1007828"/>
                    <a:pt x="594319" y="1000738"/>
                  </a:cubicBezTo>
                  <a:cubicBezTo>
                    <a:pt x="610650" y="992502"/>
                    <a:pt x="628846" y="968408"/>
                    <a:pt x="603605" y="957406"/>
                  </a:cubicBezTo>
                  <a:cubicBezTo>
                    <a:pt x="590587" y="951726"/>
                    <a:pt x="575440" y="957151"/>
                    <a:pt x="561935" y="965275"/>
                  </a:cubicBezTo>
                  <a:cubicBezTo>
                    <a:pt x="557326" y="967793"/>
                    <a:pt x="552859" y="970881"/>
                    <a:pt x="548647" y="974351"/>
                  </a:cubicBezTo>
                  <a:cubicBezTo>
                    <a:pt x="544195" y="977723"/>
                    <a:pt x="540141" y="981066"/>
                    <a:pt x="536723" y="983943"/>
                  </a:cubicBezTo>
                  <a:cubicBezTo>
                    <a:pt x="531627" y="988253"/>
                    <a:pt x="523803" y="995612"/>
                    <a:pt x="517110" y="1004065"/>
                  </a:cubicBezTo>
                  <a:cubicBezTo>
                    <a:pt x="518024" y="990951"/>
                    <a:pt x="519104" y="977851"/>
                    <a:pt x="520056" y="964833"/>
                  </a:cubicBezTo>
                  <a:cubicBezTo>
                    <a:pt x="520558" y="957803"/>
                    <a:pt x="521195" y="950759"/>
                    <a:pt x="521892" y="943722"/>
                  </a:cubicBezTo>
                  <a:cubicBezTo>
                    <a:pt x="536334" y="933297"/>
                    <a:pt x="548999" y="923008"/>
                    <a:pt x="566619" y="917507"/>
                  </a:cubicBezTo>
                  <a:cubicBezTo>
                    <a:pt x="582238" y="912628"/>
                    <a:pt x="597624" y="907787"/>
                    <a:pt x="612298" y="900420"/>
                  </a:cubicBezTo>
                  <a:cubicBezTo>
                    <a:pt x="625781" y="893660"/>
                    <a:pt x="653428" y="866261"/>
                    <a:pt x="633178" y="850501"/>
                  </a:cubicBezTo>
                  <a:cubicBezTo>
                    <a:pt x="615363" y="836636"/>
                    <a:pt x="589410" y="853393"/>
                    <a:pt x="573746" y="863660"/>
                  </a:cubicBezTo>
                  <a:cubicBezTo>
                    <a:pt x="559035" y="873298"/>
                    <a:pt x="538372" y="887560"/>
                    <a:pt x="526883" y="904849"/>
                  </a:cubicBezTo>
                  <a:cubicBezTo>
                    <a:pt x="529948" y="885514"/>
                    <a:pt x="533920" y="866313"/>
                    <a:pt x="538994" y="847435"/>
                  </a:cubicBezTo>
                  <a:cubicBezTo>
                    <a:pt x="549224" y="844340"/>
                    <a:pt x="556929" y="835265"/>
                    <a:pt x="567826" y="832462"/>
                  </a:cubicBezTo>
                  <a:cubicBezTo>
                    <a:pt x="580536" y="829187"/>
                    <a:pt x="593382" y="826451"/>
                    <a:pt x="605980" y="822757"/>
                  </a:cubicBezTo>
                  <a:cubicBezTo>
                    <a:pt x="620850" y="818410"/>
                    <a:pt x="650992" y="810534"/>
                    <a:pt x="649824" y="790074"/>
                  </a:cubicBezTo>
                  <a:cubicBezTo>
                    <a:pt x="648437" y="767142"/>
                    <a:pt x="617252" y="776899"/>
                    <a:pt x="605141" y="781808"/>
                  </a:cubicBezTo>
                  <a:close/>
                  <a:moveTo>
                    <a:pt x="412089" y="39996"/>
                  </a:moveTo>
                  <a:cubicBezTo>
                    <a:pt x="412104" y="40086"/>
                    <a:pt x="412112" y="40183"/>
                    <a:pt x="412142" y="40273"/>
                  </a:cubicBezTo>
                  <a:cubicBezTo>
                    <a:pt x="412014" y="40386"/>
                    <a:pt x="411887" y="40498"/>
                    <a:pt x="411752" y="40610"/>
                  </a:cubicBezTo>
                  <a:cubicBezTo>
                    <a:pt x="411864" y="40408"/>
                    <a:pt x="411977" y="40206"/>
                    <a:pt x="412089" y="39996"/>
                  </a:cubicBezTo>
                  <a:close/>
                  <a:moveTo>
                    <a:pt x="199125" y="69906"/>
                  </a:moveTo>
                  <a:cubicBezTo>
                    <a:pt x="199274" y="70085"/>
                    <a:pt x="199417" y="70273"/>
                    <a:pt x="199567" y="70453"/>
                  </a:cubicBezTo>
                  <a:cubicBezTo>
                    <a:pt x="199761" y="70820"/>
                    <a:pt x="199979" y="71180"/>
                    <a:pt x="200174" y="71539"/>
                  </a:cubicBezTo>
                  <a:cubicBezTo>
                    <a:pt x="199806" y="71007"/>
                    <a:pt x="199484" y="70453"/>
                    <a:pt x="199125" y="69906"/>
                  </a:cubicBezTo>
                  <a:close/>
                  <a:moveTo>
                    <a:pt x="102610" y="778016"/>
                  </a:moveTo>
                  <a:cubicBezTo>
                    <a:pt x="102482" y="777919"/>
                    <a:pt x="102347" y="777829"/>
                    <a:pt x="102205" y="777731"/>
                  </a:cubicBezTo>
                  <a:cubicBezTo>
                    <a:pt x="102722" y="777559"/>
                    <a:pt x="103217" y="777379"/>
                    <a:pt x="103757" y="777222"/>
                  </a:cubicBezTo>
                  <a:cubicBezTo>
                    <a:pt x="103359" y="777461"/>
                    <a:pt x="103000" y="777754"/>
                    <a:pt x="102610" y="778016"/>
                  </a:cubicBezTo>
                  <a:close/>
                  <a:moveTo>
                    <a:pt x="200069" y="926665"/>
                  </a:moveTo>
                  <a:cubicBezTo>
                    <a:pt x="200016" y="926605"/>
                    <a:pt x="199949" y="926530"/>
                    <a:pt x="199896" y="926477"/>
                  </a:cubicBezTo>
                  <a:cubicBezTo>
                    <a:pt x="200031" y="926455"/>
                    <a:pt x="200181" y="926462"/>
                    <a:pt x="200324" y="926447"/>
                  </a:cubicBezTo>
                  <a:cubicBezTo>
                    <a:pt x="200241" y="926530"/>
                    <a:pt x="200144" y="926582"/>
                    <a:pt x="200069" y="926665"/>
                  </a:cubicBezTo>
                  <a:close/>
                </a:path>
              </a:pathLst>
            </a:custGeom>
            <a:solidFill>
              <a:srgbClr val="55035B">
                <a:alpha val="5000"/>
              </a:srgbClr>
            </a:solidFill>
            <a:ln>
              <a:noFill/>
            </a:ln>
            <a:effectLst>
              <a:outerShdw blurRad="28575" dist="19050" algn="bl" rotWithShape="0">
                <a:schemeClr val="dk1"/>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26"/>
            <p:cNvSpPr/>
            <p:nvPr/>
          </p:nvSpPr>
          <p:spPr>
            <a:xfrm rot="-8997350">
              <a:off x="7080626" y="-817210"/>
              <a:ext cx="1606001" cy="1221245"/>
            </a:xfrm>
            <a:custGeom>
              <a:avLst/>
              <a:gdLst/>
              <a:ahLst/>
              <a:cxnLst/>
              <a:rect l="l" t="t" r="r" b="b"/>
              <a:pathLst>
                <a:path w="1502939" h="1142874" extrusionOk="0">
                  <a:moveTo>
                    <a:pt x="439498" y="1049665"/>
                  </a:moveTo>
                  <a:cubicBezTo>
                    <a:pt x="435818" y="999274"/>
                    <a:pt x="527799" y="965122"/>
                    <a:pt x="563922" y="937514"/>
                  </a:cubicBezTo>
                  <a:cubicBezTo>
                    <a:pt x="598569" y="912333"/>
                    <a:pt x="638523" y="902740"/>
                    <a:pt x="679825" y="897442"/>
                  </a:cubicBezTo>
                  <a:cubicBezTo>
                    <a:pt x="696755" y="878639"/>
                    <a:pt x="712711" y="857280"/>
                    <a:pt x="729566" y="839099"/>
                  </a:cubicBezTo>
                  <a:cubicBezTo>
                    <a:pt x="705262" y="843326"/>
                    <a:pt x="680387" y="845177"/>
                    <a:pt x="655955" y="843745"/>
                  </a:cubicBezTo>
                  <a:cubicBezTo>
                    <a:pt x="626044" y="857220"/>
                    <a:pt x="607495" y="891769"/>
                    <a:pt x="575022" y="902081"/>
                  </a:cubicBezTo>
                  <a:cubicBezTo>
                    <a:pt x="525543" y="917496"/>
                    <a:pt x="499372" y="865793"/>
                    <a:pt x="465047" y="840156"/>
                  </a:cubicBezTo>
                  <a:cubicBezTo>
                    <a:pt x="435998" y="819606"/>
                    <a:pt x="313290" y="780044"/>
                    <a:pt x="357448" y="737784"/>
                  </a:cubicBezTo>
                  <a:cubicBezTo>
                    <a:pt x="402970" y="694797"/>
                    <a:pt x="481550" y="721701"/>
                    <a:pt x="525588" y="749228"/>
                  </a:cubicBezTo>
                  <a:cubicBezTo>
                    <a:pt x="560392" y="771433"/>
                    <a:pt x="597813" y="806311"/>
                    <a:pt x="638545" y="824538"/>
                  </a:cubicBezTo>
                  <a:cubicBezTo>
                    <a:pt x="670592" y="830053"/>
                    <a:pt x="703471" y="831425"/>
                    <a:pt x="738762" y="829716"/>
                  </a:cubicBezTo>
                  <a:cubicBezTo>
                    <a:pt x="755648" y="813199"/>
                    <a:pt x="773762" y="800781"/>
                    <a:pt x="794844" y="797948"/>
                  </a:cubicBezTo>
                  <a:cubicBezTo>
                    <a:pt x="749030" y="781700"/>
                    <a:pt x="703695" y="764246"/>
                    <a:pt x="659260" y="744484"/>
                  </a:cubicBezTo>
                  <a:cubicBezTo>
                    <a:pt x="657716" y="744506"/>
                    <a:pt x="656165" y="743982"/>
                    <a:pt x="654921" y="742640"/>
                  </a:cubicBezTo>
                  <a:cubicBezTo>
                    <a:pt x="654876" y="742603"/>
                    <a:pt x="654846" y="742543"/>
                    <a:pt x="654786" y="742490"/>
                  </a:cubicBezTo>
                  <a:cubicBezTo>
                    <a:pt x="650791" y="740699"/>
                    <a:pt x="646774" y="738945"/>
                    <a:pt x="642795" y="737102"/>
                  </a:cubicBezTo>
                  <a:cubicBezTo>
                    <a:pt x="563870" y="700762"/>
                    <a:pt x="490701" y="653331"/>
                    <a:pt x="427634" y="594539"/>
                  </a:cubicBezTo>
                  <a:cubicBezTo>
                    <a:pt x="426877" y="594584"/>
                    <a:pt x="426083" y="594456"/>
                    <a:pt x="425348" y="593969"/>
                  </a:cubicBezTo>
                  <a:cubicBezTo>
                    <a:pt x="391263" y="571486"/>
                    <a:pt x="357268" y="558206"/>
                    <a:pt x="322576" y="549993"/>
                  </a:cubicBezTo>
                  <a:cubicBezTo>
                    <a:pt x="290552" y="568226"/>
                    <a:pt x="275787" y="614279"/>
                    <a:pt x="241710" y="624838"/>
                  </a:cubicBezTo>
                  <a:cubicBezTo>
                    <a:pt x="221115" y="632122"/>
                    <a:pt x="212968" y="621563"/>
                    <a:pt x="194539" y="614638"/>
                  </a:cubicBezTo>
                  <a:cubicBezTo>
                    <a:pt x="167041" y="603742"/>
                    <a:pt x="144236" y="603457"/>
                    <a:pt x="114512" y="603307"/>
                  </a:cubicBezTo>
                  <a:cubicBezTo>
                    <a:pt x="79970" y="603936"/>
                    <a:pt x="-25860" y="579955"/>
                    <a:pt x="5857" y="518906"/>
                  </a:cubicBezTo>
                  <a:cubicBezTo>
                    <a:pt x="15577" y="502494"/>
                    <a:pt x="47646" y="498799"/>
                    <a:pt x="63100" y="493336"/>
                  </a:cubicBezTo>
                  <a:cubicBezTo>
                    <a:pt x="102206" y="478108"/>
                    <a:pt x="139761" y="453242"/>
                    <a:pt x="181094" y="445575"/>
                  </a:cubicBezTo>
                  <a:cubicBezTo>
                    <a:pt x="250246" y="433022"/>
                    <a:pt x="285875" y="482882"/>
                    <a:pt x="321751" y="532021"/>
                  </a:cubicBezTo>
                  <a:cubicBezTo>
                    <a:pt x="347735" y="539014"/>
                    <a:pt x="372564" y="549011"/>
                    <a:pt x="395003" y="562096"/>
                  </a:cubicBezTo>
                  <a:cubicBezTo>
                    <a:pt x="376858" y="542866"/>
                    <a:pt x="359659" y="522624"/>
                    <a:pt x="343695" y="501250"/>
                  </a:cubicBezTo>
                  <a:cubicBezTo>
                    <a:pt x="324472" y="475522"/>
                    <a:pt x="307489" y="448423"/>
                    <a:pt x="292320" y="420327"/>
                  </a:cubicBezTo>
                  <a:cubicBezTo>
                    <a:pt x="276866" y="412390"/>
                    <a:pt x="259996" y="407916"/>
                    <a:pt x="246881" y="396360"/>
                  </a:cubicBezTo>
                  <a:cubicBezTo>
                    <a:pt x="223760" y="378801"/>
                    <a:pt x="232439" y="362067"/>
                    <a:pt x="220650" y="341210"/>
                  </a:cubicBezTo>
                  <a:cubicBezTo>
                    <a:pt x="206388" y="317281"/>
                    <a:pt x="171718" y="311008"/>
                    <a:pt x="154076" y="290586"/>
                  </a:cubicBezTo>
                  <a:cubicBezTo>
                    <a:pt x="127635" y="261696"/>
                    <a:pt x="137356" y="245283"/>
                    <a:pt x="141942" y="212376"/>
                  </a:cubicBezTo>
                  <a:cubicBezTo>
                    <a:pt x="149085" y="149364"/>
                    <a:pt x="64089" y="55191"/>
                    <a:pt x="142010" y="7476"/>
                  </a:cubicBezTo>
                  <a:cubicBezTo>
                    <a:pt x="217180" y="-38809"/>
                    <a:pt x="307916" y="143009"/>
                    <a:pt x="331606" y="191647"/>
                  </a:cubicBezTo>
                  <a:cubicBezTo>
                    <a:pt x="375240" y="283189"/>
                    <a:pt x="310434" y="331025"/>
                    <a:pt x="304769" y="417082"/>
                  </a:cubicBezTo>
                  <a:cubicBezTo>
                    <a:pt x="321549" y="447134"/>
                    <a:pt x="340240" y="476189"/>
                    <a:pt x="361442" y="503880"/>
                  </a:cubicBezTo>
                  <a:cubicBezTo>
                    <a:pt x="431861" y="595895"/>
                    <a:pt x="527843" y="662684"/>
                    <a:pt x="631043" y="713218"/>
                  </a:cubicBezTo>
                  <a:cubicBezTo>
                    <a:pt x="602729" y="674382"/>
                    <a:pt x="582464" y="629305"/>
                    <a:pt x="574722" y="582068"/>
                  </a:cubicBezTo>
                  <a:cubicBezTo>
                    <a:pt x="573163" y="572528"/>
                    <a:pt x="572189" y="562456"/>
                    <a:pt x="571672" y="552129"/>
                  </a:cubicBezTo>
                  <a:cubicBezTo>
                    <a:pt x="551181" y="526108"/>
                    <a:pt x="537751" y="491245"/>
                    <a:pt x="536927" y="460871"/>
                  </a:cubicBezTo>
                  <a:cubicBezTo>
                    <a:pt x="533959" y="411858"/>
                    <a:pt x="572436" y="380412"/>
                    <a:pt x="566336" y="330426"/>
                  </a:cubicBezTo>
                  <a:cubicBezTo>
                    <a:pt x="560962" y="281795"/>
                    <a:pt x="540936" y="206830"/>
                    <a:pt x="605082" y="181140"/>
                  </a:cubicBezTo>
                  <a:cubicBezTo>
                    <a:pt x="653130" y="162989"/>
                    <a:pt x="678911" y="307291"/>
                    <a:pt x="671259" y="342679"/>
                  </a:cubicBezTo>
                  <a:cubicBezTo>
                    <a:pt x="664267" y="375968"/>
                    <a:pt x="638178" y="404432"/>
                    <a:pt x="623167" y="434079"/>
                  </a:cubicBezTo>
                  <a:cubicBezTo>
                    <a:pt x="609429" y="461898"/>
                    <a:pt x="599461" y="491777"/>
                    <a:pt x="590880" y="521409"/>
                  </a:cubicBezTo>
                  <a:cubicBezTo>
                    <a:pt x="589104" y="539905"/>
                    <a:pt x="588856" y="558776"/>
                    <a:pt x="591045" y="578336"/>
                  </a:cubicBezTo>
                  <a:cubicBezTo>
                    <a:pt x="592903" y="594958"/>
                    <a:pt x="597033" y="610479"/>
                    <a:pt x="602594" y="625310"/>
                  </a:cubicBezTo>
                  <a:cubicBezTo>
                    <a:pt x="607765" y="605263"/>
                    <a:pt x="615949" y="584226"/>
                    <a:pt x="627528" y="566218"/>
                  </a:cubicBezTo>
                  <a:cubicBezTo>
                    <a:pt x="624493" y="519543"/>
                    <a:pt x="647104" y="484223"/>
                    <a:pt x="686180" y="459537"/>
                  </a:cubicBezTo>
                  <a:cubicBezTo>
                    <a:pt x="709061" y="444961"/>
                    <a:pt x="771993" y="390253"/>
                    <a:pt x="794851" y="412301"/>
                  </a:cubicBezTo>
                  <a:cubicBezTo>
                    <a:pt x="806453" y="422800"/>
                    <a:pt x="818572" y="519326"/>
                    <a:pt x="811265" y="535349"/>
                  </a:cubicBezTo>
                  <a:cubicBezTo>
                    <a:pt x="791943" y="575091"/>
                    <a:pt x="729454" y="558956"/>
                    <a:pt x="696733" y="564726"/>
                  </a:cubicBezTo>
                  <a:cubicBezTo>
                    <a:pt x="680290" y="566937"/>
                    <a:pt x="643215" y="598188"/>
                    <a:pt x="631111" y="591728"/>
                  </a:cubicBezTo>
                  <a:cubicBezTo>
                    <a:pt x="622387" y="607031"/>
                    <a:pt x="615687" y="624193"/>
                    <a:pt x="610231" y="643439"/>
                  </a:cubicBezTo>
                  <a:cubicBezTo>
                    <a:pt x="623721" y="672344"/>
                    <a:pt x="642045" y="699001"/>
                    <a:pt x="659275" y="726543"/>
                  </a:cubicBezTo>
                  <a:cubicBezTo>
                    <a:pt x="673058" y="732838"/>
                    <a:pt x="686908" y="738916"/>
                    <a:pt x="700832" y="744686"/>
                  </a:cubicBezTo>
                  <a:cubicBezTo>
                    <a:pt x="797272" y="784653"/>
                    <a:pt x="897654" y="815155"/>
                    <a:pt x="997196" y="847275"/>
                  </a:cubicBezTo>
                  <a:cubicBezTo>
                    <a:pt x="981278" y="827228"/>
                    <a:pt x="967203" y="804325"/>
                    <a:pt x="955392" y="779842"/>
                  </a:cubicBezTo>
                  <a:cubicBezTo>
                    <a:pt x="931109" y="756272"/>
                    <a:pt x="899558" y="742520"/>
                    <a:pt x="877824" y="717609"/>
                  </a:cubicBezTo>
                  <a:cubicBezTo>
                    <a:pt x="845320" y="678819"/>
                    <a:pt x="818976" y="408404"/>
                    <a:pt x="893727" y="414646"/>
                  </a:cubicBezTo>
                  <a:cubicBezTo>
                    <a:pt x="940778" y="417936"/>
                    <a:pt x="995615" y="582788"/>
                    <a:pt x="999430" y="621750"/>
                  </a:cubicBezTo>
                  <a:cubicBezTo>
                    <a:pt x="1004923" y="674517"/>
                    <a:pt x="971415" y="717699"/>
                    <a:pt x="970800" y="768435"/>
                  </a:cubicBezTo>
                  <a:cubicBezTo>
                    <a:pt x="982320" y="797581"/>
                    <a:pt x="996515" y="825819"/>
                    <a:pt x="1014351" y="852858"/>
                  </a:cubicBezTo>
                  <a:cubicBezTo>
                    <a:pt x="1038836" y="860817"/>
                    <a:pt x="1063268" y="868874"/>
                    <a:pt x="1087521" y="877282"/>
                  </a:cubicBezTo>
                  <a:cubicBezTo>
                    <a:pt x="1225809" y="925178"/>
                    <a:pt x="1367854" y="972452"/>
                    <a:pt x="1500012" y="1035628"/>
                  </a:cubicBezTo>
                  <a:cubicBezTo>
                    <a:pt x="1506391" y="1038679"/>
                    <a:pt x="1501279" y="1048728"/>
                    <a:pt x="1494863" y="1046667"/>
                  </a:cubicBezTo>
                  <a:cubicBezTo>
                    <a:pt x="1394332" y="1014495"/>
                    <a:pt x="1295741" y="975532"/>
                    <a:pt x="1196851" y="937678"/>
                  </a:cubicBezTo>
                  <a:cubicBezTo>
                    <a:pt x="1159265" y="934546"/>
                    <a:pt x="1125623" y="951603"/>
                    <a:pt x="1092564" y="972856"/>
                  </a:cubicBezTo>
                  <a:cubicBezTo>
                    <a:pt x="1079434" y="991465"/>
                    <a:pt x="1067068" y="1015424"/>
                    <a:pt x="1059386" y="1029768"/>
                  </a:cubicBezTo>
                  <a:cubicBezTo>
                    <a:pt x="1038371" y="1071271"/>
                    <a:pt x="1038087" y="1112400"/>
                    <a:pt x="981315" y="1125522"/>
                  </a:cubicBezTo>
                  <a:cubicBezTo>
                    <a:pt x="953091" y="1131555"/>
                    <a:pt x="806138" y="1107289"/>
                    <a:pt x="803485" y="1075550"/>
                  </a:cubicBezTo>
                  <a:cubicBezTo>
                    <a:pt x="800435" y="1059715"/>
                    <a:pt x="933493" y="985769"/>
                    <a:pt x="954035" y="975022"/>
                  </a:cubicBezTo>
                  <a:cubicBezTo>
                    <a:pt x="1004369" y="947901"/>
                    <a:pt x="1058179" y="952412"/>
                    <a:pt x="1112545" y="944925"/>
                  </a:cubicBezTo>
                  <a:cubicBezTo>
                    <a:pt x="1128253" y="936120"/>
                    <a:pt x="1145379" y="928341"/>
                    <a:pt x="1162706" y="924653"/>
                  </a:cubicBezTo>
                  <a:cubicBezTo>
                    <a:pt x="1125271" y="910474"/>
                    <a:pt x="1087761" y="896595"/>
                    <a:pt x="1050033" y="883457"/>
                  </a:cubicBezTo>
                  <a:cubicBezTo>
                    <a:pt x="976684" y="857895"/>
                    <a:pt x="902210" y="834902"/>
                    <a:pt x="828599" y="809699"/>
                  </a:cubicBezTo>
                  <a:cubicBezTo>
                    <a:pt x="767901" y="808252"/>
                    <a:pt x="732872" y="858209"/>
                    <a:pt x="696403" y="900125"/>
                  </a:cubicBezTo>
                  <a:cubicBezTo>
                    <a:pt x="692408" y="904711"/>
                    <a:pt x="688174" y="909470"/>
                    <a:pt x="683760" y="914206"/>
                  </a:cubicBezTo>
                  <a:cubicBezTo>
                    <a:pt x="682913" y="922405"/>
                    <a:pt x="688376" y="929570"/>
                    <a:pt x="689059" y="940122"/>
                  </a:cubicBezTo>
                  <a:cubicBezTo>
                    <a:pt x="690280" y="969132"/>
                    <a:pt x="683947" y="982029"/>
                    <a:pt x="666403" y="1005157"/>
                  </a:cubicBezTo>
                  <a:cubicBezTo>
                    <a:pt x="628248" y="1053870"/>
                    <a:pt x="584217" y="1103047"/>
                    <a:pt x="527371" y="1131038"/>
                  </a:cubicBezTo>
                  <a:cubicBezTo>
                    <a:pt x="500324" y="1144310"/>
                    <a:pt x="486953" y="1150426"/>
                    <a:pt x="468922" y="1127606"/>
                  </a:cubicBezTo>
                  <a:cubicBezTo>
                    <a:pt x="457575" y="1112572"/>
                    <a:pt x="440202" y="1069345"/>
                    <a:pt x="439498" y="1049665"/>
                  </a:cubicBezTo>
                  <a:close/>
                </a:path>
              </a:pathLst>
            </a:custGeom>
            <a:solidFill>
              <a:srgbClr val="755983">
                <a:alpha val="5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392;p26"/>
            <p:cNvSpPr/>
            <p:nvPr/>
          </p:nvSpPr>
          <p:spPr>
            <a:xfrm rot="-10217651" flipH="1">
              <a:off x="7944077" y="-695428"/>
              <a:ext cx="1445500" cy="2647588"/>
            </a:xfrm>
            <a:custGeom>
              <a:avLst/>
              <a:gdLst/>
              <a:ahLst/>
              <a:cxnLst/>
              <a:rect l="l" t="t" r="r" b="b"/>
              <a:pathLst>
                <a:path w="649856" h="1190281" extrusionOk="0">
                  <a:moveTo>
                    <a:pt x="605141" y="781808"/>
                  </a:moveTo>
                  <a:cubicBezTo>
                    <a:pt x="582867" y="790824"/>
                    <a:pt x="561118" y="805003"/>
                    <a:pt x="545942" y="824061"/>
                  </a:cubicBezTo>
                  <a:cubicBezTo>
                    <a:pt x="545912" y="824083"/>
                    <a:pt x="545889" y="824098"/>
                    <a:pt x="545859" y="824113"/>
                  </a:cubicBezTo>
                  <a:cubicBezTo>
                    <a:pt x="550281" y="810489"/>
                    <a:pt x="555332" y="797089"/>
                    <a:pt x="561096" y="783989"/>
                  </a:cubicBezTo>
                  <a:cubicBezTo>
                    <a:pt x="567848" y="780302"/>
                    <a:pt x="572292" y="773782"/>
                    <a:pt x="577306" y="767142"/>
                  </a:cubicBezTo>
                  <a:cubicBezTo>
                    <a:pt x="586824" y="754507"/>
                    <a:pt x="599438" y="744891"/>
                    <a:pt x="608903" y="732181"/>
                  </a:cubicBezTo>
                  <a:cubicBezTo>
                    <a:pt x="618174" y="719733"/>
                    <a:pt x="617432" y="693968"/>
                    <a:pt x="597564" y="692904"/>
                  </a:cubicBezTo>
                  <a:cubicBezTo>
                    <a:pt x="554380" y="690588"/>
                    <a:pt x="537960" y="756373"/>
                    <a:pt x="549974" y="789325"/>
                  </a:cubicBezTo>
                  <a:cubicBezTo>
                    <a:pt x="546294" y="797763"/>
                    <a:pt x="542914" y="806262"/>
                    <a:pt x="539811" y="814820"/>
                  </a:cubicBezTo>
                  <a:cubicBezTo>
                    <a:pt x="535817" y="802717"/>
                    <a:pt x="530458" y="790299"/>
                    <a:pt x="525556" y="779103"/>
                  </a:cubicBezTo>
                  <a:cubicBezTo>
                    <a:pt x="521382" y="769600"/>
                    <a:pt x="511827" y="756785"/>
                    <a:pt x="500270" y="762810"/>
                  </a:cubicBezTo>
                  <a:cubicBezTo>
                    <a:pt x="485483" y="770522"/>
                    <a:pt x="490475" y="789370"/>
                    <a:pt x="496605" y="800604"/>
                  </a:cubicBezTo>
                  <a:cubicBezTo>
                    <a:pt x="504542" y="815120"/>
                    <a:pt x="518542" y="828827"/>
                    <a:pt x="531837" y="838914"/>
                  </a:cubicBezTo>
                  <a:cubicBezTo>
                    <a:pt x="524829" y="862132"/>
                    <a:pt x="519583" y="885828"/>
                    <a:pt x="515694" y="910072"/>
                  </a:cubicBezTo>
                  <a:cubicBezTo>
                    <a:pt x="511159" y="894469"/>
                    <a:pt x="505479" y="878686"/>
                    <a:pt x="500480" y="864410"/>
                  </a:cubicBezTo>
                  <a:cubicBezTo>
                    <a:pt x="495383" y="849864"/>
                    <a:pt x="489163" y="829269"/>
                    <a:pt x="473297" y="823409"/>
                  </a:cubicBezTo>
                  <a:cubicBezTo>
                    <a:pt x="454823" y="816589"/>
                    <a:pt x="451353" y="853154"/>
                    <a:pt x="453414" y="862499"/>
                  </a:cubicBezTo>
                  <a:cubicBezTo>
                    <a:pt x="461246" y="897977"/>
                    <a:pt x="485506" y="923300"/>
                    <a:pt x="510732" y="947709"/>
                  </a:cubicBezTo>
                  <a:cubicBezTo>
                    <a:pt x="510133" y="953412"/>
                    <a:pt x="509556" y="959130"/>
                    <a:pt x="509068" y="964900"/>
                  </a:cubicBezTo>
                  <a:cubicBezTo>
                    <a:pt x="508147" y="975625"/>
                    <a:pt x="506828" y="987398"/>
                    <a:pt x="505591" y="999719"/>
                  </a:cubicBezTo>
                  <a:cubicBezTo>
                    <a:pt x="502503" y="994233"/>
                    <a:pt x="499086" y="988800"/>
                    <a:pt x="496882" y="982954"/>
                  </a:cubicBezTo>
                  <a:cubicBezTo>
                    <a:pt x="492288" y="970798"/>
                    <a:pt x="487102" y="958950"/>
                    <a:pt x="480597" y="947679"/>
                  </a:cubicBezTo>
                  <a:cubicBezTo>
                    <a:pt x="471723" y="932330"/>
                    <a:pt x="454298" y="916952"/>
                    <a:pt x="438837" y="933477"/>
                  </a:cubicBezTo>
                  <a:cubicBezTo>
                    <a:pt x="424673" y="948623"/>
                    <a:pt x="447598" y="974943"/>
                    <a:pt x="456914" y="985742"/>
                  </a:cubicBezTo>
                  <a:cubicBezTo>
                    <a:pt x="468096" y="998722"/>
                    <a:pt x="485416" y="1017832"/>
                    <a:pt x="503545" y="1022232"/>
                  </a:cubicBezTo>
                  <a:cubicBezTo>
                    <a:pt x="500929" y="1055881"/>
                    <a:pt x="500697" y="1091569"/>
                    <a:pt x="511159" y="1121141"/>
                  </a:cubicBezTo>
                  <a:cubicBezTo>
                    <a:pt x="462198" y="1060797"/>
                    <a:pt x="412037" y="1001870"/>
                    <a:pt x="370839" y="934983"/>
                  </a:cubicBezTo>
                  <a:cubicBezTo>
                    <a:pt x="358031" y="914187"/>
                    <a:pt x="346220" y="892881"/>
                    <a:pt x="335383" y="871155"/>
                  </a:cubicBezTo>
                  <a:cubicBezTo>
                    <a:pt x="336170" y="870780"/>
                    <a:pt x="336724" y="870023"/>
                    <a:pt x="336597" y="868899"/>
                  </a:cubicBezTo>
                  <a:cubicBezTo>
                    <a:pt x="332003" y="828872"/>
                    <a:pt x="332123" y="789812"/>
                    <a:pt x="335570" y="751366"/>
                  </a:cubicBezTo>
                  <a:cubicBezTo>
                    <a:pt x="338950" y="746248"/>
                    <a:pt x="343709" y="742141"/>
                    <a:pt x="349008" y="739495"/>
                  </a:cubicBezTo>
                  <a:cubicBezTo>
                    <a:pt x="364536" y="731492"/>
                    <a:pt x="461478" y="718317"/>
                    <a:pt x="443124" y="686788"/>
                  </a:cubicBezTo>
                  <a:cubicBezTo>
                    <a:pt x="428532" y="661847"/>
                    <a:pt x="372533" y="696673"/>
                    <a:pt x="360302" y="707495"/>
                  </a:cubicBezTo>
                  <a:cubicBezTo>
                    <a:pt x="351241" y="715701"/>
                    <a:pt x="342735" y="726148"/>
                    <a:pt x="336851" y="737667"/>
                  </a:cubicBezTo>
                  <a:cubicBezTo>
                    <a:pt x="339654" y="712584"/>
                    <a:pt x="343859" y="687755"/>
                    <a:pt x="349195" y="663107"/>
                  </a:cubicBezTo>
                  <a:cubicBezTo>
                    <a:pt x="354022" y="657576"/>
                    <a:pt x="359822" y="652817"/>
                    <a:pt x="365953" y="649137"/>
                  </a:cubicBezTo>
                  <a:cubicBezTo>
                    <a:pt x="378656" y="641605"/>
                    <a:pt x="467129" y="601609"/>
                    <a:pt x="440778" y="580902"/>
                  </a:cubicBezTo>
                  <a:cubicBezTo>
                    <a:pt x="421480" y="565374"/>
                    <a:pt x="377712" y="614311"/>
                    <a:pt x="368306" y="625605"/>
                  </a:cubicBezTo>
                  <a:cubicBezTo>
                    <a:pt x="363869" y="631211"/>
                    <a:pt x="358166" y="638330"/>
                    <a:pt x="353137" y="646094"/>
                  </a:cubicBezTo>
                  <a:cubicBezTo>
                    <a:pt x="359223" y="620509"/>
                    <a:pt x="366388" y="595089"/>
                    <a:pt x="374377" y="569743"/>
                  </a:cubicBezTo>
                  <a:cubicBezTo>
                    <a:pt x="377292" y="567764"/>
                    <a:pt x="380237" y="565876"/>
                    <a:pt x="382898" y="563957"/>
                  </a:cubicBezTo>
                  <a:cubicBezTo>
                    <a:pt x="398891" y="551255"/>
                    <a:pt x="456314" y="527723"/>
                    <a:pt x="456779" y="507488"/>
                  </a:cubicBezTo>
                  <a:cubicBezTo>
                    <a:pt x="457251" y="484900"/>
                    <a:pt x="416781" y="511722"/>
                    <a:pt x="409721" y="517373"/>
                  </a:cubicBezTo>
                  <a:cubicBezTo>
                    <a:pt x="399034" y="525684"/>
                    <a:pt x="389486" y="535682"/>
                    <a:pt x="381751" y="546998"/>
                  </a:cubicBezTo>
                  <a:cubicBezTo>
                    <a:pt x="385648" y="535284"/>
                    <a:pt x="389673" y="523586"/>
                    <a:pt x="393817" y="511880"/>
                  </a:cubicBezTo>
                  <a:cubicBezTo>
                    <a:pt x="398232" y="506439"/>
                    <a:pt x="404010" y="501688"/>
                    <a:pt x="408514" y="496659"/>
                  </a:cubicBezTo>
                  <a:cubicBezTo>
                    <a:pt x="421690" y="481131"/>
                    <a:pt x="477217" y="374308"/>
                    <a:pt x="428277" y="395486"/>
                  </a:cubicBezTo>
                  <a:cubicBezTo>
                    <a:pt x="385948" y="413562"/>
                    <a:pt x="390707" y="466742"/>
                    <a:pt x="388002" y="505502"/>
                  </a:cubicBezTo>
                  <a:cubicBezTo>
                    <a:pt x="384127" y="514255"/>
                    <a:pt x="380290" y="523159"/>
                    <a:pt x="376520" y="532189"/>
                  </a:cubicBezTo>
                  <a:cubicBezTo>
                    <a:pt x="376902" y="512382"/>
                    <a:pt x="374287" y="452360"/>
                    <a:pt x="351833" y="481603"/>
                  </a:cubicBezTo>
                  <a:cubicBezTo>
                    <a:pt x="337646" y="499956"/>
                    <a:pt x="353774" y="540455"/>
                    <a:pt x="363839" y="563845"/>
                  </a:cubicBezTo>
                  <a:cubicBezTo>
                    <a:pt x="355078" y="586740"/>
                    <a:pt x="346992" y="610257"/>
                    <a:pt x="340112" y="634111"/>
                  </a:cubicBezTo>
                  <a:cubicBezTo>
                    <a:pt x="339774" y="632830"/>
                    <a:pt x="339475" y="631616"/>
                    <a:pt x="339122" y="630304"/>
                  </a:cubicBezTo>
                  <a:cubicBezTo>
                    <a:pt x="335353" y="614776"/>
                    <a:pt x="334888" y="529132"/>
                    <a:pt x="308065" y="538072"/>
                  </a:cubicBezTo>
                  <a:cubicBezTo>
                    <a:pt x="284532" y="546069"/>
                    <a:pt x="303358" y="594069"/>
                    <a:pt x="309474" y="607244"/>
                  </a:cubicBezTo>
                  <a:cubicBezTo>
                    <a:pt x="316234" y="622278"/>
                    <a:pt x="325183" y="636622"/>
                    <a:pt x="335915" y="649257"/>
                  </a:cubicBezTo>
                  <a:cubicBezTo>
                    <a:pt x="329582" y="673216"/>
                    <a:pt x="324628" y="697430"/>
                    <a:pt x="321503" y="721584"/>
                  </a:cubicBezTo>
                  <a:cubicBezTo>
                    <a:pt x="317718" y="699476"/>
                    <a:pt x="321982" y="677368"/>
                    <a:pt x="312764" y="655717"/>
                  </a:cubicBezTo>
                  <a:cubicBezTo>
                    <a:pt x="307121" y="642542"/>
                    <a:pt x="285477" y="610542"/>
                    <a:pt x="275591" y="636419"/>
                  </a:cubicBezTo>
                  <a:cubicBezTo>
                    <a:pt x="265234" y="662769"/>
                    <a:pt x="287822" y="707480"/>
                    <a:pt x="301005" y="729123"/>
                  </a:cubicBezTo>
                  <a:cubicBezTo>
                    <a:pt x="306319" y="737570"/>
                    <a:pt x="312285" y="744936"/>
                    <a:pt x="318572" y="751988"/>
                  </a:cubicBezTo>
                  <a:cubicBezTo>
                    <a:pt x="316474" y="786664"/>
                    <a:pt x="318767" y="820936"/>
                    <a:pt x="327026" y="853888"/>
                  </a:cubicBezTo>
                  <a:cubicBezTo>
                    <a:pt x="296531" y="788950"/>
                    <a:pt x="274797" y="720295"/>
                    <a:pt x="262551" y="649115"/>
                  </a:cubicBezTo>
                  <a:cubicBezTo>
                    <a:pt x="247030" y="558891"/>
                    <a:pt x="244204" y="457959"/>
                    <a:pt x="259898" y="360848"/>
                  </a:cubicBezTo>
                  <a:cubicBezTo>
                    <a:pt x="269693" y="345620"/>
                    <a:pt x="280717" y="331800"/>
                    <a:pt x="292596" y="318947"/>
                  </a:cubicBezTo>
                  <a:cubicBezTo>
                    <a:pt x="298285" y="319997"/>
                    <a:pt x="304220" y="320454"/>
                    <a:pt x="309946" y="321128"/>
                  </a:cubicBezTo>
                  <a:cubicBezTo>
                    <a:pt x="326884" y="323009"/>
                    <a:pt x="405951" y="331950"/>
                    <a:pt x="409713" y="307481"/>
                  </a:cubicBezTo>
                  <a:cubicBezTo>
                    <a:pt x="412366" y="288124"/>
                    <a:pt x="340973" y="291428"/>
                    <a:pt x="305584" y="305525"/>
                  </a:cubicBezTo>
                  <a:cubicBezTo>
                    <a:pt x="323601" y="287756"/>
                    <a:pt x="343020" y="271531"/>
                    <a:pt x="362655" y="255441"/>
                  </a:cubicBezTo>
                  <a:cubicBezTo>
                    <a:pt x="367954" y="256850"/>
                    <a:pt x="372945" y="259023"/>
                    <a:pt x="378184" y="260425"/>
                  </a:cubicBezTo>
                  <a:cubicBezTo>
                    <a:pt x="390887" y="263250"/>
                    <a:pt x="449247" y="268421"/>
                    <a:pt x="451121" y="249131"/>
                  </a:cubicBezTo>
                  <a:cubicBezTo>
                    <a:pt x="452732" y="224167"/>
                    <a:pt x="397190" y="235716"/>
                    <a:pt x="373740" y="246351"/>
                  </a:cubicBezTo>
                  <a:cubicBezTo>
                    <a:pt x="387170" y="235341"/>
                    <a:pt x="400533" y="224205"/>
                    <a:pt x="413491" y="212521"/>
                  </a:cubicBezTo>
                  <a:cubicBezTo>
                    <a:pt x="421832" y="209112"/>
                    <a:pt x="430069" y="205214"/>
                    <a:pt x="438890" y="203011"/>
                  </a:cubicBezTo>
                  <a:cubicBezTo>
                    <a:pt x="457244" y="198777"/>
                    <a:pt x="472300" y="196424"/>
                    <a:pt x="485483" y="180423"/>
                  </a:cubicBezTo>
                  <a:cubicBezTo>
                    <a:pt x="503365" y="157364"/>
                    <a:pt x="487837" y="143717"/>
                    <a:pt x="462422" y="152185"/>
                  </a:cubicBezTo>
                  <a:cubicBezTo>
                    <a:pt x="442187" y="159245"/>
                    <a:pt x="430421" y="172892"/>
                    <a:pt x="421480" y="191245"/>
                  </a:cubicBezTo>
                  <a:cubicBezTo>
                    <a:pt x="419546" y="195112"/>
                    <a:pt x="417755" y="199047"/>
                    <a:pt x="415679" y="202779"/>
                  </a:cubicBezTo>
                  <a:cubicBezTo>
                    <a:pt x="401552" y="213833"/>
                    <a:pt x="387065" y="224482"/>
                    <a:pt x="372601" y="235162"/>
                  </a:cubicBezTo>
                  <a:cubicBezTo>
                    <a:pt x="375651" y="231070"/>
                    <a:pt x="378686" y="226985"/>
                    <a:pt x="381489" y="222774"/>
                  </a:cubicBezTo>
                  <a:cubicBezTo>
                    <a:pt x="387132" y="215242"/>
                    <a:pt x="399843" y="199714"/>
                    <a:pt x="397482" y="189364"/>
                  </a:cubicBezTo>
                  <a:cubicBezTo>
                    <a:pt x="394192" y="177134"/>
                    <a:pt x="383835" y="180896"/>
                    <a:pt x="375366" y="187011"/>
                  </a:cubicBezTo>
                  <a:cubicBezTo>
                    <a:pt x="355865" y="201640"/>
                    <a:pt x="358099" y="226086"/>
                    <a:pt x="355438" y="247939"/>
                  </a:cubicBezTo>
                  <a:cubicBezTo>
                    <a:pt x="346489" y="254662"/>
                    <a:pt x="337608" y="261466"/>
                    <a:pt x="328922" y="268481"/>
                  </a:cubicBezTo>
                  <a:cubicBezTo>
                    <a:pt x="324043" y="272423"/>
                    <a:pt x="318812" y="276680"/>
                    <a:pt x="313461" y="281169"/>
                  </a:cubicBezTo>
                  <a:cubicBezTo>
                    <a:pt x="315252" y="277871"/>
                    <a:pt x="317171" y="274589"/>
                    <a:pt x="319367" y="271239"/>
                  </a:cubicBezTo>
                  <a:cubicBezTo>
                    <a:pt x="325955" y="261354"/>
                    <a:pt x="353250" y="199242"/>
                    <a:pt x="318895" y="216179"/>
                  </a:cubicBezTo>
                  <a:cubicBezTo>
                    <a:pt x="294095" y="227720"/>
                    <a:pt x="287200" y="274521"/>
                    <a:pt x="290370" y="302063"/>
                  </a:cubicBezTo>
                  <a:cubicBezTo>
                    <a:pt x="280897" y="311446"/>
                    <a:pt x="272091" y="321563"/>
                    <a:pt x="265136" y="332302"/>
                  </a:cubicBezTo>
                  <a:cubicBezTo>
                    <a:pt x="278042" y="268309"/>
                    <a:pt x="299409" y="206676"/>
                    <a:pt x="330931" y="151616"/>
                  </a:cubicBezTo>
                  <a:cubicBezTo>
                    <a:pt x="331583" y="151833"/>
                    <a:pt x="332287" y="151908"/>
                    <a:pt x="333082" y="151631"/>
                  </a:cubicBezTo>
                  <a:cubicBezTo>
                    <a:pt x="350312" y="145673"/>
                    <a:pt x="439354" y="145620"/>
                    <a:pt x="430811" y="114954"/>
                  </a:cubicBezTo>
                  <a:cubicBezTo>
                    <a:pt x="423241" y="87817"/>
                    <a:pt x="370360" y="113252"/>
                    <a:pt x="342742" y="132011"/>
                  </a:cubicBezTo>
                  <a:cubicBezTo>
                    <a:pt x="351031" y="118993"/>
                    <a:pt x="359867" y="106350"/>
                    <a:pt x="369415" y="94239"/>
                  </a:cubicBezTo>
                  <a:cubicBezTo>
                    <a:pt x="389313" y="90312"/>
                    <a:pt x="412022" y="88844"/>
                    <a:pt x="430773" y="81080"/>
                  </a:cubicBezTo>
                  <a:cubicBezTo>
                    <a:pt x="440141" y="77197"/>
                    <a:pt x="451068" y="64974"/>
                    <a:pt x="439894" y="56199"/>
                  </a:cubicBezTo>
                  <a:cubicBezTo>
                    <a:pt x="432160" y="50128"/>
                    <a:pt x="419689" y="54887"/>
                    <a:pt x="409863" y="59908"/>
                  </a:cubicBezTo>
                  <a:cubicBezTo>
                    <a:pt x="406176" y="61535"/>
                    <a:pt x="402519" y="63558"/>
                    <a:pt x="398996" y="65874"/>
                  </a:cubicBezTo>
                  <a:cubicBezTo>
                    <a:pt x="395369" y="67897"/>
                    <a:pt x="391592" y="70138"/>
                    <a:pt x="387814" y="72581"/>
                  </a:cubicBezTo>
                  <a:cubicBezTo>
                    <a:pt x="393458" y="66308"/>
                    <a:pt x="399296" y="60193"/>
                    <a:pt x="405344" y="54243"/>
                  </a:cubicBezTo>
                  <a:cubicBezTo>
                    <a:pt x="409001" y="52361"/>
                    <a:pt x="412329" y="49911"/>
                    <a:pt x="416016" y="47970"/>
                  </a:cubicBezTo>
                  <a:cubicBezTo>
                    <a:pt x="420933" y="45384"/>
                    <a:pt x="426269" y="43563"/>
                    <a:pt x="431328" y="41300"/>
                  </a:cubicBezTo>
                  <a:cubicBezTo>
                    <a:pt x="437001" y="38767"/>
                    <a:pt x="442375" y="35424"/>
                    <a:pt x="447606" y="32112"/>
                  </a:cubicBezTo>
                  <a:cubicBezTo>
                    <a:pt x="455033" y="27398"/>
                    <a:pt x="471266" y="17746"/>
                    <a:pt x="468958" y="6946"/>
                  </a:cubicBezTo>
                  <a:cubicBezTo>
                    <a:pt x="466282" y="-5584"/>
                    <a:pt x="440793" y="2008"/>
                    <a:pt x="434288" y="5342"/>
                  </a:cubicBezTo>
                  <a:cubicBezTo>
                    <a:pt x="419187" y="13084"/>
                    <a:pt x="411227" y="30741"/>
                    <a:pt x="404467" y="46044"/>
                  </a:cubicBezTo>
                  <a:cubicBezTo>
                    <a:pt x="403231" y="47243"/>
                    <a:pt x="402204" y="48607"/>
                    <a:pt x="401364" y="50098"/>
                  </a:cubicBezTo>
                  <a:cubicBezTo>
                    <a:pt x="395054" y="56064"/>
                    <a:pt x="388961" y="62179"/>
                    <a:pt x="383078" y="68437"/>
                  </a:cubicBezTo>
                  <a:cubicBezTo>
                    <a:pt x="391014" y="48749"/>
                    <a:pt x="398869" y="19911"/>
                    <a:pt x="383715" y="16194"/>
                  </a:cubicBezTo>
                  <a:cubicBezTo>
                    <a:pt x="370614" y="12979"/>
                    <a:pt x="359260" y="27151"/>
                    <a:pt x="356165" y="38182"/>
                  </a:cubicBezTo>
                  <a:cubicBezTo>
                    <a:pt x="351721" y="54025"/>
                    <a:pt x="359290" y="72304"/>
                    <a:pt x="367032" y="86438"/>
                  </a:cubicBezTo>
                  <a:cubicBezTo>
                    <a:pt x="359522" y="95379"/>
                    <a:pt x="352425" y="104604"/>
                    <a:pt x="345673" y="114047"/>
                  </a:cubicBezTo>
                  <a:cubicBezTo>
                    <a:pt x="348963" y="88296"/>
                    <a:pt x="347404" y="53763"/>
                    <a:pt x="326089" y="53621"/>
                  </a:cubicBezTo>
                  <a:cubicBezTo>
                    <a:pt x="288474" y="53366"/>
                    <a:pt x="313566" y="122935"/>
                    <a:pt x="327881" y="140749"/>
                  </a:cubicBezTo>
                  <a:cubicBezTo>
                    <a:pt x="311250" y="167713"/>
                    <a:pt x="297295" y="196281"/>
                    <a:pt x="285784" y="226004"/>
                  </a:cubicBezTo>
                  <a:cubicBezTo>
                    <a:pt x="285514" y="215677"/>
                    <a:pt x="284180" y="205297"/>
                    <a:pt x="281872" y="194970"/>
                  </a:cubicBezTo>
                  <a:cubicBezTo>
                    <a:pt x="281902" y="194880"/>
                    <a:pt x="281984" y="194857"/>
                    <a:pt x="281999" y="194767"/>
                  </a:cubicBezTo>
                  <a:cubicBezTo>
                    <a:pt x="286781" y="173933"/>
                    <a:pt x="309174" y="165233"/>
                    <a:pt x="315350" y="145485"/>
                  </a:cubicBezTo>
                  <a:cubicBezTo>
                    <a:pt x="318977" y="133907"/>
                    <a:pt x="315747" y="119120"/>
                    <a:pt x="301125" y="120477"/>
                  </a:cubicBezTo>
                  <a:cubicBezTo>
                    <a:pt x="281872" y="122260"/>
                    <a:pt x="274579" y="146962"/>
                    <a:pt x="273995" y="168620"/>
                  </a:cubicBezTo>
                  <a:cubicBezTo>
                    <a:pt x="270248" y="158398"/>
                    <a:pt x="265788" y="148333"/>
                    <a:pt x="260774" y="138546"/>
                  </a:cubicBezTo>
                  <a:cubicBezTo>
                    <a:pt x="266830" y="125618"/>
                    <a:pt x="275561" y="114362"/>
                    <a:pt x="281190" y="101119"/>
                  </a:cubicBezTo>
                  <a:cubicBezTo>
                    <a:pt x="285739" y="90402"/>
                    <a:pt x="284907" y="77909"/>
                    <a:pt x="271634" y="75511"/>
                  </a:cubicBezTo>
                  <a:cubicBezTo>
                    <a:pt x="249832" y="71592"/>
                    <a:pt x="243230" y="90297"/>
                    <a:pt x="243799" y="109250"/>
                  </a:cubicBezTo>
                  <a:cubicBezTo>
                    <a:pt x="240517" y="104169"/>
                    <a:pt x="237129" y="99246"/>
                    <a:pt x="233689" y="94442"/>
                  </a:cubicBezTo>
                  <a:cubicBezTo>
                    <a:pt x="233607" y="93970"/>
                    <a:pt x="233524" y="93490"/>
                    <a:pt x="233284" y="92995"/>
                  </a:cubicBezTo>
                  <a:cubicBezTo>
                    <a:pt x="229080" y="84474"/>
                    <a:pt x="230826" y="74904"/>
                    <a:pt x="227454" y="66218"/>
                  </a:cubicBezTo>
                  <a:cubicBezTo>
                    <a:pt x="225393" y="60905"/>
                    <a:pt x="221705" y="56326"/>
                    <a:pt x="217853" y="52197"/>
                  </a:cubicBezTo>
                  <a:cubicBezTo>
                    <a:pt x="211723" y="45624"/>
                    <a:pt x="201605" y="37920"/>
                    <a:pt x="192289" y="42132"/>
                  </a:cubicBezTo>
                  <a:cubicBezTo>
                    <a:pt x="181400" y="47056"/>
                    <a:pt x="187343" y="65529"/>
                    <a:pt x="191675" y="72559"/>
                  </a:cubicBezTo>
                  <a:cubicBezTo>
                    <a:pt x="199627" y="85471"/>
                    <a:pt x="212532" y="93280"/>
                    <a:pt x="225820" y="99590"/>
                  </a:cubicBezTo>
                  <a:cubicBezTo>
                    <a:pt x="229268" y="105691"/>
                    <a:pt x="232887" y="111724"/>
                    <a:pt x="236560" y="117719"/>
                  </a:cubicBezTo>
                  <a:cubicBezTo>
                    <a:pt x="233187" y="115268"/>
                    <a:pt x="229889" y="113020"/>
                    <a:pt x="227154" y="111012"/>
                  </a:cubicBezTo>
                  <a:cubicBezTo>
                    <a:pt x="217913" y="104244"/>
                    <a:pt x="200728" y="97087"/>
                    <a:pt x="193961" y="111289"/>
                  </a:cubicBezTo>
                  <a:cubicBezTo>
                    <a:pt x="188242" y="123280"/>
                    <a:pt x="203853" y="133944"/>
                    <a:pt x="212660" y="137961"/>
                  </a:cubicBezTo>
                  <a:cubicBezTo>
                    <a:pt x="224591" y="143402"/>
                    <a:pt x="240959" y="148610"/>
                    <a:pt x="254494" y="148131"/>
                  </a:cubicBezTo>
                  <a:cubicBezTo>
                    <a:pt x="254846" y="148760"/>
                    <a:pt x="255206" y="149390"/>
                    <a:pt x="255536" y="150019"/>
                  </a:cubicBezTo>
                  <a:cubicBezTo>
                    <a:pt x="258946" y="156457"/>
                    <a:pt x="261914" y="162947"/>
                    <a:pt x="264589" y="169497"/>
                  </a:cubicBezTo>
                  <a:cubicBezTo>
                    <a:pt x="258601" y="164671"/>
                    <a:pt x="251699" y="160923"/>
                    <a:pt x="244556" y="158450"/>
                  </a:cubicBezTo>
                  <a:cubicBezTo>
                    <a:pt x="235473" y="155310"/>
                    <a:pt x="221113" y="151541"/>
                    <a:pt x="213386" y="159455"/>
                  </a:cubicBezTo>
                  <a:cubicBezTo>
                    <a:pt x="204783" y="168253"/>
                    <a:pt x="216182" y="183399"/>
                    <a:pt x="223399" y="188532"/>
                  </a:cubicBezTo>
                  <a:cubicBezTo>
                    <a:pt x="237047" y="198260"/>
                    <a:pt x="257664" y="196866"/>
                    <a:pt x="273545" y="196476"/>
                  </a:cubicBezTo>
                  <a:cubicBezTo>
                    <a:pt x="277150" y="210288"/>
                    <a:pt x="279496" y="224467"/>
                    <a:pt x="280680" y="239223"/>
                  </a:cubicBezTo>
                  <a:cubicBezTo>
                    <a:pt x="280687" y="239343"/>
                    <a:pt x="280777" y="239373"/>
                    <a:pt x="280807" y="239486"/>
                  </a:cubicBezTo>
                  <a:cubicBezTo>
                    <a:pt x="251346" y="321495"/>
                    <a:pt x="239550" y="411427"/>
                    <a:pt x="239790" y="499687"/>
                  </a:cubicBezTo>
                  <a:cubicBezTo>
                    <a:pt x="232243" y="476469"/>
                    <a:pt x="221713" y="453125"/>
                    <a:pt x="210599" y="430732"/>
                  </a:cubicBezTo>
                  <a:cubicBezTo>
                    <a:pt x="211738" y="423350"/>
                    <a:pt x="213199" y="415878"/>
                    <a:pt x="215830" y="408631"/>
                  </a:cubicBezTo>
                  <a:cubicBezTo>
                    <a:pt x="221945" y="391687"/>
                    <a:pt x="263832" y="331455"/>
                    <a:pt x="227589" y="322987"/>
                  </a:cubicBezTo>
                  <a:cubicBezTo>
                    <a:pt x="188152" y="313746"/>
                    <a:pt x="194320" y="376406"/>
                    <a:pt x="203359" y="416365"/>
                  </a:cubicBezTo>
                  <a:cubicBezTo>
                    <a:pt x="196104" y="402216"/>
                    <a:pt x="188842" y="388562"/>
                    <a:pt x="182224" y="375716"/>
                  </a:cubicBezTo>
                  <a:cubicBezTo>
                    <a:pt x="176761" y="365112"/>
                    <a:pt x="171657" y="354365"/>
                    <a:pt x="166696" y="343574"/>
                  </a:cubicBezTo>
                  <a:cubicBezTo>
                    <a:pt x="168075" y="338260"/>
                    <a:pt x="170683" y="333112"/>
                    <a:pt x="173471" y="328638"/>
                  </a:cubicBezTo>
                  <a:cubicBezTo>
                    <a:pt x="180531" y="315463"/>
                    <a:pt x="191353" y="305578"/>
                    <a:pt x="195587" y="290994"/>
                  </a:cubicBezTo>
                  <a:cubicBezTo>
                    <a:pt x="199349" y="278756"/>
                    <a:pt x="204056" y="244874"/>
                    <a:pt x="185702" y="241112"/>
                  </a:cubicBezTo>
                  <a:cubicBezTo>
                    <a:pt x="165939" y="237350"/>
                    <a:pt x="154644" y="270287"/>
                    <a:pt x="153228" y="283934"/>
                  </a:cubicBezTo>
                  <a:cubicBezTo>
                    <a:pt x="152186" y="294141"/>
                    <a:pt x="152628" y="305076"/>
                    <a:pt x="154180" y="315845"/>
                  </a:cubicBezTo>
                  <a:cubicBezTo>
                    <a:pt x="143492" y="291976"/>
                    <a:pt x="132715" y="268256"/>
                    <a:pt x="119832" y="245631"/>
                  </a:cubicBezTo>
                  <a:cubicBezTo>
                    <a:pt x="119705" y="240475"/>
                    <a:pt x="119825" y="235319"/>
                    <a:pt x="119345" y="230275"/>
                  </a:cubicBezTo>
                  <a:cubicBezTo>
                    <a:pt x="117936" y="208160"/>
                    <a:pt x="85462" y="111686"/>
                    <a:pt x="59112" y="160631"/>
                  </a:cubicBezTo>
                  <a:cubicBezTo>
                    <a:pt x="38232" y="199826"/>
                    <a:pt x="82539" y="223208"/>
                    <a:pt x="109272" y="245436"/>
                  </a:cubicBezTo>
                  <a:cubicBezTo>
                    <a:pt x="116782" y="260080"/>
                    <a:pt x="123692" y="275009"/>
                    <a:pt x="130347" y="290065"/>
                  </a:cubicBezTo>
                  <a:cubicBezTo>
                    <a:pt x="127694" y="288086"/>
                    <a:pt x="125018" y="286130"/>
                    <a:pt x="122643" y="283927"/>
                  </a:cubicBezTo>
                  <a:cubicBezTo>
                    <a:pt x="113702" y="275451"/>
                    <a:pt x="61465" y="233101"/>
                    <a:pt x="54877" y="262276"/>
                  </a:cubicBezTo>
                  <a:cubicBezTo>
                    <a:pt x="49069" y="285950"/>
                    <a:pt x="116572" y="302408"/>
                    <a:pt x="137542" y="306432"/>
                  </a:cubicBezTo>
                  <a:cubicBezTo>
                    <a:pt x="146843" y="327821"/>
                    <a:pt x="156038" y="349299"/>
                    <a:pt x="166373" y="370313"/>
                  </a:cubicBezTo>
                  <a:cubicBezTo>
                    <a:pt x="169191" y="376039"/>
                    <a:pt x="172077" y="381637"/>
                    <a:pt x="174947" y="387250"/>
                  </a:cubicBezTo>
                  <a:cubicBezTo>
                    <a:pt x="171470" y="384687"/>
                    <a:pt x="167947" y="382177"/>
                    <a:pt x="164530" y="379441"/>
                  </a:cubicBezTo>
                  <a:cubicBezTo>
                    <a:pt x="144767" y="364385"/>
                    <a:pt x="99117" y="308381"/>
                    <a:pt x="70413" y="328615"/>
                  </a:cubicBezTo>
                  <a:cubicBezTo>
                    <a:pt x="34327" y="353916"/>
                    <a:pt x="164312" y="394137"/>
                    <a:pt x="180755" y="398664"/>
                  </a:cubicBezTo>
                  <a:cubicBezTo>
                    <a:pt x="192627" y="421656"/>
                    <a:pt x="204386" y="444431"/>
                    <a:pt x="214173" y="468923"/>
                  </a:cubicBezTo>
                  <a:cubicBezTo>
                    <a:pt x="210351" y="466142"/>
                    <a:pt x="206372" y="463474"/>
                    <a:pt x="202175" y="460851"/>
                  </a:cubicBezTo>
                  <a:cubicBezTo>
                    <a:pt x="190416" y="453320"/>
                    <a:pt x="181939" y="444851"/>
                    <a:pt x="171117" y="436383"/>
                  </a:cubicBezTo>
                  <a:cubicBezTo>
                    <a:pt x="157942" y="425561"/>
                    <a:pt x="116055" y="402973"/>
                    <a:pt x="99117" y="416620"/>
                  </a:cubicBezTo>
                  <a:cubicBezTo>
                    <a:pt x="67565" y="442318"/>
                    <a:pt x="192679" y="472737"/>
                    <a:pt x="217344" y="476911"/>
                  </a:cubicBezTo>
                  <a:cubicBezTo>
                    <a:pt x="225108" y="497079"/>
                    <a:pt x="232340" y="517328"/>
                    <a:pt x="240614" y="537278"/>
                  </a:cubicBezTo>
                  <a:cubicBezTo>
                    <a:pt x="241873" y="568124"/>
                    <a:pt x="244466" y="598603"/>
                    <a:pt x="248259" y="628258"/>
                  </a:cubicBezTo>
                  <a:cubicBezTo>
                    <a:pt x="258384" y="707540"/>
                    <a:pt x="282029" y="783697"/>
                    <a:pt x="315560" y="855664"/>
                  </a:cubicBezTo>
                  <a:cubicBezTo>
                    <a:pt x="302384" y="844288"/>
                    <a:pt x="288782" y="833376"/>
                    <a:pt x="274812" y="822914"/>
                  </a:cubicBezTo>
                  <a:cubicBezTo>
                    <a:pt x="268711" y="809574"/>
                    <a:pt x="263720" y="800169"/>
                    <a:pt x="262716" y="785068"/>
                  </a:cubicBezTo>
                  <a:cubicBezTo>
                    <a:pt x="261861" y="772298"/>
                    <a:pt x="261344" y="759543"/>
                    <a:pt x="259733" y="746832"/>
                  </a:cubicBezTo>
                  <a:cubicBezTo>
                    <a:pt x="258031" y="733433"/>
                    <a:pt x="253602" y="710021"/>
                    <a:pt x="236702" y="707832"/>
                  </a:cubicBezTo>
                  <a:cubicBezTo>
                    <a:pt x="215477" y="705082"/>
                    <a:pt x="216362" y="732638"/>
                    <a:pt x="217958" y="746615"/>
                  </a:cubicBezTo>
                  <a:cubicBezTo>
                    <a:pt x="220259" y="766775"/>
                    <a:pt x="227776" y="784506"/>
                    <a:pt x="240637" y="798663"/>
                  </a:cubicBezTo>
                  <a:cubicBezTo>
                    <a:pt x="228076" y="790217"/>
                    <a:pt x="215298" y="782070"/>
                    <a:pt x="202317" y="774261"/>
                  </a:cubicBezTo>
                  <a:cubicBezTo>
                    <a:pt x="193691" y="744262"/>
                    <a:pt x="210801" y="671448"/>
                    <a:pt x="163331" y="682869"/>
                  </a:cubicBezTo>
                  <a:cubicBezTo>
                    <a:pt x="129373" y="691038"/>
                    <a:pt x="143507" y="726148"/>
                    <a:pt x="162034" y="751247"/>
                  </a:cubicBezTo>
                  <a:cubicBezTo>
                    <a:pt x="148874" y="744134"/>
                    <a:pt x="135571" y="737322"/>
                    <a:pt x="122170" y="730765"/>
                  </a:cubicBezTo>
                  <a:cubicBezTo>
                    <a:pt x="111378" y="718062"/>
                    <a:pt x="98345" y="706461"/>
                    <a:pt x="87096" y="694335"/>
                  </a:cubicBezTo>
                  <a:cubicBezTo>
                    <a:pt x="76769" y="683184"/>
                    <a:pt x="64732" y="672070"/>
                    <a:pt x="50410" y="666382"/>
                  </a:cubicBezTo>
                  <a:cubicBezTo>
                    <a:pt x="33435" y="659637"/>
                    <a:pt x="7264" y="654750"/>
                    <a:pt x="1111" y="677518"/>
                  </a:cubicBezTo>
                  <a:cubicBezTo>
                    <a:pt x="-5027" y="700211"/>
                    <a:pt x="15426" y="718182"/>
                    <a:pt x="33922" y="725436"/>
                  </a:cubicBezTo>
                  <a:cubicBezTo>
                    <a:pt x="59936" y="735643"/>
                    <a:pt x="89794" y="734617"/>
                    <a:pt x="117187" y="738866"/>
                  </a:cubicBezTo>
                  <a:cubicBezTo>
                    <a:pt x="132236" y="747492"/>
                    <a:pt x="147067" y="756418"/>
                    <a:pt x="161719" y="765568"/>
                  </a:cubicBezTo>
                  <a:cubicBezTo>
                    <a:pt x="149915" y="763852"/>
                    <a:pt x="137557" y="764062"/>
                    <a:pt x="127139" y="764676"/>
                  </a:cubicBezTo>
                  <a:cubicBezTo>
                    <a:pt x="112697" y="765516"/>
                    <a:pt x="82457" y="768993"/>
                    <a:pt x="80636" y="788358"/>
                  </a:cubicBezTo>
                  <a:cubicBezTo>
                    <a:pt x="78680" y="809230"/>
                    <a:pt x="98113" y="813284"/>
                    <a:pt x="114369" y="809867"/>
                  </a:cubicBezTo>
                  <a:cubicBezTo>
                    <a:pt x="127109" y="807184"/>
                    <a:pt x="139393" y="800926"/>
                    <a:pt x="151002" y="795245"/>
                  </a:cubicBezTo>
                  <a:cubicBezTo>
                    <a:pt x="163885" y="788950"/>
                    <a:pt x="174220" y="784626"/>
                    <a:pt x="187455" y="781958"/>
                  </a:cubicBezTo>
                  <a:cubicBezTo>
                    <a:pt x="205127" y="793424"/>
                    <a:pt x="222627" y="805168"/>
                    <a:pt x="240067" y="817069"/>
                  </a:cubicBezTo>
                  <a:cubicBezTo>
                    <a:pt x="209894" y="812737"/>
                    <a:pt x="167812" y="819002"/>
                    <a:pt x="157530" y="844295"/>
                  </a:cubicBezTo>
                  <a:cubicBezTo>
                    <a:pt x="149181" y="864867"/>
                    <a:pt x="172631" y="873081"/>
                    <a:pt x="188070" y="872271"/>
                  </a:cubicBezTo>
                  <a:cubicBezTo>
                    <a:pt x="199627" y="871664"/>
                    <a:pt x="209984" y="867715"/>
                    <a:pt x="219187" y="860865"/>
                  </a:cubicBezTo>
                  <a:cubicBezTo>
                    <a:pt x="225063" y="856481"/>
                    <a:pt x="229762" y="850463"/>
                    <a:pt x="234581" y="845000"/>
                  </a:cubicBezTo>
                  <a:cubicBezTo>
                    <a:pt x="241281" y="837416"/>
                    <a:pt x="249225" y="832942"/>
                    <a:pt x="258069" y="829367"/>
                  </a:cubicBezTo>
                  <a:cubicBezTo>
                    <a:pt x="280343" y="844692"/>
                    <a:pt x="302631" y="860183"/>
                    <a:pt x="325190" y="875606"/>
                  </a:cubicBezTo>
                  <a:cubicBezTo>
                    <a:pt x="333044" y="891442"/>
                    <a:pt x="341341" y="907082"/>
                    <a:pt x="350117" y="922483"/>
                  </a:cubicBezTo>
                  <a:cubicBezTo>
                    <a:pt x="376115" y="968138"/>
                    <a:pt x="406146" y="1013883"/>
                    <a:pt x="439197" y="1057417"/>
                  </a:cubicBezTo>
                  <a:cubicBezTo>
                    <a:pt x="424703" y="1048791"/>
                    <a:pt x="408582" y="1041694"/>
                    <a:pt x="391839" y="1035714"/>
                  </a:cubicBezTo>
                  <a:cubicBezTo>
                    <a:pt x="391554" y="1035399"/>
                    <a:pt x="391307" y="1035054"/>
                    <a:pt x="390947" y="1034784"/>
                  </a:cubicBezTo>
                  <a:cubicBezTo>
                    <a:pt x="363989" y="1015007"/>
                    <a:pt x="354509" y="987743"/>
                    <a:pt x="337406" y="960269"/>
                  </a:cubicBezTo>
                  <a:cubicBezTo>
                    <a:pt x="325715" y="941496"/>
                    <a:pt x="309639" y="925271"/>
                    <a:pt x="286054" y="930644"/>
                  </a:cubicBezTo>
                  <a:cubicBezTo>
                    <a:pt x="262626" y="935988"/>
                    <a:pt x="274737" y="964638"/>
                    <a:pt x="283108" y="976989"/>
                  </a:cubicBezTo>
                  <a:cubicBezTo>
                    <a:pt x="294148" y="993266"/>
                    <a:pt x="310088" y="1006246"/>
                    <a:pt x="327393" y="1017083"/>
                  </a:cubicBezTo>
                  <a:cubicBezTo>
                    <a:pt x="317471" y="1014647"/>
                    <a:pt x="307840" y="1012369"/>
                    <a:pt x="298839" y="1010166"/>
                  </a:cubicBezTo>
                  <a:cubicBezTo>
                    <a:pt x="290940" y="1008240"/>
                    <a:pt x="283026" y="1006434"/>
                    <a:pt x="275082" y="1004680"/>
                  </a:cubicBezTo>
                  <a:cubicBezTo>
                    <a:pt x="274812" y="1004568"/>
                    <a:pt x="274482" y="1004553"/>
                    <a:pt x="274190" y="1004478"/>
                  </a:cubicBezTo>
                  <a:cubicBezTo>
                    <a:pt x="272286" y="1004058"/>
                    <a:pt x="270367" y="1003661"/>
                    <a:pt x="268464" y="1003249"/>
                  </a:cubicBezTo>
                  <a:cubicBezTo>
                    <a:pt x="264837" y="996736"/>
                    <a:pt x="259950" y="990988"/>
                    <a:pt x="256533" y="984198"/>
                  </a:cubicBezTo>
                  <a:cubicBezTo>
                    <a:pt x="251436" y="974096"/>
                    <a:pt x="246715" y="963859"/>
                    <a:pt x="241161" y="953974"/>
                  </a:cubicBezTo>
                  <a:cubicBezTo>
                    <a:pt x="233075" y="939555"/>
                    <a:pt x="220589" y="918578"/>
                    <a:pt x="201703" y="918578"/>
                  </a:cubicBezTo>
                  <a:cubicBezTo>
                    <a:pt x="182516" y="918578"/>
                    <a:pt x="179714" y="941309"/>
                    <a:pt x="186309" y="954596"/>
                  </a:cubicBezTo>
                  <a:cubicBezTo>
                    <a:pt x="194418" y="970948"/>
                    <a:pt x="207353" y="981470"/>
                    <a:pt x="222020" y="989961"/>
                  </a:cubicBezTo>
                  <a:cubicBezTo>
                    <a:pt x="225910" y="992862"/>
                    <a:pt x="229957" y="995200"/>
                    <a:pt x="233802" y="996286"/>
                  </a:cubicBezTo>
                  <a:cubicBezTo>
                    <a:pt x="212652" y="992285"/>
                    <a:pt x="191420" y="988650"/>
                    <a:pt x="170158" y="985195"/>
                  </a:cubicBezTo>
                  <a:cubicBezTo>
                    <a:pt x="170136" y="985180"/>
                    <a:pt x="170136" y="985165"/>
                    <a:pt x="170128" y="985150"/>
                  </a:cubicBezTo>
                  <a:cubicBezTo>
                    <a:pt x="163211" y="977783"/>
                    <a:pt x="163271" y="966976"/>
                    <a:pt x="157170" y="958943"/>
                  </a:cubicBezTo>
                  <a:cubicBezTo>
                    <a:pt x="152651" y="952985"/>
                    <a:pt x="147210" y="947784"/>
                    <a:pt x="141559" y="942905"/>
                  </a:cubicBezTo>
                  <a:cubicBezTo>
                    <a:pt x="133382" y="935845"/>
                    <a:pt x="119532" y="923877"/>
                    <a:pt x="107908" y="929363"/>
                  </a:cubicBezTo>
                  <a:cubicBezTo>
                    <a:pt x="93924" y="935958"/>
                    <a:pt x="106717" y="959130"/>
                    <a:pt x="113117" y="965935"/>
                  </a:cubicBezTo>
                  <a:cubicBezTo>
                    <a:pt x="117854" y="970978"/>
                    <a:pt x="123624" y="975198"/>
                    <a:pt x="129912" y="978765"/>
                  </a:cubicBezTo>
                  <a:cubicBezTo>
                    <a:pt x="124396" y="977888"/>
                    <a:pt x="118880" y="977019"/>
                    <a:pt x="113364" y="976134"/>
                  </a:cubicBezTo>
                  <a:cubicBezTo>
                    <a:pt x="91338" y="962877"/>
                    <a:pt x="15711" y="912553"/>
                    <a:pt x="14579" y="959662"/>
                  </a:cubicBezTo>
                  <a:cubicBezTo>
                    <a:pt x="13575" y="1000970"/>
                    <a:pt x="81782" y="988125"/>
                    <a:pt x="107234" y="981867"/>
                  </a:cubicBezTo>
                  <a:cubicBezTo>
                    <a:pt x="109617" y="982430"/>
                    <a:pt x="112008" y="982947"/>
                    <a:pt x="114399" y="983494"/>
                  </a:cubicBezTo>
                  <a:cubicBezTo>
                    <a:pt x="114549" y="983546"/>
                    <a:pt x="114698" y="983614"/>
                    <a:pt x="114841" y="983666"/>
                  </a:cubicBezTo>
                  <a:cubicBezTo>
                    <a:pt x="115178" y="983786"/>
                    <a:pt x="115478" y="983801"/>
                    <a:pt x="115785" y="983801"/>
                  </a:cubicBezTo>
                  <a:cubicBezTo>
                    <a:pt x="124749" y="985824"/>
                    <a:pt x="133735" y="987758"/>
                    <a:pt x="142735" y="989617"/>
                  </a:cubicBezTo>
                  <a:cubicBezTo>
                    <a:pt x="130924" y="993086"/>
                    <a:pt x="119937" y="1001053"/>
                    <a:pt x="111064" y="1008719"/>
                  </a:cubicBezTo>
                  <a:cubicBezTo>
                    <a:pt x="102745" y="1015906"/>
                    <a:pt x="87883" y="1033915"/>
                    <a:pt x="98270" y="1045074"/>
                  </a:cubicBezTo>
                  <a:cubicBezTo>
                    <a:pt x="106567" y="1054007"/>
                    <a:pt x="125311" y="1039124"/>
                    <a:pt x="131726" y="1034522"/>
                  </a:cubicBezTo>
                  <a:cubicBezTo>
                    <a:pt x="137984" y="1030026"/>
                    <a:pt x="143950" y="1025094"/>
                    <a:pt x="149646" y="1019901"/>
                  </a:cubicBezTo>
                  <a:cubicBezTo>
                    <a:pt x="157215" y="1012991"/>
                    <a:pt x="161322" y="1003421"/>
                    <a:pt x="169004" y="996571"/>
                  </a:cubicBezTo>
                  <a:cubicBezTo>
                    <a:pt x="169521" y="996114"/>
                    <a:pt x="169881" y="995604"/>
                    <a:pt x="170128" y="995095"/>
                  </a:cubicBezTo>
                  <a:cubicBezTo>
                    <a:pt x="190386" y="999014"/>
                    <a:pt x="210681" y="1002791"/>
                    <a:pt x="230961" y="1006696"/>
                  </a:cubicBezTo>
                  <a:cubicBezTo>
                    <a:pt x="219375" y="1008719"/>
                    <a:pt x="207916" y="1011792"/>
                    <a:pt x="196749" y="1015224"/>
                  </a:cubicBezTo>
                  <a:cubicBezTo>
                    <a:pt x="181760" y="1019826"/>
                    <a:pt x="151077" y="1030048"/>
                    <a:pt x="151204" y="1050275"/>
                  </a:cubicBezTo>
                  <a:cubicBezTo>
                    <a:pt x="151339" y="1071244"/>
                    <a:pt x="172174" y="1075921"/>
                    <a:pt x="188430" y="1068561"/>
                  </a:cubicBezTo>
                  <a:cubicBezTo>
                    <a:pt x="201200" y="1062776"/>
                    <a:pt x="212292" y="1054337"/>
                    <a:pt x="223257" y="1045696"/>
                  </a:cubicBezTo>
                  <a:cubicBezTo>
                    <a:pt x="240120" y="1032409"/>
                    <a:pt x="252688" y="1023910"/>
                    <a:pt x="274122" y="1017473"/>
                  </a:cubicBezTo>
                  <a:cubicBezTo>
                    <a:pt x="275127" y="1017173"/>
                    <a:pt x="275921" y="1016671"/>
                    <a:pt x="276603" y="1016064"/>
                  </a:cubicBezTo>
                  <a:cubicBezTo>
                    <a:pt x="296868" y="1020560"/>
                    <a:pt x="316594" y="1025829"/>
                    <a:pt x="335930" y="1031839"/>
                  </a:cubicBezTo>
                  <a:cubicBezTo>
                    <a:pt x="308275" y="1038337"/>
                    <a:pt x="282891" y="1058197"/>
                    <a:pt x="262693" y="1076797"/>
                  </a:cubicBezTo>
                  <a:cubicBezTo>
                    <a:pt x="253984" y="1084816"/>
                    <a:pt x="230377" y="1118900"/>
                    <a:pt x="255873" y="1124004"/>
                  </a:cubicBezTo>
                  <a:cubicBezTo>
                    <a:pt x="277600" y="1128365"/>
                    <a:pt x="301859" y="1106954"/>
                    <a:pt x="317583" y="1094948"/>
                  </a:cubicBezTo>
                  <a:cubicBezTo>
                    <a:pt x="336544" y="1080477"/>
                    <a:pt x="356892" y="1062543"/>
                    <a:pt x="372533" y="1044152"/>
                  </a:cubicBezTo>
                  <a:cubicBezTo>
                    <a:pt x="401462" y="1054809"/>
                    <a:pt x="429754" y="1067332"/>
                    <a:pt x="458016" y="1081549"/>
                  </a:cubicBezTo>
                  <a:cubicBezTo>
                    <a:pt x="489148" y="1120384"/>
                    <a:pt x="522671" y="1157001"/>
                    <a:pt x="557880" y="1189564"/>
                  </a:cubicBezTo>
                  <a:cubicBezTo>
                    <a:pt x="560129" y="1191639"/>
                    <a:pt x="564311" y="1188814"/>
                    <a:pt x="562325" y="1186139"/>
                  </a:cubicBezTo>
                  <a:cubicBezTo>
                    <a:pt x="552702" y="1173293"/>
                    <a:pt x="542846" y="1160681"/>
                    <a:pt x="532901" y="1148150"/>
                  </a:cubicBezTo>
                  <a:cubicBezTo>
                    <a:pt x="532924" y="1147648"/>
                    <a:pt x="532879" y="1147146"/>
                    <a:pt x="532661" y="1146659"/>
                  </a:cubicBezTo>
                  <a:cubicBezTo>
                    <a:pt x="517770" y="1112298"/>
                    <a:pt x="514614" y="1076138"/>
                    <a:pt x="515386" y="1039618"/>
                  </a:cubicBezTo>
                  <a:cubicBezTo>
                    <a:pt x="522491" y="1035969"/>
                    <a:pt x="527430" y="1029733"/>
                    <a:pt x="534370" y="1025177"/>
                  </a:cubicBezTo>
                  <a:cubicBezTo>
                    <a:pt x="539436" y="1021849"/>
                    <a:pt x="544907" y="1020066"/>
                    <a:pt x="550581" y="1018087"/>
                  </a:cubicBezTo>
                  <a:cubicBezTo>
                    <a:pt x="565405" y="1012886"/>
                    <a:pt x="580252" y="1007828"/>
                    <a:pt x="594319" y="1000738"/>
                  </a:cubicBezTo>
                  <a:cubicBezTo>
                    <a:pt x="610650" y="992502"/>
                    <a:pt x="628846" y="968408"/>
                    <a:pt x="603605" y="957406"/>
                  </a:cubicBezTo>
                  <a:cubicBezTo>
                    <a:pt x="590587" y="951726"/>
                    <a:pt x="575440" y="957151"/>
                    <a:pt x="561935" y="965275"/>
                  </a:cubicBezTo>
                  <a:cubicBezTo>
                    <a:pt x="557326" y="967793"/>
                    <a:pt x="552859" y="970881"/>
                    <a:pt x="548647" y="974351"/>
                  </a:cubicBezTo>
                  <a:cubicBezTo>
                    <a:pt x="544195" y="977723"/>
                    <a:pt x="540141" y="981066"/>
                    <a:pt x="536723" y="983943"/>
                  </a:cubicBezTo>
                  <a:cubicBezTo>
                    <a:pt x="531627" y="988253"/>
                    <a:pt x="523803" y="995612"/>
                    <a:pt x="517110" y="1004065"/>
                  </a:cubicBezTo>
                  <a:cubicBezTo>
                    <a:pt x="518024" y="990951"/>
                    <a:pt x="519104" y="977851"/>
                    <a:pt x="520056" y="964833"/>
                  </a:cubicBezTo>
                  <a:cubicBezTo>
                    <a:pt x="520558" y="957803"/>
                    <a:pt x="521195" y="950759"/>
                    <a:pt x="521892" y="943722"/>
                  </a:cubicBezTo>
                  <a:cubicBezTo>
                    <a:pt x="536334" y="933297"/>
                    <a:pt x="548999" y="923008"/>
                    <a:pt x="566619" y="917507"/>
                  </a:cubicBezTo>
                  <a:cubicBezTo>
                    <a:pt x="582238" y="912628"/>
                    <a:pt x="597624" y="907787"/>
                    <a:pt x="612298" y="900420"/>
                  </a:cubicBezTo>
                  <a:cubicBezTo>
                    <a:pt x="625781" y="893660"/>
                    <a:pt x="653428" y="866261"/>
                    <a:pt x="633178" y="850501"/>
                  </a:cubicBezTo>
                  <a:cubicBezTo>
                    <a:pt x="615363" y="836636"/>
                    <a:pt x="589410" y="853393"/>
                    <a:pt x="573746" y="863660"/>
                  </a:cubicBezTo>
                  <a:cubicBezTo>
                    <a:pt x="559035" y="873298"/>
                    <a:pt x="538372" y="887560"/>
                    <a:pt x="526883" y="904849"/>
                  </a:cubicBezTo>
                  <a:cubicBezTo>
                    <a:pt x="529948" y="885514"/>
                    <a:pt x="533920" y="866313"/>
                    <a:pt x="538994" y="847435"/>
                  </a:cubicBezTo>
                  <a:cubicBezTo>
                    <a:pt x="549224" y="844340"/>
                    <a:pt x="556929" y="835265"/>
                    <a:pt x="567826" y="832462"/>
                  </a:cubicBezTo>
                  <a:cubicBezTo>
                    <a:pt x="580536" y="829187"/>
                    <a:pt x="593382" y="826451"/>
                    <a:pt x="605980" y="822757"/>
                  </a:cubicBezTo>
                  <a:cubicBezTo>
                    <a:pt x="620850" y="818410"/>
                    <a:pt x="650992" y="810534"/>
                    <a:pt x="649824" y="790074"/>
                  </a:cubicBezTo>
                  <a:cubicBezTo>
                    <a:pt x="648437" y="767142"/>
                    <a:pt x="617252" y="776899"/>
                    <a:pt x="605141" y="781808"/>
                  </a:cubicBezTo>
                  <a:close/>
                  <a:moveTo>
                    <a:pt x="412089" y="39996"/>
                  </a:moveTo>
                  <a:cubicBezTo>
                    <a:pt x="412104" y="40086"/>
                    <a:pt x="412112" y="40183"/>
                    <a:pt x="412142" y="40273"/>
                  </a:cubicBezTo>
                  <a:cubicBezTo>
                    <a:pt x="412014" y="40386"/>
                    <a:pt x="411887" y="40498"/>
                    <a:pt x="411752" y="40610"/>
                  </a:cubicBezTo>
                  <a:cubicBezTo>
                    <a:pt x="411864" y="40408"/>
                    <a:pt x="411977" y="40206"/>
                    <a:pt x="412089" y="39996"/>
                  </a:cubicBezTo>
                  <a:close/>
                  <a:moveTo>
                    <a:pt x="199125" y="69906"/>
                  </a:moveTo>
                  <a:cubicBezTo>
                    <a:pt x="199274" y="70085"/>
                    <a:pt x="199417" y="70273"/>
                    <a:pt x="199567" y="70453"/>
                  </a:cubicBezTo>
                  <a:cubicBezTo>
                    <a:pt x="199761" y="70820"/>
                    <a:pt x="199979" y="71180"/>
                    <a:pt x="200174" y="71539"/>
                  </a:cubicBezTo>
                  <a:cubicBezTo>
                    <a:pt x="199806" y="71007"/>
                    <a:pt x="199484" y="70453"/>
                    <a:pt x="199125" y="69906"/>
                  </a:cubicBezTo>
                  <a:close/>
                  <a:moveTo>
                    <a:pt x="102610" y="778016"/>
                  </a:moveTo>
                  <a:cubicBezTo>
                    <a:pt x="102482" y="777919"/>
                    <a:pt x="102347" y="777829"/>
                    <a:pt x="102205" y="777731"/>
                  </a:cubicBezTo>
                  <a:cubicBezTo>
                    <a:pt x="102722" y="777559"/>
                    <a:pt x="103217" y="777379"/>
                    <a:pt x="103757" y="777222"/>
                  </a:cubicBezTo>
                  <a:cubicBezTo>
                    <a:pt x="103359" y="777461"/>
                    <a:pt x="103000" y="777754"/>
                    <a:pt x="102610" y="778016"/>
                  </a:cubicBezTo>
                  <a:close/>
                  <a:moveTo>
                    <a:pt x="200069" y="926665"/>
                  </a:moveTo>
                  <a:cubicBezTo>
                    <a:pt x="200016" y="926605"/>
                    <a:pt x="199949" y="926530"/>
                    <a:pt x="199896" y="926477"/>
                  </a:cubicBezTo>
                  <a:cubicBezTo>
                    <a:pt x="200031" y="926455"/>
                    <a:pt x="200181" y="926462"/>
                    <a:pt x="200324" y="926447"/>
                  </a:cubicBezTo>
                  <a:cubicBezTo>
                    <a:pt x="200241" y="926530"/>
                    <a:pt x="200144" y="926582"/>
                    <a:pt x="200069" y="926665"/>
                  </a:cubicBezTo>
                  <a:close/>
                </a:path>
              </a:pathLst>
            </a:custGeom>
            <a:solidFill>
              <a:srgbClr val="55035B">
                <a:alpha val="5000"/>
              </a:srgbClr>
            </a:solidFill>
            <a:ln>
              <a:noFill/>
            </a:ln>
            <a:effectLst>
              <a:outerShdw blurRad="28575" dist="19050" algn="bl" rotWithShape="0">
                <a:schemeClr val="dk1"/>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393;p26"/>
            <p:cNvSpPr/>
            <p:nvPr/>
          </p:nvSpPr>
          <p:spPr>
            <a:xfrm rot="-1802650" flipH="1">
              <a:off x="150676" y="4223515"/>
              <a:ext cx="1606001" cy="1221245"/>
            </a:xfrm>
            <a:custGeom>
              <a:avLst/>
              <a:gdLst/>
              <a:ahLst/>
              <a:cxnLst/>
              <a:rect l="l" t="t" r="r" b="b"/>
              <a:pathLst>
                <a:path w="1502939" h="1142874" extrusionOk="0">
                  <a:moveTo>
                    <a:pt x="439498" y="1049665"/>
                  </a:moveTo>
                  <a:cubicBezTo>
                    <a:pt x="435818" y="999274"/>
                    <a:pt x="527799" y="965122"/>
                    <a:pt x="563922" y="937514"/>
                  </a:cubicBezTo>
                  <a:cubicBezTo>
                    <a:pt x="598569" y="912333"/>
                    <a:pt x="638523" y="902740"/>
                    <a:pt x="679825" y="897442"/>
                  </a:cubicBezTo>
                  <a:cubicBezTo>
                    <a:pt x="696755" y="878639"/>
                    <a:pt x="712711" y="857280"/>
                    <a:pt x="729566" y="839099"/>
                  </a:cubicBezTo>
                  <a:cubicBezTo>
                    <a:pt x="705262" y="843326"/>
                    <a:pt x="680387" y="845177"/>
                    <a:pt x="655955" y="843745"/>
                  </a:cubicBezTo>
                  <a:cubicBezTo>
                    <a:pt x="626044" y="857220"/>
                    <a:pt x="607495" y="891769"/>
                    <a:pt x="575022" y="902081"/>
                  </a:cubicBezTo>
                  <a:cubicBezTo>
                    <a:pt x="525543" y="917496"/>
                    <a:pt x="499372" y="865793"/>
                    <a:pt x="465047" y="840156"/>
                  </a:cubicBezTo>
                  <a:cubicBezTo>
                    <a:pt x="435998" y="819606"/>
                    <a:pt x="313290" y="780044"/>
                    <a:pt x="357448" y="737784"/>
                  </a:cubicBezTo>
                  <a:cubicBezTo>
                    <a:pt x="402970" y="694797"/>
                    <a:pt x="481550" y="721701"/>
                    <a:pt x="525588" y="749228"/>
                  </a:cubicBezTo>
                  <a:cubicBezTo>
                    <a:pt x="560392" y="771433"/>
                    <a:pt x="597813" y="806311"/>
                    <a:pt x="638545" y="824538"/>
                  </a:cubicBezTo>
                  <a:cubicBezTo>
                    <a:pt x="670592" y="830053"/>
                    <a:pt x="703471" y="831425"/>
                    <a:pt x="738762" y="829716"/>
                  </a:cubicBezTo>
                  <a:cubicBezTo>
                    <a:pt x="755648" y="813199"/>
                    <a:pt x="773762" y="800781"/>
                    <a:pt x="794844" y="797948"/>
                  </a:cubicBezTo>
                  <a:cubicBezTo>
                    <a:pt x="749030" y="781700"/>
                    <a:pt x="703695" y="764246"/>
                    <a:pt x="659260" y="744484"/>
                  </a:cubicBezTo>
                  <a:cubicBezTo>
                    <a:pt x="657716" y="744506"/>
                    <a:pt x="656165" y="743982"/>
                    <a:pt x="654921" y="742640"/>
                  </a:cubicBezTo>
                  <a:cubicBezTo>
                    <a:pt x="654876" y="742603"/>
                    <a:pt x="654846" y="742543"/>
                    <a:pt x="654786" y="742490"/>
                  </a:cubicBezTo>
                  <a:cubicBezTo>
                    <a:pt x="650791" y="740699"/>
                    <a:pt x="646774" y="738945"/>
                    <a:pt x="642795" y="737102"/>
                  </a:cubicBezTo>
                  <a:cubicBezTo>
                    <a:pt x="563870" y="700762"/>
                    <a:pt x="490701" y="653331"/>
                    <a:pt x="427634" y="594539"/>
                  </a:cubicBezTo>
                  <a:cubicBezTo>
                    <a:pt x="426877" y="594584"/>
                    <a:pt x="426083" y="594456"/>
                    <a:pt x="425348" y="593969"/>
                  </a:cubicBezTo>
                  <a:cubicBezTo>
                    <a:pt x="391263" y="571486"/>
                    <a:pt x="357268" y="558206"/>
                    <a:pt x="322576" y="549993"/>
                  </a:cubicBezTo>
                  <a:cubicBezTo>
                    <a:pt x="290552" y="568226"/>
                    <a:pt x="275787" y="614279"/>
                    <a:pt x="241710" y="624838"/>
                  </a:cubicBezTo>
                  <a:cubicBezTo>
                    <a:pt x="221115" y="632122"/>
                    <a:pt x="212968" y="621563"/>
                    <a:pt x="194539" y="614638"/>
                  </a:cubicBezTo>
                  <a:cubicBezTo>
                    <a:pt x="167041" y="603742"/>
                    <a:pt x="144236" y="603457"/>
                    <a:pt x="114512" y="603307"/>
                  </a:cubicBezTo>
                  <a:cubicBezTo>
                    <a:pt x="79970" y="603936"/>
                    <a:pt x="-25860" y="579955"/>
                    <a:pt x="5857" y="518906"/>
                  </a:cubicBezTo>
                  <a:cubicBezTo>
                    <a:pt x="15577" y="502494"/>
                    <a:pt x="47646" y="498799"/>
                    <a:pt x="63100" y="493336"/>
                  </a:cubicBezTo>
                  <a:cubicBezTo>
                    <a:pt x="102206" y="478108"/>
                    <a:pt x="139761" y="453242"/>
                    <a:pt x="181094" y="445575"/>
                  </a:cubicBezTo>
                  <a:cubicBezTo>
                    <a:pt x="250246" y="433022"/>
                    <a:pt x="285875" y="482882"/>
                    <a:pt x="321751" y="532021"/>
                  </a:cubicBezTo>
                  <a:cubicBezTo>
                    <a:pt x="347735" y="539014"/>
                    <a:pt x="372564" y="549011"/>
                    <a:pt x="395003" y="562096"/>
                  </a:cubicBezTo>
                  <a:cubicBezTo>
                    <a:pt x="376858" y="542866"/>
                    <a:pt x="359659" y="522624"/>
                    <a:pt x="343695" y="501250"/>
                  </a:cubicBezTo>
                  <a:cubicBezTo>
                    <a:pt x="324472" y="475522"/>
                    <a:pt x="307489" y="448423"/>
                    <a:pt x="292320" y="420327"/>
                  </a:cubicBezTo>
                  <a:cubicBezTo>
                    <a:pt x="276866" y="412390"/>
                    <a:pt x="259996" y="407916"/>
                    <a:pt x="246881" y="396360"/>
                  </a:cubicBezTo>
                  <a:cubicBezTo>
                    <a:pt x="223760" y="378801"/>
                    <a:pt x="232439" y="362067"/>
                    <a:pt x="220650" y="341210"/>
                  </a:cubicBezTo>
                  <a:cubicBezTo>
                    <a:pt x="206388" y="317281"/>
                    <a:pt x="171718" y="311008"/>
                    <a:pt x="154076" y="290586"/>
                  </a:cubicBezTo>
                  <a:cubicBezTo>
                    <a:pt x="127635" y="261696"/>
                    <a:pt x="137356" y="245283"/>
                    <a:pt x="141942" y="212376"/>
                  </a:cubicBezTo>
                  <a:cubicBezTo>
                    <a:pt x="149085" y="149364"/>
                    <a:pt x="64089" y="55191"/>
                    <a:pt x="142010" y="7476"/>
                  </a:cubicBezTo>
                  <a:cubicBezTo>
                    <a:pt x="217180" y="-38809"/>
                    <a:pt x="307916" y="143009"/>
                    <a:pt x="331606" y="191647"/>
                  </a:cubicBezTo>
                  <a:cubicBezTo>
                    <a:pt x="375240" y="283189"/>
                    <a:pt x="310434" y="331025"/>
                    <a:pt x="304769" y="417082"/>
                  </a:cubicBezTo>
                  <a:cubicBezTo>
                    <a:pt x="321549" y="447134"/>
                    <a:pt x="340240" y="476189"/>
                    <a:pt x="361442" y="503880"/>
                  </a:cubicBezTo>
                  <a:cubicBezTo>
                    <a:pt x="431861" y="595895"/>
                    <a:pt x="527843" y="662684"/>
                    <a:pt x="631043" y="713218"/>
                  </a:cubicBezTo>
                  <a:cubicBezTo>
                    <a:pt x="602729" y="674382"/>
                    <a:pt x="582464" y="629305"/>
                    <a:pt x="574722" y="582068"/>
                  </a:cubicBezTo>
                  <a:cubicBezTo>
                    <a:pt x="573163" y="572528"/>
                    <a:pt x="572189" y="562456"/>
                    <a:pt x="571672" y="552129"/>
                  </a:cubicBezTo>
                  <a:cubicBezTo>
                    <a:pt x="551181" y="526108"/>
                    <a:pt x="537751" y="491245"/>
                    <a:pt x="536927" y="460871"/>
                  </a:cubicBezTo>
                  <a:cubicBezTo>
                    <a:pt x="533959" y="411858"/>
                    <a:pt x="572436" y="380412"/>
                    <a:pt x="566336" y="330426"/>
                  </a:cubicBezTo>
                  <a:cubicBezTo>
                    <a:pt x="560962" y="281795"/>
                    <a:pt x="540936" y="206830"/>
                    <a:pt x="605082" y="181140"/>
                  </a:cubicBezTo>
                  <a:cubicBezTo>
                    <a:pt x="653130" y="162989"/>
                    <a:pt x="678911" y="307291"/>
                    <a:pt x="671259" y="342679"/>
                  </a:cubicBezTo>
                  <a:cubicBezTo>
                    <a:pt x="664267" y="375968"/>
                    <a:pt x="638178" y="404432"/>
                    <a:pt x="623167" y="434079"/>
                  </a:cubicBezTo>
                  <a:cubicBezTo>
                    <a:pt x="609429" y="461898"/>
                    <a:pt x="599461" y="491777"/>
                    <a:pt x="590880" y="521409"/>
                  </a:cubicBezTo>
                  <a:cubicBezTo>
                    <a:pt x="589104" y="539905"/>
                    <a:pt x="588856" y="558776"/>
                    <a:pt x="591045" y="578336"/>
                  </a:cubicBezTo>
                  <a:cubicBezTo>
                    <a:pt x="592903" y="594958"/>
                    <a:pt x="597033" y="610479"/>
                    <a:pt x="602594" y="625310"/>
                  </a:cubicBezTo>
                  <a:cubicBezTo>
                    <a:pt x="607765" y="605263"/>
                    <a:pt x="615949" y="584226"/>
                    <a:pt x="627528" y="566218"/>
                  </a:cubicBezTo>
                  <a:cubicBezTo>
                    <a:pt x="624493" y="519543"/>
                    <a:pt x="647104" y="484223"/>
                    <a:pt x="686180" y="459537"/>
                  </a:cubicBezTo>
                  <a:cubicBezTo>
                    <a:pt x="709061" y="444961"/>
                    <a:pt x="771993" y="390253"/>
                    <a:pt x="794851" y="412301"/>
                  </a:cubicBezTo>
                  <a:cubicBezTo>
                    <a:pt x="806453" y="422800"/>
                    <a:pt x="818572" y="519326"/>
                    <a:pt x="811265" y="535349"/>
                  </a:cubicBezTo>
                  <a:cubicBezTo>
                    <a:pt x="791943" y="575091"/>
                    <a:pt x="729454" y="558956"/>
                    <a:pt x="696733" y="564726"/>
                  </a:cubicBezTo>
                  <a:cubicBezTo>
                    <a:pt x="680290" y="566937"/>
                    <a:pt x="643215" y="598188"/>
                    <a:pt x="631111" y="591728"/>
                  </a:cubicBezTo>
                  <a:cubicBezTo>
                    <a:pt x="622387" y="607031"/>
                    <a:pt x="615687" y="624193"/>
                    <a:pt x="610231" y="643439"/>
                  </a:cubicBezTo>
                  <a:cubicBezTo>
                    <a:pt x="623721" y="672344"/>
                    <a:pt x="642045" y="699001"/>
                    <a:pt x="659275" y="726543"/>
                  </a:cubicBezTo>
                  <a:cubicBezTo>
                    <a:pt x="673058" y="732838"/>
                    <a:pt x="686908" y="738916"/>
                    <a:pt x="700832" y="744686"/>
                  </a:cubicBezTo>
                  <a:cubicBezTo>
                    <a:pt x="797272" y="784653"/>
                    <a:pt x="897654" y="815155"/>
                    <a:pt x="997196" y="847275"/>
                  </a:cubicBezTo>
                  <a:cubicBezTo>
                    <a:pt x="981278" y="827228"/>
                    <a:pt x="967203" y="804325"/>
                    <a:pt x="955392" y="779842"/>
                  </a:cubicBezTo>
                  <a:cubicBezTo>
                    <a:pt x="931109" y="756272"/>
                    <a:pt x="899558" y="742520"/>
                    <a:pt x="877824" y="717609"/>
                  </a:cubicBezTo>
                  <a:cubicBezTo>
                    <a:pt x="845320" y="678819"/>
                    <a:pt x="818976" y="408404"/>
                    <a:pt x="893727" y="414646"/>
                  </a:cubicBezTo>
                  <a:cubicBezTo>
                    <a:pt x="940778" y="417936"/>
                    <a:pt x="995615" y="582788"/>
                    <a:pt x="999430" y="621750"/>
                  </a:cubicBezTo>
                  <a:cubicBezTo>
                    <a:pt x="1004923" y="674517"/>
                    <a:pt x="971415" y="717699"/>
                    <a:pt x="970800" y="768435"/>
                  </a:cubicBezTo>
                  <a:cubicBezTo>
                    <a:pt x="982320" y="797581"/>
                    <a:pt x="996515" y="825819"/>
                    <a:pt x="1014351" y="852858"/>
                  </a:cubicBezTo>
                  <a:cubicBezTo>
                    <a:pt x="1038836" y="860817"/>
                    <a:pt x="1063268" y="868874"/>
                    <a:pt x="1087521" y="877282"/>
                  </a:cubicBezTo>
                  <a:cubicBezTo>
                    <a:pt x="1225809" y="925178"/>
                    <a:pt x="1367854" y="972452"/>
                    <a:pt x="1500012" y="1035628"/>
                  </a:cubicBezTo>
                  <a:cubicBezTo>
                    <a:pt x="1506391" y="1038679"/>
                    <a:pt x="1501279" y="1048728"/>
                    <a:pt x="1494863" y="1046667"/>
                  </a:cubicBezTo>
                  <a:cubicBezTo>
                    <a:pt x="1394332" y="1014495"/>
                    <a:pt x="1295741" y="975532"/>
                    <a:pt x="1196851" y="937678"/>
                  </a:cubicBezTo>
                  <a:cubicBezTo>
                    <a:pt x="1159265" y="934546"/>
                    <a:pt x="1125623" y="951603"/>
                    <a:pt x="1092564" y="972856"/>
                  </a:cubicBezTo>
                  <a:cubicBezTo>
                    <a:pt x="1079434" y="991465"/>
                    <a:pt x="1067068" y="1015424"/>
                    <a:pt x="1059386" y="1029768"/>
                  </a:cubicBezTo>
                  <a:cubicBezTo>
                    <a:pt x="1038371" y="1071271"/>
                    <a:pt x="1038087" y="1112400"/>
                    <a:pt x="981315" y="1125522"/>
                  </a:cubicBezTo>
                  <a:cubicBezTo>
                    <a:pt x="953091" y="1131555"/>
                    <a:pt x="806138" y="1107289"/>
                    <a:pt x="803485" y="1075550"/>
                  </a:cubicBezTo>
                  <a:cubicBezTo>
                    <a:pt x="800435" y="1059715"/>
                    <a:pt x="933493" y="985769"/>
                    <a:pt x="954035" y="975022"/>
                  </a:cubicBezTo>
                  <a:cubicBezTo>
                    <a:pt x="1004369" y="947901"/>
                    <a:pt x="1058179" y="952412"/>
                    <a:pt x="1112545" y="944925"/>
                  </a:cubicBezTo>
                  <a:cubicBezTo>
                    <a:pt x="1128253" y="936120"/>
                    <a:pt x="1145379" y="928341"/>
                    <a:pt x="1162706" y="924653"/>
                  </a:cubicBezTo>
                  <a:cubicBezTo>
                    <a:pt x="1125271" y="910474"/>
                    <a:pt x="1087761" y="896595"/>
                    <a:pt x="1050033" y="883457"/>
                  </a:cubicBezTo>
                  <a:cubicBezTo>
                    <a:pt x="976684" y="857895"/>
                    <a:pt x="902210" y="834902"/>
                    <a:pt x="828599" y="809699"/>
                  </a:cubicBezTo>
                  <a:cubicBezTo>
                    <a:pt x="767901" y="808252"/>
                    <a:pt x="732872" y="858209"/>
                    <a:pt x="696403" y="900125"/>
                  </a:cubicBezTo>
                  <a:cubicBezTo>
                    <a:pt x="692408" y="904711"/>
                    <a:pt x="688174" y="909470"/>
                    <a:pt x="683760" y="914206"/>
                  </a:cubicBezTo>
                  <a:cubicBezTo>
                    <a:pt x="682913" y="922405"/>
                    <a:pt x="688376" y="929570"/>
                    <a:pt x="689059" y="940122"/>
                  </a:cubicBezTo>
                  <a:cubicBezTo>
                    <a:pt x="690280" y="969132"/>
                    <a:pt x="683947" y="982029"/>
                    <a:pt x="666403" y="1005157"/>
                  </a:cubicBezTo>
                  <a:cubicBezTo>
                    <a:pt x="628248" y="1053870"/>
                    <a:pt x="584217" y="1103047"/>
                    <a:pt x="527371" y="1131038"/>
                  </a:cubicBezTo>
                  <a:cubicBezTo>
                    <a:pt x="500324" y="1144310"/>
                    <a:pt x="486953" y="1150426"/>
                    <a:pt x="468922" y="1127606"/>
                  </a:cubicBezTo>
                  <a:cubicBezTo>
                    <a:pt x="457575" y="1112572"/>
                    <a:pt x="440202" y="1069345"/>
                    <a:pt x="439498" y="1049665"/>
                  </a:cubicBezTo>
                  <a:close/>
                </a:path>
              </a:pathLst>
            </a:custGeom>
            <a:solidFill>
              <a:srgbClr val="755983">
                <a:alpha val="5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Fondamento"/>
              <a:buNone/>
              <a:defRPr sz="3000">
                <a:solidFill>
                  <a:schemeClr val="dk1"/>
                </a:solidFill>
                <a:latin typeface="Fondamento"/>
                <a:ea typeface="Fondamento"/>
                <a:cs typeface="Fondamento"/>
                <a:sym typeface="Fondamento"/>
              </a:defRPr>
            </a:lvl1pPr>
            <a:lvl2pPr lvl="1" rtl="0">
              <a:spcBef>
                <a:spcPts val="0"/>
              </a:spcBef>
              <a:spcAft>
                <a:spcPts val="0"/>
              </a:spcAft>
              <a:buClr>
                <a:schemeClr val="dk1"/>
              </a:buClr>
              <a:buSzPts val="3000"/>
              <a:buFont typeface="Fondamento"/>
              <a:buNone/>
              <a:defRPr sz="3000">
                <a:solidFill>
                  <a:schemeClr val="dk1"/>
                </a:solidFill>
                <a:latin typeface="Fondamento"/>
                <a:ea typeface="Fondamento"/>
                <a:cs typeface="Fondamento"/>
                <a:sym typeface="Fondamento"/>
              </a:defRPr>
            </a:lvl2pPr>
            <a:lvl3pPr lvl="2" rtl="0">
              <a:spcBef>
                <a:spcPts val="0"/>
              </a:spcBef>
              <a:spcAft>
                <a:spcPts val="0"/>
              </a:spcAft>
              <a:buClr>
                <a:schemeClr val="dk1"/>
              </a:buClr>
              <a:buSzPts val="3000"/>
              <a:buFont typeface="Fondamento"/>
              <a:buNone/>
              <a:defRPr sz="3000">
                <a:solidFill>
                  <a:schemeClr val="dk1"/>
                </a:solidFill>
                <a:latin typeface="Fondamento"/>
                <a:ea typeface="Fondamento"/>
                <a:cs typeface="Fondamento"/>
                <a:sym typeface="Fondamento"/>
              </a:defRPr>
            </a:lvl3pPr>
            <a:lvl4pPr lvl="3" rtl="0">
              <a:spcBef>
                <a:spcPts val="0"/>
              </a:spcBef>
              <a:spcAft>
                <a:spcPts val="0"/>
              </a:spcAft>
              <a:buClr>
                <a:schemeClr val="dk1"/>
              </a:buClr>
              <a:buSzPts val="3000"/>
              <a:buFont typeface="Fondamento"/>
              <a:buNone/>
              <a:defRPr sz="3000">
                <a:solidFill>
                  <a:schemeClr val="dk1"/>
                </a:solidFill>
                <a:latin typeface="Fondamento"/>
                <a:ea typeface="Fondamento"/>
                <a:cs typeface="Fondamento"/>
                <a:sym typeface="Fondamento"/>
              </a:defRPr>
            </a:lvl4pPr>
            <a:lvl5pPr lvl="4" rtl="0">
              <a:spcBef>
                <a:spcPts val="0"/>
              </a:spcBef>
              <a:spcAft>
                <a:spcPts val="0"/>
              </a:spcAft>
              <a:buClr>
                <a:schemeClr val="dk1"/>
              </a:buClr>
              <a:buSzPts val="3000"/>
              <a:buFont typeface="Fondamento"/>
              <a:buNone/>
              <a:defRPr sz="3000">
                <a:solidFill>
                  <a:schemeClr val="dk1"/>
                </a:solidFill>
                <a:latin typeface="Fondamento"/>
                <a:ea typeface="Fondamento"/>
                <a:cs typeface="Fondamento"/>
                <a:sym typeface="Fondamento"/>
              </a:defRPr>
            </a:lvl5pPr>
            <a:lvl6pPr lvl="5" rtl="0">
              <a:spcBef>
                <a:spcPts val="0"/>
              </a:spcBef>
              <a:spcAft>
                <a:spcPts val="0"/>
              </a:spcAft>
              <a:buClr>
                <a:schemeClr val="dk1"/>
              </a:buClr>
              <a:buSzPts val="3000"/>
              <a:buFont typeface="Fondamento"/>
              <a:buNone/>
              <a:defRPr sz="3000">
                <a:solidFill>
                  <a:schemeClr val="dk1"/>
                </a:solidFill>
                <a:latin typeface="Fondamento"/>
                <a:ea typeface="Fondamento"/>
                <a:cs typeface="Fondamento"/>
                <a:sym typeface="Fondamento"/>
              </a:defRPr>
            </a:lvl6pPr>
            <a:lvl7pPr lvl="6" rtl="0">
              <a:spcBef>
                <a:spcPts val="0"/>
              </a:spcBef>
              <a:spcAft>
                <a:spcPts val="0"/>
              </a:spcAft>
              <a:buClr>
                <a:schemeClr val="dk1"/>
              </a:buClr>
              <a:buSzPts val="3000"/>
              <a:buFont typeface="Fondamento"/>
              <a:buNone/>
              <a:defRPr sz="3000">
                <a:solidFill>
                  <a:schemeClr val="dk1"/>
                </a:solidFill>
                <a:latin typeface="Fondamento"/>
                <a:ea typeface="Fondamento"/>
                <a:cs typeface="Fondamento"/>
                <a:sym typeface="Fondamento"/>
              </a:defRPr>
            </a:lvl7pPr>
            <a:lvl8pPr lvl="7" rtl="0">
              <a:spcBef>
                <a:spcPts val="0"/>
              </a:spcBef>
              <a:spcAft>
                <a:spcPts val="0"/>
              </a:spcAft>
              <a:buClr>
                <a:schemeClr val="dk1"/>
              </a:buClr>
              <a:buSzPts val="3000"/>
              <a:buFont typeface="Fondamento"/>
              <a:buNone/>
              <a:defRPr sz="3000">
                <a:solidFill>
                  <a:schemeClr val="dk1"/>
                </a:solidFill>
                <a:latin typeface="Fondamento"/>
                <a:ea typeface="Fondamento"/>
                <a:cs typeface="Fondamento"/>
                <a:sym typeface="Fondamento"/>
              </a:defRPr>
            </a:lvl8pPr>
            <a:lvl9pPr lvl="8" rtl="0">
              <a:spcBef>
                <a:spcPts val="0"/>
              </a:spcBef>
              <a:spcAft>
                <a:spcPts val="0"/>
              </a:spcAft>
              <a:buClr>
                <a:schemeClr val="dk1"/>
              </a:buClr>
              <a:buSzPts val="3000"/>
              <a:buFont typeface="Fondamento"/>
              <a:buNone/>
              <a:defRPr sz="3000">
                <a:solidFill>
                  <a:schemeClr val="dk1"/>
                </a:solidFill>
                <a:latin typeface="Fondamento"/>
                <a:ea typeface="Fondamento"/>
                <a:cs typeface="Fondamento"/>
                <a:sym typeface="Fondamento"/>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marL="914400" lvl="1"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7" r:id="rId3"/>
    <p:sldLayoutId id="2147483658" r:id="rId4"/>
    <p:sldLayoutId id="2147483659" r:id="rId5"/>
    <p:sldLayoutId id="2147483660" r:id="rId6"/>
    <p:sldLayoutId id="2147483666" r:id="rId7"/>
    <p:sldLayoutId id="2147483671" r:id="rId8"/>
    <p:sldLayoutId id="2147483672"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hyperlink" Target="https://www.youtube.com/watch?v=i3K-85Hz664"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vBrFXwZbEY8"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microsoft.com/office/2007/relationships/hdphoto" Target="../media/hdphoto5.wdp"/><Relationship Id="rId5" Type="http://schemas.openxmlformats.org/officeDocument/2006/relationships/image" Target="../media/image9.png"/><Relationship Id="rId10" Type="http://schemas.microsoft.com/office/2007/relationships/hdphoto" Target="../media/hdphoto7.wdp"/><Relationship Id="rId4" Type="http://schemas.microsoft.com/office/2007/relationships/hdphoto" Target="../media/hdphoto4.wdp"/><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0"/>
          <p:cNvSpPr txBox="1">
            <a:spLocks noGrp="1"/>
          </p:cNvSpPr>
          <p:nvPr>
            <p:ph type="ctrTitle"/>
          </p:nvPr>
        </p:nvSpPr>
        <p:spPr>
          <a:xfrm>
            <a:off x="2958162" y="1482525"/>
            <a:ext cx="6185837" cy="19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dirty="0" smtClean="0"/>
              <a:t>ACOLLIDA </a:t>
            </a:r>
            <a:r>
              <a:rPr lang="en" sz="4400" smtClean="0"/>
              <a:t>SETMANA 26-1 DE MARÇ</a:t>
            </a:r>
            <a:endParaRPr sz="4400" dirty="0"/>
          </a:p>
        </p:txBody>
      </p:sp>
      <p:sp>
        <p:nvSpPr>
          <p:cNvPr id="405" name="Google Shape;405;p30"/>
          <p:cNvSpPr txBox="1">
            <a:spLocks noGrp="1"/>
          </p:cNvSpPr>
          <p:nvPr>
            <p:ph type="subTitle" idx="1"/>
          </p:nvPr>
        </p:nvSpPr>
        <p:spPr>
          <a:xfrm>
            <a:off x="4728950" y="3444451"/>
            <a:ext cx="2620369" cy="62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Un gest de Jesús, la clau per…</a:t>
            </a:r>
            <a:endParaRPr dirty="0"/>
          </a:p>
        </p:txBody>
      </p:sp>
      <p:pic>
        <p:nvPicPr>
          <p:cNvPr id="1026" name="Picture 2" descr="Jesus com Crianças em Desenho PNG Transparente [download] - Designi"/>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130" b="97315" l="0" r="92593">
                        <a14:foregroundMark x1="21759" y1="49722" x2="23611" y2="51019"/>
                        <a14:foregroundMark x1="59352" y1="71204" x2="55648" y2="71389"/>
                      </a14:backgroundRemoval>
                    </a14:imgEffect>
                  </a14:imgLayer>
                </a14:imgProps>
              </a:ext>
              <a:ext uri="{28A0092B-C50C-407E-A947-70E740481C1C}">
                <a14:useLocalDpi xmlns:a14="http://schemas.microsoft.com/office/drawing/2010/main" val="0"/>
              </a:ext>
            </a:extLst>
          </a:blip>
          <a:srcRect/>
          <a:stretch>
            <a:fillRect/>
          </a:stretch>
        </p:blipFill>
        <p:spPr bwMode="auto">
          <a:xfrm>
            <a:off x="-193311" y="1203879"/>
            <a:ext cx="4110218" cy="41102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grpSp>
        <p:nvGrpSpPr>
          <p:cNvPr id="1442" name="Google Shape;1442;p41"/>
          <p:cNvGrpSpPr/>
          <p:nvPr/>
        </p:nvGrpSpPr>
        <p:grpSpPr>
          <a:xfrm>
            <a:off x="2412000" y="812800"/>
            <a:ext cx="4320000" cy="2173475"/>
            <a:chOff x="2412000" y="812800"/>
            <a:chExt cx="4320000" cy="2173475"/>
          </a:xfrm>
        </p:grpSpPr>
        <p:sp>
          <p:nvSpPr>
            <p:cNvPr id="1443" name="Google Shape;1443;p41"/>
            <p:cNvSpPr/>
            <p:nvPr/>
          </p:nvSpPr>
          <p:spPr>
            <a:xfrm>
              <a:off x="2872500" y="812800"/>
              <a:ext cx="3399000" cy="2004900"/>
            </a:xfrm>
            <a:prstGeom prst="rect">
              <a:avLst/>
            </a:prstGeom>
            <a:solidFill>
              <a:srgbClr val="6F41B4">
                <a:alpha val="3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1444" name="Google Shape;1444;p41"/>
            <p:cNvSpPr/>
            <p:nvPr/>
          </p:nvSpPr>
          <p:spPr>
            <a:xfrm rot="10800000">
              <a:off x="2412000" y="2817675"/>
              <a:ext cx="4320000" cy="168600"/>
            </a:xfrm>
            <a:prstGeom prst="round2SameRect">
              <a:avLst>
                <a:gd name="adj1" fmla="val 50000"/>
                <a:gd name="adj2" fmla="val 0"/>
              </a:avLst>
            </a:prstGeom>
            <a:solidFill>
              <a:srgbClr val="6F41B4">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1445" name="Google Shape;1445;p41"/>
            <p:cNvSpPr/>
            <p:nvPr/>
          </p:nvSpPr>
          <p:spPr>
            <a:xfrm rot="10800000">
              <a:off x="4167150" y="2817829"/>
              <a:ext cx="809700" cy="68400"/>
            </a:xfrm>
            <a:prstGeom prst="round2SameRect">
              <a:avLst>
                <a:gd name="adj1" fmla="val 50000"/>
                <a:gd name="adj2" fmla="val 0"/>
              </a:avLst>
            </a:prstGeom>
            <a:solidFill>
              <a:srgbClr val="6F41B4">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grpSp>
      <p:sp>
        <p:nvSpPr>
          <p:cNvPr id="1446" name="Google Shape;1446;p41"/>
          <p:cNvSpPr txBox="1">
            <a:spLocks noGrp="1"/>
          </p:cNvSpPr>
          <p:nvPr>
            <p:ph type="title"/>
          </p:nvPr>
        </p:nvSpPr>
        <p:spPr>
          <a:xfrm>
            <a:off x="1046831" y="3094702"/>
            <a:ext cx="7214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dirty="0" smtClean="0"/>
              <a:t>S</a:t>
            </a:r>
            <a:r>
              <a:rPr lang="en" dirty="0" smtClean="0"/>
              <a:t>APS PER QUÈ SÓN 40 DIES DE QUARESMA?</a:t>
            </a:r>
            <a:endParaRPr dirty="0"/>
          </a:p>
        </p:txBody>
      </p:sp>
      <p:sp>
        <p:nvSpPr>
          <p:cNvPr id="1447" name="Google Shape;1447;p41"/>
          <p:cNvSpPr txBox="1">
            <a:spLocks noGrp="1"/>
          </p:cNvSpPr>
          <p:nvPr>
            <p:ph type="subTitle" idx="1"/>
          </p:nvPr>
        </p:nvSpPr>
        <p:spPr>
          <a:xfrm>
            <a:off x="2383050" y="4031300"/>
            <a:ext cx="4377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Jesús va passar 40 dies al desert, tot preparant-se per ser un bon fill de Déu </a:t>
            </a:r>
            <a:r>
              <a:rPr lang="es-ES" dirty="0" smtClean="0"/>
              <a:t>i </a:t>
            </a:r>
            <a:r>
              <a:rPr lang="es-ES" dirty="0" err="1" smtClean="0"/>
              <a:t>fer</a:t>
            </a:r>
            <a:r>
              <a:rPr lang="es-ES" dirty="0" smtClean="0"/>
              <a:t> </a:t>
            </a:r>
            <a:r>
              <a:rPr lang="es-ES" dirty="0" err="1" smtClean="0"/>
              <a:t>realitat</a:t>
            </a:r>
            <a:r>
              <a:rPr lang="es-ES" dirty="0" smtClean="0"/>
              <a:t> el </a:t>
            </a:r>
            <a:r>
              <a:rPr lang="es-ES" dirty="0" err="1" smtClean="0"/>
              <a:t>seu</a:t>
            </a:r>
            <a:r>
              <a:rPr lang="es-ES" dirty="0" smtClean="0"/>
              <a:t> </a:t>
            </a:r>
            <a:r>
              <a:rPr lang="es-ES" dirty="0" err="1" smtClean="0"/>
              <a:t>desig</a:t>
            </a:r>
            <a:r>
              <a:rPr lang="es-ES" dirty="0" smtClean="0"/>
              <a:t>.</a:t>
            </a:r>
            <a:endParaRPr dirty="0"/>
          </a:p>
        </p:txBody>
      </p:sp>
      <p:pic>
        <p:nvPicPr>
          <p:cNvPr id="1448" name="Google Shape;1448;p41"/>
          <p:cNvPicPr preferRelativeResize="0"/>
          <p:nvPr/>
        </p:nvPicPr>
        <p:blipFill>
          <a:blip r:embed="rId3">
            <a:alphaModFix/>
          </a:blip>
          <a:stretch>
            <a:fillRect/>
          </a:stretch>
        </p:blipFill>
        <p:spPr>
          <a:xfrm>
            <a:off x="3009599" y="936374"/>
            <a:ext cx="3124803" cy="1759253"/>
          </a:xfrm>
          <a:prstGeom prst="rect">
            <a:avLst/>
          </a:prstGeom>
          <a:noFill/>
          <a:ln>
            <a:noFill/>
          </a:ln>
        </p:spPr>
      </p:pic>
      <p:sp>
        <p:nvSpPr>
          <p:cNvPr id="2" name="1 Rectángulo"/>
          <p:cNvSpPr/>
          <p:nvPr/>
        </p:nvSpPr>
        <p:spPr>
          <a:xfrm>
            <a:off x="353148" y="283779"/>
            <a:ext cx="1519795" cy="372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auhaus 93" pitchFamily="82" charset="0"/>
              </a:rPr>
              <a:t>DILLUNS</a:t>
            </a:r>
            <a:endPar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auhaus 93" pitchFamily="82" charset="0"/>
            </a:endParaRPr>
          </a:p>
        </p:txBody>
      </p:sp>
      <p:pic>
        <p:nvPicPr>
          <p:cNvPr id="1026"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9599" y="936375"/>
            <a:ext cx="3124803" cy="177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sp>
        <p:nvSpPr>
          <p:cNvPr id="1446" name="Google Shape;1446;p41"/>
          <p:cNvSpPr txBox="1">
            <a:spLocks noGrp="1"/>
          </p:cNvSpPr>
          <p:nvPr>
            <p:ph type="title"/>
          </p:nvPr>
        </p:nvSpPr>
        <p:spPr>
          <a:xfrm>
            <a:off x="865528" y="655846"/>
            <a:ext cx="7214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_tradnl" dirty="0" smtClean="0"/>
              <a:t>SAPS QUÈ ÉS EL “PINK SHIRT” DAY?</a:t>
            </a:r>
            <a:endParaRPr dirty="0"/>
          </a:p>
        </p:txBody>
      </p:sp>
      <p:sp>
        <p:nvSpPr>
          <p:cNvPr id="2" name="1 Rectángulo"/>
          <p:cNvSpPr/>
          <p:nvPr/>
        </p:nvSpPr>
        <p:spPr>
          <a:xfrm>
            <a:off x="353148" y="283779"/>
            <a:ext cx="1519795" cy="372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auhaus 93" pitchFamily="82" charset="0"/>
              </a:rPr>
              <a:t>DILLUNS</a:t>
            </a:r>
            <a:endPar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auhaus 93" pitchFamily="82" charset="0"/>
            </a:endParaRPr>
          </a:p>
        </p:txBody>
      </p:sp>
      <p:sp>
        <p:nvSpPr>
          <p:cNvPr id="3" name="2 Rectángulo"/>
          <p:cNvSpPr/>
          <p:nvPr/>
        </p:nvSpPr>
        <p:spPr>
          <a:xfrm>
            <a:off x="1113045" y="1424663"/>
            <a:ext cx="4572000" cy="2308324"/>
          </a:xfrm>
          <a:prstGeom prst="rect">
            <a:avLst/>
          </a:prstGeom>
        </p:spPr>
        <p:txBody>
          <a:bodyPr>
            <a:spAutoFit/>
          </a:bodyPr>
          <a:lstStyle/>
          <a:p>
            <a:pPr algn="just"/>
            <a:r>
              <a:rPr lang="es-ES" sz="2400" dirty="0" err="1">
                <a:solidFill>
                  <a:schemeClr val="tx2"/>
                </a:solidFill>
                <a:latin typeface="Barlow" charset="0"/>
              </a:rPr>
              <a:t>Aquests</a:t>
            </a:r>
            <a:r>
              <a:rPr lang="es-ES" sz="2400" dirty="0">
                <a:solidFill>
                  <a:schemeClr val="tx2"/>
                </a:solidFill>
                <a:latin typeface="Barlow" charset="0"/>
              </a:rPr>
              <a:t> </a:t>
            </a:r>
            <a:r>
              <a:rPr lang="es-ES" sz="2400" dirty="0" err="1" smtClean="0">
                <a:solidFill>
                  <a:schemeClr val="tx2"/>
                </a:solidFill>
                <a:latin typeface="Barlow" charset="0"/>
              </a:rPr>
              <a:t>dies</a:t>
            </a:r>
            <a:r>
              <a:rPr lang="es-ES" sz="2400" dirty="0" smtClean="0">
                <a:solidFill>
                  <a:schemeClr val="tx2"/>
                </a:solidFill>
                <a:latin typeface="Barlow" charset="0"/>
              </a:rPr>
              <a:t>, </a:t>
            </a:r>
            <a:r>
              <a:rPr lang="es-ES" sz="2400" dirty="0" err="1">
                <a:solidFill>
                  <a:schemeClr val="tx2"/>
                </a:solidFill>
                <a:latin typeface="Barlow" charset="0"/>
              </a:rPr>
              <a:t>estem</a:t>
            </a:r>
            <a:r>
              <a:rPr lang="es-ES" sz="2400" dirty="0">
                <a:solidFill>
                  <a:schemeClr val="tx2"/>
                </a:solidFill>
                <a:latin typeface="Barlow" charset="0"/>
              </a:rPr>
              <a:t> </a:t>
            </a:r>
            <a:r>
              <a:rPr lang="es-ES" sz="2400" dirty="0" err="1">
                <a:solidFill>
                  <a:schemeClr val="tx2"/>
                </a:solidFill>
                <a:latin typeface="Barlow" charset="0"/>
              </a:rPr>
              <a:t>recordant</a:t>
            </a:r>
            <a:r>
              <a:rPr lang="es-ES" sz="2400" dirty="0">
                <a:solidFill>
                  <a:schemeClr val="tx2"/>
                </a:solidFill>
                <a:latin typeface="Barlow" charset="0"/>
              </a:rPr>
              <a:t> la </a:t>
            </a:r>
            <a:r>
              <a:rPr lang="es-ES" sz="2400" dirty="0" err="1">
                <a:solidFill>
                  <a:schemeClr val="tx2"/>
                </a:solidFill>
                <a:latin typeface="Barlow" charset="0"/>
              </a:rPr>
              <a:t>importància</a:t>
            </a:r>
            <a:r>
              <a:rPr lang="es-ES" sz="2400" dirty="0">
                <a:solidFill>
                  <a:schemeClr val="tx2"/>
                </a:solidFill>
                <a:latin typeface="Barlow" charset="0"/>
              </a:rPr>
              <a:t> de respectar-nos tal i </a:t>
            </a:r>
            <a:r>
              <a:rPr lang="es-ES" sz="2400" dirty="0" err="1">
                <a:solidFill>
                  <a:schemeClr val="tx2"/>
                </a:solidFill>
                <a:latin typeface="Barlow" charset="0"/>
              </a:rPr>
              <a:t>com</a:t>
            </a:r>
            <a:r>
              <a:rPr lang="es-ES" sz="2400" dirty="0">
                <a:solidFill>
                  <a:schemeClr val="tx2"/>
                </a:solidFill>
                <a:latin typeface="Barlow" charset="0"/>
              </a:rPr>
              <a:t> </a:t>
            </a:r>
            <a:r>
              <a:rPr lang="es-ES" sz="2400" dirty="0" err="1">
                <a:solidFill>
                  <a:schemeClr val="tx2"/>
                </a:solidFill>
                <a:latin typeface="Barlow" charset="0"/>
              </a:rPr>
              <a:t>som</a:t>
            </a:r>
            <a:r>
              <a:rPr lang="es-ES" sz="2400" dirty="0">
                <a:solidFill>
                  <a:schemeClr val="tx2"/>
                </a:solidFill>
                <a:latin typeface="Barlow" charset="0"/>
              </a:rPr>
              <a:t>. </a:t>
            </a:r>
            <a:r>
              <a:rPr lang="es-ES" sz="2400" dirty="0" err="1" smtClean="0">
                <a:solidFill>
                  <a:schemeClr val="tx2"/>
                </a:solidFill>
                <a:latin typeface="Barlow" charset="0"/>
              </a:rPr>
              <a:t>Cadascun</a:t>
            </a:r>
            <a:r>
              <a:rPr lang="es-ES" sz="2400" dirty="0" smtClean="0">
                <a:solidFill>
                  <a:schemeClr val="tx2"/>
                </a:solidFill>
                <a:latin typeface="Barlow" charset="0"/>
              </a:rPr>
              <a:t> </a:t>
            </a:r>
            <a:r>
              <a:rPr lang="es-ES" sz="2400" dirty="0">
                <a:solidFill>
                  <a:schemeClr val="tx2"/>
                </a:solidFill>
                <a:latin typeface="Barlow" charset="0"/>
              </a:rPr>
              <a:t>de </a:t>
            </a:r>
            <a:r>
              <a:rPr lang="es-ES" sz="2400" dirty="0" err="1">
                <a:solidFill>
                  <a:schemeClr val="tx2"/>
                </a:solidFill>
                <a:latin typeface="Barlow" charset="0"/>
              </a:rPr>
              <a:t>nosaltres</a:t>
            </a:r>
            <a:r>
              <a:rPr lang="es-ES" sz="2400" dirty="0">
                <a:solidFill>
                  <a:schemeClr val="tx2"/>
                </a:solidFill>
                <a:latin typeface="Barlow" charset="0"/>
              </a:rPr>
              <a:t> </a:t>
            </a:r>
            <a:r>
              <a:rPr lang="es-ES" sz="2400" dirty="0" err="1">
                <a:solidFill>
                  <a:schemeClr val="tx2"/>
                </a:solidFill>
                <a:latin typeface="Barlow" charset="0"/>
              </a:rPr>
              <a:t>som</a:t>
            </a:r>
            <a:r>
              <a:rPr lang="es-ES" sz="2400" dirty="0">
                <a:solidFill>
                  <a:schemeClr val="tx2"/>
                </a:solidFill>
                <a:latin typeface="Barlow" charset="0"/>
              </a:rPr>
              <a:t> </a:t>
            </a:r>
            <a:r>
              <a:rPr lang="es-ES" sz="2400" dirty="0" err="1">
                <a:solidFill>
                  <a:schemeClr val="tx2"/>
                </a:solidFill>
                <a:latin typeface="Barlow" charset="0"/>
              </a:rPr>
              <a:t>únics</a:t>
            </a:r>
            <a:r>
              <a:rPr lang="es-ES" sz="2400" dirty="0">
                <a:solidFill>
                  <a:schemeClr val="tx2"/>
                </a:solidFill>
                <a:latin typeface="Barlow" charset="0"/>
              </a:rPr>
              <a:t> i irrepetibles. Per </a:t>
            </a:r>
            <a:r>
              <a:rPr lang="es-ES" sz="2400" dirty="0" err="1" smtClean="0">
                <a:solidFill>
                  <a:schemeClr val="tx2"/>
                </a:solidFill>
                <a:latin typeface="Barlow" charset="0"/>
              </a:rPr>
              <a:t>això</a:t>
            </a:r>
            <a:r>
              <a:rPr lang="es-ES" sz="2400" dirty="0" smtClean="0">
                <a:solidFill>
                  <a:schemeClr val="tx2"/>
                </a:solidFill>
                <a:latin typeface="Barlow" charset="0"/>
              </a:rPr>
              <a:t>, </a:t>
            </a:r>
            <a:r>
              <a:rPr lang="es-ES" sz="2400" dirty="0" err="1">
                <a:solidFill>
                  <a:schemeClr val="tx2"/>
                </a:solidFill>
                <a:latin typeface="Barlow" charset="0"/>
              </a:rPr>
              <a:t>tots</a:t>
            </a:r>
            <a:r>
              <a:rPr lang="es-ES" sz="2400" dirty="0">
                <a:solidFill>
                  <a:schemeClr val="tx2"/>
                </a:solidFill>
                <a:latin typeface="Barlow" charset="0"/>
              </a:rPr>
              <a:t> i totes </a:t>
            </a:r>
            <a:r>
              <a:rPr lang="es-ES" sz="2400" dirty="0" err="1">
                <a:solidFill>
                  <a:schemeClr val="tx2"/>
                </a:solidFill>
                <a:latin typeface="Barlow" charset="0"/>
              </a:rPr>
              <a:t>podem</a:t>
            </a:r>
            <a:r>
              <a:rPr lang="es-ES" sz="2400" dirty="0">
                <a:solidFill>
                  <a:schemeClr val="tx2"/>
                </a:solidFill>
                <a:latin typeface="Barlow" charset="0"/>
              </a:rPr>
              <a:t> donar </a:t>
            </a:r>
            <a:r>
              <a:rPr lang="es-ES" sz="2400" dirty="0" err="1">
                <a:solidFill>
                  <a:schemeClr val="tx2"/>
                </a:solidFill>
                <a:latin typeface="Barlow" charset="0"/>
              </a:rPr>
              <a:t>molt</a:t>
            </a:r>
            <a:r>
              <a:rPr lang="es-ES" sz="2400" dirty="0">
                <a:solidFill>
                  <a:schemeClr val="tx2"/>
                </a:solidFill>
                <a:latin typeface="Barlow" charset="0"/>
              </a:rPr>
              <a:t> </a:t>
            </a:r>
            <a:r>
              <a:rPr lang="es-ES" sz="2400" dirty="0" err="1">
                <a:solidFill>
                  <a:schemeClr val="tx2"/>
                </a:solidFill>
                <a:latin typeface="Barlow" charset="0"/>
              </a:rPr>
              <a:t>als</a:t>
            </a:r>
            <a:r>
              <a:rPr lang="es-ES" sz="2400" dirty="0">
                <a:solidFill>
                  <a:schemeClr val="tx2"/>
                </a:solidFill>
                <a:latin typeface="Barlow" charset="0"/>
              </a:rPr>
              <a:t> </a:t>
            </a:r>
            <a:r>
              <a:rPr lang="es-ES" sz="2400" dirty="0" err="1" smtClean="0">
                <a:solidFill>
                  <a:schemeClr val="tx2"/>
                </a:solidFill>
                <a:latin typeface="Barlow" charset="0"/>
              </a:rPr>
              <a:t>altres</a:t>
            </a:r>
            <a:r>
              <a:rPr lang="es-ES" sz="2400" dirty="0">
                <a:solidFill>
                  <a:schemeClr val="tx2"/>
                </a:solidFill>
                <a:latin typeface="Barlow" charset="0"/>
              </a:rPr>
              <a:t>!</a:t>
            </a:r>
            <a:endParaRPr lang="es-ES" sz="2400" dirty="0">
              <a:solidFill>
                <a:schemeClr val="tx2"/>
              </a:solidFill>
              <a:latin typeface="Barlow" charset="0"/>
            </a:endParaRPr>
          </a:p>
        </p:txBody>
      </p:sp>
      <p:grpSp>
        <p:nvGrpSpPr>
          <p:cNvPr id="13" name="Google Shape;1442;p41"/>
          <p:cNvGrpSpPr/>
          <p:nvPr/>
        </p:nvGrpSpPr>
        <p:grpSpPr>
          <a:xfrm>
            <a:off x="5811169" y="3036805"/>
            <a:ext cx="2972036" cy="1590021"/>
            <a:chOff x="2412000" y="812800"/>
            <a:chExt cx="4320000" cy="2173475"/>
          </a:xfrm>
        </p:grpSpPr>
        <p:sp>
          <p:nvSpPr>
            <p:cNvPr id="14" name="Google Shape;1443;p41"/>
            <p:cNvSpPr/>
            <p:nvPr/>
          </p:nvSpPr>
          <p:spPr>
            <a:xfrm>
              <a:off x="2872500" y="812800"/>
              <a:ext cx="3399000" cy="2004900"/>
            </a:xfrm>
            <a:prstGeom prst="rect">
              <a:avLst/>
            </a:prstGeom>
            <a:solidFill>
              <a:srgbClr val="6F41B4">
                <a:alpha val="3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15" name="Google Shape;1444;p41"/>
            <p:cNvSpPr/>
            <p:nvPr/>
          </p:nvSpPr>
          <p:spPr>
            <a:xfrm rot="10800000">
              <a:off x="2412000" y="2817675"/>
              <a:ext cx="4320000" cy="168600"/>
            </a:xfrm>
            <a:prstGeom prst="round2SameRect">
              <a:avLst>
                <a:gd name="adj1" fmla="val 50000"/>
                <a:gd name="adj2" fmla="val 0"/>
              </a:avLst>
            </a:prstGeom>
            <a:solidFill>
              <a:srgbClr val="6F41B4">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16" name="Google Shape;1445;p41"/>
            <p:cNvSpPr/>
            <p:nvPr/>
          </p:nvSpPr>
          <p:spPr>
            <a:xfrm rot="10800000">
              <a:off x="4167150" y="2817829"/>
              <a:ext cx="809700" cy="68400"/>
            </a:xfrm>
            <a:prstGeom prst="round2SameRect">
              <a:avLst>
                <a:gd name="adj1" fmla="val 50000"/>
                <a:gd name="adj2" fmla="val 0"/>
              </a:avLst>
            </a:prstGeom>
            <a:solidFill>
              <a:srgbClr val="6F41B4">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grpSp>
      <p:pic>
        <p:nvPicPr>
          <p:cNvPr id="5" name="Picture 2" descr="https://lh7-us.googleusercontent.com/JLb4Axe77NxN4cNsGzUNF0Uqpegk26BGfqf2uH5cdFQCHolD3CinCNyUPIirmDjMb8FrCW2DdItMMO6aEOGHbCILKdeK3sw-Ex8Hkl2EYwNn2BSnoAIbgyqqcInrwYySQ7kbZDhtgoWva0xdaoo9mQ=s2048">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2268" y="3123327"/>
            <a:ext cx="2169836" cy="12193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Click SVG, PNG Icon, Symbol. Downloa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020914">
            <a:off x="7535915" y="3933680"/>
            <a:ext cx="817933" cy="817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149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34"/>
          <p:cNvSpPr txBox="1">
            <a:spLocks noGrp="1"/>
          </p:cNvSpPr>
          <p:nvPr>
            <p:ph type="subTitle" idx="1"/>
          </p:nvPr>
        </p:nvSpPr>
        <p:spPr>
          <a:xfrm>
            <a:off x="1316420" y="1307681"/>
            <a:ext cx="7039304" cy="6288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 dirty="0" smtClean="0"/>
              <a:t>Mentre Jesús era visitant el poble, la gent d’allà, li van portar una noia que havia estat descoberta fent una cosa dolenta, com per exemple, podria ser robar. La llei de llavors, ordenava que a les persones que feien delictes o malifetes, se’ls </a:t>
            </a:r>
            <a:r>
              <a:rPr lang="en" dirty="0" smtClean="0"/>
              <a:t>castigaria per fer-los </a:t>
            </a:r>
            <a:r>
              <a:rPr lang="en" dirty="0" smtClean="0"/>
              <a:t>mal.  Jesús, en veure que els vilatans estaven a punt de ferir a la noia, la va defensar tot dient “aquell qui no hagi fet mai res mal fet, que s’atreveixi a </a:t>
            </a:r>
            <a:r>
              <a:rPr lang="en" dirty="0" smtClean="0"/>
              <a:t>castigar-la”. </a:t>
            </a:r>
            <a:r>
              <a:rPr lang="en" dirty="0" smtClean="0"/>
              <a:t>En sentir això, tothom va començar a marxar </a:t>
            </a:r>
            <a:r>
              <a:rPr lang="es-ES" dirty="0" smtClean="0"/>
              <a:t>i a </a:t>
            </a:r>
            <a:r>
              <a:rPr lang="es-ES" dirty="0" err="1" smtClean="0"/>
              <a:t>deixar</a:t>
            </a:r>
            <a:r>
              <a:rPr lang="es-ES" dirty="0" smtClean="0"/>
              <a:t> la </a:t>
            </a:r>
            <a:r>
              <a:rPr lang="es-ES" dirty="0" err="1" smtClean="0"/>
              <a:t>noia</a:t>
            </a:r>
            <a:r>
              <a:rPr lang="es-ES" dirty="0" smtClean="0"/>
              <a:t> sola </a:t>
            </a:r>
            <a:r>
              <a:rPr lang="es-ES" dirty="0" err="1" smtClean="0"/>
              <a:t>amb</a:t>
            </a:r>
            <a:r>
              <a:rPr lang="es-ES" dirty="0" smtClean="0"/>
              <a:t> Jesús. </a:t>
            </a:r>
            <a:r>
              <a:rPr lang="es-ES" dirty="0" err="1" smtClean="0"/>
              <a:t>Després</a:t>
            </a:r>
            <a:r>
              <a:rPr lang="es-ES" dirty="0" smtClean="0"/>
              <a:t>, Jesús li va donar la </a:t>
            </a:r>
            <a:r>
              <a:rPr lang="es-ES" dirty="0" err="1" smtClean="0"/>
              <a:t>mà</a:t>
            </a:r>
            <a:r>
              <a:rPr lang="es-ES" dirty="0" smtClean="0"/>
              <a:t> </a:t>
            </a:r>
            <a:r>
              <a:rPr lang="es-ES" dirty="0" smtClean="0"/>
              <a:t>i </a:t>
            </a:r>
            <a:r>
              <a:rPr lang="es-ES" dirty="0" smtClean="0"/>
              <a:t>la va </a:t>
            </a:r>
            <a:r>
              <a:rPr lang="es-ES" dirty="0" err="1" smtClean="0"/>
              <a:t>ajudar</a:t>
            </a:r>
            <a:r>
              <a:rPr lang="es-ES" dirty="0" smtClean="0"/>
              <a:t> a </a:t>
            </a:r>
            <a:r>
              <a:rPr lang="es-ES" dirty="0" err="1" smtClean="0"/>
              <a:t>aixecar</a:t>
            </a:r>
            <a:r>
              <a:rPr lang="es-ES" dirty="0" smtClean="0"/>
              <a:t>-se.</a:t>
            </a:r>
          </a:p>
          <a:p>
            <a:pPr marL="0" lvl="0" indent="0" rtl="0">
              <a:lnSpc>
                <a:spcPct val="150000"/>
              </a:lnSpc>
              <a:spcBef>
                <a:spcPts val="0"/>
              </a:spcBef>
              <a:spcAft>
                <a:spcPts val="0"/>
              </a:spcAft>
              <a:buNone/>
            </a:pPr>
            <a:endParaRPr lang="es-ES" dirty="0"/>
          </a:p>
          <a:p>
            <a:pPr marL="0" lvl="0" indent="0" rtl="0">
              <a:lnSpc>
                <a:spcPct val="150000"/>
              </a:lnSpc>
              <a:spcBef>
                <a:spcPts val="0"/>
              </a:spcBef>
              <a:spcAft>
                <a:spcPts val="0"/>
              </a:spcAft>
              <a:buNone/>
            </a:pPr>
            <a:r>
              <a:rPr lang="es-ES" b="1" dirty="0" err="1" smtClean="0"/>
              <a:t>Què</a:t>
            </a:r>
            <a:r>
              <a:rPr lang="es-ES" b="1" dirty="0" smtClean="0"/>
              <a:t> et </a:t>
            </a:r>
            <a:r>
              <a:rPr lang="es-ES" b="1" dirty="0" err="1" smtClean="0"/>
              <a:t>sembla</a:t>
            </a:r>
            <a:r>
              <a:rPr lang="es-ES" b="1" dirty="0" smtClean="0"/>
              <a:t> la </a:t>
            </a:r>
            <a:r>
              <a:rPr lang="es-ES" b="1" dirty="0" err="1" smtClean="0"/>
              <a:t>història</a:t>
            </a:r>
            <a:r>
              <a:rPr lang="es-ES" b="1" dirty="0" smtClean="0"/>
              <a:t>? </a:t>
            </a:r>
            <a:r>
              <a:rPr lang="es-ES" b="1" dirty="0" err="1" smtClean="0"/>
              <a:t>Què</a:t>
            </a:r>
            <a:r>
              <a:rPr lang="es-ES" b="1" dirty="0" smtClean="0"/>
              <a:t> </a:t>
            </a:r>
            <a:r>
              <a:rPr lang="es-ES" b="1" dirty="0" err="1" smtClean="0"/>
              <a:t>hauries</a:t>
            </a:r>
            <a:r>
              <a:rPr lang="es-ES" b="1" dirty="0" smtClean="0"/>
              <a:t> </a:t>
            </a:r>
            <a:r>
              <a:rPr lang="es-ES" b="1" dirty="0" err="1" smtClean="0"/>
              <a:t>fet</a:t>
            </a:r>
            <a:r>
              <a:rPr lang="es-ES" b="1" dirty="0" smtClean="0"/>
              <a:t> tu? </a:t>
            </a:r>
            <a:r>
              <a:rPr lang="es-ES" b="1" dirty="0" err="1" smtClean="0"/>
              <a:t>Hauries</a:t>
            </a:r>
            <a:r>
              <a:rPr lang="es-ES" b="1" dirty="0" smtClean="0"/>
              <a:t> </a:t>
            </a:r>
            <a:r>
              <a:rPr lang="es-ES" b="1" dirty="0" err="1" smtClean="0"/>
              <a:t>defensat</a:t>
            </a:r>
            <a:r>
              <a:rPr lang="es-ES" b="1" dirty="0" smtClean="0"/>
              <a:t> la </a:t>
            </a:r>
            <a:r>
              <a:rPr lang="es-ES" b="1" dirty="0" err="1" smtClean="0"/>
              <a:t>noia</a:t>
            </a:r>
            <a:r>
              <a:rPr lang="es-ES" b="1" dirty="0" smtClean="0"/>
              <a:t>?</a:t>
            </a:r>
            <a:endParaRPr b="1" dirty="0"/>
          </a:p>
        </p:txBody>
      </p:sp>
      <p:sp>
        <p:nvSpPr>
          <p:cNvPr id="846" name="Google Shape;846;p34"/>
          <p:cNvSpPr txBox="1">
            <a:spLocks noGrp="1"/>
          </p:cNvSpPr>
          <p:nvPr>
            <p:ph type="title"/>
          </p:nvPr>
        </p:nvSpPr>
        <p:spPr>
          <a:xfrm>
            <a:off x="1374753" y="699988"/>
            <a:ext cx="6476474" cy="54709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dirty="0" smtClean="0"/>
              <a:t>GEST AMB LA NOIA</a:t>
            </a:r>
            <a:endParaRPr sz="3000" dirty="0"/>
          </a:p>
        </p:txBody>
      </p:sp>
      <p:sp>
        <p:nvSpPr>
          <p:cNvPr id="105" name="104 Rectángulo"/>
          <p:cNvSpPr/>
          <p:nvPr/>
        </p:nvSpPr>
        <p:spPr>
          <a:xfrm>
            <a:off x="353148" y="283779"/>
            <a:ext cx="1519795" cy="372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auhaus 93" pitchFamily="82" charset="0"/>
              </a:rPr>
              <a:t>DIMARTS</a:t>
            </a:r>
            <a:endPar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auhaus 93" pitchFamily="82" charset="0"/>
            </a:endParaRPr>
          </a:p>
        </p:txBody>
      </p:sp>
      <p:sp>
        <p:nvSpPr>
          <p:cNvPr id="2" name="AutoShape 2" descr="Jesús con una mano abierta jesucristo el salvador | Vector Premiu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1"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636" b="100000" l="0" r="96812"/>
                    </a14:imgEffect>
                  </a14:imgLayer>
                </a14:imgProps>
              </a:ext>
              <a:ext uri="{28A0092B-C50C-407E-A947-70E740481C1C}">
                <a14:useLocalDpi xmlns:a14="http://schemas.microsoft.com/office/drawing/2010/main" val="0"/>
              </a:ext>
            </a:extLst>
          </a:blip>
          <a:srcRect/>
          <a:stretch>
            <a:fillRect/>
          </a:stretch>
        </p:blipFill>
        <p:spPr bwMode="auto">
          <a:xfrm>
            <a:off x="0" y="2147364"/>
            <a:ext cx="1643062" cy="232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p3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dirty="0" smtClean="0"/>
              <a:t>J</a:t>
            </a:r>
            <a:r>
              <a:rPr lang="en" dirty="0" smtClean="0"/>
              <a:t>ESÚS ÉS…</a:t>
            </a:r>
            <a:endParaRPr dirty="0"/>
          </a:p>
        </p:txBody>
      </p:sp>
      <p:sp>
        <p:nvSpPr>
          <p:cNvPr id="991" name="Google Shape;991;p37"/>
          <p:cNvSpPr txBox="1">
            <a:spLocks noGrp="1"/>
          </p:cNvSpPr>
          <p:nvPr>
            <p:ph type="subTitle" idx="3"/>
          </p:nvPr>
        </p:nvSpPr>
        <p:spPr>
          <a:xfrm>
            <a:off x="2066576" y="1127207"/>
            <a:ext cx="5035790" cy="572700"/>
          </a:xfrm>
          <a:prstGeom prst="rect">
            <a:avLst/>
          </a:prstGeom>
        </p:spPr>
        <p:txBody>
          <a:bodyPr spcFirstLastPara="1" wrap="square" lIns="91425" tIns="91425" rIns="91425" bIns="91425" anchor="t" anchorCtr="0">
            <a:noAutofit/>
          </a:bodyPr>
          <a:lstStyle/>
          <a:p>
            <a:pPr marL="0" lvl="0" indent="0" algn="ctr">
              <a:lnSpc>
                <a:spcPct val="150000"/>
              </a:lnSpc>
            </a:pPr>
            <a:r>
              <a:rPr lang="es-ES" dirty="0" smtClean="0"/>
              <a:t>Jesús </a:t>
            </a:r>
            <a:r>
              <a:rPr lang="es-ES" dirty="0" err="1" smtClean="0"/>
              <a:t>és</a:t>
            </a:r>
            <a:r>
              <a:rPr lang="es-ES" dirty="0" smtClean="0"/>
              <a:t> una </a:t>
            </a:r>
            <a:r>
              <a:rPr lang="es-ES" dirty="0" err="1" smtClean="0"/>
              <a:t>llum</a:t>
            </a:r>
            <a:r>
              <a:rPr lang="es-ES" dirty="0" smtClean="0"/>
              <a:t> </a:t>
            </a:r>
            <a:r>
              <a:rPr lang="es-ES" dirty="0" err="1" smtClean="0"/>
              <a:t>pel</a:t>
            </a:r>
            <a:r>
              <a:rPr lang="es-ES" dirty="0" smtClean="0"/>
              <a:t> </a:t>
            </a:r>
            <a:r>
              <a:rPr lang="es-ES" dirty="0" err="1" smtClean="0"/>
              <a:t>món</a:t>
            </a:r>
            <a:r>
              <a:rPr lang="es-ES" dirty="0" smtClean="0"/>
              <a:t> </a:t>
            </a:r>
            <a:r>
              <a:rPr lang="es-ES" dirty="0" err="1" smtClean="0"/>
              <a:t>sencer</a:t>
            </a:r>
            <a:r>
              <a:rPr lang="es-ES" dirty="0" smtClean="0"/>
              <a:t>, </a:t>
            </a:r>
            <a:r>
              <a:rPr lang="es-ES" dirty="0" err="1" smtClean="0"/>
              <a:t>ell</a:t>
            </a:r>
            <a:r>
              <a:rPr lang="es-ES" dirty="0" smtClean="0"/>
              <a:t>, </a:t>
            </a:r>
            <a:r>
              <a:rPr lang="es-ES" dirty="0" err="1" smtClean="0"/>
              <a:t>amb</a:t>
            </a:r>
            <a:r>
              <a:rPr lang="es-ES" dirty="0" smtClean="0"/>
              <a:t> la </a:t>
            </a:r>
            <a:r>
              <a:rPr lang="es-ES" dirty="0" err="1" smtClean="0"/>
              <a:t>seva</a:t>
            </a:r>
            <a:r>
              <a:rPr lang="es-ES" dirty="0" smtClean="0"/>
              <a:t> </a:t>
            </a:r>
            <a:r>
              <a:rPr lang="es-ES" dirty="0" err="1" smtClean="0"/>
              <a:t>llum</a:t>
            </a:r>
            <a:r>
              <a:rPr lang="es-ES" dirty="0" smtClean="0"/>
              <a:t>, també </a:t>
            </a:r>
            <a:r>
              <a:rPr lang="es-ES" dirty="0" err="1" smtClean="0"/>
              <a:t>ens</a:t>
            </a:r>
            <a:r>
              <a:rPr lang="es-ES" dirty="0" smtClean="0"/>
              <a:t> fa brillar a </a:t>
            </a:r>
            <a:r>
              <a:rPr lang="es-ES" dirty="0" err="1" smtClean="0"/>
              <a:t>nosaltres</a:t>
            </a:r>
            <a:r>
              <a:rPr lang="es-ES" dirty="0" smtClean="0"/>
              <a:t>. </a:t>
            </a:r>
            <a:r>
              <a:rPr lang="es-ES" dirty="0" err="1" smtClean="0"/>
              <a:t>Tots</a:t>
            </a:r>
            <a:r>
              <a:rPr lang="es-ES" dirty="0" smtClean="0"/>
              <a:t> i totes </a:t>
            </a:r>
            <a:r>
              <a:rPr lang="es-ES" dirty="0" err="1" smtClean="0"/>
              <a:t>estem</a:t>
            </a:r>
            <a:r>
              <a:rPr lang="es-ES" dirty="0" smtClean="0"/>
              <a:t> </a:t>
            </a:r>
            <a:r>
              <a:rPr lang="es-ES" dirty="0" err="1" smtClean="0"/>
              <a:t>il·luminades</a:t>
            </a:r>
            <a:r>
              <a:rPr lang="es-ES" dirty="0" smtClean="0"/>
              <a:t> per </a:t>
            </a:r>
            <a:r>
              <a:rPr lang="es-ES" dirty="0" err="1" smtClean="0"/>
              <a:t>ell</a:t>
            </a:r>
            <a:r>
              <a:rPr lang="es-ES" dirty="0" smtClean="0"/>
              <a:t>. La </a:t>
            </a:r>
            <a:r>
              <a:rPr lang="es-ES" dirty="0" err="1" smtClean="0"/>
              <a:t>llum</a:t>
            </a:r>
            <a:r>
              <a:rPr lang="es-ES" dirty="0" smtClean="0"/>
              <a:t>, </a:t>
            </a:r>
            <a:r>
              <a:rPr lang="es-ES" dirty="0" err="1" smtClean="0"/>
              <a:t>ens</a:t>
            </a:r>
            <a:r>
              <a:rPr lang="es-ES" dirty="0" smtClean="0"/>
              <a:t> </a:t>
            </a:r>
            <a:r>
              <a:rPr lang="es-ES" dirty="0" err="1" smtClean="0"/>
              <a:t>ensenya</a:t>
            </a:r>
            <a:r>
              <a:rPr lang="es-ES" dirty="0" smtClean="0"/>
              <a:t> </a:t>
            </a:r>
            <a:r>
              <a:rPr lang="es-ES" dirty="0" smtClean="0"/>
              <a:t>el </a:t>
            </a:r>
            <a:r>
              <a:rPr lang="es-ES" dirty="0" err="1" smtClean="0"/>
              <a:t>camí</a:t>
            </a:r>
            <a:r>
              <a:rPr lang="es-ES" dirty="0" smtClean="0"/>
              <a:t> </a:t>
            </a:r>
            <a:r>
              <a:rPr lang="es-ES" dirty="0" err="1" smtClean="0"/>
              <a:t>cap</a:t>
            </a:r>
            <a:r>
              <a:rPr lang="es-ES" dirty="0" smtClean="0"/>
              <a:t> al </a:t>
            </a:r>
            <a:r>
              <a:rPr lang="es-ES" dirty="0" err="1" smtClean="0"/>
              <a:t>lloc</a:t>
            </a:r>
            <a:r>
              <a:rPr lang="es-ES" dirty="0" smtClean="0"/>
              <a:t> </a:t>
            </a:r>
            <a:r>
              <a:rPr lang="es-ES" dirty="0" err="1" smtClean="0"/>
              <a:t>on</a:t>
            </a:r>
            <a:r>
              <a:rPr lang="es-ES" dirty="0" smtClean="0"/>
              <a:t> </a:t>
            </a:r>
            <a:r>
              <a:rPr lang="es-ES" dirty="0" err="1" smtClean="0"/>
              <a:t>volem</a:t>
            </a:r>
            <a:r>
              <a:rPr lang="es-ES" dirty="0" smtClean="0"/>
              <a:t> arribar, </a:t>
            </a:r>
            <a:r>
              <a:rPr lang="es-ES" dirty="0" err="1" smtClean="0"/>
              <a:t>cap</a:t>
            </a:r>
            <a:r>
              <a:rPr lang="es-ES" dirty="0" smtClean="0"/>
              <a:t> </a:t>
            </a:r>
            <a:r>
              <a:rPr lang="es-ES" dirty="0" err="1" smtClean="0"/>
              <a:t>allò</a:t>
            </a:r>
            <a:r>
              <a:rPr lang="es-ES" dirty="0" smtClean="0"/>
              <a:t> que </a:t>
            </a:r>
            <a:r>
              <a:rPr lang="es-ES" dirty="0" err="1" smtClean="0"/>
              <a:t>desitjem</a:t>
            </a:r>
            <a:r>
              <a:rPr lang="es-ES" dirty="0" smtClean="0"/>
              <a:t> </a:t>
            </a:r>
            <a:r>
              <a:rPr lang="es-ES" dirty="0" err="1" smtClean="0"/>
              <a:t>aconseguir</a:t>
            </a:r>
            <a:r>
              <a:rPr lang="es-ES" dirty="0" smtClean="0"/>
              <a:t>. A les </a:t>
            </a:r>
            <a:r>
              <a:rPr lang="es-ES" dirty="0" err="1" smtClean="0"/>
              <a:t>nostres</a:t>
            </a:r>
            <a:r>
              <a:rPr lang="es-ES" dirty="0" smtClean="0"/>
              <a:t> vides, hi ha </a:t>
            </a:r>
            <a:r>
              <a:rPr lang="es-ES" dirty="0" err="1" smtClean="0"/>
              <a:t>moltes</a:t>
            </a:r>
            <a:r>
              <a:rPr lang="es-ES" dirty="0" smtClean="0"/>
              <a:t> persones que </a:t>
            </a:r>
            <a:r>
              <a:rPr lang="es-ES" dirty="0" err="1" smtClean="0"/>
              <a:t>són</a:t>
            </a:r>
            <a:r>
              <a:rPr lang="es-ES" dirty="0" smtClean="0"/>
              <a:t> </a:t>
            </a:r>
            <a:r>
              <a:rPr lang="es-ES" dirty="0" err="1" smtClean="0"/>
              <a:t>llum</a:t>
            </a:r>
            <a:r>
              <a:rPr lang="es-ES" dirty="0" smtClean="0"/>
              <a:t> per a </a:t>
            </a:r>
            <a:r>
              <a:rPr lang="es-ES" dirty="0" err="1" smtClean="0"/>
              <a:t>nosaltres</a:t>
            </a:r>
            <a:r>
              <a:rPr lang="es-ES" dirty="0" smtClean="0"/>
              <a:t>. </a:t>
            </a:r>
            <a:r>
              <a:rPr lang="es-ES" dirty="0" err="1" smtClean="0"/>
              <a:t>Pensa</a:t>
            </a:r>
            <a:r>
              <a:rPr lang="es-ES" dirty="0" smtClean="0"/>
              <a:t> en una.</a:t>
            </a:r>
          </a:p>
          <a:p>
            <a:pPr marL="0" lvl="0" indent="0" algn="ctr">
              <a:lnSpc>
                <a:spcPct val="150000"/>
              </a:lnSpc>
            </a:pPr>
            <a:endParaRPr lang="es-ES" dirty="0"/>
          </a:p>
          <a:p>
            <a:pPr marL="285750" lvl="0" indent="-285750" algn="ctr">
              <a:lnSpc>
                <a:spcPct val="150000"/>
              </a:lnSpc>
              <a:buFont typeface="Arial" pitchFamily="34" charset="0"/>
              <a:buChar char="•"/>
            </a:pPr>
            <a:r>
              <a:rPr lang="es-ES" dirty="0" err="1" smtClean="0"/>
              <a:t>Qui</a:t>
            </a:r>
            <a:r>
              <a:rPr lang="es-ES" dirty="0" smtClean="0"/>
              <a:t> </a:t>
            </a:r>
            <a:r>
              <a:rPr lang="es-ES" dirty="0" err="1" smtClean="0"/>
              <a:t>és</a:t>
            </a:r>
            <a:r>
              <a:rPr lang="es-ES" dirty="0" smtClean="0"/>
              <a:t> </a:t>
            </a:r>
            <a:r>
              <a:rPr lang="es-ES" dirty="0" err="1" smtClean="0"/>
              <a:t>llum</a:t>
            </a:r>
            <a:r>
              <a:rPr lang="es-ES" dirty="0" smtClean="0"/>
              <a:t> per a tu i et facilita les coses?</a:t>
            </a:r>
          </a:p>
          <a:p>
            <a:pPr marL="285750" lvl="0" indent="-285750" algn="ctr">
              <a:lnSpc>
                <a:spcPct val="150000"/>
              </a:lnSpc>
              <a:buFont typeface="Arial" pitchFamily="34" charset="0"/>
              <a:buChar char="•"/>
            </a:pPr>
            <a:r>
              <a:rPr lang="es-ES" dirty="0" err="1" smtClean="0"/>
              <a:t>Què</a:t>
            </a:r>
            <a:r>
              <a:rPr lang="es-ES" dirty="0" smtClean="0"/>
              <a:t> </a:t>
            </a:r>
            <a:r>
              <a:rPr lang="es-ES" dirty="0" err="1" smtClean="0"/>
              <a:t>deu</a:t>
            </a:r>
            <a:r>
              <a:rPr lang="es-ES" dirty="0" smtClean="0"/>
              <a:t> </a:t>
            </a:r>
            <a:r>
              <a:rPr lang="es-ES" dirty="0" err="1" smtClean="0"/>
              <a:t>voler</a:t>
            </a:r>
            <a:r>
              <a:rPr lang="es-ES" dirty="0" smtClean="0"/>
              <a:t> Jesús que </a:t>
            </a:r>
            <a:r>
              <a:rPr lang="es-ES" dirty="0" err="1" smtClean="0"/>
              <a:t>fem</a:t>
            </a:r>
            <a:r>
              <a:rPr lang="es-ES" dirty="0" smtClean="0"/>
              <a:t> </a:t>
            </a:r>
            <a:r>
              <a:rPr lang="es-ES" dirty="0" err="1" smtClean="0"/>
              <a:t>amb</a:t>
            </a:r>
            <a:r>
              <a:rPr lang="es-ES" dirty="0" smtClean="0"/>
              <a:t> la </a:t>
            </a:r>
            <a:r>
              <a:rPr lang="es-ES" dirty="0" err="1" smtClean="0"/>
              <a:t>nostra</a:t>
            </a:r>
            <a:r>
              <a:rPr lang="es-ES" dirty="0" smtClean="0"/>
              <a:t> </a:t>
            </a:r>
            <a:r>
              <a:rPr lang="es-ES" dirty="0" err="1" smtClean="0"/>
              <a:t>llum</a:t>
            </a:r>
            <a:r>
              <a:rPr lang="es-ES" dirty="0" smtClean="0"/>
              <a:t>?</a:t>
            </a:r>
          </a:p>
          <a:p>
            <a:pPr marL="285750" lvl="0" indent="-285750" algn="ctr">
              <a:lnSpc>
                <a:spcPct val="150000"/>
              </a:lnSpc>
              <a:buFont typeface="Arial" pitchFamily="34" charset="0"/>
              <a:buChar char="•"/>
            </a:pPr>
            <a:r>
              <a:rPr lang="es-ES" dirty="0" smtClean="0"/>
              <a:t>De quina manera </a:t>
            </a:r>
            <a:r>
              <a:rPr lang="es-ES" dirty="0" err="1" smtClean="0"/>
              <a:t>podem</a:t>
            </a:r>
            <a:r>
              <a:rPr lang="es-ES" dirty="0" smtClean="0"/>
              <a:t> </a:t>
            </a:r>
            <a:r>
              <a:rPr lang="es-ES" dirty="0" err="1" smtClean="0"/>
              <a:t>il·luminar</a:t>
            </a:r>
            <a:r>
              <a:rPr lang="es-ES" dirty="0" smtClean="0"/>
              <a:t> </a:t>
            </a:r>
            <a:r>
              <a:rPr lang="es-ES" dirty="0" err="1" smtClean="0"/>
              <a:t>els</a:t>
            </a:r>
            <a:r>
              <a:rPr lang="es-ES" dirty="0" smtClean="0"/>
              <a:t> </a:t>
            </a:r>
            <a:r>
              <a:rPr lang="es-ES" dirty="0" err="1" smtClean="0"/>
              <a:t>altres</a:t>
            </a:r>
            <a:r>
              <a:rPr lang="es-ES" dirty="0" smtClean="0"/>
              <a:t>?</a:t>
            </a:r>
            <a:r>
              <a:rPr lang="es-ES" dirty="0"/>
              <a:t> </a:t>
            </a:r>
            <a:r>
              <a:rPr lang="es-ES" dirty="0" smtClean="0"/>
              <a:t>I </a:t>
            </a:r>
            <a:r>
              <a:rPr lang="es-ES" dirty="0" err="1" smtClean="0"/>
              <a:t>més</a:t>
            </a:r>
            <a:r>
              <a:rPr lang="es-ES" dirty="0" smtClean="0"/>
              <a:t> </a:t>
            </a:r>
            <a:r>
              <a:rPr lang="es-ES" dirty="0" err="1" smtClean="0"/>
              <a:t>endavant</a:t>
            </a:r>
            <a:r>
              <a:rPr lang="es-ES" dirty="0" smtClean="0"/>
              <a:t>, de quina manera </a:t>
            </a:r>
            <a:r>
              <a:rPr lang="es-ES" dirty="0" err="1" smtClean="0"/>
              <a:t>podem</a:t>
            </a:r>
            <a:r>
              <a:rPr lang="es-ES" dirty="0" smtClean="0"/>
              <a:t> </a:t>
            </a:r>
            <a:r>
              <a:rPr lang="es-ES" dirty="0" err="1" smtClean="0"/>
              <a:t>il·luminar</a:t>
            </a:r>
            <a:r>
              <a:rPr lang="es-ES" dirty="0" smtClean="0"/>
              <a:t> el </a:t>
            </a:r>
            <a:r>
              <a:rPr lang="es-ES" dirty="0" err="1" smtClean="0"/>
              <a:t>món</a:t>
            </a:r>
            <a:r>
              <a:rPr lang="es-ES" dirty="0"/>
              <a:t> </a:t>
            </a:r>
            <a:r>
              <a:rPr lang="es-ES" dirty="0" smtClean="0"/>
              <a:t>tal i </a:t>
            </a:r>
            <a:r>
              <a:rPr lang="es-ES" dirty="0" err="1" smtClean="0"/>
              <a:t>com</a:t>
            </a:r>
            <a:r>
              <a:rPr lang="es-ES" dirty="0" smtClean="0"/>
              <a:t> </a:t>
            </a:r>
            <a:r>
              <a:rPr lang="es-ES" dirty="0" err="1" smtClean="0"/>
              <a:t>ell</a:t>
            </a:r>
            <a:r>
              <a:rPr lang="es-ES" dirty="0" smtClean="0"/>
              <a:t> va </a:t>
            </a:r>
            <a:r>
              <a:rPr lang="es-ES" dirty="0" err="1" smtClean="0"/>
              <a:t>fer</a:t>
            </a:r>
            <a:r>
              <a:rPr lang="es-ES" dirty="0" smtClean="0"/>
              <a:t>?</a:t>
            </a:r>
          </a:p>
        </p:txBody>
      </p:sp>
      <p:sp>
        <p:nvSpPr>
          <p:cNvPr id="34" name="33 Rectángulo"/>
          <p:cNvSpPr/>
          <p:nvPr/>
        </p:nvSpPr>
        <p:spPr>
          <a:xfrm>
            <a:off x="353148" y="283779"/>
            <a:ext cx="1519795" cy="372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auhaus 93" pitchFamily="82" charset="0"/>
              </a:rPr>
              <a:t>DIMECRES</a:t>
            </a:r>
            <a:endPar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auhaus 93" pitchFamily="82" charset="0"/>
            </a:endParaRPr>
          </a:p>
        </p:txBody>
      </p:sp>
      <p:grpSp>
        <p:nvGrpSpPr>
          <p:cNvPr id="35" name="Google Shape;2478;p50"/>
          <p:cNvGrpSpPr/>
          <p:nvPr/>
        </p:nvGrpSpPr>
        <p:grpSpPr>
          <a:xfrm>
            <a:off x="232681" y="3223646"/>
            <a:ext cx="1721408" cy="1760491"/>
            <a:chOff x="6427378" y="5024534"/>
            <a:chExt cx="574005" cy="571141"/>
          </a:xfrm>
        </p:grpSpPr>
        <p:grpSp>
          <p:nvGrpSpPr>
            <p:cNvPr id="36" name="Google Shape;2479;p50"/>
            <p:cNvGrpSpPr/>
            <p:nvPr/>
          </p:nvGrpSpPr>
          <p:grpSpPr>
            <a:xfrm>
              <a:off x="6451175" y="5100738"/>
              <a:ext cx="526731" cy="164394"/>
              <a:chOff x="6451175" y="5100738"/>
              <a:chExt cx="526731" cy="164394"/>
            </a:xfrm>
          </p:grpSpPr>
          <p:sp>
            <p:nvSpPr>
              <p:cNvPr id="46" name="Google Shape;2480;p50"/>
              <p:cNvSpPr/>
              <p:nvPr/>
            </p:nvSpPr>
            <p:spPr>
              <a:xfrm>
                <a:off x="6870287" y="5100738"/>
                <a:ext cx="107619" cy="164394"/>
              </a:xfrm>
              <a:custGeom>
                <a:avLst/>
                <a:gdLst/>
                <a:ahLst/>
                <a:cxnLst/>
                <a:rect l="l" t="t" r="r" b="b"/>
                <a:pathLst>
                  <a:path w="107619" h="164394" extrusionOk="0">
                    <a:moveTo>
                      <a:pt x="53814" y="0"/>
                    </a:moveTo>
                    <a:cubicBezTo>
                      <a:pt x="22147" y="13839"/>
                      <a:pt x="0" y="45429"/>
                      <a:pt x="0" y="82198"/>
                    </a:cubicBezTo>
                    <a:cubicBezTo>
                      <a:pt x="0" y="118966"/>
                      <a:pt x="22139" y="150556"/>
                      <a:pt x="53814" y="164395"/>
                    </a:cubicBezTo>
                    <a:cubicBezTo>
                      <a:pt x="85481" y="150556"/>
                      <a:pt x="107620" y="118966"/>
                      <a:pt x="107620" y="82198"/>
                    </a:cubicBezTo>
                    <a:cubicBezTo>
                      <a:pt x="107620" y="45421"/>
                      <a:pt x="85481" y="13839"/>
                      <a:pt x="53814"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2481;p50"/>
              <p:cNvSpPr/>
              <p:nvPr/>
            </p:nvSpPr>
            <p:spPr>
              <a:xfrm>
                <a:off x="6451175" y="5100738"/>
                <a:ext cx="107619" cy="164394"/>
              </a:xfrm>
              <a:custGeom>
                <a:avLst/>
                <a:gdLst/>
                <a:ahLst/>
                <a:cxnLst/>
                <a:rect l="l" t="t" r="r" b="b"/>
                <a:pathLst>
                  <a:path w="107619" h="164394" extrusionOk="0">
                    <a:moveTo>
                      <a:pt x="53814" y="0"/>
                    </a:moveTo>
                    <a:cubicBezTo>
                      <a:pt x="22147" y="13839"/>
                      <a:pt x="0" y="45429"/>
                      <a:pt x="0" y="82198"/>
                    </a:cubicBezTo>
                    <a:cubicBezTo>
                      <a:pt x="0" y="118966"/>
                      <a:pt x="22139" y="150556"/>
                      <a:pt x="53814" y="164395"/>
                    </a:cubicBezTo>
                    <a:cubicBezTo>
                      <a:pt x="85481" y="150556"/>
                      <a:pt x="107620" y="118966"/>
                      <a:pt x="107620" y="82198"/>
                    </a:cubicBezTo>
                    <a:cubicBezTo>
                      <a:pt x="107628" y="45421"/>
                      <a:pt x="85481" y="13839"/>
                      <a:pt x="53814"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7" name="Google Shape;2482;p50"/>
            <p:cNvSpPr/>
            <p:nvPr/>
          </p:nvSpPr>
          <p:spPr>
            <a:xfrm>
              <a:off x="6660735" y="5024534"/>
              <a:ext cx="107619" cy="164394"/>
            </a:xfrm>
            <a:custGeom>
              <a:avLst/>
              <a:gdLst/>
              <a:ahLst/>
              <a:cxnLst/>
              <a:rect l="l" t="t" r="r" b="b"/>
              <a:pathLst>
                <a:path w="107619" h="164394" extrusionOk="0">
                  <a:moveTo>
                    <a:pt x="53814" y="0"/>
                  </a:moveTo>
                  <a:cubicBezTo>
                    <a:pt x="22146" y="13839"/>
                    <a:pt x="0" y="45429"/>
                    <a:pt x="0" y="82197"/>
                  </a:cubicBezTo>
                  <a:cubicBezTo>
                    <a:pt x="0" y="118966"/>
                    <a:pt x="22139" y="150556"/>
                    <a:pt x="53814" y="164395"/>
                  </a:cubicBezTo>
                  <a:cubicBezTo>
                    <a:pt x="85481" y="150556"/>
                    <a:pt x="107619" y="118966"/>
                    <a:pt x="107619" y="82197"/>
                  </a:cubicBezTo>
                  <a:cubicBezTo>
                    <a:pt x="107619" y="45421"/>
                    <a:pt x="85481" y="13839"/>
                    <a:pt x="53814"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8" name="Google Shape;2483;p50"/>
            <p:cNvGrpSpPr/>
            <p:nvPr/>
          </p:nvGrpSpPr>
          <p:grpSpPr>
            <a:xfrm>
              <a:off x="6495765" y="5110422"/>
              <a:ext cx="438349" cy="209449"/>
              <a:chOff x="6495765" y="5110422"/>
              <a:chExt cx="438349" cy="209449"/>
            </a:xfrm>
          </p:grpSpPr>
          <p:sp>
            <p:nvSpPr>
              <p:cNvPr id="43" name="Google Shape;2484;p50"/>
              <p:cNvSpPr/>
              <p:nvPr/>
            </p:nvSpPr>
            <p:spPr>
              <a:xfrm>
                <a:off x="6705412" y="5110422"/>
                <a:ext cx="19056" cy="133213"/>
              </a:xfrm>
              <a:custGeom>
                <a:avLst/>
                <a:gdLst/>
                <a:ahLst/>
                <a:cxnLst/>
                <a:rect l="l" t="t" r="r" b="b"/>
                <a:pathLst>
                  <a:path w="19056" h="133213" extrusionOk="0">
                    <a:moveTo>
                      <a:pt x="0" y="9820"/>
                    </a:moveTo>
                    <a:lnTo>
                      <a:pt x="0" y="133213"/>
                    </a:lnTo>
                    <a:lnTo>
                      <a:pt x="19057" y="133213"/>
                    </a:lnTo>
                    <a:lnTo>
                      <a:pt x="19057" y="9522"/>
                    </a:lnTo>
                    <a:cubicBezTo>
                      <a:pt x="19057" y="3796"/>
                      <a:pt x="14003" y="-750"/>
                      <a:pt x="8112" y="103"/>
                    </a:cubicBezTo>
                    <a:cubicBezTo>
                      <a:pt x="3387" y="776"/>
                      <a:pt x="0" y="5047"/>
                      <a:pt x="0" y="982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2485;p50"/>
              <p:cNvSpPr/>
              <p:nvPr/>
            </p:nvSpPr>
            <p:spPr>
              <a:xfrm>
                <a:off x="6915058" y="5186652"/>
                <a:ext cx="19056" cy="133219"/>
              </a:xfrm>
              <a:custGeom>
                <a:avLst/>
                <a:gdLst/>
                <a:ahLst/>
                <a:cxnLst/>
                <a:rect l="l" t="t" r="r" b="b"/>
                <a:pathLst>
                  <a:path w="19056" h="133219" extrusionOk="0">
                    <a:moveTo>
                      <a:pt x="0" y="9826"/>
                    </a:moveTo>
                    <a:lnTo>
                      <a:pt x="0" y="133220"/>
                    </a:lnTo>
                    <a:lnTo>
                      <a:pt x="19057" y="133220"/>
                    </a:lnTo>
                    <a:lnTo>
                      <a:pt x="19057" y="9528"/>
                    </a:lnTo>
                    <a:cubicBezTo>
                      <a:pt x="19057" y="3802"/>
                      <a:pt x="14003" y="-743"/>
                      <a:pt x="8112" y="101"/>
                    </a:cubicBezTo>
                    <a:cubicBezTo>
                      <a:pt x="3387" y="790"/>
                      <a:pt x="0" y="5054"/>
                      <a:pt x="0" y="98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2486;p50"/>
              <p:cNvSpPr/>
              <p:nvPr/>
            </p:nvSpPr>
            <p:spPr>
              <a:xfrm>
                <a:off x="6495765" y="5186652"/>
                <a:ext cx="19056" cy="133219"/>
              </a:xfrm>
              <a:custGeom>
                <a:avLst/>
                <a:gdLst/>
                <a:ahLst/>
                <a:cxnLst/>
                <a:rect l="l" t="t" r="r" b="b"/>
                <a:pathLst>
                  <a:path w="19056" h="133219" extrusionOk="0">
                    <a:moveTo>
                      <a:pt x="0" y="9826"/>
                    </a:moveTo>
                    <a:lnTo>
                      <a:pt x="0" y="133220"/>
                    </a:lnTo>
                    <a:lnTo>
                      <a:pt x="19057" y="133220"/>
                    </a:lnTo>
                    <a:lnTo>
                      <a:pt x="19057" y="9528"/>
                    </a:lnTo>
                    <a:cubicBezTo>
                      <a:pt x="19057" y="3802"/>
                      <a:pt x="14003" y="-743"/>
                      <a:pt x="8112" y="101"/>
                    </a:cubicBezTo>
                    <a:cubicBezTo>
                      <a:pt x="3387" y="790"/>
                      <a:pt x="0" y="5054"/>
                      <a:pt x="0" y="98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9" name="Google Shape;2487;p50"/>
            <p:cNvSpPr/>
            <p:nvPr/>
          </p:nvSpPr>
          <p:spPr>
            <a:xfrm>
              <a:off x="6637016" y="5217850"/>
              <a:ext cx="154713" cy="377824"/>
            </a:xfrm>
            <a:custGeom>
              <a:avLst/>
              <a:gdLst/>
              <a:ahLst/>
              <a:cxnLst/>
              <a:rect l="l" t="t" r="r" b="b"/>
              <a:pathLst>
                <a:path w="154713" h="377824" extrusionOk="0">
                  <a:moveTo>
                    <a:pt x="134397" y="0"/>
                  </a:moveTo>
                  <a:lnTo>
                    <a:pt x="20324" y="0"/>
                  </a:lnTo>
                  <a:cubicBezTo>
                    <a:pt x="9145" y="0"/>
                    <a:pt x="0" y="9145"/>
                    <a:pt x="0" y="20324"/>
                  </a:cubicBezTo>
                  <a:lnTo>
                    <a:pt x="0" y="377825"/>
                  </a:lnTo>
                  <a:lnTo>
                    <a:pt x="154713" y="377825"/>
                  </a:lnTo>
                  <a:lnTo>
                    <a:pt x="154713" y="20324"/>
                  </a:lnTo>
                  <a:cubicBezTo>
                    <a:pt x="154722" y="9145"/>
                    <a:pt x="145576" y="0"/>
                    <a:pt x="134397"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 name="Google Shape;2488;p50"/>
            <p:cNvGrpSpPr/>
            <p:nvPr/>
          </p:nvGrpSpPr>
          <p:grpSpPr>
            <a:xfrm>
              <a:off x="6427378" y="5294087"/>
              <a:ext cx="574005" cy="301588"/>
              <a:chOff x="6427378" y="5294087"/>
              <a:chExt cx="574005" cy="301588"/>
            </a:xfrm>
          </p:grpSpPr>
          <p:sp>
            <p:nvSpPr>
              <p:cNvPr id="41" name="Google Shape;2489;p50"/>
              <p:cNvSpPr/>
              <p:nvPr/>
            </p:nvSpPr>
            <p:spPr>
              <a:xfrm>
                <a:off x="6846670" y="5294087"/>
                <a:ext cx="154713" cy="301588"/>
              </a:xfrm>
              <a:custGeom>
                <a:avLst/>
                <a:gdLst/>
                <a:ahLst/>
                <a:cxnLst/>
                <a:rect l="l" t="t" r="r" b="b"/>
                <a:pathLst>
                  <a:path w="154713" h="301588" extrusionOk="0">
                    <a:moveTo>
                      <a:pt x="134397" y="0"/>
                    </a:moveTo>
                    <a:lnTo>
                      <a:pt x="20324" y="0"/>
                    </a:lnTo>
                    <a:cubicBezTo>
                      <a:pt x="9145" y="0"/>
                      <a:pt x="0" y="9145"/>
                      <a:pt x="0" y="20324"/>
                    </a:cubicBezTo>
                    <a:lnTo>
                      <a:pt x="0" y="301589"/>
                    </a:lnTo>
                    <a:lnTo>
                      <a:pt x="154713" y="301589"/>
                    </a:lnTo>
                    <a:lnTo>
                      <a:pt x="154713" y="20324"/>
                    </a:lnTo>
                    <a:cubicBezTo>
                      <a:pt x="154713" y="9145"/>
                      <a:pt x="145569" y="0"/>
                      <a:pt x="13439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2490;p50"/>
              <p:cNvSpPr/>
              <p:nvPr/>
            </p:nvSpPr>
            <p:spPr>
              <a:xfrm>
                <a:off x="6427378" y="5294087"/>
                <a:ext cx="154714" cy="301588"/>
              </a:xfrm>
              <a:custGeom>
                <a:avLst/>
                <a:gdLst/>
                <a:ahLst/>
                <a:cxnLst/>
                <a:rect l="l" t="t" r="r" b="b"/>
                <a:pathLst>
                  <a:path w="154714" h="301588" extrusionOk="0">
                    <a:moveTo>
                      <a:pt x="134390" y="0"/>
                    </a:moveTo>
                    <a:lnTo>
                      <a:pt x="20317" y="0"/>
                    </a:lnTo>
                    <a:cubicBezTo>
                      <a:pt x="9138" y="0"/>
                      <a:pt x="0" y="9145"/>
                      <a:pt x="0" y="20324"/>
                    </a:cubicBezTo>
                    <a:lnTo>
                      <a:pt x="0" y="301589"/>
                    </a:lnTo>
                    <a:lnTo>
                      <a:pt x="154714" y="301589"/>
                    </a:lnTo>
                    <a:lnTo>
                      <a:pt x="154714" y="20324"/>
                    </a:lnTo>
                    <a:cubicBezTo>
                      <a:pt x="154714" y="9145"/>
                      <a:pt x="145569" y="0"/>
                      <a:pt x="134390"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8" name="Google Shape;2711;p50"/>
          <p:cNvGrpSpPr/>
          <p:nvPr/>
        </p:nvGrpSpPr>
        <p:grpSpPr>
          <a:xfrm rot="750998">
            <a:off x="7426452" y="222645"/>
            <a:ext cx="1402237" cy="1468588"/>
            <a:chOff x="11402668" y="2256983"/>
            <a:chExt cx="574044" cy="574020"/>
          </a:xfrm>
        </p:grpSpPr>
        <p:grpSp>
          <p:nvGrpSpPr>
            <p:cNvPr id="19" name="Google Shape;2712;p50"/>
            <p:cNvGrpSpPr/>
            <p:nvPr/>
          </p:nvGrpSpPr>
          <p:grpSpPr>
            <a:xfrm>
              <a:off x="11493680" y="2348054"/>
              <a:ext cx="392174" cy="392218"/>
              <a:chOff x="11493680" y="2348054"/>
              <a:chExt cx="392174" cy="392218"/>
            </a:xfrm>
          </p:grpSpPr>
          <p:sp>
            <p:nvSpPr>
              <p:cNvPr id="23" name="Google Shape;2713;p50"/>
              <p:cNvSpPr/>
              <p:nvPr/>
            </p:nvSpPr>
            <p:spPr>
              <a:xfrm>
                <a:off x="11572512" y="2348054"/>
                <a:ext cx="234490" cy="392206"/>
              </a:xfrm>
              <a:custGeom>
                <a:avLst/>
                <a:gdLst/>
                <a:ahLst/>
                <a:cxnLst/>
                <a:rect l="l" t="t" r="r" b="b"/>
                <a:pathLst>
                  <a:path w="234490" h="392206" extrusionOk="0">
                    <a:moveTo>
                      <a:pt x="233193" y="377854"/>
                    </a:moveTo>
                    <a:lnTo>
                      <a:pt x="17828" y="4785"/>
                    </a:lnTo>
                    <a:cubicBezTo>
                      <a:pt x="15168" y="208"/>
                      <a:pt x="9379" y="-1356"/>
                      <a:pt x="4764" y="1280"/>
                    </a:cubicBezTo>
                    <a:cubicBezTo>
                      <a:pt x="227" y="3924"/>
                      <a:pt x="-1338" y="9776"/>
                      <a:pt x="1243" y="14353"/>
                    </a:cubicBezTo>
                    <a:lnTo>
                      <a:pt x="216686" y="387421"/>
                    </a:lnTo>
                    <a:cubicBezTo>
                      <a:pt x="219346" y="391998"/>
                      <a:pt x="225135" y="393562"/>
                      <a:pt x="229750" y="390926"/>
                    </a:cubicBezTo>
                    <a:cubicBezTo>
                      <a:pt x="234287" y="388282"/>
                      <a:pt x="235852" y="382430"/>
                      <a:pt x="233193" y="37785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714;p50"/>
              <p:cNvSpPr/>
              <p:nvPr/>
            </p:nvSpPr>
            <p:spPr>
              <a:xfrm>
                <a:off x="11493680" y="2426900"/>
                <a:ext cx="392174" cy="234530"/>
              </a:xfrm>
              <a:custGeom>
                <a:avLst/>
                <a:gdLst/>
                <a:ahLst/>
                <a:cxnLst/>
                <a:rect l="l" t="t" r="r" b="b"/>
                <a:pathLst>
                  <a:path w="392174" h="234530" extrusionOk="0">
                    <a:moveTo>
                      <a:pt x="387359" y="216670"/>
                    </a:moveTo>
                    <a:lnTo>
                      <a:pt x="14363" y="1284"/>
                    </a:lnTo>
                    <a:cubicBezTo>
                      <a:pt x="9747" y="-1360"/>
                      <a:pt x="3880" y="212"/>
                      <a:pt x="1298" y="4789"/>
                    </a:cubicBezTo>
                    <a:cubicBezTo>
                      <a:pt x="-1362" y="9365"/>
                      <a:pt x="203" y="15217"/>
                      <a:pt x="4741" y="17861"/>
                    </a:cubicBezTo>
                    <a:lnTo>
                      <a:pt x="377815" y="233247"/>
                    </a:lnTo>
                    <a:cubicBezTo>
                      <a:pt x="382430" y="235891"/>
                      <a:pt x="388298" y="234319"/>
                      <a:pt x="390879" y="229742"/>
                    </a:cubicBezTo>
                    <a:cubicBezTo>
                      <a:pt x="393539" y="225158"/>
                      <a:pt x="391975" y="219306"/>
                      <a:pt x="387359" y="21667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715;p50"/>
              <p:cNvSpPr/>
              <p:nvPr/>
            </p:nvSpPr>
            <p:spPr>
              <a:xfrm>
                <a:off x="11493680" y="2426896"/>
                <a:ext cx="392174" cy="234523"/>
              </a:xfrm>
              <a:custGeom>
                <a:avLst/>
                <a:gdLst/>
                <a:ahLst/>
                <a:cxnLst/>
                <a:rect l="l" t="t" r="r" b="b"/>
                <a:pathLst>
                  <a:path w="392174" h="234523" extrusionOk="0">
                    <a:moveTo>
                      <a:pt x="390879" y="4785"/>
                    </a:moveTo>
                    <a:cubicBezTo>
                      <a:pt x="388298" y="208"/>
                      <a:pt x="382430" y="-1356"/>
                      <a:pt x="377815" y="1280"/>
                    </a:cubicBezTo>
                    <a:lnTo>
                      <a:pt x="4741" y="216666"/>
                    </a:lnTo>
                    <a:cubicBezTo>
                      <a:pt x="203" y="219310"/>
                      <a:pt x="-1362" y="225162"/>
                      <a:pt x="1298" y="229739"/>
                    </a:cubicBezTo>
                    <a:cubicBezTo>
                      <a:pt x="3880" y="234315"/>
                      <a:pt x="9747" y="235880"/>
                      <a:pt x="14363" y="233243"/>
                    </a:cubicBezTo>
                    <a:lnTo>
                      <a:pt x="387359" y="17857"/>
                    </a:lnTo>
                    <a:cubicBezTo>
                      <a:pt x="391975" y="15213"/>
                      <a:pt x="393539" y="9362"/>
                      <a:pt x="390879" y="478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716;p50"/>
              <p:cNvSpPr/>
              <p:nvPr/>
            </p:nvSpPr>
            <p:spPr>
              <a:xfrm>
                <a:off x="11572535" y="2348059"/>
                <a:ext cx="234490" cy="392213"/>
              </a:xfrm>
              <a:custGeom>
                <a:avLst/>
                <a:gdLst/>
                <a:ahLst/>
                <a:cxnLst/>
                <a:rect l="l" t="t" r="r" b="b"/>
                <a:pathLst>
                  <a:path w="234490" h="392213" extrusionOk="0">
                    <a:moveTo>
                      <a:pt x="229727" y="1284"/>
                    </a:moveTo>
                    <a:cubicBezTo>
                      <a:pt x="225112" y="-1360"/>
                      <a:pt x="219322" y="212"/>
                      <a:pt x="216662" y="4789"/>
                    </a:cubicBezTo>
                    <a:lnTo>
                      <a:pt x="1298" y="377857"/>
                    </a:lnTo>
                    <a:cubicBezTo>
                      <a:pt x="-1362" y="382434"/>
                      <a:pt x="203" y="388285"/>
                      <a:pt x="4740" y="390929"/>
                    </a:cubicBezTo>
                    <a:cubicBezTo>
                      <a:pt x="9355" y="393574"/>
                      <a:pt x="15222" y="392001"/>
                      <a:pt x="17805" y="387425"/>
                    </a:cubicBezTo>
                    <a:lnTo>
                      <a:pt x="233247" y="14356"/>
                    </a:lnTo>
                    <a:cubicBezTo>
                      <a:pt x="235828" y="9772"/>
                      <a:pt x="234264" y="3928"/>
                      <a:pt x="229727" y="128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 name="Google Shape;2717;p50"/>
            <p:cNvSpPr/>
            <p:nvPr/>
          </p:nvSpPr>
          <p:spPr>
            <a:xfrm>
              <a:off x="11657147" y="2256983"/>
              <a:ext cx="66182" cy="574020"/>
            </a:xfrm>
            <a:custGeom>
              <a:avLst/>
              <a:gdLst/>
              <a:ahLst/>
              <a:cxnLst/>
              <a:rect l="l" t="t" r="r" b="b"/>
              <a:pathLst>
                <a:path w="66182" h="574020" extrusionOk="0">
                  <a:moveTo>
                    <a:pt x="56090" y="161891"/>
                  </a:moveTo>
                  <a:lnTo>
                    <a:pt x="66182" y="0"/>
                  </a:lnTo>
                  <a:lnTo>
                    <a:pt x="0" y="0"/>
                  </a:lnTo>
                  <a:lnTo>
                    <a:pt x="10092" y="161891"/>
                  </a:lnTo>
                  <a:lnTo>
                    <a:pt x="10092" y="412129"/>
                  </a:lnTo>
                  <a:lnTo>
                    <a:pt x="0" y="574021"/>
                  </a:lnTo>
                  <a:lnTo>
                    <a:pt x="66182" y="574021"/>
                  </a:lnTo>
                  <a:lnTo>
                    <a:pt x="56090" y="41212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718;p50"/>
            <p:cNvSpPr/>
            <p:nvPr/>
          </p:nvSpPr>
          <p:spPr>
            <a:xfrm>
              <a:off x="11402668" y="2511453"/>
              <a:ext cx="574044" cy="66191"/>
            </a:xfrm>
            <a:custGeom>
              <a:avLst/>
              <a:gdLst/>
              <a:ahLst/>
              <a:cxnLst/>
              <a:rect l="l" t="t" r="r" b="b"/>
              <a:pathLst>
                <a:path w="574044" h="66191" extrusionOk="0">
                  <a:moveTo>
                    <a:pt x="412111" y="10115"/>
                  </a:moveTo>
                  <a:lnTo>
                    <a:pt x="161934" y="10115"/>
                  </a:lnTo>
                  <a:lnTo>
                    <a:pt x="0" y="0"/>
                  </a:lnTo>
                  <a:lnTo>
                    <a:pt x="0" y="66191"/>
                  </a:lnTo>
                  <a:lnTo>
                    <a:pt x="161934" y="56084"/>
                  </a:lnTo>
                  <a:lnTo>
                    <a:pt x="412111" y="56084"/>
                  </a:lnTo>
                  <a:lnTo>
                    <a:pt x="574045" y="66191"/>
                  </a:lnTo>
                  <a:lnTo>
                    <a:pt x="574045"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719;p50"/>
            <p:cNvSpPr/>
            <p:nvPr/>
          </p:nvSpPr>
          <p:spPr>
            <a:xfrm>
              <a:off x="11562647" y="2417036"/>
              <a:ext cx="254244" cy="254251"/>
            </a:xfrm>
            <a:custGeom>
              <a:avLst/>
              <a:gdLst/>
              <a:ahLst/>
              <a:cxnLst/>
              <a:rect l="l" t="t" r="r" b="b"/>
              <a:pathLst>
                <a:path w="254244" h="254251" extrusionOk="0">
                  <a:moveTo>
                    <a:pt x="254244" y="127126"/>
                  </a:moveTo>
                  <a:cubicBezTo>
                    <a:pt x="254244" y="197335"/>
                    <a:pt x="197330" y="254251"/>
                    <a:pt x="127122" y="254251"/>
                  </a:cubicBezTo>
                  <a:cubicBezTo>
                    <a:pt x="56915" y="254251"/>
                    <a:pt x="0" y="197335"/>
                    <a:pt x="0" y="127126"/>
                  </a:cubicBezTo>
                  <a:cubicBezTo>
                    <a:pt x="0" y="56916"/>
                    <a:pt x="56915" y="0"/>
                    <a:pt x="127122" y="0"/>
                  </a:cubicBezTo>
                  <a:cubicBezTo>
                    <a:pt x="197330" y="0"/>
                    <a:pt x="254244" y="56916"/>
                    <a:pt x="254244" y="1271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3"/>
        <p:cNvGrpSpPr/>
        <p:nvPr/>
      </p:nvGrpSpPr>
      <p:grpSpPr>
        <a:xfrm>
          <a:off x="0" y="0"/>
          <a:ext cx="0" cy="0"/>
          <a:chOff x="0" y="0"/>
          <a:chExt cx="0" cy="0"/>
        </a:xfrm>
      </p:grpSpPr>
      <p:sp>
        <p:nvSpPr>
          <p:cNvPr id="1614" name="Google Shape;1614;p47"/>
          <p:cNvSpPr txBox="1">
            <a:spLocks noGrp="1"/>
          </p:cNvSpPr>
          <p:nvPr>
            <p:ph type="title"/>
          </p:nvPr>
        </p:nvSpPr>
        <p:spPr>
          <a:xfrm>
            <a:off x="1072049" y="647151"/>
            <a:ext cx="6952594" cy="62196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dirty="0" smtClean="0"/>
              <a:t>OBSERVEM AQUESTA IMATGE…</a:t>
            </a:r>
            <a:endParaRPr sz="3000" dirty="0"/>
          </a:p>
        </p:txBody>
      </p:sp>
      <p:sp>
        <p:nvSpPr>
          <p:cNvPr id="1615" name="Google Shape;1615;p47"/>
          <p:cNvSpPr txBox="1">
            <a:spLocks noGrp="1"/>
          </p:cNvSpPr>
          <p:nvPr>
            <p:ph type="subTitle" idx="1"/>
          </p:nvPr>
        </p:nvSpPr>
        <p:spPr>
          <a:xfrm>
            <a:off x="993228" y="3883355"/>
            <a:ext cx="7055068" cy="120102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Recordes la breu història de Jesús que vam explicar dimarts? Fés memòria als teus companys </a:t>
            </a:r>
            <a:r>
              <a:rPr lang="es-ES" dirty="0" smtClean="0"/>
              <a:t>i </a:t>
            </a:r>
            <a:r>
              <a:rPr lang="es-ES" dirty="0" err="1" smtClean="0"/>
              <a:t>companyes</a:t>
            </a:r>
            <a:r>
              <a:rPr lang="es-ES" dirty="0" smtClean="0"/>
              <a:t>. </a:t>
            </a:r>
          </a:p>
          <a:p>
            <a:pPr marL="285750" lvl="0" indent="-285750" algn="ctr" rtl="0">
              <a:spcBef>
                <a:spcPts val="0"/>
              </a:spcBef>
              <a:spcAft>
                <a:spcPts val="0"/>
              </a:spcAft>
              <a:buFont typeface="Arial" pitchFamily="34" charset="0"/>
              <a:buChar char="•"/>
            </a:pPr>
            <a:r>
              <a:rPr lang="es-ES" dirty="0" err="1" smtClean="0"/>
              <a:t>Què</a:t>
            </a:r>
            <a:r>
              <a:rPr lang="es-ES" dirty="0" smtClean="0"/>
              <a:t> </a:t>
            </a:r>
            <a:r>
              <a:rPr lang="es-ES" dirty="0" err="1" smtClean="0"/>
              <a:t>estan</a:t>
            </a:r>
            <a:r>
              <a:rPr lang="es-ES" dirty="0" smtClean="0"/>
              <a:t> a </a:t>
            </a:r>
            <a:r>
              <a:rPr lang="es-ES" dirty="0" err="1" smtClean="0"/>
              <a:t>punt</a:t>
            </a:r>
            <a:r>
              <a:rPr lang="es-ES" dirty="0" smtClean="0"/>
              <a:t> de </a:t>
            </a:r>
            <a:r>
              <a:rPr lang="es-ES" dirty="0" err="1" smtClean="0"/>
              <a:t>fer</a:t>
            </a:r>
            <a:r>
              <a:rPr lang="es-ES" dirty="0" smtClean="0"/>
              <a:t> </a:t>
            </a:r>
            <a:r>
              <a:rPr lang="es-ES" dirty="0" err="1" smtClean="0"/>
              <a:t>els</a:t>
            </a:r>
            <a:r>
              <a:rPr lang="es-ES" dirty="0" smtClean="0"/>
              <a:t> dos </a:t>
            </a:r>
            <a:r>
              <a:rPr lang="es-ES" dirty="0" err="1" smtClean="0"/>
              <a:t>homes</a:t>
            </a:r>
            <a:r>
              <a:rPr lang="es-ES" dirty="0" smtClean="0"/>
              <a:t>?</a:t>
            </a:r>
          </a:p>
          <a:p>
            <a:pPr marL="285750" lvl="0" indent="-285750" algn="ctr" rtl="0">
              <a:spcBef>
                <a:spcPts val="0"/>
              </a:spcBef>
              <a:spcAft>
                <a:spcPts val="0"/>
              </a:spcAft>
              <a:buFont typeface="Arial" pitchFamily="34" charset="0"/>
              <a:buChar char="•"/>
            </a:pPr>
            <a:r>
              <a:rPr lang="es-ES" dirty="0" err="1" smtClean="0"/>
              <a:t>Què</a:t>
            </a:r>
            <a:r>
              <a:rPr lang="es-ES" dirty="0" smtClean="0"/>
              <a:t> fa la </a:t>
            </a:r>
            <a:r>
              <a:rPr lang="es-ES" dirty="0" err="1" smtClean="0"/>
              <a:t>noia</a:t>
            </a:r>
            <a:r>
              <a:rPr lang="es-ES" dirty="0" smtClean="0"/>
              <a:t> que </a:t>
            </a:r>
            <a:r>
              <a:rPr lang="es-ES" dirty="0" err="1" smtClean="0"/>
              <a:t>està</a:t>
            </a:r>
            <a:r>
              <a:rPr lang="es-ES" dirty="0" smtClean="0"/>
              <a:t> a </a:t>
            </a:r>
            <a:r>
              <a:rPr lang="es-ES" dirty="0" err="1" smtClean="0"/>
              <a:t>punt</a:t>
            </a:r>
            <a:r>
              <a:rPr lang="es-ES" dirty="0" smtClean="0"/>
              <a:t> de ser </a:t>
            </a:r>
            <a:r>
              <a:rPr lang="es-ES" dirty="0" err="1" smtClean="0"/>
              <a:t>ferida</a:t>
            </a:r>
            <a:r>
              <a:rPr lang="es-ES" dirty="0" smtClean="0"/>
              <a:t>? </a:t>
            </a:r>
            <a:r>
              <a:rPr lang="es-ES" dirty="0" err="1" smtClean="0"/>
              <a:t>Com</a:t>
            </a:r>
            <a:r>
              <a:rPr lang="es-ES" dirty="0" smtClean="0"/>
              <a:t> se </a:t>
            </a:r>
            <a:r>
              <a:rPr lang="es-ES" dirty="0" err="1" smtClean="0"/>
              <a:t>sent</a:t>
            </a:r>
            <a:r>
              <a:rPr lang="es-ES" dirty="0" smtClean="0"/>
              <a:t>?</a:t>
            </a:r>
          </a:p>
          <a:p>
            <a:pPr marL="285750" lvl="0" indent="-285750" algn="ctr" rtl="0">
              <a:spcBef>
                <a:spcPts val="0"/>
              </a:spcBef>
              <a:spcAft>
                <a:spcPts val="0"/>
              </a:spcAft>
              <a:buFont typeface="Arial" pitchFamily="34" charset="0"/>
              <a:buChar char="•"/>
            </a:pPr>
            <a:r>
              <a:rPr lang="es-ES" dirty="0" smtClean="0"/>
              <a:t>En el </a:t>
            </a:r>
            <a:r>
              <a:rPr lang="es-ES" dirty="0" err="1" smtClean="0"/>
              <a:t>mirall</a:t>
            </a:r>
            <a:r>
              <a:rPr lang="es-ES" dirty="0"/>
              <a:t> </a:t>
            </a:r>
            <a:r>
              <a:rPr lang="es-ES" dirty="0" smtClean="0"/>
              <a:t>de Jesús, </a:t>
            </a:r>
            <a:r>
              <a:rPr lang="es-ES" dirty="0" err="1" smtClean="0"/>
              <a:t>què</a:t>
            </a:r>
            <a:r>
              <a:rPr lang="es-ES" dirty="0" smtClean="0"/>
              <a:t> </a:t>
            </a:r>
            <a:r>
              <a:rPr lang="es-ES" dirty="0" err="1" smtClean="0"/>
              <a:t>els</a:t>
            </a:r>
            <a:r>
              <a:rPr lang="es-ES" dirty="0" smtClean="0"/>
              <a:t> hi </a:t>
            </a:r>
            <a:r>
              <a:rPr lang="es-ES" dirty="0" err="1" smtClean="0"/>
              <a:t>ensenya</a:t>
            </a:r>
            <a:r>
              <a:rPr lang="es-ES" dirty="0" smtClean="0"/>
              <a:t> </a:t>
            </a:r>
            <a:r>
              <a:rPr lang="es-ES" dirty="0" err="1" smtClean="0"/>
              <a:t>als</a:t>
            </a:r>
            <a:r>
              <a:rPr lang="es-ES" dirty="0" smtClean="0"/>
              <a:t> </a:t>
            </a:r>
            <a:r>
              <a:rPr lang="es-ES" dirty="0" err="1" smtClean="0"/>
              <a:t>homes</a:t>
            </a:r>
            <a:r>
              <a:rPr lang="es-ES" dirty="0" smtClean="0"/>
              <a:t>? </a:t>
            </a:r>
            <a:r>
              <a:rPr lang="es-ES" dirty="0" err="1" smtClean="0"/>
              <a:t>Fés</a:t>
            </a:r>
            <a:r>
              <a:rPr lang="es-ES" dirty="0" smtClean="0"/>
              <a:t> </a:t>
            </a:r>
            <a:r>
              <a:rPr lang="es-ES" dirty="0" err="1" smtClean="0"/>
              <a:t>click</a:t>
            </a:r>
            <a:r>
              <a:rPr lang="es-ES" dirty="0" smtClean="0"/>
              <a:t> i </a:t>
            </a:r>
            <a:r>
              <a:rPr lang="es-ES" dirty="0" err="1" smtClean="0"/>
              <a:t>descobriràs</a:t>
            </a:r>
            <a:r>
              <a:rPr lang="es-ES" dirty="0" smtClean="0"/>
              <a:t> la </a:t>
            </a:r>
            <a:r>
              <a:rPr lang="es-ES" dirty="0" err="1" smtClean="0"/>
              <a:t>solució</a:t>
            </a:r>
            <a:r>
              <a:rPr lang="es-ES" dirty="0" smtClean="0"/>
              <a:t>.</a:t>
            </a:r>
            <a:endParaRPr dirty="0"/>
          </a:p>
        </p:txBody>
      </p:sp>
      <p:sp>
        <p:nvSpPr>
          <p:cNvPr id="386" name="385 Rectángulo"/>
          <p:cNvSpPr/>
          <p:nvPr/>
        </p:nvSpPr>
        <p:spPr>
          <a:xfrm>
            <a:off x="353148" y="283779"/>
            <a:ext cx="1519795" cy="372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auhaus 93" pitchFamily="82" charset="0"/>
              </a:rPr>
              <a:t>DIJOUS</a:t>
            </a:r>
            <a:endPar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auhaus 93" pitchFamily="82" charset="0"/>
            </a:endParaRPr>
          </a:p>
        </p:txBody>
      </p:sp>
      <p:pic>
        <p:nvPicPr>
          <p:cNvPr id="1026" name="Picture 2" descr="El que esté libre de pecado tire la primera piedra | Bible stories, Pluto  the dog, Drawing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4333" y1="13758" x2="5000" y2="83221"/>
                        <a14:foregroundMark x1="8167" y1="44966" x2="15500" y2="88591"/>
                        <a14:foregroundMark x1="6333" y1="83893" x2="3500" y2="92282"/>
                        <a14:foregroundMark x1="24667" y1="69799" x2="17333" y2="94966"/>
                        <a14:foregroundMark x1="21667" y1="9060" x2="18833" y2="35570"/>
                        <a14:foregroundMark x1="29500" y1="6040" x2="35500" y2="27181"/>
                        <a14:foregroundMark x1="63833" y1="5705" x2="67167" y2="29195"/>
                        <a14:foregroundMark x1="89667" y1="8054" x2="96667" y2="17450"/>
                        <a14:foregroundMark x1="96500" y1="5705" x2="98167" y2="80872"/>
                        <a14:foregroundMark x1="57167" y1="38255" x2="56833" y2="52013"/>
                        <a14:backgroundMark x1="16833" y1="14430" x2="16833" y2="17114"/>
                      </a14:backgroundRemoval>
                    </a14:imgEffect>
                  </a14:imgLayer>
                </a14:imgProps>
              </a:ext>
              <a:ext uri="{28A0092B-C50C-407E-A947-70E740481C1C}">
                <a14:useLocalDpi xmlns:a14="http://schemas.microsoft.com/office/drawing/2010/main" val="0"/>
              </a:ext>
            </a:extLst>
          </a:blip>
          <a:srcRect/>
          <a:stretch>
            <a:fillRect/>
          </a:stretch>
        </p:blipFill>
        <p:spPr bwMode="auto">
          <a:xfrm>
            <a:off x="1940221" y="1335793"/>
            <a:ext cx="5263560" cy="26142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1 Rectángulo"/>
          <p:cNvSpPr/>
          <p:nvPr/>
        </p:nvSpPr>
        <p:spPr>
          <a:xfrm>
            <a:off x="1962954" y="1115232"/>
            <a:ext cx="5218095" cy="307777"/>
          </a:xfrm>
          <a:prstGeom prst="rect">
            <a:avLst/>
          </a:prstGeom>
        </p:spPr>
        <p:style>
          <a:lnRef idx="1">
            <a:schemeClr val="accent5"/>
          </a:lnRef>
          <a:fillRef idx="2">
            <a:schemeClr val="accent5"/>
          </a:fillRef>
          <a:effectRef idx="1">
            <a:schemeClr val="accent5"/>
          </a:effectRef>
          <a:fontRef idx="minor">
            <a:schemeClr val="dk1"/>
          </a:fontRef>
        </p:style>
        <p:txBody>
          <a:bodyPr wrap="none" lIns="91440" tIns="45720" rIns="91440" bIns="45720">
            <a:spAutoFit/>
          </a:bodyPr>
          <a:lstStyle/>
          <a:p>
            <a:pPr algn="ctr"/>
            <a:r>
              <a:rPr lang="es-ES"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Goudy Stout" pitchFamily="18" charset="0"/>
              </a:rPr>
              <a:t>La </a:t>
            </a:r>
            <a:r>
              <a:rPr lang="es-ES"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Goudy Stout" pitchFamily="18" charset="0"/>
              </a:rPr>
              <a:t>llum</a:t>
            </a:r>
            <a:r>
              <a:rPr lang="es-ES"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Goudy Stout" pitchFamily="18" charset="0"/>
              </a:rPr>
              <a:t> </a:t>
            </a:r>
            <a:r>
              <a:rPr lang="es-ES"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Goudy Stout" pitchFamily="18" charset="0"/>
              </a:rPr>
              <a:t>dels</a:t>
            </a:r>
            <a:r>
              <a:rPr lang="es-ES"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Goudy Stout" pitchFamily="18" charset="0"/>
              </a:rPr>
              <a:t> </a:t>
            </a:r>
            <a:r>
              <a:rPr lang="es-ES"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Goudy Stout" pitchFamily="18" charset="0"/>
              </a:rPr>
              <a:t>seus</a:t>
            </a:r>
            <a:r>
              <a:rPr lang="es-ES"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Goudy Stout" pitchFamily="18" charset="0"/>
              </a:rPr>
              <a:t> </a:t>
            </a:r>
            <a:r>
              <a:rPr lang="es-ES"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Goudy Stout" pitchFamily="18" charset="0"/>
              </a:rPr>
              <a:t>cors</a:t>
            </a:r>
            <a:endParaRPr lang="es-ES"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Goudy Stout"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3"/>
        <p:cNvGrpSpPr/>
        <p:nvPr/>
      </p:nvGrpSpPr>
      <p:grpSpPr>
        <a:xfrm>
          <a:off x="0" y="0"/>
          <a:ext cx="0" cy="0"/>
          <a:chOff x="0" y="0"/>
          <a:chExt cx="0" cy="0"/>
        </a:xfrm>
      </p:grpSpPr>
      <p:sp>
        <p:nvSpPr>
          <p:cNvPr id="1524" name="Google Shape;1524;p43"/>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FEM COM JESÚS!</a:t>
            </a:r>
            <a:endParaRPr dirty="0"/>
          </a:p>
        </p:txBody>
      </p:sp>
      <p:sp>
        <p:nvSpPr>
          <p:cNvPr id="1525" name="Google Shape;1525;p43"/>
          <p:cNvSpPr/>
          <p:nvPr/>
        </p:nvSpPr>
        <p:spPr>
          <a:xfrm>
            <a:off x="1322827" y="1566013"/>
            <a:ext cx="506100" cy="1472700"/>
          </a:xfrm>
          <a:prstGeom prst="rect">
            <a:avLst/>
          </a:prstGeom>
          <a:solidFill>
            <a:srgbClr val="6F41B4">
              <a:alpha val="1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dirty="0">
              <a:solidFill>
                <a:schemeClr val="dk1"/>
              </a:solidFill>
              <a:latin typeface="Fondamento"/>
              <a:ea typeface="Fondamento"/>
              <a:cs typeface="Fondamento"/>
              <a:sym typeface="Fondamento"/>
            </a:endParaRPr>
          </a:p>
        </p:txBody>
      </p:sp>
      <p:sp>
        <p:nvSpPr>
          <p:cNvPr id="1526" name="Google Shape;1526;p43"/>
          <p:cNvSpPr/>
          <p:nvPr/>
        </p:nvSpPr>
        <p:spPr>
          <a:xfrm>
            <a:off x="3320242" y="1566013"/>
            <a:ext cx="506100" cy="1472700"/>
          </a:xfrm>
          <a:prstGeom prst="rect">
            <a:avLst/>
          </a:prstGeom>
          <a:solidFill>
            <a:srgbClr val="6F41B4">
              <a:alpha val="1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dirty="0">
              <a:solidFill>
                <a:schemeClr val="dk1"/>
              </a:solidFill>
              <a:latin typeface="Fondamento"/>
              <a:ea typeface="Fondamento"/>
              <a:cs typeface="Fondamento"/>
              <a:sym typeface="Fondamento"/>
            </a:endParaRPr>
          </a:p>
        </p:txBody>
      </p:sp>
      <p:sp>
        <p:nvSpPr>
          <p:cNvPr id="1527" name="Google Shape;1527;p43"/>
          <p:cNvSpPr/>
          <p:nvPr/>
        </p:nvSpPr>
        <p:spPr>
          <a:xfrm>
            <a:off x="5317658" y="1566013"/>
            <a:ext cx="506100" cy="1472700"/>
          </a:xfrm>
          <a:prstGeom prst="rect">
            <a:avLst/>
          </a:prstGeom>
          <a:solidFill>
            <a:srgbClr val="6F41B4">
              <a:alpha val="1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dirty="0">
              <a:solidFill>
                <a:schemeClr val="dk1"/>
              </a:solidFill>
              <a:latin typeface="Fondamento"/>
              <a:ea typeface="Fondamento"/>
              <a:cs typeface="Fondamento"/>
              <a:sym typeface="Fondamento"/>
            </a:endParaRPr>
          </a:p>
        </p:txBody>
      </p:sp>
      <p:sp>
        <p:nvSpPr>
          <p:cNvPr id="1528" name="Google Shape;1528;p43"/>
          <p:cNvSpPr/>
          <p:nvPr/>
        </p:nvSpPr>
        <p:spPr>
          <a:xfrm>
            <a:off x="7315073" y="1566013"/>
            <a:ext cx="506100" cy="1472700"/>
          </a:xfrm>
          <a:prstGeom prst="rect">
            <a:avLst/>
          </a:prstGeom>
          <a:solidFill>
            <a:srgbClr val="6F41B4">
              <a:alpha val="1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dirty="0">
              <a:solidFill>
                <a:schemeClr val="dk1"/>
              </a:solidFill>
              <a:latin typeface="Fondamento"/>
              <a:ea typeface="Fondamento"/>
              <a:cs typeface="Fondamento"/>
              <a:sym typeface="Fondamento"/>
            </a:endParaRPr>
          </a:p>
        </p:txBody>
      </p:sp>
      <p:cxnSp>
        <p:nvCxnSpPr>
          <p:cNvPr id="1529" name="Google Shape;1529;p43"/>
          <p:cNvCxnSpPr>
            <a:stCxn id="1525" idx="3"/>
            <a:endCxn id="1526" idx="1"/>
          </p:cNvCxnSpPr>
          <p:nvPr/>
        </p:nvCxnSpPr>
        <p:spPr>
          <a:xfrm>
            <a:off x="1828927" y="2302363"/>
            <a:ext cx="1491300" cy="0"/>
          </a:xfrm>
          <a:prstGeom prst="straightConnector1">
            <a:avLst/>
          </a:prstGeom>
          <a:noFill/>
          <a:ln w="19050" cap="flat" cmpd="sng">
            <a:solidFill>
              <a:schemeClr val="dk1"/>
            </a:solidFill>
            <a:prstDash val="solid"/>
            <a:round/>
            <a:headEnd type="none" w="med" len="med"/>
            <a:tailEnd type="none" w="med" len="med"/>
          </a:ln>
        </p:spPr>
      </p:cxnSp>
      <p:cxnSp>
        <p:nvCxnSpPr>
          <p:cNvPr id="1530" name="Google Shape;1530;p43"/>
          <p:cNvCxnSpPr>
            <a:stCxn id="1526" idx="3"/>
            <a:endCxn id="1527" idx="1"/>
          </p:cNvCxnSpPr>
          <p:nvPr/>
        </p:nvCxnSpPr>
        <p:spPr>
          <a:xfrm>
            <a:off x="3826342" y="2302363"/>
            <a:ext cx="1491300" cy="0"/>
          </a:xfrm>
          <a:prstGeom prst="straightConnector1">
            <a:avLst/>
          </a:prstGeom>
          <a:noFill/>
          <a:ln w="19050" cap="flat" cmpd="sng">
            <a:solidFill>
              <a:schemeClr val="dk1"/>
            </a:solidFill>
            <a:prstDash val="solid"/>
            <a:round/>
            <a:headEnd type="none" w="med" len="med"/>
            <a:tailEnd type="none" w="med" len="med"/>
          </a:ln>
        </p:spPr>
      </p:cxnSp>
      <p:cxnSp>
        <p:nvCxnSpPr>
          <p:cNvPr id="1531" name="Google Shape;1531;p43"/>
          <p:cNvCxnSpPr>
            <a:stCxn id="1527" idx="3"/>
            <a:endCxn id="1528" idx="1"/>
          </p:cNvCxnSpPr>
          <p:nvPr/>
        </p:nvCxnSpPr>
        <p:spPr>
          <a:xfrm>
            <a:off x="5823758" y="2302363"/>
            <a:ext cx="1491300" cy="0"/>
          </a:xfrm>
          <a:prstGeom prst="straightConnector1">
            <a:avLst/>
          </a:prstGeom>
          <a:noFill/>
          <a:ln w="19050" cap="flat" cmpd="sng">
            <a:solidFill>
              <a:schemeClr val="dk1"/>
            </a:solidFill>
            <a:prstDash val="solid"/>
            <a:round/>
            <a:headEnd type="none" w="med" len="med"/>
            <a:tailEnd type="none" w="med" len="med"/>
          </a:ln>
        </p:spPr>
      </p:cxnSp>
      <p:sp>
        <p:nvSpPr>
          <p:cNvPr id="1533" name="Google Shape;1533;p43"/>
          <p:cNvSpPr txBox="1"/>
          <p:nvPr/>
        </p:nvSpPr>
        <p:spPr>
          <a:xfrm>
            <a:off x="713227" y="3706100"/>
            <a:ext cx="17253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chemeClr val="dk1"/>
                </a:solidFill>
                <a:latin typeface="Barlow"/>
                <a:ea typeface="Barlow"/>
                <a:cs typeface="Barlow"/>
                <a:sym typeface="Barlow"/>
              </a:rPr>
              <a:t>Quan algú se’n rigui de l’error d’un company i/o companya.</a:t>
            </a:r>
            <a:endParaRPr dirty="0">
              <a:solidFill>
                <a:schemeClr val="dk1"/>
              </a:solidFill>
              <a:latin typeface="Barlow"/>
              <a:ea typeface="Barlow"/>
              <a:cs typeface="Barlow"/>
              <a:sym typeface="Barlow"/>
            </a:endParaRPr>
          </a:p>
        </p:txBody>
      </p:sp>
      <p:sp>
        <p:nvSpPr>
          <p:cNvPr id="1535" name="Google Shape;1535;p43"/>
          <p:cNvSpPr txBox="1"/>
          <p:nvPr/>
        </p:nvSpPr>
        <p:spPr>
          <a:xfrm>
            <a:off x="2710642" y="3706100"/>
            <a:ext cx="17253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chemeClr val="dk1"/>
                </a:solidFill>
                <a:latin typeface="Barlow"/>
                <a:ea typeface="Barlow"/>
                <a:cs typeface="Barlow"/>
                <a:sym typeface="Barlow"/>
              </a:rPr>
              <a:t>Quan algú faci burla de què a cert nen o nena li costa fer alguna cosa.</a:t>
            </a:r>
            <a:endParaRPr dirty="0">
              <a:solidFill>
                <a:schemeClr val="dk1"/>
              </a:solidFill>
              <a:latin typeface="Barlow"/>
              <a:ea typeface="Barlow"/>
              <a:cs typeface="Barlow"/>
              <a:sym typeface="Barlow"/>
            </a:endParaRPr>
          </a:p>
        </p:txBody>
      </p:sp>
      <p:sp>
        <p:nvSpPr>
          <p:cNvPr id="1537" name="Google Shape;1537;p43"/>
          <p:cNvSpPr txBox="1"/>
          <p:nvPr/>
        </p:nvSpPr>
        <p:spPr>
          <a:xfrm>
            <a:off x="4708058" y="3706100"/>
            <a:ext cx="17253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chemeClr val="dk1"/>
                </a:solidFill>
                <a:latin typeface="Barlow"/>
                <a:ea typeface="Barlow"/>
                <a:cs typeface="Barlow"/>
                <a:sym typeface="Barlow"/>
              </a:rPr>
              <a:t>Quan algú pensi que a algun company i/o companya no se li dóna bé res. </a:t>
            </a:r>
            <a:endParaRPr dirty="0">
              <a:solidFill>
                <a:schemeClr val="dk1"/>
              </a:solidFill>
              <a:latin typeface="Barlow"/>
              <a:ea typeface="Barlow"/>
              <a:cs typeface="Barlow"/>
              <a:sym typeface="Barlow"/>
            </a:endParaRPr>
          </a:p>
        </p:txBody>
      </p:sp>
      <p:sp>
        <p:nvSpPr>
          <p:cNvPr id="1539" name="Google Shape;1539;p43"/>
          <p:cNvSpPr txBox="1"/>
          <p:nvPr/>
        </p:nvSpPr>
        <p:spPr>
          <a:xfrm>
            <a:off x="6705473" y="3706100"/>
            <a:ext cx="17253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S_tradnl" dirty="0" err="1" smtClean="0">
                <a:solidFill>
                  <a:schemeClr val="dk1"/>
                </a:solidFill>
                <a:latin typeface="Barlow"/>
                <a:ea typeface="Barlow"/>
                <a:cs typeface="Barlow"/>
                <a:sym typeface="Barlow"/>
              </a:rPr>
              <a:t>Quan</a:t>
            </a:r>
            <a:r>
              <a:rPr lang="es-ES_tradnl" dirty="0" smtClean="0">
                <a:solidFill>
                  <a:schemeClr val="dk1"/>
                </a:solidFill>
                <a:latin typeface="Barlow"/>
                <a:ea typeface="Barlow"/>
                <a:cs typeface="Barlow"/>
                <a:sym typeface="Barlow"/>
              </a:rPr>
              <a:t> un </a:t>
            </a:r>
            <a:r>
              <a:rPr lang="es-ES_tradnl" dirty="0" err="1" smtClean="0">
                <a:solidFill>
                  <a:schemeClr val="dk1"/>
                </a:solidFill>
                <a:latin typeface="Barlow"/>
                <a:ea typeface="Barlow"/>
                <a:cs typeface="Barlow"/>
                <a:sym typeface="Barlow"/>
              </a:rPr>
              <a:t>grup</a:t>
            </a:r>
            <a:r>
              <a:rPr lang="es-ES_tradnl" dirty="0" smtClean="0">
                <a:solidFill>
                  <a:schemeClr val="dk1"/>
                </a:solidFill>
                <a:latin typeface="Barlow"/>
                <a:ea typeface="Barlow"/>
                <a:cs typeface="Barlow"/>
                <a:sym typeface="Barlow"/>
              </a:rPr>
              <a:t> de persones </a:t>
            </a:r>
            <a:r>
              <a:rPr lang="es-ES_tradnl" dirty="0" err="1" smtClean="0">
                <a:solidFill>
                  <a:schemeClr val="dk1"/>
                </a:solidFill>
                <a:latin typeface="Barlow"/>
                <a:ea typeface="Barlow"/>
                <a:cs typeface="Barlow"/>
                <a:sym typeface="Barlow"/>
              </a:rPr>
              <a:t>aparti</a:t>
            </a:r>
            <a:r>
              <a:rPr lang="es-ES_tradnl" dirty="0" smtClean="0">
                <a:solidFill>
                  <a:schemeClr val="dk1"/>
                </a:solidFill>
                <a:latin typeface="Barlow"/>
                <a:ea typeface="Barlow"/>
                <a:cs typeface="Barlow"/>
                <a:sym typeface="Barlow"/>
              </a:rPr>
              <a:t> a un </a:t>
            </a:r>
            <a:r>
              <a:rPr lang="es-ES_tradnl" dirty="0" err="1" smtClean="0">
                <a:solidFill>
                  <a:schemeClr val="dk1"/>
                </a:solidFill>
                <a:latin typeface="Barlow"/>
                <a:ea typeface="Barlow"/>
                <a:cs typeface="Barlow"/>
                <a:sym typeface="Barlow"/>
              </a:rPr>
              <a:t>company</a:t>
            </a:r>
            <a:r>
              <a:rPr lang="es-ES_tradnl" dirty="0" smtClean="0">
                <a:solidFill>
                  <a:schemeClr val="dk1"/>
                </a:solidFill>
                <a:latin typeface="Barlow"/>
                <a:ea typeface="Barlow"/>
                <a:cs typeface="Barlow"/>
                <a:sym typeface="Barlow"/>
              </a:rPr>
              <a:t> i/o </a:t>
            </a:r>
            <a:r>
              <a:rPr lang="es-ES_tradnl" dirty="0" err="1" smtClean="0">
                <a:solidFill>
                  <a:schemeClr val="dk1"/>
                </a:solidFill>
                <a:latin typeface="Barlow"/>
                <a:ea typeface="Barlow"/>
                <a:cs typeface="Barlow"/>
                <a:sym typeface="Barlow"/>
              </a:rPr>
              <a:t>companya</a:t>
            </a:r>
            <a:r>
              <a:rPr lang="es-ES_tradnl" dirty="0" smtClean="0">
                <a:solidFill>
                  <a:schemeClr val="dk1"/>
                </a:solidFill>
                <a:latin typeface="Barlow"/>
                <a:ea typeface="Barlow"/>
                <a:cs typeface="Barlow"/>
                <a:sym typeface="Barlow"/>
              </a:rPr>
              <a:t>.</a:t>
            </a:r>
            <a:endParaRPr dirty="0">
              <a:solidFill>
                <a:schemeClr val="dk1"/>
              </a:solidFill>
              <a:latin typeface="Barlow"/>
              <a:ea typeface="Barlow"/>
              <a:cs typeface="Barlow"/>
              <a:sym typeface="Barlow"/>
            </a:endParaRPr>
          </a:p>
        </p:txBody>
      </p:sp>
      <p:cxnSp>
        <p:nvCxnSpPr>
          <p:cNvPr id="1540" name="Google Shape;1540;p43"/>
          <p:cNvCxnSpPr>
            <a:stCxn id="1526" idx="2"/>
          </p:cNvCxnSpPr>
          <p:nvPr/>
        </p:nvCxnSpPr>
        <p:spPr>
          <a:xfrm>
            <a:off x="3573292" y="3038713"/>
            <a:ext cx="0" cy="342000"/>
          </a:xfrm>
          <a:prstGeom prst="straightConnector1">
            <a:avLst/>
          </a:prstGeom>
          <a:noFill/>
          <a:ln w="19050" cap="flat" cmpd="sng">
            <a:solidFill>
              <a:schemeClr val="dk1"/>
            </a:solidFill>
            <a:prstDash val="solid"/>
            <a:round/>
            <a:headEnd type="none" w="med" len="med"/>
            <a:tailEnd type="none" w="med" len="med"/>
          </a:ln>
        </p:spPr>
      </p:cxnSp>
      <p:cxnSp>
        <p:nvCxnSpPr>
          <p:cNvPr id="1541" name="Google Shape;1541;p43"/>
          <p:cNvCxnSpPr>
            <a:stCxn id="1527" idx="2"/>
          </p:cNvCxnSpPr>
          <p:nvPr/>
        </p:nvCxnSpPr>
        <p:spPr>
          <a:xfrm>
            <a:off x="5570708" y="3038713"/>
            <a:ext cx="0" cy="342000"/>
          </a:xfrm>
          <a:prstGeom prst="straightConnector1">
            <a:avLst/>
          </a:prstGeom>
          <a:noFill/>
          <a:ln w="19050" cap="flat" cmpd="sng">
            <a:solidFill>
              <a:schemeClr val="dk1"/>
            </a:solidFill>
            <a:prstDash val="solid"/>
            <a:round/>
            <a:headEnd type="none" w="med" len="med"/>
            <a:tailEnd type="none" w="med" len="med"/>
          </a:ln>
        </p:spPr>
      </p:cxnSp>
      <p:cxnSp>
        <p:nvCxnSpPr>
          <p:cNvPr id="1542" name="Google Shape;1542;p43"/>
          <p:cNvCxnSpPr>
            <a:stCxn id="1528" idx="2"/>
          </p:cNvCxnSpPr>
          <p:nvPr/>
        </p:nvCxnSpPr>
        <p:spPr>
          <a:xfrm>
            <a:off x="7568123" y="3038713"/>
            <a:ext cx="0" cy="342000"/>
          </a:xfrm>
          <a:prstGeom prst="straightConnector1">
            <a:avLst/>
          </a:prstGeom>
          <a:noFill/>
          <a:ln w="19050" cap="flat" cmpd="sng">
            <a:solidFill>
              <a:schemeClr val="dk1"/>
            </a:solidFill>
            <a:prstDash val="solid"/>
            <a:round/>
            <a:headEnd type="none" w="med" len="med"/>
            <a:tailEnd type="none" w="med" len="med"/>
          </a:ln>
        </p:spPr>
      </p:cxnSp>
      <p:cxnSp>
        <p:nvCxnSpPr>
          <p:cNvPr id="1543" name="Google Shape;1543;p43"/>
          <p:cNvCxnSpPr>
            <a:endCxn id="1525" idx="2"/>
          </p:cNvCxnSpPr>
          <p:nvPr/>
        </p:nvCxnSpPr>
        <p:spPr>
          <a:xfrm rot="10800000">
            <a:off x="1575877" y="3038650"/>
            <a:ext cx="0" cy="342000"/>
          </a:xfrm>
          <a:prstGeom prst="straightConnector1">
            <a:avLst/>
          </a:prstGeom>
          <a:noFill/>
          <a:ln w="19050" cap="flat" cmpd="sng">
            <a:solidFill>
              <a:schemeClr val="dk1"/>
            </a:solidFill>
            <a:prstDash val="solid"/>
            <a:round/>
            <a:headEnd type="none" w="med" len="med"/>
            <a:tailEnd type="none" w="med" len="med"/>
          </a:ln>
        </p:spPr>
      </p:cxnSp>
      <p:sp>
        <p:nvSpPr>
          <p:cNvPr id="22" name="21 Rectángulo"/>
          <p:cNvSpPr/>
          <p:nvPr/>
        </p:nvSpPr>
        <p:spPr>
          <a:xfrm>
            <a:off x="353148" y="283779"/>
            <a:ext cx="1519795" cy="372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auhaus 93" pitchFamily="82" charset="0"/>
              </a:rPr>
              <a:t>DIVENDRES</a:t>
            </a:r>
            <a:endPar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auhaus 93" pitchFamily="82" charset="0"/>
            </a:endParaRPr>
          </a:p>
        </p:txBody>
      </p:sp>
      <p:sp>
        <p:nvSpPr>
          <p:cNvPr id="23" name="Google Shape;1615;p47"/>
          <p:cNvSpPr txBox="1">
            <a:spLocks/>
          </p:cNvSpPr>
          <p:nvPr/>
        </p:nvSpPr>
        <p:spPr>
          <a:xfrm>
            <a:off x="1044458" y="937587"/>
            <a:ext cx="7055068" cy="66499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dirty="0" err="1" smtClean="0">
                <a:solidFill>
                  <a:schemeClr val="accent4"/>
                </a:solidFill>
                <a:latin typeface="Barlow" charset="0"/>
              </a:rPr>
              <a:t>Pensem</a:t>
            </a:r>
            <a:r>
              <a:rPr lang="es-ES" dirty="0" smtClean="0">
                <a:solidFill>
                  <a:schemeClr val="accent4"/>
                </a:solidFill>
                <a:latin typeface="Barlow" charset="0"/>
              </a:rPr>
              <a:t> en </a:t>
            </a:r>
            <a:r>
              <a:rPr lang="es-ES" dirty="0" err="1" smtClean="0">
                <a:solidFill>
                  <a:schemeClr val="accent4"/>
                </a:solidFill>
                <a:latin typeface="Barlow" charset="0"/>
              </a:rPr>
              <a:t>moments</a:t>
            </a:r>
            <a:r>
              <a:rPr lang="es-ES" dirty="0" smtClean="0">
                <a:solidFill>
                  <a:schemeClr val="accent4"/>
                </a:solidFill>
                <a:latin typeface="Barlow" charset="0"/>
              </a:rPr>
              <a:t> del </a:t>
            </a:r>
            <a:r>
              <a:rPr lang="es-ES" dirty="0" err="1" smtClean="0">
                <a:solidFill>
                  <a:schemeClr val="accent4"/>
                </a:solidFill>
                <a:latin typeface="Barlow" charset="0"/>
              </a:rPr>
              <a:t>nostre</a:t>
            </a:r>
            <a:r>
              <a:rPr lang="es-ES" dirty="0" smtClean="0">
                <a:solidFill>
                  <a:schemeClr val="accent4"/>
                </a:solidFill>
                <a:latin typeface="Barlow" charset="0"/>
              </a:rPr>
              <a:t> </a:t>
            </a:r>
            <a:r>
              <a:rPr lang="es-ES" dirty="0" err="1" smtClean="0">
                <a:solidFill>
                  <a:schemeClr val="accent4"/>
                </a:solidFill>
                <a:latin typeface="Barlow" charset="0"/>
              </a:rPr>
              <a:t>dia</a:t>
            </a:r>
            <a:r>
              <a:rPr lang="es-ES" dirty="0" smtClean="0">
                <a:solidFill>
                  <a:schemeClr val="accent4"/>
                </a:solidFill>
                <a:latin typeface="Barlow" charset="0"/>
              </a:rPr>
              <a:t> a </a:t>
            </a:r>
            <a:r>
              <a:rPr lang="es-ES" dirty="0" err="1" smtClean="0">
                <a:solidFill>
                  <a:schemeClr val="accent4"/>
                </a:solidFill>
                <a:latin typeface="Barlow" charset="0"/>
              </a:rPr>
              <a:t>dia</a:t>
            </a:r>
            <a:r>
              <a:rPr lang="es-ES" dirty="0" smtClean="0">
                <a:solidFill>
                  <a:schemeClr val="accent4"/>
                </a:solidFill>
                <a:latin typeface="Barlow" charset="0"/>
              </a:rPr>
              <a:t>, en </a:t>
            </a:r>
            <a:r>
              <a:rPr lang="es-ES" dirty="0" err="1" smtClean="0">
                <a:solidFill>
                  <a:schemeClr val="accent4"/>
                </a:solidFill>
                <a:latin typeface="Barlow" charset="0"/>
              </a:rPr>
              <a:t>què</a:t>
            </a:r>
            <a:r>
              <a:rPr lang="es-ES" dirty="0" smtClean="0">
                <a:solidFill>
                  <a:schemeClr val="accent4"/>
                </a:solidFill>
                <a:latin typeface="Barlow" charset="0"/>
              </a:rPr>
              <a:t> </a:t>
            </a:r>
            <a:r>
              <a:rPr lang="es-ES" dirty="0" err="1" smtClean="0">
                <a:solidFill>
                  <a:schemeClr val="accent4"/>
                </a:solidFill>
                <a:latin typeface="Barlow" charset="0"/>
              </a:rPr>
              <a:t>poguem</a:t>
            </a:r>
            <a:r>
              <a:rPr lang="es-ES" dirty="0" smtClean="0">
                <a:solidFill>
                  <a:schemeClr val="accent4"/>
                </a:solidFill>
                <a:latin typeface="Barlow" charset="0"/>
              </a:rPr>
              <a:t> </a:t>
            </a:r>
            <a:r>
              <a:rPr lang="es-ES" dirty="0" err="1" smtClean="0">
                <a:solidFill>
                  <a:schemeClr val="accent4"/>
                </a:solidFill>
                <a:latin typeface="Barlow" charset="0"/>
              </a:rPr>
              <a:t>fer</a:t>
            </a:r>
            <a:r>
              <a:rPr lang="es-ES" dirty="0" smtClean="0">
                <a:solidFill>
                  <a:schemeClr val="accent4"/>
                </a:solidFill>
                <a:latin typeface="Barlow" charset="0"/>
              </a:rPr>
              <a:t> un </a:t>
            </a:r>
            <a:r>
              <a:rPr lang="es-ES" dirty="0" err="1" smtClean="0">
                <a:solidFill>
                  <a:schemeClr val="accent4"/>
                </a:solidFill>
                <a:latin typeface="Barlow" charset="0"/>
              </a:rPr>
              <a:t>gest</a:t>
            </a:r>
            <a:r>
              <a:rPr lang="es-ES" dirty="0" smtClean="0">
                <a:solidFill>
                  <a:schemeClr val="accent4"/>
                </a:solidFill>
                <a:latin typeface="Barlow" charset="0"/>
              </a:rPr>
              <a:t> similar a </a:t>
            </a:r>
            <a:r>
              <a:rPr lang="es-ES" dirty="0" err="1" smtClean="0">
                <a:solidFill>
                  <a:schemeClr val="accent4"/>
                </a:solidFill>
                <a:latin typeface="Barlow" charset="0"/>
              </a:rPr>
              <a:t>aquell</a:t>
            </a:r>
            <a:r>
              <a:rPr lang="es-ES" dirty="0" smtClean="0">
                <a:solidFill>
                  <a:schemeClr val="accent4"/>
                </a:solidFill>
                <a:latin typeface="Barlow" charset="0"/>
              </a:rPr>
              <a:t> que va </a:t>
            </a:r>
            <a:r>
              <a:rPr lang="es-ES" dirty="0" err="1" smtClean="0">
                <a:solidFill>
                  <a:schemeClr val="accent4"/>
                </a:solidFill>
                <a:latin typeface="Barlow" charset="0"/>
              </a:rPr>
              <a:t>tenir</a:t>
            </a:r>
            <a:r>
              <a:rPr lang="es-ES" dirty="0" smtClean="0">
                <a:solidFill>
                  <a:schemeClr val="accent4"/>
                </a:solidFill>
                <a:latin typeface="Barlow" charset="0"/>
              </a:rPr>
              <a:t> Jesús </a:t>
            </a:r>
            <a:r>
              <a:rPr lang="es-ES" dirty="0" err="1" smtClean="0">
                <a:solidFill>
                  <a:schemeClr val="accent4"/>
                </a:solidFill>
                <a:latin typeface="Barlow" charset="0"/>
              </a:rPr>
              <a:t>amb</a:t>
            </a:r>
            <a:r>
              <a:rPr lang="es-ES" dirty="0" smtClean="0">
                <a:solidFill>
                  <a:schemeClr val="accent4"/>
                </a:solidFill>
                <a:latin typeface="Barlow" charset="0"/>
              </a:rPr>
              <a:t> la </a:t>
            </a:r>
            <a:r>
              <a:rPr lang="es-ES" dirty="0" err="1" smtClean="0">
                <a:solidFill>
                  <a:schemeClr val="accent4"/>
                </a:solidFill>
                <a:latin typeface="Barlow" charset="0"/>
              </a:rPr>
              <a:t>noia</a:t>
            </a:r>
            <a:r>
              <a:rPr lang="es-ES" dirty="0" smtClean="0">
                <a:solidFill>
                  <a:schemeClr val="accent4"/>
                </a:solidFill>
                <a:latin typeface="Barlow" charset="0"/>
              </a:rPr>
              <a:t>.</a:t>
            </a:r>
            <a:endParaRPr lang="es-ES" dirty="0">
              <a:solidFill>
                <a:schemeClr val="accent4"/>
              </a:solidFill>
              <a:latin typeface="Barlow" charset="0"/>
            </a:endParaRPr>
          </a:p>
        </p:txBody>
      </p:sp>
      <p:pic>
        <p:nvPicPr>
          <p:cNvPr id="2050" name="Picture 2" descr="Niño riéndose de otro niño | Vector Premiu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29553" y1="22667" x2="14537" y2="74857"/>
                        <a14:foregroundMark x1="32268" y1="22667" x2="19329" y2="27048"/>
                        <a14:foregroundMark x1="43930" y1="31429" x2="49681" y2="45524"/>
                        <a14:foregroundMark x1="47125" y1="80190" x2="52396" y2="80381"/>
                        <a14:foregroundMark x1="61502" y1="82667" x2="58786" y2="91619"/>
                        <a14:foregroundMark x1="54153" y1="78476" x2="54153" y2="78476"/>
                        <a14:foregroundMark x1="54792" y1="77524" x2="54633" y2="79619"/>
                        <a14:foregroundMark x1="57987" y1="75048" x2="54473" y2="77714"/>
                        <a14:foregroundMark x1="90415" y1="83238" x2="90415" y2="83238"/>
                      </a14:backgroundRemoval>
                    </a14:imgEffect>
                  </a14:imgLayer>
                </a14:imgProps>
              </a:ext>
              <a:ext uri="{28A0092B-C50C-407E-A947-70E740481C1C}">
                <a14:useLocalDpi xmlns:a14="http://schemas.microsoft.com/office/drawing/2010/main" val="0"/>
              </a:ext>
            </a:extLst>
          </a:blip>
          <a:srcRect/>
          <a:stretch>
            <a:fillRect/>
          </a:stretch>
        </p:blipFill>
        <p:spPr bwMode="auto">
          <a:xfrm>
            <a:off x="680398" y="1477681"/>
            <a:ext cx="1790958" cy="15020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os niños burlándose de una chica | Vector Premium"/>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71725" y1="27692" x2="80831" y2="71154"/>
                        <a14:foregroundMark x1="67891" y1="81538" x2="63099" y2="87115"/>
                        <a14:foregroundMark x1="59105" y1="77885" x2="52556" y2="84423"/>
                        <a14:foregroundMark x1="78594" y1="83846" x2="79073" y2="91154"/>
                        <a14:foregroundMark x1="67572" y1="89808" x2="61342" y2="93846"/>
                        <a14:foregroundMark x1="56390" y1="91538" x2="47764" y2="85000"/>
                        <a14:foregroundMark x1="49201" y1="86346" x2="41853" y2="86346"/>
                        <a14:foregroundMark x1="60863" y1="77692" x2="55272" y2="77308"/>
                        <a14:foregroundMark x1="40575" y1="84423" x2="39457" y2="87692"/>
                        <a14:foregroundMark x1="58147" y1="75577" x2="51597" y2="79615"/>
                        <a14:foregroundMark x1="41054" y1="84423" x2="36901" y2="87115"/>
                        <a14:foregroundMark x1="78914" y1="81731" x2="85463" y2="84423"/>
                        <a14:foregroundMark x1="68690" y1="93077" x2="70128" y2="93462"/>
                        <a14:foregroundMark x1="37220" y1="87115" x2="35144" y2="89423"/>
                        <a14:foregroundMark x1="53674" y1="76923" x2="49361" y2="80962"/>
                        <a14:foregroundMark x1="13578" y1="82885" x2="12141" y2="89615"/>
                        <a14:foregroundMark x1="14217" y1="91154" x2="11661" y2="90962"/>
                        <a14:foregroundMark x1="44409" y1="77692" x2="47923" y2="79231"/>
                        <a14:foregroundMark x1="38818" y1="77885" x2="37220" y2="78654"/>
                        <a14:foregroundMark x1="42971" y1="15577" x2="42652" y2="18462"/>
                        <a14:foregroundMark x1="38339" y1="15577" x2="38339" y2="19615"/>
                        <a14:foregroundMark x1="66294" y1="39038" x2="65655" y2="45577"/>
                        <a14:foregroundMark x1="20128" y1="24423" x2="13578" y2="35000"/>
                        <a14:foregroundMark x1="27316" y1="28846" x2="25080" y2="32692"/>
                      </a14:backgroundRemoval>
                    </a14:imgEffect>
                  </a14:imgLayer>
                </a14:imgProps>
              </a:ext>
              <a:ext uri="{28A0092B-C50C-407E-A947-70E740481C1C}">
                <a14:useLocalDpi xmlns:a14="http://schemas.microsoft.com/office/drawing/2010/main" val="0"/>
              </a:ext>
            </a:extLst>
          </a:blip>
          <a:srcRect/>
          <a:stretch>
            <a:fillRect/>
          </a:stretch>
        </p:blipFill>
        <p:spPr bwMode="auto">
          <a:xfrm>
            <a:off x="2839144" y="1819043"/>
            <a:ext cx="1468295" cy="12196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ectores e ilustraciones de Ninos peleando png para descargar gratis |  Freepik"/>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88978" y1="10976" x2="80351" y2="65854"/>
                        <a14:foregroundMark x1="82588" y1="63415" x2="91054" y2="86585"/>
                        <a14:foregroundMark x1="76677" y1="63415" x2="72364" y2="89634"/>
                        <a14:foregroundMark x1="86262" y1="15854" x2="81789" y2="28455"/>
                        <a14:foregroundMark x1="90256" y1="24593" x2="90256" y2="24593"/>
                        <a14:foregroundMark x1="79073" y1="30081" x2="78275" y2="38618"/>
                        <a14:foregroundMark x1="79553" y1="46138" x2="74281" y2="41260"/>
                        <a14:foregroundMark x1="79553" y1="27033" x2="76677" y2="33130"/>
                        <a14:foregroundMark x1="73482" y1="88211" x2="66454" y2="90244"/>
                        <a14:foregroundMark x1="91374" y1="88211" x2="87380" y2="89228"/>
                        <a14:foregroundMark x1="47764" y1="11382" x2="53355" y2="24593"/>
                        <a14:foregroundMark x1="57668" y1="2236" x2="57987" y2="19919"/>
                        <a14:foregroundMark x1="61981" y1="2846" x2="59265" y2="22967"/>
                        <a14:foregroundMark x1="69968" y1="37602" x2="66773" y2="41260"/>
                        <a14:foregroundMark x1="44569" y1="39634" x2="42652" y2="53862"/>
                        <a14:foregroundMark x1="60064" y1="16870" x2="57188" y2="26626"/>
                        <a14:foregroundMark x1="62780" y1="10366" x2="63578" y2="20528"/>
                        <a14:foregroundMark x1="63578" y1="20935" x2="63578" y2="20935"/>
                        <a14:foregroundMark x1="64058" y1="22561" x2="61661" y2="27642"/>
                        <a14:foregroundMark x1="45367" y1="17886" x2="41054" y2="21951"/>
                        <a14:foregroundMark x1="55591" y1="1220" x2="50479" y2="5285"/>
                        <a14:foregroundMark x1="43770" y1="55285" x2="43770" y2="55285"/>
                        <a14:foregroundMark x1="68690" y1="40244" x2="61661" y2="44309"/>
                        <a14:foregroundMark x1="16773" y1="24593" x2="16454" y2="50203"/>
                        <a14:foregroundMark x1="24281" y1="22967" x2="17572" y2="35569"/>
                        <a14:foregroundMark x1="21885" y1="17886" x2="10863" y2="25000"/>
                        <a14:foregroundMark x1="10863" y1="20528" x2="9265" y2="32114"/>
                        <a14:foregroundMark x1="10383" y1="34553" x2="6390" y2="22561"/>
                        <a14:foregroundMark x1="5591" y1="28049" x2="7188" y2="35569"/>
                        <a14:foregroundMark x1="32268" y1="29065" x2="27157" y2="35569"/>
                        <a14:foregroundMark x1="27476" y1="36585" x2="23962" y2="40650"/>
                        <a14:foregroundMark x1="7987" y1="53252" x2="2875" y2="62805"/>
                        <a14:foregroundMark x1="15655" y1="75610" x2="13578" y2="89228"/>
                        <a14:foregroundMark x1="17572" y1="95732" x2="13259" y2="92683"/>
                        <a14:foregroundMark x1="18371" y1="96138" x2="18371" y2="97764"/>
                        <a14:foregroundMark x1="2875" y1="62398" x2="2875" y2="69512"/>
                      </a14:backgroundRemoval>
                    </a14:imgEffect>
                  </a14:imgLayer>
                </a14:imgProps>
              </a:ext>
              <a:ext uri="{28A0092B-C50C-407E-A947-70E740481C1C}">
                <a14:useLocalDpi xmlns:a14="http://schemas.microsoft.com/office/drawing/2010/main" val="0"/>
              </a:ext>
            </a:extLst>
          </a:blip>
          <a:srcRect/>
          <a:stretch>
            <a:fillRect/>
          </a:stretch>
        </p:blipFill>
        <p:spPr bwMode="auto">
          <a:xfrm>
            <a:off x="4812548" y="1833008"/>
            <a:ext cx="1516319" cy="119174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iños burlándose de su amigo | Vector Premium"/>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319" r="99042"/>
                    </a14:imgEffect>
                  </a14:imgLayer>
                </a14:imgProps>
              </a:ext>
              <a:ext uri="{28A0092B-C50C-407E-A947-70E740481C1C}">
                <a14:useLocalDpi xmlns:a14="http://schemas.microsoft.com/office/drawing/2010/main" val="0"/>
              </a:ext>
            </a:extLst>
          </a:blip>
          <a:srcRect/>
          <a:stretch>
            <a:fillRect/>
          </a:stretch>
        </p:blipFill>
        <p:spPr bwMode="auto">
          <a:xfrm>
            <a:off x="6580498" y="1819043"/>
            <a:ext cx="1975250" cy="11327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sh Wednesday by Slidesgo">
  <a:themeElements>
    <a:clrScheme name="Simple Light">
      <a:dk1>
        <a:srgbClr val="55035B"/>
      </a:dk1>
      <a:lt1>
        <a:srgbClr val="F3E6DE"/>
      </a:lt1>
      <a:dk2>
        <a:srgbClr val="FFFFFF"/>
      </a:dk2>
      <a:lt2>
        <a:srgbClr val="C58AB5"/>
      </a:lt2>
      <a:accent1>
        <a:srgbClr val="9A3372"/>
      </a:accent1>
      <a:accent2>
        <a:srgbClr val="A263AF"/>
      </a:accent2>
      <a:accent3>
        <a:srgbClr val="6F41B4"/>
      </a:accent3>
      <a:accent4>
        <a:srgbClr val="755983"/>
      </a:accent4>
      <a:accent5>
        <a:srgbClr val="FFFFFF"/>
      </a:accent5>
      <a:accent6>
        <a:srgbClr val="FFFFFF"/>
      </a:accent6>
      <a:hlink>
        <a:srgbClr val="55035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526</Words>
  <Application>Microsoft Office PowerPoint</Application>
  <PresentationFormat>Presentación en pantalla (16:9)</PresentationFormat>
  <Paragraphs>34</Paragraphs>
  <Slides>7</Slides>
  <Notes>7</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vt:i4>
      </vt:variant>
    </vt:vector>
  </HeadingPairs>
  <TitlesOfParts>
    <vt:vector size="15" baseType="lpstr">
      <vt:lpstr>Arial</vt:lpstr>
      <vt:lpstr>Goudy Stout</vt:lpstr>
      <vt:lpstr>Fondamento</vt:lpstr>
      <vt:lpstr>Raleway</vt:lpstr>
      <vt:lpstr>Calibri</vt:lpstr>
      <vt:lpstr>Barlow</vt:lpstr>
      <vt:lpstr>Bauhaus 93</vt:lpstr>
      <vt:lpstr>Ash Wednesday by Slidesgo</vt:lpstr>
      <vt:lpstr>ACOLLIDA SETMANA 26-1 DE MARÇ</vt:lpstr>
      <vt:lpstr>SAPS PER QUÈ SÓN 40 DIES DE QUARESMA?</vt:lpstr>
      <vt:lpstr>SAPS QUÈ ÉS EL “PINK SHIRT” DAY?</vt:lpstr>
      <vt:lpstr>GEST AMB LA NOIA</vt:lpstr>
      <vt:lpstr>JESÚS ÉS…</vt:lpstr>
      <vt:lpstr>OBSERVEM AQUESTA IMATGE…</vt:lpstr>
      <vt:lpstr>FEM COM JESÚS!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ACOLLIDA SETMANA 13-16 DE FEBRER</dc:title>
  <cp:lastModifiedBy>profeclaret</cp:lastModifiedBy>
  <cp:revision>33</cp:revision>
  <dcterms:modified xsi:type="dcterms:W3CDTF">2024-02-21T15:49:15Z</dcterms:modified>
</cp:coreProperties>
</file>