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8"/>
  </p:notesMasterIdLst>
  <p:sldIdLst>
    <p:sldId id="256" r:id="rId2"/>
    <p:sldId id="280" r:id="rId3"/>
    <p:sldId id="258" r:id="rId4"/>
    <p:sldId id="281" r:id="rId5"/>
    <p:sldId id="282" r:id="rId6"/>
    <p:sldId id="284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F95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C5AA76C-DBEE-47A2-83BF-2BA1DD39BF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5942F196-E9AB-4178-9B39-6BF87D0E0EA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656" y="-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8947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0676d8e3d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0676d8e3d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100b10bd4da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100b10bd4da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188925"/>
            <a:ext cx="5924400" cy="12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02100" y="2836475"/>
            <a:ext cx="2875500" cy="2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21283" y="253791"/>
            <a:ext cx="8716887" cy="4655650"/>
            <a:chOff x="221283" y="253791"/>
            <a:chExt cx="8716887" cy="4655650"/>
          </a:xfrm>
        </p:grpSpPr>
        <p:sp>
          <p:nvSpPr>
            <p:cNvPr id="12" name="Google Shape;12;p2"/>
            <p:cNvSpPr/>
            <p:nvPr/>
          </p:nvSpPr>
          <p:spPr>
            <a:xfrm>
              <a:off x="332564" y="310088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00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6"/>
                    <a:pt x="1266" y="13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04258" y="4804148"/>
              <a:ext cx="46089" cy="46854"/>
            </a:xfrm>
            <a:custGeom>
              <a:avLst/>
              <a:gdLst/>
              <a:ahLst/>
              <a:cxnLst/>
              <a:rect l="l" t="t" r="r" b="b"/>
              <a:pathLst>
                <a:path w="1626" h="1653" extrusionOk="0">
                  <a:moveTo>
                    <a:pt x="840" y="1"/>
                  </a:moveTo>
                  <a:cubicBezTo>
                    <a:pt x="427" y="1"/>
                    <a:pt x="0" y="560"/>
                    <a:pt x="0" y="1026"/>
                  </a:cubicBezTo>
                  <a:cubicBezTo>
                    <a:pt x="0" y="1479"/>
                    <a:pt x="413" y="1653"/>
                    <a:pt x="840" y="1653"/>
                  </a:cubicBezTo>
                  <a:cubicBezTo>
                    <a:pt x="1279" y="1639"/>
                    <a:pt x="1626" y="1266"/>
                    <a:pt x="1612" y="813"/>
                  </a:cubicBezTo>
                  <a:cubicBezTo>
                    <a:pt x="1626" y="374"/>
                    <a:pt x="1279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97262" y="263253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13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7"/>
                    <a:pt x="1266" y="14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04400" y="2421924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00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599" y="386"/>
                    <a:pt x="1266" y="13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52257" y="4288966"/>
              <a:ext cx="46117" cy="46854"/>
            </a:xfrm>
            <a:custGeom>
              <a:avLst/>
              <a:gdLst/>
              <a:ahLst/>
              <a:cxnLst/>
              <a:rect l="l" t="t" r="r" b="b"/>
              <a:pathLst>
                <a:path w="1627" h="1653" extrusionOk="0">
                  <a:moveTo>
                    <a:pt x="840" y="1"/>
                  </a:moveTo>
                  <a:cubicBezTo>
                    <a:pt x="427" y="1"/>
                    <a:pt x="1" y="560"/>
                    <a:pt x="1" y="1027"/>
                  </a:cubicBezTo>
                  <a:cubicBezTo>
                    <a:pt x="1" y="1493"/>
                    <a:pt x="414" y="1653"/>
                    <a:pt x="840" y="1653"/>
                  </a:cubicBezTo>
                  <a:cubicBezTo>
                    <a:pt x="1280" y="1640"/>
                    <a:pt x="1626" y="1267"/>
                    <a:pt x="1600" y="827"/>
                  </a:cubicBezTo>
                  <a:cubicBezTo>
                    <a:pt x="1613" y="387"/>
                    <a:pt x="1280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1283" y="1257158"/>
              <a:ext cx="64967" cy="63153"/>
            </a:xfrm>
            <a:custGeom>
              <a:avLst/>
              <a:gdLst/>
              <a:ahLst/>
              <a:cxnLst/>
              <a:rect l="l" t="t" r="r" b="b"/>
              <a:pathLst>
                <a:path w="2292" h="2228" extrusionOk="0">
                  <a:moveTo>
                    <a:pt x="1385" y="1"/>
                  </a:moveTo>
                  <a:cubicBezTo>
                    <a:pt x="1193" y="1"/>
                    <a:pt x="985" y="51"/>
                    <a:pt x="786" y="133"/>
                  </a:cubicBezTo>
                  <a:cubicBezTo>
                    <a:pt x="253" y="372"/>
                    <a:pt x="0" y="985"/>
                    <a:pt x="200" y="1532"/>
                  </a:cubicBezTo>
                  <a:cubicBezTo>
                    <a:pt x="335" y="1956"/>
                    <a:pt x="719" y="2228"/>
                    <a:pt x="1139" y="2228"/>
                  </a:cubicBezTo>
                  <a:cubicBezTo>
                    <a:pt x="1260" y="2228"/>
                    <a:pt x="1384" y="2205"/>
                    <a:pt x="1506" y="2158"/>
                  </a:cubicBezTo>
                  <a:cubicBezTo>
                    <a:pt x="2025" y="1945"/>
                    <a:pt x="2292" y="1039"/>
                    <a:pt x="2092" y="479"/>
                  </a:cubicBezTo>
                  <a:cubicBezTo>
                    <a:pt x="1968" y="133"/>
                    <a:pt x="1697" y="1"/>
                    <a:pt x="1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01727" y="3071401"/>
              <a:ext cx="64995" cy="63124"/>
            </a:xfrm>
            <a:custGeom>
              <a:avLst/>
              <a:gdLst/>
              <a:ahLst/>
              <a:cxnLst/>
              <a:rect l="l" t="t" r="r" b="b"/>
              <a:pathLst>
                <a:path w="2293" h="2227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5" y="1955"/>
                    <a:pt x="727" y="2227"/>
                    <a:pt x="1146" y="2227"/>
                  </a:cubicBezTo>
                  <a:cubicBezTo>
                    <a:pt x="1266" y="2227"/>
                    <a:pt x="1388" y="2205"/>
                    <a:pt x="1506" y="2157"/>
                  </a:cubicBezTo>
                  <a:cubicBezTo>
                    <a:pt x="2026" y="1944"/>
                    <a:pt x="2293" y="1051"/>
                    <a:pt x="2093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35571" y="4607924"/>
              <a:ext cx="64598" cy="63153"/>
            </a:xfrm>
            <a:custGeom>
              <a:avLst/>
              <a:gdLst/>
              <a:ahLst/>
              <a:cxnLst/>
              <a:rect l="l" t="t" r="r" b="b"/>
              <a:pathLst>
                <a:path w="2279" h="2228" extrusionOk="0">
                  <a:moveTo>
                    <a:pt x="1385" y="1"/>
                  </a:moveTo>
                  <a:cubicBezTo>
                    <a:pt x="1193" y="1"/>
                    <a:pt x="985" y="51"/>
                    <a:pt x="786" y="132"/>
                  </a:cubicBezTo>
                  <a:cubicBezTo>
                    <a:pt x="253" y="372"/>
                    <a:pt x="0" y="985"/>
                    <a:pt x="200" y="1531"/>
                  </a:cubicBezTo>
                  <a:cubicBezTo>
                    <a:pt x="335" y="1956"/>
                    <a:pt x="719" y="2227"/>
                    <a:pt x="1139" y="2227"/>
                  </a:cubicBezTo>
                  <a:cubicBezTo>
                    <a:pt x="1260" y="2227"/>
                    <a:pt x="1384" y="2205"/>
                    <a:pt x="1506" y="2157"/>
                  </a:cubicBezTo>
                  <a:cubicBezTo>
                    <a:pt x="2012" y="1944"/>
                    <a:pt x="2278" y="1038"/>
                    <a:pt x="2092" y="479"/>
                  </a:cubicBezTo>
                  <a:cubicBezTo>
                    <a:pt x="1968" y="133"/>
                    <a:pt x="1697" y="1"/>
                    <a:pt x="1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18326" y="772519"/>
              <a:ext cx="64598" cy="63124"/>
            </a:xfrm>
            <a:custGeom>
              <a:avLst/>
              <a:gdLst/>
              <a:ahLst/>
              <a:cxnLst/>
              <a:rect l="l" t="t" r="r" b="b"/>
              <a:pathLst>
                <a:path w="2279" h="2227" extrusionOk="0">
                  <a:moveTo>
                    <a:pt x="1386" y="0"/>
                  </a:moveTo>
                  <a:cubicBezTo>
                    <a:pt x="1193" y="0"/>
                    <a:pt x="985" y="50"/>
                    <a:pt x="787" y="132"/>
                  </a:cubicBezTo>
                  <a:cubicBezTo>
                    <a:pt x="254" y="372"/>
                    <a:pt x="1" y="984"/>
                    <a:pt x="201" y="1531"/>
                  </a:cubicBezTo>
                  <a:cubicBezTo>
                    <a:pt x="335" y="1955"/>
                    <a:pt x="727" y="2227"/>
                    <a:pt x="1145" y="2227"/>
                  </a:cubicBezTo>
                  <a:cubicBezTo>
                    <a:pt x="1265" y="2227"/>
                    <a:pt x="1387" y="2204"/>
                    <a:pt x="1506" y="2157"/>
                  </a:cubicBezTo>
                  <a:cubicBezTo>
                    <a:pt x="2026" y="1944"/>
                    <a:pt x="2279" y="1038"/>
                    <a:pt x="2092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97261" y="4434654"/>
              <a:ext cx="64995" cy="63011"/>
            </a:xfrm>
            <a:custGeom>
              <a:avLst/>
              <a:gdLst/>
              <a:ahLst/>
              <a:cxnLst/>
              <a:rect l="l" t="t" r="r" b="b"/>
              <a:pathLst>
                <a:path w="2293" h="2223" extrusionOk="0">
                  <a:moveTo>
                    <a:pt x="1386" y="1"/>
                  </a:moveTo>
                  <a:cubicBezTo>
                    <a:pt x="1193" y="1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8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8"/>
                  </a:cubicBezTo>
                  <a:cubicBezTo>
                    <a:pt x="2026" y="1944"/>
                    <a:pt x="2292" y="1038"/>
                    <a:pt x="2092" y="479"/>
                  </a:cubicBezTo>
                  <a:cubicBezTo>
                    <a:pt x="1969" y="133"/>
                    <a:pt x="1698" y="1"/>
                    <a:pt x="1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869361" y="2727790"/>
              <a:ext cx="175994" cy="177496"/>
            </a:xfrm>
            <a:custGeom>
              <a:avLst/>
              <a:gdLst/>
              <a:ahLst/>
              <a:cxnLst/>
              <a:rect l="l" t="t" r="r" b="b"/>
              <a:pathLst>
                <a:path w="6209" h="6262" extrusionOk="0">
                  <a:moveTo>
                    <a:pt x="4203" y="0"/>
                  </a:moveTo>
                  <a:cubicBezTo>
                    <a:pt x="4109" y="0"/>
                    <a:pt x="4009" y="56"/>
                    <a:pt x="3930" y="105"/>
                  </a:cubicBezTo>
                  <a:cubicBezTo>
                    <a:pt x="3384" y="491"/>
                    <a:pt x="2878" y="944"/>
                    <a:pt x="2438" y="1437"/>
                  </a:cubicBezTo>
                  <a:cubicBezTo>
                    <a:pt x="1839" y="1197"/>
                    <a:pt x="1226" y="1011"/>
                    <a:pt x="600" y="891"/>
                  </a:cubicBezTo>
                  <a:cubicBezTo>
                    <a:pt x="531" y="872"/>
                    <a:pt x="463" y="859"/>
                    <a:pt x="395" y="859"/>
                  </a:cubicBezTo>
                  <a:cubicBezTo>
                    <a:pt x="370" y="859"/>
                    <a:pt x="345" y="861"/>
                    <a:pt x="320" y="864"/>
                  </a:cubicBezTo>
                  <a:cubicBezTo>
                    <a:pt x="213" y="878"/>
                    <a:pt x="133" y="931"/>
                    <a:pt x="80" y="1011"/>
                  </a:cubicBezTo>
                  <a:cubicBezTo>
                    <a:pt x="0" y="1171"/>
                    <a:pt x="107" y="1344"/>
                    <a:pt x="213" y="1477"/>
                  </a:cubicBezTo>
                  <a:cubicBezTo>
                    <a:pt x="573" y="1944"/>
                    <a:pt x="959" y="2397"/>
                    <a:pt x="1359" y="2823"/>
                  </a:cubicBezTo>
                  <a:cubicBezTo>
                    <a:pt x="959" y="3236"/>
                    <a:pt x="613" y="3702"/>
                    <a:pt x="320" y="4208"/>
                  </a:cubicBezTo>
                  <a:cubicBezTo>
                    <a:pt x="213" y="4395"/>
                    <a:pt x="120" y="4648"/>
                    <a:pt x="267" y="4821"/>
                  </a:cubicBezTo>
                  <a:cubicBezTo>
                    <a:pt x="335" y="4904"/>
                    <a:pt x="439" y="4933"/>
                    <a:pt x="553" y="4933"/>
                  </a:cubicBezTo>
                  <a:cubicBezTo>
                    <a:pt x="660" y="4933"/>
                    <a:pt x="776" y="4907"/>
                    <a:pt x="880" y="4875"/>
                  </a:cubicBezTo>
                  <a:cubicBezTo>
                    <a:pt x="1412" y="4688"/>
                    <a:pt x="1945" y="4462"/>
                    <a:pt x="2452" y="4222"/>
                  </a:cubicBezTo>
                  <a:cubicBezTo>
                    <a:pt x="2572" y="4848"/>
                    <a:pt x="2798" y="5461"/>
                    <a:pt x="3104" y="6034"/>
                  </a:cubicBezTo>
                  <a:cubicBezTo>
                    <a:pt x="3168" y="6147"/>
                    <a:pt x="3279" y="6261"/>
                    <a:pt x="3381" y="6261"/>
                  </a:cubicBezTo>
                  <a:cubicBezTo>
                    <a:pt x="3387" y="6261"/>
                    <a:pt x="3392" y="6261"/>
                    <a:pt x="3398" y="6260"/>
                  </a:cubicBezTo>
                  <a:cubicBezTo>
                    <a:pt x="3517" y="6234"/>
                    <a:pt x="3571" y="6100"/>
                    <a:pt x="3597" y="5994"/>
                  </a:cubicBezTo>
                  <a:cubicBezTo>
                    <a:pt x="3797" y="5328"/>
                    <a:pt x="3917" y="4648"/>
                    <a:pt x="3970" y="3955"/>
                  </a:cubicBezTo>
                  <a:lnTo>
                    <a:pt x="3984" y="3955"/>
                  </a:lnTo>
                  <a:cubicBezTo>
                    <a:pt x="3984" y="3982"/>
                    <a:pt x="3970" y="3982"/>
                    <a:pt x="3970" y="3982"/>
                  </a:cubicBezTo>
                  <a:cubicBezTo>
                    <a:pt x="4143" y="3996"/>
                    <a:pt x="4316" y="4004"/>
                    <a:pt x="4488" y="4004"/>
                  </a:cubicBezTo>
                  <a:cubicBezTo>
                    <a:pt x="4954" y="4004"/>
                    <a:pt x="5419" y="3949"/>
                    <a:pt x="5876" y="3822"/>
                  </a:cubicBezTo>
                  <a:cubicBezTo>
                    <a:pt x="5996" y="3795"/>
                    <a:pt x="6115" y="3769"/>
                    <a:pt x="6155" y="3636"/>
                  </a:cubicBezTo>
                  <a:cubicBezTo>
                    <a:pt x="6209" y="3489"/>
                    <a:pt x="6089" y="3356"/>
                    <a:pt x="5969" y="3263"/>
                  </a:cubicBezTo>
                  <a:cubicBezTo>
                    <a:pt x="5409" y="2796"/>
                    <a:pt x="4770" y="2437"/>
                    <a:pt x="4090" y="2210"/>
                  </a:cubicBezTo>
                  <a:cubicBezTo>
                    <a:pt x="4277" y="1624"/>
                    <a:pt x="4397" y="1011"/>
                    <a:pt x="4410" y="385"/>
                  </a:cubicBezTo>
                  <a:cubicBezTo>
                    <a:pt x="4423" y="252"/>
                    <a:pt x="4410" y="92"/>
                    <a:pt x="4304" y="25"/>
                  </a:cubicBezTo>
                  <a:cubicBezTo>
                    <a:pt x="4272" y="7"/>
                    <a:pt x="4238" y="0"/>
                    <a:pt x="4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716822" y="1469692"/>
              <a:ext cx="175626" cy="177241"/>
            </a:xfrm>
            <a:custGeom>
              <a:avLst/>
              <a:gdLst/>
              <a:ahLst/>
              <a:cxnLst/>
              <a:rect l="l" t="t" r="r" b="b"/>
              <a:pathLst>
                <a:path w="6196" h="6253" extrusionOk="0">
                  <a:moveTo>
                    <a:pt x="4198" y="0"/>
                  </a:moveTo>
                  <a:cubicBezTo>
                    <a:pt x="4109" y="0"/>
                    <a:pt x="4016" y="51"/>
                    <a:pt x="3931" y="108"/>
                  </a:cubicBezTo>
                  <a:cubicBezTo>
                    <a:pt x="3385" y="494"/>
                    <a:pt x="2878" y="934"/>
                    <a:pt x="2439" y="1440"/>
                  </a:cubicBezTo>
                  <a:cubicBezTo>
                    <a:pt x="1839" y="1200"/>
                    <a:pt x="1226" y="1014"/>
                    <a:pt x="600" y="880"/>
                  </a:cubicBezTo>
                  <a:cubicBezTo>
                    <a:pt x="545" y="865"/>
                    <a:pt x="491" y="858"/>
                    <a:pt x="436" y="858"/>
                  </a:cubicBezTo>
                  <a:cubicBezTo>
                    <a:pt x="398" y="858"/>
                    <a:pt x="359" y="862"/>
                    <a:pt x="320" y="867"/>
                  </a:cubicBezTo>
                  <a:cubicBezTo>
                    <a:pt x="214" y="867"/>
                    <a:pt x="134" y="920"/>
                    <a:pt x="80" y="1014"/>
                  </a:cubicBezTo>
                  <a:cubicBezTo>
                    <a:pt x="1" y="1160"/>
                    <a:pt x="107" y="1347"/>
                    <a:pt x="214" y="1480"/>
                  </a:cubicBezTo>
                  <a:cubicBezTo>
                    <a:pt x="573" y="1946"/>
                    <a:pt x="960" y="2399"/>
                    <a:pt x="1373" y="2825"/>
                  </a:cubicBezTo>
                  <a:cubicBezTo>
                    <a:pt x="973" y="3238"/>
                    <a:pt x="627" y="3705"/>
                    <a:pt x="334" y="4211"/>
                  </a:cubicBezTo>
                  <a:cubicBezTo>
                    <a:pt x="227" y="4398"/>
                    <a:pt x="134" y="4651"/>
                    <a:pt x="267" y="4811"/>
                  </a:cubicBezTo>
                  <a:cubicBezTo>
                    <a:pt x="340" y="4897"/>
                    <a:pt x="444" y="4927"/>
                    <a:pt x="555" y="4927"/>
                  </a:cubicBezTo>
                  <a:cubicBezTo>
                    <a:pt x="667" y="4927"/>
                    <a:pt x="787" y="4897"/>
                    <a:pt x="893" y="4864"/>
                  </a:cubicBezTo>
                  <a:cubicBezTo>
                    <a:pt x="1426" y="4677"/>
                    <a:pt x="1959" y="4464"/>
                    <a:pt x="2465" y="4211"/>
                  </a:cubicBezTo>
                  <a:cubicBezTo>
                    <a:pt x="2585" y="4851"/>
                    <a:pt x="2812" y="5463"/>
                    <a:pt x="3118" y="6036"/>
                  </a:cubicBezTo>
                  <a:cubicBezTo>
                    <a:pt x="3179" y="6134"/>
                    <a:pt x="3284" y="6253"/>
                    <a:pt x="3383" y="6253"/>
                  </a:cubicBezTo>
                  <a:cubicBezTo>
                    <a:pt x="3392" y="6253"/>
                    <a:pt x="3402" y="6252"/>
                    <a:pt x="3411" y="6249"/>
                  </a:cubicBezTo>
                  <a:cubicBezTo>
                    <a:pt x="3531" y="6236"/>
                    <a:pt x="3584" y="6103"/>
                    <a:pt x="3611" y="5983"/>
                  </a:cubicBezTo>
                  <a:cubicBezTo>
                    <a:pt x="3809" y="5335"/>
                    <a:pt x="3929" y="4661"/>
                    <a:pt x="3983" y="3974"/>
                  </a:cubicBezTo>
                  <a:lnTo>
                    <a:pt x="3983" y="3974"/>
                  </a:lnTo>
                  <a:cubicBezTo>
                    <a:pt x="4155" y="3991"/>
                    <a:pt x="4327" y="3999"/>
                    <a:pt x="4499" y="3999"/>
                  </a:cubicBezTo>
                  <a:cubicBezTo>
                    <a:pt x="4957" y="3999"/>
                    <a:pt x="5413" y="3939"/>
                    <a:pt x="5863" y="3825"/>
                  </a:cubicBezTo>
                  <a:cubicBezTo>
                    <a:pt x="5983" y="3785"/>
                    <a:pt x="6102" y="3758"/>
                    <a:pt x="6142" y="3625"/>
                  </a:cubicBezTo>
                  <a:cubicBezTo>
                    <a:pt x="6196" y="3492"/>
                    <a:pt x="6076" y="3358"/>
                    <a:pt x="5969" y="3265"/>
                  </a:cubicBezTo>
                  <a:cubicBezTo>
                    <a:pt x="5396" y="2799"/>
                    <a:pt x="4757" y="2439"/>
                    <a:pt x="4077" y="2199"/>
                  </a:cubicBezTo>
                  <a:cubicBezTo>
                    <a:pt x="4277" y="1613"/>
                    <a:pt x="4384" y="1000"/>
                    <a:pt x="4424" y="387"/>
                  </a:cubicBezTo>
                  <a:cubicBezTo>
                    <a:pt x="4424" y="254"/>
                    <a:pt x="4424" y="81"/>
                    <a:pt x="4304" y="28"/>
                  </a:cubicBezTo>
                  <a:cubicBezTo>
                    <a:pt x="4269" y="9"/>
                    <a:pt x="4234" y="0"/>
                    <a:pt x="4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716820" y="2760369"/>
              <a:ext cx="46117" cy="46854"/>
            </a:xfrm>
            <a:custGeom>
              <a:avLst/>
              <a:gdLst/>
              <a:ahLst/>
              <a:cxnLst/>
              <a:rect l="l" t="t" r="r" b="b"/>
              <a:pathLst>
                <a:path w="1627" h="1653" extrusionOk="0">
                  <a:moveTo>
                    <a:pt x="840" y="1"/>
                  </a:moveTo>
                  <a:cubicBezTo>
                    <a:pt x="427" y="1"/>
                    <a:pt x="1" y="561"/>
                    <a:pt x="1" y="1027"/>
                  </a:cubicBezTo>
                  <a:cubicBezTo>
                    <a:pt x="1" y="1493"/>
                    <a:pt x="414" y="1653"/>
                    <a:pt x="840" y="1653"/>
                  </a:cubicBezTo>
                  <a:cubicBezTo>
                    <a:pt x="1280" y="1640"/>
                    <a:pt x="1626" y="1267"/>
                    <a:pt x="1599" y="827"/>
                  </a:cubicBezTo>
                  <a:cubicBezTo>
                    <a:pt x="1613" y="387"/>
                    <a:pt x="1280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666663" y="294214"/>
              <a:ext cx="45720" cy="47223"/>
            </a:xfrm>
            <a:custGeom>
              <a:avLst/>
              <a:gdLst/>
              <a:ahLst/>
              <a:cxnLst/>
              <a:rect l="l" t="t" r="r" b="b"/>
              <a:pathLst>
                <a:path w="1613" h="1666" extrusionOk="0">
                  <a:moveTo>
                    <a:pt x="827" y="1"/>
                  </a:moveTo>
                  <a:cubicBezTo>
                    <a:pt x="414" y="1"/>
                    <a:pt x="1" y="560"/>
                    <a:pt x="1" y="1026"/>
                  </a:cubicBezTo>
                  <a:cubicBezTo>
                    <a:pt x="1" y="1493"/>
                    <a:pt x="414" y="1666"/>
                    <a:pt x="827" y="1666"/>
                  </a:cubicBezTo>
                  <a:cubicBezTo>
                    <a:pt x="1266" y="1639"/>
                    <a:pt x="1613" y="1266"/>
                    <a:pt x="1600" y="827"/>
                  </a:cubicBezTo>
                  <a:cubicBezTo>
                    <a:pt x="1613" y="387"/>
                    <a:pt x="1266" y="27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898965" y="391815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7" y="0"/>
                  </a:moveTo>
                  <a:cubicBezTo>
                    <a:pt x="414" y="0"/>
                    <a:pt x="1" y="560"/>
                    <a:pt x="1" y="1026"/>
                  </a:cubicBezTo>
                  <a:cubicBezTo>
                    <a:pt x="1" y="1492"/>
                    <a:pt x="400" y="1652"/>
                    <a:pt x="827" y="1652"/>
                  </a:cubicBezTo>
                  <a:cubicBezTo>
                    <a:pt x="1266" y="1639"/>
                    <a:pt x="1613" y="1266"/>
                    <a:pt x="1599" y="826"/>
                  </a:cubicBezTo>
                  <a:cubicBezTo>
                    <a:pt x="1599" y="387"/>
                    <a:pt x="1266" y="14"/>
                    <a:pt x="8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207267" y="3680134"/>
              <a:ext cx="64598" cy="63209"/>
            </a:xfrm>
            <a:custGeom>
              <a:avLst/>
              <a:gdLst/>
              <a:ahLst/>
              <a:cxnLst/>
              <a:rect l="l" t="t" r="r" b="b"/>
              <a:pathLst>
                <a:path w="2279" h="2230" extrusionOk="0">
                  <a:moveTo>
                    <a:pt x="1371" y="1"/>
                  </a:moveTo>
                  <a:cubicBezTo>
                    <a:pt x="1183" y="1"/>
                    <a:pt x="980" y="49"/>
                    <a:pt x="787" y="128"/>
                  </a:cubicBezTo>
                  <a:cubicBezTo>
                    <a:pt x="254" y="368"/>
                    <a:pt x="0" y="981"/>
                    <a:pt x="200" y="1527"/>
                  </a:cubicBezTo>
                  <a:cubicBezTo>
                    <a:pt x="336" y="1957"/>
                    <a:pt x="728" y="2230"/>
                    <a:pt x="1148" y="2230"/>
                  </a:cubicBezTo>
                  <a:cubicBezTo>
                    <a:pt x="1262" y="2230"/>
                    <a:pt x="1379" y="2210"/>
                    <a:pt x="1493" y="2167"/>
                  </a:cubicBezTo>
                  <a:cubicBezTo>
                    <a:pt x="2012" y="1954"/>
                    <a:pt x="2279" y="1048"/>
                    <a:pt x="2079" y="488"/>
                  </a:cubicBezTo>
                  <a:cubicBezTo>
                    <a:pt x="1962" y="137"/>
                    <a:pt x="1687" y="1"/>
                    <a:pt x="1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95255" y="1674713"/>
              <a:ext cx="64598" cy="63124"/>
            </a:xfrm>
            <a:custGeom>
              <a:avLst/>
              <a:gdLst/>
              <a:ahLst/>
              <a:cxnLst/>
              <a:rect l="l" t="t" r="r" b="b"/>
              <a:pathLst>
                <a:path w="2279" h="2227" extrusionOk="0">
                  <a:moveTo>
                    <a:pt x="1385" y="0"/>
                  </a:moveTo>
                  <a:cubicBezTo>
                    <a:pt x="1193" y="0"/>
                    <a:pt x="985" y="51"/>
                    <a:pt x="786" y="132"/>
                  </a:cubicBezTo>
                  <a:cubicBezTo>
                    <a:pt x="254" y="372"/>
                    <a:pt x="0" y="985"/>
                    <a:pt x="200" y="1531"/>
                  </a:cubicBezTo>
                  <a:cubicBezTo>
                    <a:pt x="335" y="1955"/>
                    <a:pt x="719" y="2227"/>
                    <a:pt x="1133" y="2227"/>
                  </a:cubicBezTo>
                  <a:cubicBezTo>
                    <a:pt x="1252" y="2227"/>
                    <a:pt x="1374" y="2205"/>
                    <a:pt x="1493" y="2157"/>
                  </a:cubicBezTo>
                  <a:cubicBezTo>
                    <a:pt x="2012" y="1944"/>
                    <a:pt x="2279" y="1038"/>
                    <a:pt x="2092" y="478"/>
                  </a:cubicBezTo>
                  <a:cubicBezTo>
                    <a:pt x="1969" y="132"/>
                    <a:pt x="1697" y="0"/>
                    <a:pt x="1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98814" y="613316"/>
              <a:ext cx="64967" cy="62983"/>
            </a:xfrm>
            <a:custGeom>
              <a:avLst/>
              <a:gdLst/>
              <a:ahLst/>
              <a:cxnLst/>
              <a:rect l="l" t="t" r="r" b="b"/>
              <a:pathLst>
                <a:path w="2292" h="2222" extrusionOk="0">
                  <a:moveTo>
                    <a:pt x="1392" y="0"/>
                  </a:moveTo>
                  <a:cubicBezTo>
                    <a:pt x="1200" y="0"/>
                    <a:pt x="993" y="51"/>
                    <a:pt x="800" y="132"/>
                  </a:cubicBezTo>
                  <a:cubicBezTo>
                    <a:pt x="267" y="372"/>
                    <a:pt x="0" y="985"/>
                    <a:pt x="214" y="1531"/>
                  </a:cubicBezTo>
                  <a:cubicBezTo>
                    <a:pt x="338" y="1958"/>
                    <a:pt x="731" y="2222"/>
                    <a:pt x="1151" y="2222"/>
                  </a:cubicBezTo>
                  <a:cubicBezTo>
                    <a:pt x="1269" y="2222"/>
                    <a:pt x="1389" y="2201"/>
                    <a:pt x="1506" y="2157"/>
                  </a:cubicBezTo>
                  <a:cubicBezTo>
                    <a:pt x="2025" y="1944"/>
                    <a:pt x="2292" y="1038"/>
                    <a:pt x="2092" y="479"/>
                  </a:cubicBezTo>
                  <a:cubicBezTo>
                    <a:pt x="1977" y="133"/>
                    <a:pt x="1703" y="0"/>
                    <a:pt x="13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04691" y="835639"/>
              <a:ext cx="64967" cy="63153"/>
            </a:xfrm>
            <a:custGeom>
              <a:avLst/>
              <a:gdLst/>
              <a:ahLst/>
              <a:cxnLst/>
              <a:rect l="l" t="t" r="r" b="b"/>
              <a:pathLst>
                <a:path w="2292" h="2228" extrusionOk="0">
                  <a:moveTo>
                    <a:pt x="1385" y="1"/>
                  </a:moveTo>
                  <a:cubicBezTo>
                    <a:pt x="1192" y="1"/>
                    <a:pt x="984" y="51"/>
                    <a:pt x="786" y="132"/>
                  </a:cubicBezTo>
                  <a:cubicBezTo>
                    <a:pt x="267" y="372"/>
                    <a:pt x="0" y="985"/>
                    <a:pt x="213" y="1531"/>
                  </a:cubicBezTo>
                  <a:cubicBezTo>
                    <a:pt x="337" y="1956"/>
                    <a:pt x="727" y="2227"/>
                    <a:pt x="1145" y="2227"/>
                  </a:cubicBezTo>
                  <a:cubicBezTo>
                    <a:pt x="1265" y="2227"/>
                    <a:pt x="1387" y="2205"/>
                    <a:pt x="1506" y="2157"/>
                  </a:cubicBezTo>
                  <a:cubicBezTo>
                    <a:pt x="2025" y="1944"/>
                    <a:pt x="2292" y="1052"/>
                    <a:pt x="2092" y="479"/>
                  </a:cubicBezTo>
                  <a:cubicBezTo>
                    <a:pt x="1968" y="133"/>
                    <a:pt x="1697" y="1"/>
                    <a:pt x="1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72339" y="3680177"/>
              <a:ext cx="64598" cy="63124"/>
            </a:xfrm>
            <a:custGeom>
              <a:avLst/>
              <a:gdLst/>
              <a:ahLst/>
              <a:cxnLst/>
              <a:rect l="l" t="t" r="r" b="b"/>
              <a:pathLst>
                <a:path w="2279" h="2227" extrusionOk="0">
                  <a:moveTo>
                    <a:pt x="1385" y="0"/>
                  </a:moveTo>
                  <a:cubicBezTo>
                    <a:pt x="1193" y="0"/>
                    <a:pt x="985" y="51"/>
                    <a:pt x="786" y="132"/>
                  </a:cubicBezTo>
                  <a:cubicBezTo>
                    <a:pt x="253" y="372"/>
                    <a:pt x="0" y="985"/>
                    <a:pt x="200" y="1531"/>
                  </a:cubicBezTo>
                  <a:cubicBezTo>
                    <a:pt x="335" y="1955"/>
                    <a:pt x="719" y="2227"/>
                    <a:pt x="1139" y="2227"/>
                  </a:cubicBezTo>
                  <a:cubicBezTo>
                    <a:pt x="1260" y="2227"/>
                    <a:pt x="1384" y="2204"/>
                    <a:pt x="1506" y="2157"/>
                  </a:cubicBezTo>
                  <a:cubicBezTo>
                    <a:pt x="2025" y="1944"/>
                    <a:pt x="2278" y="1038"/>
                    <a:pt x="2092" y="478"/>
                  </a:cubicBezTo>
                  <a:cubicBezTo>
                    <a:pt x="1968" y="132"/>
                    <a:pt x="1697" y="0"/>
                    <a:pt x="1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28317" y="328848"/>
              <a:ext cx="64995" cy="62983"/>
            </a:xfrm>
            <a:custGeom>
              <a:avLst/>
              <a:gdLst/>
              <a:ahLst/>
              <a:cxnLst/>
              <a:rect l="l" t="t" r="r" b="b"/>
              <a:pathLst>
                <a:path w="2293" h="2222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7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7"/>
                  </a:cubicBezTo>
                  <a:cubicBezTo>
                    <a:pt x="2026" y="1944"/>
                    <a:pt x="2292" y="1038"/>
                    <a:pt x="2092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96049" y="885578"/>
              <a:ext cx="130330" cy="128063"/>
            </a:xfrm>
            <a:custGeom>
              <a:avLst/>
              <a:gdLst/>
              <a:ahLst/>
              <a:cxnLst/>
              <a:rect l="l" t="t" r="r" b="b"/>
              <a:pathLst>
                <a:path w="4598" h="4518" extrusionOk="0">
                  <a:moveTo>
                    <a:pt x="3052" y="2837"/>
                  </a:moveTo>
                  <a:cubicBezTo>
                    <a:pt x="3063" y="2849"/>
                    <a:pt x="3055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2"/>
                    <a:pt x="3052" y="2837"/>
                  </a:cubicBezTo>
                  <a:close/>
                  <a:moveTo>
                    <a:pt x="2913" y="1"/>
                  </a:moveTo>
                  <a:cubicBezTo>
                    <a:pt x="2840" y="1"/>
                    <a:pt x="2771" y="53"/>
                    <a:pt x="2719" y="106"/>
                  </a:cubicBezTo>
                  <a:cubicBezTo>
                    <a:pt x="2359" y="412"/>
                    <a:pt x="2039" y="772"/>
                    <a:pt x="1759" y="1172"/>
                  </a:cubicBezTo>
                  <a:cubicBezTo>
                    <a:pt x="1320" y="1038"/>
                    <a:pt x="867" y="959"/>
                    <a:pt x="400" y="919"/>
                  </a:cubicBezTo>
                  <a:cubicBezTo>
                    <a:pt x="367" y="912"/>
                    <a:pt x="334" y="909"/>
                    <a:pt x="300" y="909"/>
                  </a:cubicBezTo>
                  <a:cubicBezTo>
                    <a:pt x="267" y="909"/>
                    <a:pt x="234" y="912"/>
                    <a:pt x="200" y="919"/>
                  </a:cubicBezTo>
                  <a:cubicBezTo>
                    <a:pt x="121" y="932"/>
                    <a:pt x="67" y="985"/>
                    <a:pt x="41" y="1052"/>
                  </a:cubicBezTo>
                  <a:cubicBezTo>
                    <a:pt x="1" y="1158"/>
                    <a:pt x="94" y="1278"/>
                    <a:pt x="174" y="1372"/>
                  </a:cubicBezTo>
                  <a:cubicBezTo>
                    <a:pt x="467" y="1665"/>
                    <a:pt x="773" y="1958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4" y="3450"/>
                    <a:pt x="360" y="3623"/>
                    <a:pt x="480" y="3743"/>
                  </a:cubicBezTo>
                  <a:cubicBezTo>
                    <a:pt x="524" y="3787"/>
                    <a:pt x="581" y="3804"/>
                    <a:pt x="644" y="3804"/>
                  </a:cubicBezTo>
                  <a:cubicBezTo>
                    <a:pt x="733" y="3804"/>
                    <a:pt x="834" y="3769"/>
                    <a:pt x="920" y="3730"/>
                  </a:cubicBezTo>
                  <a:cubicBezTo>
                    <a:pt x="1280" y="3557"/>
                    <a:pt x="1639" y="3357"/>
                    <a:pt x="1986" y="3130"/>
                  </a:cubicBezTo>
                  <a:cubicBezTo>
                    <a:pt x="2119" y="3583"/>
                    <a:pt x="2332" y="3996"/>
                    <a:pt x="2599" y="4369"/>
                  </a:cubicBezTo>
                  <a:cubicBezTo>
                    <a:pt x="2660" y="4443"/>
                    <a:pt x="2733" y="4517"/>
                    <a:pt x="2807" y="4517"/>
                  </a:cubicBezTo>
                  <a:cubicBezTo>
                    <a:pt x="2813" y="4517"/>
                    <a:pt x="2819" y="4517"/>
                    <a:pt x="2825" y="4516"/>
                  </a:cubicBezTo>
                  <a:cubicBezTo>
                    <a:pt x="2905" y="4489"/>
                    <a:pt x="2932" y="4383"/>
                    <a:pt x="2945" y="4303"/>
                  </a:cubicBezTo>
                  <a:cubicBezTo>
                    <a:pt x="3023" y="3832"/>
                    <a:pt x="3063" y="3335"/>
                    <a:pt x="3052" y="2850"/>
                  </a:cubicBezTo>
                  <a:lnTo>
                    <a:pt x="3052" y="2850"/>
                  </a:lnTo>
                  <a:cubicBezTo>
                    <a:pt x="3505" y="2850"/>
                    <a:pt x="3958" y="2757"/>
                    <a:pt x="4397" y="2597"/>
                  </a:cubicBezTo>
                  <a:cubicBezTo>
                    <a:pt x="4477" y="2557"/>
                    <a:pt x="4570" y="2531"/>
                    <a:pt x="4584" y="2424"/>
                  </a:cubicBezTo>
                  <a:cubicBezTo>
                    <a:pt x="4597" y="2331"/>
                    <a:pt x="4504" y="2238"/>
                    <a:pt x="4411" y="2184"/>
                  </a:cubicBezTo>
                  <a:cubicBezTo>
                    <a:pt x="3971" y="1891"/>
                    <a:pt x="3491" y="1691"/>
                    <a:pt x="2985" y="1585"/>
                  </a:cubicBezTo>
                  <a:cubicBezTo>
                    <a:pt x="3078" y="1145"/>
                    <a:pt x="3118" y="705"/>
                    <a:pt x="3078" y="266"/>
                  </a:cubicBezTo>
                  <a:cubicBezTo>
                    <a:pt x="3078" y="159"/>
                    <a:pt x="3065" y="53"/>
                    <a:pt x="2972" y="13"/>
                  </a:cubicBezTo>
                  <a:cubicBezTo>
                    <a:pt x="2952" y="4"/>
                    <a:pt x="2933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403799" y="4497678"/>
              <a:ext cx="130330" cy="128063"/>
            </a:xfrm>
            <a:custGeom>
              <a:avLst/>
              <a:gdLst/>
              <a:ahLst/>
              <a:cxnLst/>
              <a:rect l="l" t="t" r="r" b="b"/>
              <a:pathLst>
                <a:path w="4598" h="4518" extrusionOk="0">
                  <a:moveTo>
                    <a:pt x="3052" y="2837"/>
                  </a:moveTo>
                  <a:cubicBezTo>
                    <a:pt x="3063" y="2849"/>
                    <a:pt x="3055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2"/>
                    <a:pt x="3052" y="2837"/>
                  </a:cubicBezTo>
                  <a:close/>
                  <a:moveTo>
                    <a:pt x="2913" y="1"/>
                  </a:moveTo>
                  <a:cubicBezTo>
                    <a:pt x="2840" y="1"/>
                    <a:pt x="2771" y="53"/>
                    <a:pt x="2719" y="106"/>
                  </a:cubicBezTo>
                  <a:cubicBezTo>
                    <a:pt x="2359" y="412"/>
                    <a:pt x="2039" y="772"/>
                    <a:pt x="1759" y="1172"/>
                  </a:cubicBezTo>
                  <a:cubicBezTo>
                    <a:pt x="1320" y="1038"/>
                    <a:pt x="867" y="959"/>
                    <a:pt x="400" y="919"/>
                  </a:cubicBezTo>
                  <a:cubicBezTo>
                    <a:pt x="367" y="912"/>
                    <a:pt x="334" y="909"/>
                    <a:pt x="300" y="909"/>
                  </a:cubicBezTo>
                  <a:cubicBezTo>
                    <a:pt x="267" y="909"/>
                    <a:pt x="234" y="912"/>
                    <a:pt x="200" y="919"/>
                  </a:cubicBezTo>
                  <a:cubicBezTo>
                    <a:pt x="121" y="932"/>
                    <a:pt x="67" y="985"/>
                    <a:pt x="41" y="1052"/>
                  </a:cubicBezTo>
                  <a:cubicBezTo>
                    <a:pt x="1" y="1158"/>
                    <a:pt x="94" y="1278"/>
                    <a:pt x="174" y="1372"/>
                  </a:cubicBezTo>
                  <a:cubicBezTo>
                    <a:pt x="467" y="1665"/>
                    <a:pt x="773" y="1958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4" y="3450"/>
                    <a:pt x="360" y="3623"/>
                    <a:pt x="480" y="3743"/>
                  </a:cubicBezTo>
                  <a:cubicBezTo>
                    <a:pt x="524" y="3787"/>
                    <a:pt x="581" y="3804"/>
                    <a:pt x="644" y="3804"/>
                  </a:cubicBezTo>
                  <a:cubicBezTo>
                    <a:pt x="733" y="3804"/>
                    <a:pt x="834" y="3769"/>
                    <a:pt x="920" y="3730"/>
                  </a:cubicBezTo>
                  <a:cubicBezTo>
                    <a:pt x="1280" y="3557"/>
                    <a:pt x="1639" y="3357"/>
                    <a:pt x="1986" y="3130"/>
                  </a:cubicBezTo>
                  <a:cubicBezTo>
                    <a:pt x="2119" y="3583"/>
                    <a:pt x="2332" y="3996"/>
                    <a:pt x="2599" y="4369"/>
                  </a:cubicBezTo>
                  <a:cubicBezTo>
                    <a:pt x="2660" y="4443"/>
                    <a:pt x="2733" y="4517"/>
                    <a:pt x="2807" y="4517"/>
                  </a:cubicBezTo>
                  <a:cubicBezTo>
                    <a:pt x="2813" y="4517"/>
                    <a:pt x="2819" y="4517"/>
                    <a:pt x="2825" y="4516"/>
                  </a:cubicBezTo>
                  <a:cubicBezTo>
                    <a:pt x="2905" y="4489"/>
                    <a:pt x="2932" y="4383"/>
                    <a:pt x="2945" y="4303"/>
                  </a:cubicBezTo>
                  <a:cubicBezTo>
                    <a:pt x="3023" y="3832"/>
                    <a:pt x="3063" y="3335"/>
                    <a:pt x="3052" y="2850"/>
                  </a:cubicBezTo>
                  <a:lnTo>
                    <a:pt x="3052" y="2850"/>
                  </a:lnTo>
                  <a:cubicBezTo>
                    <a:pt x="3505" y="2850"/>
                    <a:pt x="3958" y="2757"/>
                    <a:pt x="4397" y="2597"/>
                  </a:cubicBezTo>
                  <a:cubicBezTo>
                    <a:pt x="4477" y="2557"/>
                    <a:pt x="4570" y="2531"/>
                    <a:pt x="4584" y="2424"/>
                  </a:cubicBezTo>
                  <a:cubicBezTo>
                    <a:pt x="4597" y="2331"/>
                    <a:pt x="4504" y="2238"/>
                    <a:pt x="4411" y="2184"/>
                  </a:cubicBezTo>
                  <a:cubicBezTo>
                    <a:pt x="3971" y="1891"/>
                    <a:pt x="3491" y="1691"/>
                    <a:pt x="2985" y="1585"/>
                  </a:cubicBezTo>
                  <a:cubicBezTo>
                    <a:pt x="3078" y="1145"/>
                    <a:pt x="3118" y="705"/>
                    <a:pt x="3078" y="266"/>
                  </a:cubicBezTo>
                  <a:cubicBezTo>
                    <a:pt x="3078" y="159"/>
                    <a:pt x="3065" y="53"/>
                    <a:pt x="2972" y="13"/>
                  </a:cubicBezTo>
                  <a:cubicBezTo>
                    <a:pt x="2952" y="4"/>
                    <a:pt x="2933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892450" y="4862587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00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599" y="386"/>
                    <a:pt x="1266" y="13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58662" y="4059620"/>
              <a:ext cx="130302" cy="127779"/>
            </a:xfrm>
            <a:custGeom>
              <a:avLst/>
              <a:gdLst/>
              <a:ahLst/>
              <a:cxnLst/>
              <a:rect l="l" t="t" r="r" b="b"/>
              <a:pathLst>
                <a:path w="4597" h="4508" extrusionOk="0">
                  <a:moveTo>
                    <a:pt x="3051" y="2837"/>
                  </a:moveTo>
                  <a:cubicBezTo>
                    <a:pt x="3062" y="2848"/>
                    <a:pt x="3054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1"/>
                    <a:pt x="3051" y="2837"/>
                  </a:cubicBezTo>
                  <a:close/>
                  <a:moveTo>
                    <a:pt x="3051" y="2850"/>
                  </a:moveTo>
                  <a:cubicBezTo>
                    <a:pt x="3051" y="2850"/>
                    <a:pt x="3051" y="2850"/>
                    <a:pt x="3051" y="2850"/>
                  </a:cubicBezTo>
                  <a:cubicBezTo>
                    <a:pt x="3051" y="2850"/>
                    <a:pt x="3051" y="2850"/>
                    <a:pt x="3051" y="2850"/>
                  </a:cubicBezTo>
                  <a:close/>
                  <a:moveTo>
                    <a:pt x="2917" y="0"/>
                  </a:moveTo>
                  <a:cubicBezTo>
                    <a:pt x="2848" y="0"/>
                    <a:pt x="2770" y="50"/>
                    <a:pt x="2718" y="92"/>
                  </a:cubicBezTo>
                  <a:cubicBezTo>
                    <a:pt x="2358" y="412"/>
                    <a:pt x="2039" y="772"/>
                    <a:pt x="1759" y="1158"/>
                  </a:cubicBezTo>
                  <a:cubicBezTo>
                    <a:pt x="1319" y="1038"/>
                    <a:pt x="866" y="958"/>
                    <a:pt x="400" y="918"/>
                  </a:cubicBezTo>
                  <a:cubicBezTo>
                    <a:pt x="367" y="912"/>
                    <a:pt x="333" y="908"/>
                    <a:pt x="300" y="908"/>
                  </a:cubicBezTo>
                  <a:cubicBezTo>
                    <a:pt x="267" y="908"/>
                    <a:pt x="233" y="912"/>
                    <a:pt x="200" y="918"/>
                  </a:cubicBezTo>
                  <a:cubicBezTo>
                    <a:pt x="133" y="931"/>
                    <a:pt x="67" y="971"/>
                    <a:pt x="40" y="1038"/>
                  </a:cubicBezTo>
                  <a:cubicBezTo>
                    <a:pt x="0" y="1158"/>
                    <a:pt x="93" y="1278"/>
                    <a:pt x="173" y="1358"/>
                  </a:cubicBezTo>
                  <a:cubicBezTo>
                    <a:pt x="466" y="1664"/>
                    <a:pt x="773" y="1957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3" y="3450"/>
                    <a:pt x="373" y="3623"/>
                    <a:pt x="480" y="3729"/>
                  </a:cubicBezTo>
                  <a:cubicBezTo>
                    <a:pt x="524" y="3779"/>
                    <a:pt x="581" y="3796"/>
                    <a:pt x="644" y="3796"/>
                  </a:cubicBezTo>
                  <a:cubicBezTo>
                    <a:pt x="733" y="3796"/>
                    <a:pt x="833" y="3761"/>
                    <a:pt x="919" y="3729"/>
                  </a:cubicBezTo>
                  <a:cubicBezTo>
                    <a:pt x="1292" y="3543"/>
                    <a:pt x="1639" y="3356"/>
                    <a:pt x="1985" y="3130"/>
                  </a:cubicBezTo>
                  <a:cubicBezTo>
                    <a:pt x="2132" y="3569"/>
                    <a:pt x="2332" y="3996"/>
                    <a:pt x="2598" y="4369"/>
                  </a:cubicBezTo>
                  <a:cubicBezTo>
                    <a:pt x="2656" y="4438"/>
                    <a:pt x="2723" y="4507"/>
                    <a:pt x="2793" y="4507"/>
                  </a:cubicBezTo>
                  <a:cubicBezTo>
                    <a:pt x="2803" y="4507"/>
                    <a:pt x="2814" y="4506"/>
                    <a:pt x="2825" y="4502"/>
                  </a:cubicBezTo>
                  <a:cubicBezTo>
                    <a:pt x="2905" y="4475"/>
                    <a:pt x="2931" y="4382"/>
                    <a:pt x="2945" y="4302"/>
                  </a:cubicBezTo>
                  <a:cubicBezTo>
                    <a:pt x="3036" y="3818"/>
                    <a:pt x="3063" y="3334"/>
                    <a:pt x="3052" y="2850"/>
                  </a:cubicBezTo>
                  <a:lnTo>
                    <a:pt x="3052" y="2850"/>
                  </a:lnTo>
                  <a:cubicBezTo>
                    <a:pt x="3505" y="2837"/>
                    <a:pt x="3971" y="2757"/>
                    <a:pt x="4397" y="2584"/>
                  </a:cubicBezTo>
                  <a:cubicBezTo>
                    <a:pt x="4477" y="2557"/>
                    <a:pt x="4570" y="2530"/>
                    <a:pt x="4583" y="2424"/>
                  </a:cubicBezTo>
                  <a:cubicBezTo>
                    <a:pt x="4597" y="2317"/>
                    <a:pt x="4503" y="2237"/>
                    <a:pt x="4423" y="2184"/>
                  </a:cubicBezTo>
                  <a:cubicBezTo>
                    <a:pt x="3984" y="1891"/>
                    <a:pt x="3491" y="1691"/>
                    <a:pt x="2984" y="1571"/>
                  </a:cubicBezTo>
                  <a:cubicBezTo>
                    <a:pt x="3078" y="1145"/>
                    <a:pt x="3118" y="692"/>
                    <a:pt x="3091" y="252"/>
                  </a:cubicBezTo>
                  <a:cubicBezTo>
                    <a:pt x="3078" y="159"/>
                    <a:pt x="3064" y="39"/>
                    <a:pt x="2971" y="12"/>
                  </a:cubicBezTo>
                  <a:cubicBezTo>
                    <a:pt x="2954" y="4"/>
                    <a:pt x="2936" y="0"/>
                    <a:pt x="2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59964" y="301654"/>
              <a:ext cx="185830" cy="176391"/>
            </a:xfrm>
            <a:custGeom>
              <a:avLst/>
              <a:gdLst/>
              <a:ahLst/>
              <a:cxnLst/>
              <a:rect l="l" t="t" r="r" b="b"/>
              <a:pathLst>
                <a:path w="6556" h="6223" extrusionOk="0">
                  <a:moveTo>
                    <a:pt x="4869" y="3541"/>
                  </a:moveTo>
                  <a:cubicBezTo>
                    <a:pt x="4868" y="3542"/>
                    <a:pt x="4866" y="3543"/>
                    <a:pt x="4864" y="3544"/>
                  </a:cubicBezTo>
                  <a:cubicBezTo>
                    <a:pt x="4864" y="3544"/>
                    <a:pt x="4868" y="3544"/>
                    <a:pt x="4869" y="3541"/>
                  </a:cubicBezTo>
                  <a:close/>
                  <a:moveTo>
                    <a:pt x="3092" y="0"/>
                  </a:moveTo>
                  <a:cubicBezTo>
                    <a:pt x="2959" y="14"/>
                    <a:pt x="2879" y="147"/>
                    <a:pt x="2825" y="267"/>
                  </a:cubicBezTo>
                  <a:cubicBezTo>
                    <a:pt x="2559" y="880"/>
                    <a:pt x="2359" y="1519"/>
                    <a:pt x="2239" y="2185"/>
                  </a:cubicBezTo>
                  <a:cubicBezTo>
                    <a:pt x="1600" y="2279"/>
                    <a:pt x="987" y="2452"/>
                    <a:pt x="387" y="2665"/>
                  </a:cubicBezTo>
                  <a:cubicBezTo>
                    <a:pt x="294" y="2692"/>
                    <a:pt x="201" y="2745"/>
                    <a:pt x="121" y="2798"/>
                  </a:cubicBezTo>
                  <a:cubicBezTo>
                    <a:pt x="41" y="2851"/>
                    <a:pt x="1" y="2945"/>
                    <a:pt x="1" y="3051"/>
                  </a:cubicBezTo>
                  <a:cubicBezTo>
                    <a:pt x="14" y="3224"/>
                    <a:pt x="187" y="3318"/>
                    <a:pt x="361" y="3384"/>
                  </a:cubicBezTo>
                  <a:cubicBezTo>
                    <a:pt x="907" y="3598"/>
                    <a:pt x="1466" y="3771"/>
                    <a:pt x="2039" y="3931"/>
                  </a:cubicBezTo>
                  <a:cubicBezTo>
                    <a:pt x="1919" y="4490"/>
                    <a:pt x="1866" y="5076"/>
                    <a:pt x="1879" y="5663"/>
                  </a:cubicBezTo>
                  <a:cubicBezTo>
                    <a:pt x="1879" y="5876"/>
                    <a:pt x="1933" y="6129"/>
                    <a:pt x="2132" y="6209"/>
                  </a:cubicBezTo>
                  <a:cubicBezTo>
                    <a:pt x="2163" y="6218"/>
                    <a:pt x="2193" y="6223"/>
                    <a:pt x="2223" y="6223"/>
                  </a:cubicBezTo>
                  <a:cubicBezTo>
                    <a:pt x="2402" y="6223"/>
                    <a:pt x="2566" y="6066"/>
                    <a:pt x="2692" y="5929"/>
                  </a:cubicBezTo>
                  <a:cubicBezTo>
                    <a:pt x="3052" y="5489"/>
                    <a:pt x="3385" y="5023"/>
                    <a:pt x="3691" y="4543"/>
                  </a:cubicBezTo>
                  <a:cubicBezTo>
                    <a:pt x="4118" y="5023"/>
                    <a:pt x="4624" y="5436"/>
                    <a:pt x="5183" y="5756"/>
                  </a:cubicBezTo>
                  <a:cubicBezTo>
                    <a:pt x="5260" y="5799"/>
                    <a:pt x="5354" y="5836"/>
                    <a:pt x="5436" y="5836"/>
                  </a:cubicBezTo>
                  <a:cubicBezTo>
                    <a:pt x="5481" y="5836"/>
                    <a:pt x="5523" y="5824"/>
                    <a:pt x="5556" y="5796"/>
                  </a:cubicBezTo>
                  <a:cubicBezTo>
                    <a:pt x="5636" y="5703"/>
                    <a:pt x="5623" y="5569"/>
                    <a:pt x="5583" y="5463"/>
                  </a:cubicBezTo>
                  <a:cubicBezTo>
                    <a:pt x="5410" y="4783"/>
                    <a:pt x="5157" y="4144"/>
                    <a:pt x="4837" y="3531"/>
                  </a:cubicBezTo>
                  <a:lnTo>
                    <a:pt x="4864" y="3531"/>
                  </a:lnTo>
                  <a:cubicBezTo>
                    <a:pt x="4869" y="3536"/>
                    <a:pt x="4870" y="3540"/>
                    <a:pt x="4869" y="3541"/>
                  </a:cubicBezTo>
                  <a:lnTo>
                    <a:pt x="4869" y="3541"/>
                  </a:lnTo>
                  <a:cubicBezTo>
                    <a:pt x="5440" y="3262"/>
                    <a:pt x="5958" y="2890"/>
                    <a:pt x="6409" y="2425"/>
                  </a:cubicBezTo>
                  <a:cubicBezTo>
                    <a:pt x="6502" y="2345"/>
                    <a:pt x="6556" y="2239"/>
                    <a:pt x="6542" y="2105"/>
                  </a:cubicBezTo>
                  <a:cubicBezTo>
                    <a:pt x="6516" y="1972"/>
                    <a:pt x="6343" y="1919"/>
                    <a:pt x="6196" y="1892"/>
                  </a:cubicBezTo>
                  <a:cubicBezTo>
                    <a:pt x="5914" y="1850"/>
                    <a:pt x="5629" y="1829"/>
                    <a:pt x="5346" y="1829"/>
                  </a:cubicBezTo>
                  <a:cubicBezTo>
                    <a:pt x="4906" y="1829"/>
                    <a:pt x="4467" y="1880"/>
                    <a:pt x="4038" y="1985"/>
                  </a:cubicBezTo>
                  <a:cubicBezTo>
                    <a:pt x="3891" y="1373"/>
                    <a:pt x="3678" y="786"/>
                    <a:pt x="3385" y="253"/>
                  </a:cubicBezTo>
                  <a:cubicBezTo>
                    <a:pt x="3318" y="134"/>
                    <a:pt x="3225" y="0"/>
                    <a:pt x="3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46049" y="253791"/>
              <a:ext cx="130330" cy="128063"/>
            </a:xfrm>
            <a:custGeom>
              <a:avLst/>
              <a:gdLst/>
              <a:ahLst/>
              <a:cxnLst/>
              <a:rect l="l" t="t" r="r" b="b"/>
              <a:pathLst>
                <a:path w="4598" h="4518" extrusionOk="0">
                  <a:moveTo>
                    <a:pt x="3052" y="2837"/>
                  </a:moveTo>
                  <a:cubicBezTo>
                    <a:pt x="3063" y="2849"/>
                    <a:pt x="3055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2"/>
                    <a:pt x="3052" y="2837"/>
                  </a:cubicBezTo>
                  <a:close/>
                  <a:moveTo>
                    <a:pt x="2913" y="1"/>
                  </a:moveTo>
                  <a:cubicBezTo>
                    <a:pt x="2840" y="1"/>
                    <a:pt x="2771" y="53"/>
                    <a:pt x="2719" y="106"/>
                  </a:cubicBezTo>
                  <a:cubicBezTo>
                    <a:pt x="2359" y="412"/>
                    <a:pt x="2039" y="772"/>
                    <a:pt x="1759" y="1172"/>
                  </a:cubicBezTo>
                  <a:cubicBezTo>
                    <a:pt x="1320" y="1038"/>
                    <a:pt x="867" y="959"/>
                    <a:pt x="400" y="919"/>
                  </a:cubicBezTo>
                  <a:cubicBezTo>
                    <a:pt x="367" y="912"/>
                    <a:pt x="334" y="909"/>
                    <a:pt x="300" y="909"/>
                  </a:cubicBezTo>
                  <a:cubicBezTo>
                    <a:pt x="267" y="909"/>
                    <a:pt x="234" y="912"/>
                    <a:pt x="200" y="919"/>
                  </a:cubicBezTo>
                  <a:cubicBezTo>
                    <a:pt x="121" y="932"/>
                    <a:pt x="67" y="985"/>
                    <a:pt x="41" y="1052"/>
                  </a:cubicBezTo>
                  <a:cubicBezTo>
                    <a:pt x="1" y="1158"/>
                    <a:pt x="94" y="1278"/>
                    <a:pt x="174" y="1372"/>
                  </a:cubicBezTo>
                  <a:cubicBezTo>
                    <a:pt x="467" y="1665"/>
                    <a:pt x="773" y="1958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4" y="3450"/>
                    <a:pt x="360" y="3623"/>
                    <a:pt x="480" y="3743"/>
                  </a:cubicBezTo>
                  <a:cubicBezTo>
                    <a:pt x="524" y="3787"/>
                    <a:pt x="581" y="3804"/>
                    <a:pt x="644" y="3804"/>
                  </a:cubicBezTo>
                  <a:cubicBezTo>
                    <a:pt x="733" y="3804"/>
                    <a:pt x="834" y="3769"/>
                    <a:pt x="920" y="3730"/>
                  </a:cubicBezTo>
                  <a:cubicBezTo>
                    <a:pt x="1280" y="3557"/>
                    <a:pt x="1639" y="3357"/>
                    <a:pt x="1986" y="3130"/>
                  </a:cubicBezTo>
                  <a:cubicBezTo>
                    <a:pt x="2119" y="3583"/>
                    <a:pt x="2332" y="3996"/>
                    <a:pt x="2599" y="4369"/>
                  </a:cubicBezTo>
                  <a:cubicBezTo>
                    <a:pt x="2660" y="4443"/>
                    <a:pt x="2733" y="4517"/>
                    <a:pt x="2807" y="4517"/>
                  </a:cubicBezTo>
                  <a:cubicBezTo>
                    <a:pt x="2813" y="4517"/>
                    <a:pt x="2819" y="4517"/>
                    <a:pt x="2825" y="4516"/>
                  </a:cubicBezTo>
                  <a:cubicBezTo>
                    <a:pt x="2905" y="4489"/>
                    <a:pt x="2932" y="4383"/>
                    <a:pt x="2945" y="4303"/>
                  </a:cubicBezTo>
                  <a:cubicBezTo>
                    <a:pt x="3023" y="3832"/>
                    <a:pt x="3063" y="3335"/>
                    <a:pt x="3052" y="2850"/>
                  </a:cubicBezTo>
                  <a:lnTo>
                    <a:pt x="3052" y="2850"/>
                  </a:lnTo>
                  <a:cubicBezTo>
                    <a:pt x="3505" y="2850"/>
                    <a:pt x="3958" y="2757"/>
                    <a:pt x="4397" y="2597"/>
                  </a:cubicBezTo>
                  <a:cubicBezTo>
                    <a:pt x="4477" y="2557"/>
                    <a:pt x="4570" y="2531"/>
                    <a:pt x="4584" y="2424"/>
                  </a:cubicBezTo>
                  <a:cubicBezTo>
                    <a:pt x="4597" y="2331"/>
                    <a:pt x="4504" y="2238"/>
                    <a:pt x="4411" y="2184"/>
                  </a:cubicBezTo>
                  <a:cubicBezTo>
                    <a:pt x="3971" y="1891"/>
                    <a:pt x="3491" y="1691"/>
                    <a:pt x="2985" y="1585"/>
                  </a:cubicBezTo>
                  <a:cubicBezTo>
                    <a:pt x="3078" y="1145"/>
                    <a:pt x="3118" y="705"/>
                    <a:pt x="3078" y="266"/>
                  </a:cubicBezTo>
                  <a:cubicBezTo>
                    <a:pt x="3078" y="159"/>
                    <a:pt x="3065" y="53"/>
                    <a:pt x="2972" y="13"/>
                  </a:cubicBezTo>
                  <a:cubicBezTo>
                    <a:pt x="2952" y="4"/>
                    <a:pt x="2933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2"/>
          <p:cNvSpPr/>
          <p:nvPr/>
        </p:nvSpPr>
        <p:spPr>
          <a:xfrm>
            <a:off x="3394811" y="3575140"/>
            <a:ext cx="175994" cy="177496"/>
          </a:xfrm>
          <a:custGeom>
            <a:avLst/>
            <a:gdLst/>
            <a:ahLst/>
            <a:cxnLst/>
            <a:rect l="l" t="t" r="r" b="b"/>
            <a:pathLst>
              <a:path w="6209" h="6262" extrusionOk="0">
                <a:moveTo>
                  <a:pt x="4203" y="0"/>
                </a:moveTo>
                <a:cubicBezTo>
                  <a:pt x="4109" y="0"/>
                  <a:pt x="4009" y="56"/>
                  <a:pt x="3930" y="105"/>
                </a:cubicBezTo>
                <a:cubicBezTo>
                  <a:pt x="3384" y="491"/>
                  <a:pt x="2878" y="944"/>
                  <a:pt x="2438" y="1437"/>
                </a:cubicBezTo>
                <a:cubicBezTo>
                  <a:pt x="1839" y="1197"/>
                  <a:pt x="1226" y="1011"/>
                  <a:pt x="600" y="891"/>
                </a:cubicBezTo>
                <a:cubicBezTo>
                  <a:pt x="531" y="872"/>
                  <a:pt x="463" y="859"/>
                  <a:pt x="395" y="859"/>
                </a:cubicBezTo>
                <a:cubicBezTo>
                  <a:pt x="370" y="859"/>
                  <a:pt x="345" y="861"/>
                  <a:pt x="320" y="864"/>
                </a:cubicBezTo>
                <a:cubicBezTo>
                  <a:pt x="213" y="878"/>
                  <a:pt x="133" y="931"/>
                  <a:pt x="80" y="1011"/>
                </a:cubicBezTo>
                <a:cubicBezTo>
                  <a:pt x="0" y="1171"/>
                  <a:pt x="107" y="1344"/>
                  <a:pt x="213" y="1477"/>
                </a:cubicBezTo>
                <a:cubicBezTo>
                  <a:pt x="573" y="1944"/>
                  <a:pt x="959" y="2397"/>
                  <a:pt x="1359" y="2823"/>
                </a:cubicBezTo>
                <a:cubicBezTo>
                  <a:pt x="959" y="3236"/>
                  <a:pt x="613" y="3702"/>
                  <a:pt x="320" y="4208"/>
                </a:cubicBezTo>
                <a:cubicBezTo>
                  <a:pt x="213" y="4395"/>
                  <a:pt x="120" y="4648"/>
                  <a:pt x="267" y="4821"/>
                </a:cubicBezTo>
                <a:cubicBezTo>
                  <a:pt x="335" y="4904"/>
                  <a:pt x="439" y="4933"/>
                  <a:pt x="553" y="4933"/>
                </a:cubicBezTo>
                <a:cubicBezTo>
                  <a:pt x="660" y="4933"/>
                  <a:pt x="776" y="4907"/>
                  <a:pt x="880" y="4875"/>
                </a:cubicBezTo>
                <a:cubicBezTo>
                  <a:pt x="1412" y="4688"/>
                  <a:pt x="1945" y="4462"/>
                  <a:pt x="2452" y="4222"/>
                </a:cubicBezTo>
                <a:cubicBezTo>
                  <a:pt x="2572" y="4848"/>
                  <a:pt x="2798" y="5461"/>
                  <a:pt x="3104" y="6034"/>
                </a:cubicBezTo>
                <a:cubicBezTo>
                  <a:pt x="3168" y="6147"/>
                  <a:pt x="3279" y="6261"/>
                  <a:pt x="3381" y="6261"/>
                </a:cubicBezTo>
                <a:cubicBezTo>
                  <a:pt x="3387" y="6261"/>
                  <a:pt x="3392" y="6261"/>
                  <a:pt x="3398" y="6260"/>
                </a:cubicBezTo>
                <a:cubicBezTo>
                  <a:pt x="3517" y="6234"/>
                  <a:pt x="3571" y="6100"/>
                  <a:pt x="3597" y="5994"/>
                </a:cubicBezTo>
                <a:cubicBezTo>
                  <a:pt x="3797" y="5328"/>
                  <a:pt x="3917" y="4648"/>
                  <a:pt x="3970" y="3955"/>
                </a:cubicBezTo>
                <a:lnTo>
                  <a:pt x="3984" y="3955"/>
                </a:lnTo>
                <a:cubicBezTo>
                  <a:pt x="3984" y="3982"/>
                  <a:pt x="3970" y="3982"/>
                  <a:pt x="3970" y="3982"/>
                </a:cubicBezTo>
                <a:cubicBezTo>
                  <a:pt x="4143" y="3996"/>
                  <a:pt x="4316" y="4004"/>
                  <a:pt x="4488" y="4004"/>
                </a:cubicBezTo>
                <a:cubicBezTo>
                  <a:pt x="4954" y="4004"/>
                  <a:pt x="5419" y="3949"/>
                  <a:pt x="5876" y="3822"/>
                </a:cubicBezTo>
                <a:cubicBezTo>
                  <a:pt x="5996" y="3795"/>
                  <a:pt x="6115" y="3769"/>
                  <a:pt x="6155" y="3636"/>
                </a:cubicBezTo>
                <a:cubicBezTo>
                  <a:pt x="6209" y="3489"/>
                  <a:pt x="6089" y="3356"/>
                  <a:pt x="5969" y="3263"/>
                </a:cubicBezTo>
                <a:cubicBezTo>
                  <a:pt x="5409" y="2796"/>
                  <a:pt x="4770" y="2437"/>
                  <a:pt x="4090" y="2210"/>
                </a:cubicBezTo>
                <a:cubicBezTo>
                  <a:pt x="4277" y="1624"/>
                  <a:pt x="4397" y="1011"/>
                  <a:pt x="4410" y="385"/>
                </a:cubicBezTo>
                <a:cubicBezTo>
                  <a:pt x="4423" y="252"/>
                  <a:pt x="4410" y="92"/>
                  <a:pt x="4304" y="25"/>
                </a:cubicBezTo>
                <a:cubicBezTo>
                  <a:pt x="4272" y="7"/>
                  <a:pt x="4238" y="0"/>
                  <a:pt x="420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1209561" y="3843615"/>
            <a:ext cx="175994" cy="177496"/>
          </a:xfrm>
          <a:custGeom>
            <a:avLst/>
            <a:gdLst/>
            <a:ahLst/>
            <a:cxnLst/>
            <a:rect l="l" t="t" r="r" b="b"/>
            <a:pathLst>
              <a:path w="6209" h="6262" extrusionOk="0">
                <a:moveTo>
                  <a:pt x="4203" y="0"/>
                </a:moveTo>
                <a:cubicBezTo>
                  <a:pt x="4109" y="0"/>
                  <a:pt x="4009" y="56"/>
                  <a:pt x="3930" y="105"/>
                </a:cubicBezTo>
                <a:cubicBezTo>
                  <a:pt x="3384" y="491"/>
                  <a:pt x="2878" y="944"/>
                  <a:pt x="2438" y="1437"/>
                </a:cubicBezTo>
                <a:cubicBezTo>
                  <a:pt x="1839" y="1197"/>
                  <a:pt x="1226" y="1011"/>
                  <a:pt x="600" y="891"/>
                </a:cubicBezTo>
                <a:cubicBezTo>
                  <a:pt x="531" y="872"/>
                  <a:pt x="463" y="859"/>
                  <a:pt x="395" y="859"/>
                </a:cubicBezTo>
                <a:cubicBezTo>
                  <a:pt x="370" y="859"/>
                  <a:pt x="345" y="861"/>
                  <a:pt x="320" y="864"/>
                </a:cubicBezTo>
                <a:cubicBezTo>
                  <a:pt x="213" y="878"/>
                  <a:pt x="133" y="931"/>
                  <a:pt x="80" y="1011"/>
                </a:cubicBezTo>
                <a:cubicBezTo>
                  <a:pt x="0" y="1171"/>
                  <a:pt x="107" y="1344"/>
                  <a:pt x="213" y="1477"/>
                </a:cubicBezTo>
                <a:cubicBezTo>
                  <a:pt x="573" y="1944"/>
                  <a:pt x="959" y="2397"/>
                  <a:pt x="1359" y="2823"/>
                </a:cubicBezTo>
                <a:cubicBezTo>
                  <a:pt x="959" y="3236"/>
                  <a:pt x="613" y="3702"/>
                  <a:pt x="320" y="4208"/>
                </a:cubicBezTo>
                <a:cubicBezTo>
                  <a:pt x="213" y="4395"/>
                  <a:pt x="120" y="4648"/>
                  <a:pt x="267" y="4821"/>
                </a:cubicBezTo>
                <a:cubicBezTo>
                  <a:pt x="335" y="4904"/>
                  <a:pt x="439" y="4933"/>
                  <a:pt x="553" y="4933"/>
                </a:cubicBezTo>
                <a:cubicBezTo>
                  <a:pt x="660" y="4933"/>
                  <a:pt x="776" y="4907"/>
                  <a:pt x="880" y="4875"/>
                </a:cubicBezTo>
                <a:cubicBezTo>
                  <a:pt x="1412" y="4688"/>
                  <a:pt x="1945" y="4462"/>
                  <a:pt x="2452" y="4222"/>
                </a:cubicBezTo>
                <a:cubicBezTo>
                  <a:pt x="2572" y="4848"/>
                  <a:pt x="2798" y="5461"/>
                  <a:pt x="3104" y="6034"/>
                </a:cubicBezTo>
                <a:cubicBezTo>
                  <a:pt x="3168" y="6147"/>
                  <a:pt x="3279" y="6261"/>
                  <a:pt x="3381" y="6261"/>
                </a:cubicBezTo>
                <a:cubicBezTo>
                  <a:pt x="3387" y="6261"/>
                  <a:pt x="3392" y="6261"/>
                  <a:pt x="3398" y="6260"/>
                </a:cubicBezTo>
                <a:cubicBezTo>
                  <a:pt x="3517" y="6234"/>
                  <a:pt x="3571" y="6100"/>
                  <a:pt x="3597" y="5994"/>
                </a:cubicBezTo>
                <a:cubicBezTo>
                  <a:pt x="3797" y="5328"/>
                  <a:pt x="3917" y="4648"/>
                  <a:pt x="3970" y="3955"/>
                </a:cubicBezTo>
                <a:lnTo>
                  <a:pt x="3984" y="3955"/>
                </a:lnTo>
                <a:cubicBezTo>
                  <a:pt x="3984" y="3982"/>
                  <a:pt x="3970" y="3982"/>
                  <a:pt x="3970" y="3982"/>
                </a:cubicBezTo>
                <a:cubicBezTo>
                  <a:pt x="4143" y="3996"/>
                  <a:pt x="4316" y="4004"/>
                  <a:pt x="4488" y="4004"/>
                </a:cubicBezTo>
                <a:cubicBezTo>
                  <a:pt x="4954" y="4004"/>
                  <a:pt x="5419" y="3949"/>
                  <a:pt x="5876" y="3822"/>
                </a:cubicBezTo>
                <a:cubicBezTo>
                  <a:pt x="5996" y="3795"/>
                  <a:pt x="6115" y="3769"/>
                  <a:pt x="6155" y="3636"/>
                </a:cubicBezTo>
                <a:cubicBezTo>
                  <a:pt x="6209" y="3489"/>
                  <a:pt x="6089" y="3356"/>
                  <a:pt x="5969" y="3263"/>
                </a:cubicBezTo>
                <a:cubicBezTo>
                  <a:pt x="5409" y="2796"/>
                  <a:pt x="4770" y="2437"/>
                  <a:pt x="4090" y="2210"/>
                </a:cubicBezTo>
                <a:cubicBezTo>
                  <a:pt x="4277" y="1624"/>
                  <a:pt x="4397" y="1011"/>
                  <a:pt x="4410" y="385"/>
                </a:cubicBezTo>
                <a:cubicBezTo>
                  <a:pt x="4423" y="252"/>
                  <a:pt x="4410" y="92"/>
                  <a:pt x="4304" y="25"/>
                </a:cubicBezTo>
                <a:cubicBezTo>
                  <a:pt x="4272" y="7"/>
                  <a:pt x="4238" y="0"/>
                  <a:pt x="420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4323911" y="4731965"/>
            <a:ext cx="175994" cy="177496"/>
          </a:xfrm>
          <a:custGeom>
            <a:avLst/>
            <a:gdLst/>
            <a:ahLst/>
            <a:cxnLst/>
            <a:rect l="l" t="t" r="r" b="b"/>
            <a:pathLst>
              <a:path w="6209" h="6262" extrusionOk="0">
                <a:moveTo>
                  <a:pt x="4203" y="0"/>
                </a:moveTo>
                <a:cubicBezTo>
                  <a:pt x="4109" y="0"/>
                  <a:pt x="4009" y="56"/>
                  <a:pt x="3930" y="105"/>
                </a:cubicBezTo>
                <a:cubicBezTo>
                  <a:pt x="3384" y="491"/>
                  <a:pt x="2878" y="944"/>
                  <a:pt x="2438" y="1437"/>
                </a:cubicBezTo>
                <a:cubicBezTo>
                  <a:pt x="1839" y="1197"/>
                  <a:pt x="1226" y="1011"/>
                  <a:pt x="600" y="891"/>
                </a:cubicBezTo>
                <a:cubicBezTo>
                  <a:pt x="531" y="872"/>
                  <a:pt x="463" y="859"/>
                  <a:pt x="395" y="859"/>
                </a:cubicBezTo>
                <a:cubicBezTo>
                  <a:pt x="370" y="859"/>
                  <a:pt x="345" y="861"/>
                  <a:pt x="320" y="864"/>
                </a:cubicBezTo>
                <a:cubicBezTo>
                  <a:pt x="213" y="878"/>
                  <a:pt x="133" y="931"/>
                  <a:pt x="80" y="1011"/>
                </a:cubicBezTo>
                <a:cubicBezTo>
                  <a:pt x="0" y="1171"/>
                  <a:pt x="107" y="1344"/>
                  <a:pt x="213" y="1477"/>
                </a:cubicBezTo>
                <a:cubicBezTo>
                  <a:pt x="573" y="1944"/>
                  <a:pt x="959" y="2397"/>
                  <a:pt x="1359" y="2823"/>
                </a:cubicBezTo>
                <a:cubicBezTo>
                  <a:pt x="959" y="3236"/>
                  <a:pt x="613" y="3702"/>
                  <a:pt x="320" y="4208"/>
                </a:cubicBezTo>
                <a:cubicBezTo>
                  <a:pt x="213" y="4395"/>
                  <a:pt x="120" y="4648"/>
                  <a:pt x="267" y="4821"/>
                </a:cubicBezTo>
                <a:cubicBezTo>
                  <a:pt x="335" y="4904"/>
                  <a:pt x="439" y="4933"/>
                  <a:pt x="553" y="4933"/>
                </a:cubicBezTo>
                <a:cubicBezTo>
                  <a:pt x="660" y="4933"/>
                  <a:pt x="776" y="4907"/>
                  <a:pt x="880" y="4875"/>
                </a:cubicBezTo>
                <a:cubicBezTo>
                  <a:pt x="1412" y="4688"/>
                  <a:pt x="1945" y="4462"/>
                  <a:pt x="2452" y="4222"/>
                </a:cubicBezTo>
                <a:cubicBezTo>
                  <a:pt x="2572" y="4848"/>
                  <a:pt x="2798" y="5461"/>
                  <a:pt x="3104" y="6034"/>
                </a:cubicBezTo>
                <a:cubicBezTo>
                  <a:pt x="3168" y="6147"/>
                  <a:pt x="3279" y="6261"/>
                  <a:pt x="3381" y="6261"/>
                </a:cubicBezTo>
                <a:cubicBezTo>
                  <a:pt x="3387" y="6261"/>
                  <a:pt x="3392" y="6261"/>
                  <a:pt x="3398" y="6260"/>
                </a:cubicBezTo>
                <a:cubicBezTo>
                  <a:pt x="3517" y="6234"/>
                  <a:pt x="3571" y="6100"/>
                  <a:pt x="3597" y="5994"/>
                </a:cubicBezTo>
                <a:cubicBezTo>
                  <a:pt x="3797" y="5328"/>
                  <a:pt x="3917" y="4648"/>
                  <a:pt x="3970" y="3955"/>
                </a:cubicBezTo>
                <a:lnTo>
                  <a:pt x="3984" y="3955"/>
                </a:lnTo>
                <a:cubicBezTo>
                  <a:pt x="3984" y="3982"/>
                  <a:pt x="3970" y="3982"/>
                  <a:pt x="3970" y="3982"/>
                </a:cubicBezTo>
                <a:cubicBezTo>
                  <a:pt x="4143" y="3996"/>
                  <a:pt x="4316" y="4004"/>
                  <a:pt x="4488" y="4004"/>
                </a:cubicBezTo>
                <a:cubicBezTo>
                  <a:pt x="4954" y="4004"/>
                  <a:pt x="5419" y="3949"/>
                  <a:pt x="5876" y="3822"/>
                </a:cubicBezTo>
                <a:cubicBezTo>
                  <a:pt x="5996" y="3795"/>
                  <a:pt x="6115" y="3769"/>
                  <a:pt x="6155" y="3636"/>
                </a:cubicBezTo>
                <a:cubicBezTo>
                  <a:pt x="6209" y="3489"/>
                  <a:pt x="6089" y="3356"/>
                  <a:pt x="5969" y="3263"/>
                </a:cubicBezTo>
                <a:cubicBezTo>
                  <a:pt x="5409" y="2796"/>
                  <a:pt x="4770" y="2437"/>
                  <a:pt x="4090" y="2210"/>
                </a:cubicBezTo>
                <a:cubicBezTo>
                  <a:pt x="4277" y="1624"/>
                  <a:pt x="4397" y="1011"/>
                  <a:pt x="4410" y="385"/>
                </a:cubicBezTo>
                <a:cubicBezTo>
                  <a:pt x="4423" y="252"/>
                  <a:pt x="4410" y="92"/>
                  <a:pt x="4304" y="25"/>
                </a:cubicBezTo>
                <a:cubicBezTo>
                  <a:pt x="4272" y="7"/>
                  <a:pt x="4238" y="0"/>
                  <a:pt x="420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 rot="10800000" flipH="1">
            <a:off x="177587" y="190578"/>
            <a:ext cx="8788844" cy="4762358"/>
            <a:chOff x="176512" y="230778"/>
            <a:chExt cx="8788844" cy="4762358"/>
          </a:xfrm>
        </p:grpSpPr>
        <p:sp>
          <p:nvSpPr>
            <p:cNvPr id="139" name="Google Shape;139;p6"/>
            <p:cNvSpPr/>
            <p:nvPr/>
          </p:nvSpPr>
          <p:spPr>
            <a:xfrm>
              <a:off x="332564" y="310088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00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6"/>
                    <a:pt x="1266" y="13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1004258" y="4804148"/>
              <a:ext cx="46089" cy="46854"/>
            </a:xfrm>
            <a:custGeom>
              <a:avLst/>
              <a:gdLst/>
              <a:ahLst/>
              <a:cxnLst/>
              <a:rect l="l" t="t" r="r" b="b"/>
              <a:pathLst>
                <a:path w="1626" h="1653" extrusionOk="0">
                  <a:moveTo>
                    <a:pt x="840" y="1"/>
                  </a:moveTo>
                  <a:cubicBezTo>
                    <a:pt x="427" y="1"/>
                    <a:pt x="0" y="560"/>
                    <a:pt x="0" y="1026"/>
                  </a:cubicBezTo>
                  <a:cubicBezTo>
                    <a:pt x="0" y="1479"/>
                    <a:pt x="413" y="1653"/>
                    <a:pt x="840" y="1653"/>
                  </a:cubicBezTo>
                  <a:cubicBezTo>
                    <a:pt x="1279" y="1639"/>
                    <a:pt x="1626" y="1266"/>
                    <a:pt x="1612" y="813"/>
                  </a:cubicBezTo>
                  <a:cubicBezTo>
                    <a:pt x="1626" y="374"/>
                    <a:pt x="1279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1241712" y="230778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13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7"/>
                    <a:pt x="1266" y="14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539782" y="4561066"/>
              <a:ext cx="46117" cy="46854"/>
            </a:xfrm>
            <a:custGeom>
              <a:avLst/>
              <a:gdLst/>
              <a:ahLst/>
              <a:cxnLst/>
              <a:rect l="l" t="t" r="r" b="b"/>
              <a:pathLst>
                <a:path w="1627" h="1653" extrusionOk="0">
                  <a:moveTo>
                    <a:pt x="840" y="1"/>
                  </a:moveTo>
                  <a:cubicBezTo>
                    <a:pt x="427" y="1"/>
                    <a:pt x="1" y="560"/>
                    <a:pt x="1" y="1027"/>
                  </a:cubicBezTo>
                  <a:cubicBezTo>
                    <a:pt x="1" y="1493"/>
                    <a:pt x="414" y="1653"/>
                    <a:pt x="840" y="1653"/>
                  </a:cubicBezTo>
                  <a:cubicBezTo>
                    <a:pt x="1280" y="1640"/>
                    <a:pt x="1626" y="1267"/>
                    <a:pt x="1600" y="827"/>
                  </a:cubicBezTo>
                  <a:cubicBezTo>
                    <a:pt x="1613" y="387"/>
                    <a:pt x="1280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199083" y="1019308"/>
              <a:ext cx="64967" cy="63153"/>
            </a:xfrm>
            <a:custGeom>
              <a:avLst/>
              <a:gdLst/>
              <a:ahLst/>
              <a:cxnLst/>
              <a:rect l="l" t="t" r="r" b="b"/>
              <a:pathLst>
                <a:path w="2292" h="2228" extrusionOk="0">
                  <a:moveTo>
                    <a:pt x="1385" y="1"/>
                  </a:moveTo>
                  <a:cubicBezTo>
                    <a:pt x="1193" y="1"/>
                    <a:pt x="985" y="51"/>
                    <a:pt x="786" y="133"/>
                  </a:cubicBezTo>
                  <a:cubicBezTo>
                    <a:pt x="253" y="372"/>
                    <a:pt x="0" y="985"/>
                    <a:pt x="200" y="1532"/>
                  </a:cubicBezTo>
                  <a:cubicBezTo>
                    <a:pt x="335" y="1956"/>
                    <a:pt x="719" y="2228"/>
                    <a:pt x="1139" y="2228"/>
                  </a:cubicBezTo>
                  <a:cubicBezTo>
                    <a:pt x="1260" y="2228"/>
                    <a:pt x="1384" y="2205"/>
                    <a:pt x="1506" y="2158"/>
                  </a:cubicBezTo>
                  <a:cubicBezTo>
                    <a:pt x="2025" y="1945"/>
                    <a:pt x="2292" y="1039"/>
                    <a:pt x="2092" y="479"/>
                  </a:cubicBezTo>
                  <a:cubicBezTo>
                    <a:pt x="1968" y="133"/>
                    <a:pt x="1697" y="1"/>
                    <a:pt x="1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01727" y="3071401"/>
              <a:ext cx="64995" cy="63124"/>
            </a:xfrm>
            <a:custGeom>
              <a:avLst/>
              <a:gdLst/>
              <a:ahLst/>
              <a:cxnLst/>
              <a:rect l="l" t="t" r="r" b="b"/>
              <a:pathLst>
                <a:path w="2293" h="2227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5" y="1955"/>
                    <a:pt x="727" y="2227"/>
                    <a:pt x="1146" y="2227"/>
                  </a:cubicBezTo>
                  <a:cubicBezTo>
                    <a:pt x="1266" y="2227"/>
                    <a:pt x="1388" y="2205"/>
                    <a:pt x="1506" y="2157"/>
                  </a:cubicBezTo>
                  <a:cubicBezTo>
                    <a:pt x="2026" y="1944"/>
                    <a:pt x="2293" y="1051"/>
                    <a:pt x="2093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214594" y="2120219"/>
              <a:ext cx="64230" cy="62983"/>
            </a:xfrm>
            <a:custGeom>
              <a:avLst/>
              <a:gdLst/>
              <a:ahLst/>
              <a:cxnLst/>
              <a:rect l="l" t="t" r="r" b="b"/>
              <a:pathLst>
                <a:path w="2266" h="2222" extrusionOk="0">
                  <a:moveTo>
                    <a:pt x="1385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26" y="1957"/>
                    <a:pt x="719" y="2222"/>
                    <a:pt x="1139" y="2222"/>
                  </a:cubicBezTo>
                  <a:cubicBezTo>
                    <a:pt x="1257" y="2222"/>
                    <a:pt x="1376" y="2201"/>
                    <a:pt x="1493" y="2157"/>
                  </a:cubicBezTo>
                  <a:cubicBezTo>
                    <a:pt x="2013" y="1944"/>
                    <a:pt x="2266" y="1038"/>
                    <a:pt x="2079" y="478"/>
                  </a:cubicBezTo>
                  <a:cubicBezTo>
                    <a:pt x="1964" y="132"/>
                    <a:pt x="1696" y="0"/>
                    <a:pt x="1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2359261" y="4815654"/>
              <a:ext cx="64995" cy="63011"/>
            </a:xfrm>
            <a:custGeom>
              <a:avLst/>
              <a:gdLst/>
              <a:ahLst/>
              <a:cxnLst/>
              <a:rect l="l" t="t" r="r" b="b"/>
              <a:pathLst>
                <a:path w="2293" h="2223" extrusionOk="0">
                  <a:moveTo>
                    <a:pt x="1386" y="1"/>
                  </a:moveTo>
                  <a:cubicBezTo>
                    <a:pt x="1193" y="1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8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8"/>
                  </a:cubicBezTo>
                  <a:cubicBezTo>
                    <a:pt x="2026" y="1944"/>
                    <a:pt x="2292" y="1038"/>
                    <a:pt x="2092" y="479"/>
                  </a:cubicBezTo>
                  <a:cubicBezTo>
                    <a:pt x="1969" y="133"/>
                    <a:pt x="1698" y="1"/>
                    <a:pt x="1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176512" y="3802795"/>
              <a:ext cx="130302" cy="127779"/>
            </a:xfrm>
            <a:custGeom>
              <a:avLst/>
              <a:gdLst/>
              <a:ahLst/>
              <a:cxnLst/>
              <a:rect l="l" t="t" r="r" b="b"/>
              <a:pathLst>
                <a:path w="4597" h="4508" extrusionOk="0">
                  <a:moveTo>
                    <a:pt x="3051" y="2837"/>
                  </a:moveTo>
                  <a:cubicBezTo>
                    <a:pt x="3062" y="2848"/>
                    <a:pt x="3054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1"/>
                    <a:pt x="3051" y="2837"/>
                  </a:cubicBezTo>
                  <a:close/>
                  <a:moveTo>
                    <a:pt x="3051" y="2850"/>
                  </a:moveTo>
                  <a:cubicBezTo>
                    <a:pt x="3051" y="2850"/>
                    <a:pt x="3051" y="2850"/>
                    <a:pt x="3051" y="2850"/>
                  </a:cubicBezTo>
                  <a:cubicBezTo>
                    <a:pt x="3051" y="2850"/>
                    <a:pt x="3051" y="2850"/>
                    <a:pt x="3051" y="2850"/>
                  </a:cubicBezTo>
                  <a:close/>
                  <a:moveTo>
                    <a:pt x="2917" y="0"/>
                  </a:moveTo>
                  <a:cubicBezTo>
                    <a:pt x="2848" y="0"/>
                    <a:pt x="2770" y="50"/>
                    <a:pt x="2718" y="92"/>
                  </a:cubicBezTo>
                  <a:cubicBezTo>
                    <a:pt x="2358" y="412"/>
                    <a:pt x="2039" y="772"/>
                    <a:pt x="1759" y="1158"/>
                  </a:cubicBezTo>
                  <a:cubicBezTo>
                    <a:pt x="1319" y="1038"/>
                    <a:pt x="866" y="958"/>
                    <a:pt x="400" y="918"/>
                  </a:cubicBezTo>
                  <a:cubicBezTo>
                    <a:pt x="367" y="912"/>
                    <a:pt x="333" y="908"/>
                    <a:pt x="300" y="908"/>
                  </a:cubicBezTo>
                  <a:cubicBezTo>
                    <a:pt x="267" y="908"/>
                    <a:pt x="233" y="912"/>
                    <a:pt x="200" y="918"/>
                  </a:cubicBezTo>
                  <a:cubicBezTo>
                    <a:pt x="133" y="931"/>
                    <a:pt x="67" y="971"/>
                    <a:pt x="40" y="1038"/>
                  </a:cubicBezTo>
                  <a:cubicBezTo>
                    <a:pt x="0" y="1158"/>
                    <a:pt x="93" y="1278"/>
                    <a:pt x="173" y="1358"/>
                  </a:cubicBezTo>
                  <a:cubicBezTo>
                    <a:pt x="466" y="1664"/>
                    <a:pt x="773" y="1957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3" y="3450"/>
                    <a:pt x="373" y="3623"/>
                    <a:pt x="480" y="3729"/>
                  </a:cubicBezTo>
                  <a:cubicBezTo>
                    <a:pt x="524" y="3779"/>
                    <a:pt x="581" y="3796"/>
                    <a:pt x="644" y="3796"/>
                  </a:cubicBezTo>
                  <a:cubicBezTo>
                    <a:pt x="733" y="3796"/>
                    <a:pt x="833" y="3761"/>
                    <a:pt x="919" y="3729"/>
                  </a:cubicBezTo>
                  <a:cubicBezTo>
                    <a:pt x="1292" y="3543"/>
                    <a:pt x="1639" y="3356"/>
                    <a:pt x="1985" y="3130"/>
                  </a:cubicBezTo>
                  <a:cubicBezTo>
                    <a:pt x="2132" y="3569"/>
                    <a:pt x="2332" y="3996"/>
                    <a:pt x="2598" y="4369"/>
                  </a:cubicBezTo>
                  <a:cubicBezTo>
                    <a:pt x="2656" y="4438"/>
                    <a:pt x="2723" y="4507"/>
                    <a:pt x="2793" y="4507"/>
                  </a:cubicBezTo>
                  <a:cubicBezTo>
                    <a:pt x="2803" y="4507"/>
                    <a:pt x="2814" y="4506"/>
                    <a:pt x="2825" y="4502"/>
                  </a:cubicBezTo>
                  <a:cubicBezTo>
                    <a:pt x="2905" y="4475"/>
                    <a:pt x="2931" y="4382"/>
                    <a:pt x="2945" y="4302"/>
                  </a:cubicBezTo>
                  <a:cubicBezTo>
                    <a:pt x="3036" y="3818"/>
                    <a:pt x="3063" y="3334"/>
                    <a:pt x="3052" y="2850"/>
                  </a:cubicBezTo>
                  <a:lnTo>
                    <a:pt x="3052" y="2850"/>
                  </a:lnTo>
                  <a:cubicBezTo>
                    <a:pt x="3505" y="2837"/>
                    <a:pt x="3971" y="2757"/>
                    <a:pt x="4397" y="2584"/>
                  </a:cubicBezTo>
                  <a:cubicBezTo>
                    <a:pt x="4477" y="2557"/>
                    <a:pt x="4570" y="2530"/>
                    <a:pt x="4583" y="2424"/>
                  </a:cubicBezTo>
                  <a:cubicBezTo>
                    <a:pt x="4597" y="2317"/>
                    <a:pt x="4503" y="2237"/>
                    <a:pt x="4423" y="2184"/>
                  </a:cubicBezTo>
                  <a:cubicBezTo>
                    <a:pt x="3984" y="1891"/>
                    <a:pt x="3491" y="1691"/>
                    <a:pt x="2984" y="1571"/>
                  </a:cubicBezTo>
                  <a:cubicBezTo>
                    <a:pt x="3078" y="1145"/>
                    <a:pt x="3118" y="692"/>
                    <a:pt x="3091" y="252"/>
                  </a:cubicBezTo>
                  <a:cubicBezTo>
                    <a:pt x="3078" y="159"/>
                    <a:pt x="3064" y="39"/>
                    <a:pt x="2971" y="12"/>
                  </a:cubicBezTo>
                  <a:cubicBezTo>
                    <a:pt x="2954" y="4"/>
                    <a:pt x="2936" y="0"/>
                    <a:pt x="2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2037517" y="328848"/>
              <a:ext cx="64995" cy="62983"/>
            </a:xfrm>
            <a:custGeom>
              <a:avLst/>
              <a:gdLst/>
              <a:ahLst/>
              <a:cxnLst/>
              <a:rect l="l" t="t" r="r" b="b"/>
              <a:pathLst>
                <a:path w="2293" h="2222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7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7"/>
                  </a:cubicBezTo>
                  <a:cubicBezTo>
                    <a:pt x="2026" y="1944"/>
                    <a:pt x="2292" y="1038"/>
                    <a:pt x="2092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706149" y="559953"/>
              <a:ext cx="130330" cy="128063"/>
            </a:xfrm>
            <a:custGeom>
              <a:avLst/>
              <a:gdLst/>
              <a:ahLst/>
              <a:cxnLst/>
              <a:rect l="l" t="t" r="r" b="b"/>
              <a:pathLst>
                <a:path w="4598" h="4518" extrusionOk="0">
                  <a:moveTo>
                    <a:pt x="3052" y="2837"/>
                  </a:moveTo>
                  <a:cubicBezTo>
                    <a:pt x="3063" y="2849"/>
                    <a:pt x="3055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2"/>
                    <a:pt x="3052" y="2837"/>
                  </a:cubicBezTo>
                  <a:close/>
                  <a:moveTo>
                    <a:pt x="2913" y="1"/>
                  </a:moveTo>
                  <a:cubicBezTo>
                    <a:pt x="2840" y="1"/>
                    <a:pt x="2771" y="53"/>
                    <a:pt x="2719" y="106"/>
                  </a:cubicBezTo>
                  <a:cubicBezTo>
                    <a:pt x="2359" y="412"/>
                    <a:pt x="2039" y="772"/>
                    <a:pt x="1759" y="1172"/>
                  </a:cubicBezTo>
                  <a:cubicBezTo>
                    <a:pt x="1320" y="1038"/>
                    <a:pt x="867" y="959"/>
                    <a:pt x="400" y="919"/>
                  </a:cubicBezTo>
                  <a:cubicBezTo>
                    <a:pt x="367" y="912"/>
                    <a:pt x="334" y="909"/>
                    <a:pt x="300" y="909"/>
                  </a:cubicBezTo>
                  <a:cubicBezTo>
                    <a:pt x="267" y="909"/>
                    <a:pt x="234" y="912"/>
                    <a:pt x="200" y="919"/>
                  </a:cubicBezTo>
                  <a:cubicBezTo>
                    <a:pt x="121" y="932"/>
                    <a:pt x="67" y="985"/>
                    <a:pt x="41" y="1052"/>
                  </a:cubicBezTo>
                  <a:cubicBezTo>
                    <a:pt x="1" y="1158"/>
                    <a:pt x="94" y="1278"/>
                    <a:pt x="174" y="1372"/>
                  </a:cubicBezTo>
                  <a:cubicBezTo>
                    <a:pt x="467" y="1665"/>
                    <a:pt x="773" y="1958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4" y="3450"/>
                    <a:pt x="360" y="3623"/>
                    <a:pt x="480" y="3743"/>
                  </a:cubicBezTo>
                  <a:cubicBezTo>
                    <a:pt x="524" y="3787"/>
                    <a:pt x="581" y="3804"/>
                    <a:pt x="644" y="3804"/>
                  </a:cubicBezTo>
                  <a:cubicBezTo>
                    <a:pt x="733" y="3804"/>
                    <a:pt x="834" y="3769"/>
                    <a:pt x="920" y="3730"/>
                  </a:cubicBezTo>
                  <a:cubicBezTo>
                    <a:pt x="1280" y="3557"/>
                    <a:pt x="1639" y="3357"/>
                    <a:pt x="1986" y="3130"/>
                  </a:cubicBezTo>
                  <a:cubicBezTo>
                    <a:pt x="2119" y="3583"/>
                    <a:pt x="2332" y="3996"/>
                    <a:pt x="2599" y="4369"/>
                  </a:cubicBezTo>
                  <a:cubicBezTo>
                    <a:pt x="2660" y="4443"/>
                    <a:pt x="2733" y="4517"/>
                    <a:pt x="2807" y="4517"/>
                  </a:cubicBezTo>
                  <a:cubicBezTo>
                    <a:pt x="2813" y="4517"/>
                    <a:pt x="2819" y="4517"/>
                    <a:pt x="2825" y="4516"/>
                  </a:cubicBezTo>
                  <a:cubicBezTo>
                    <a:pt x="2905" y="4489"/>
                    <a:pt x="2932" y="4383"/>
                    <a:pt x="2945" y="4303"/>
                  </a:cubicBezTo>
                  <a:cubicBezTo>
                    <a:pt x="3023" y="3832"/>
                    <a:pt x="3063" y="3335"/>
                    <a:pt x="3052" y="2850"/>
                  </a:cubicBezTo>
                  <a:lnTo>
                    <a:pt x="3052" y="2850"/>
                  </a:lnTo>
                  <a:cubicBezTo>
                    <a:pt x="3505" y="2850"/>
                    <a:pt x="3958" y="2757"/>
                    <a:pt x="4397" y="2597"/>
                  </a:cubicBezTo>
                  <a:cubicBezTo>
                    <a:pt x="4477" y="2557"/>
                    <a:pt x="4570" y="2531"/>
                    <a:pt x="4584" y="2424"/>
                  </a:cubicBezTo>
                  <a:cubicBezTo>
                    <a:pt x="4597" y="2331"/>
                    <a:pt x="4504" y="2238"/>
                    <a:pt x="4411" y="2184"/>
                  </a:cubicBezTo>
                  <a:cubicBezTo>
                    <a:pt x="3971" y="1891"/>
                    <a:pt x="3491" y="1691"/>
                    <a:pt x="2985" y="1585"/>
                  </a:cubicBezTo>
                  <a:cubicBezTo>
                    <a:pt x="3078" y="1145"/>
                    <a:pt x="3118" y="705"/>
                    <a:pt x="3078" y="266"/>
                  </a:cubicBezTo>
                  <a:cubicBezTo>
                    <a:pt x="3078" y="159"/>
                    <a:pt x="3065" y="53"/>
                    <a:pt x="2972" y="13"/>
                  </a:cubicBezTo>
                  <a:cubicBezTo>
                    <a:pt x="2952" y="4"/>
                    <a:pt x="2933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306836" y="4815640"/>
              <a:ext cx="175994" cy="177496"/>
            </a:xfrm>
            <a:custGeom>
              <a:avLst/>
              <a:gdLst/>
              <a:ahLst/>
              <a:cxnLst/>
              <a:rect l="l" t="t" r="r" b="b"/>
              <a:pathLst>
                <a:path w="6209" h="6262" extrusionOk="0">
                  <a:moveTo>
                    <a:pt x="4203" y="0"/>
                  </a:moveTo>
                  <a:cubicBezTo>
                    <a:pt x="4109" y="0"/>
                    <a:pt x="4009" y="56"/>
                    <a:pt x="3930" y="105"/>
                  </a:cubicBezTo>
                  <a:cubicBezTo>
                    <a:pt x="3384" y="491"/>
                    <a:pt x="2878" y="944"/>
                    <a:pt x="2438" y="1437"/>
                  </a:cubicBezTo>
                  <a:cubicBezTo>
                    <a:pt x="1839" y="1197"/>
                    <a:pt x="1226" y="1011"/>
                    <a:pt x="600" y="891"/>
                  </a:cubicBezTo>
                  <a:cubicBezTo>
                    <a:pt x="531" y="872"/>
                    <a:pt x="463" y="859"/>
                    <a:pt x="395" y="859"/>
                  </a:cubicBezTo>
                  <a:cubicBezTo>
                    <a:pt x="370" y="859"/>
                    <a:pt x="345" y="861"/>
                    <a:pt x="320" y="864"/>
                  </a:cubicBezTo>
                  <a:cubicBezTo>
                    <a:pt x="213" y="878"/>
                    <a:pt x="133" y="931"/>
                    <a:pt x="80" y="1011"/>
                  </a:cubicBezTo>
                  <a:cubicBezTo>
                    <a:pt x="0" y="1171"/>
                    <a:pt x="107" y="1344"/>
                    <a:pt x="213" y="1477"/>
                  </a:cubicBezTo>
                  <a:cubicBezTo>
                    <a:pt x="573" y="1944"/>
                    <a:pt x="959" y="2397"/>
                    <a:pt x="1359" y="2823"/>
                  </a:cubicBezTo>
                  <a:cubicBezTo>
                    <a:pt x="959" y="3236"/>
                    <a:pt x="613" y="3702"/>
                    <a:pt x="320" y="4208"/>
                  </a:cubicBezTo>
                  <a:cubicBezTo>
                    <a:pt x="213" y="4395"/>
                    <a:pt x="120" y="4648"/>
                    <a:pt x="267" y="4821"/>
                  </a:cubicBezTo>
                  <a:cubicBezTo>
                    <a:pt x="335" y="4904"/>
                    <a:pt x="439" y="4933"/>
                    <a:pt x="553" y="4933"/>
                  </a:cubicBezTo>
                  <a:cubicBezTo>
                    <a:pt x="660" y="4933"/>
                    <a:pt x="776" y="4907"/>
                    <a:pt x="880" y="4875"/>
                  </a:cubicBezTo>
                  <a:cubicBezTo>
                    <a:pt x="1412" y="4688"/>
                    <a:pt x="1945" y="4462"/>
                    <a:pt x="2452" y="4222"/>
                  </a:cubicBezTo>
                  <a:cubicBezTo>
                    <a:pt x="2572" y="4848"/>
                    <a:pt x="2798" y="5461"/>
                    <a:pt x="3104" y="6034"/>
                  </a:cubicBezTo>
                  <a:cubicBezTo>
                    <a:pt x="3168" y="6147"/>
                    <a:pt x="3279" y="6261"/>
                    <a:pt x="3381" y="6261"/>
                  </a:cubicBezTo>
                  <a:cubicBezTo>
                    <a:pt x="3387" y="6261"/>
                    <a:pt x="3392" y="6261"/>
                    <a:pt x="3398" y="6260"/>
                  </a:cubicBezTo>
                  <a:cubicBezTo>
                    <a:pt x="3517" y="6234"/>
                    <a:pt x="3571" y="6100"/>
                    <a:pt x="3597" y="5994"/>
                  </a:cubicBezTo>
                  <a:cubicBezTo>
                    <a:pt x="3797" y="5328"/>
                    <a:pt x="3917" y="4648"/>
                    <a:pt x="3970" y="3955"/>
                  </a:cubicBezTo>
                  <a:lnTo>
                    <a:pt x="3984" y="3955"/>
                  </a:lnTo>
                  <a:cubicBezTo>
                    <a:pt x="3984" y="3982"/>
                    <a:pt x="3970" y="3982"/>
                    <a:pt x="3970" y="3982"/>
                  </a:cubicBezTo>
                  <a:cubicBezTo>
                    <a:pt x="4143" y="3996"/>
                    <a:pt x="4316" y="4004"/>
                    <a:pt x="4488" y="4004"/>
                  </a:cubicBezTo>
                  <a:cubicBezTo>
                    <a:pt x="4954" y="4004"/>
                    <a:pt x="5419" y="3949"/>
                    <a:pt x="5876" y="3822"/>
                  </a:cubicBezTo>
                  <a:cubicBezTo>
                    <a:pt x="5996" y="3795"/>
                    <a:pt x="6115" y="3769"/>
                    <a:pt x="6155" y="3636"/>
                  </a:cubicBezTo>
                  <a:cubicBezTo>
                    <a:pt x="6209" y="3489"/>
                    <a:pt x="6089" y="3356"/>
                    <a:pt x="5969" y="3263"/>
                  </a:cubicBezTo>
                  <a:cubicBezTo>
                    <a:pt x="5409" y="2796"/>
                    <a:pt x="4770" y="2437"/>
                    <a:pt x="4090" y="2210"/>
                  </a:cubicBezTo>
                  <a:cubicBezTo>
                    <a:pt x="4277" y="1624"/>
                    <a:pt x="4397" y="1011"/>
                    <a:pt x="4410" y="385"/>
                  </a:cubicBezTo>
                  <a:cubicBezTo>
                    <a:pt x="4423" y="252"/>
                    <a:pt x="4410" y="92"/>
                    <a:pt x="4304" y="25"/>
                  </a:cubicBezTo>
                  <a:cubicBezTo>
                    <a:pt x="4272" y="7"/>
                    <a:pt x="4238" y="0"/>
                    <a:pt x="4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 rot="10800000">
              <a:off x="8763584" y="4866973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00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6"/>
                    <a:pt x="1266" y="13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 rot="10800000">
              <a:off x="8091522" y="372912"/>
              <a:ext cx="46089" cy="46854"/>
            </a:xfrm>
            <a:custGeom>
              <a:avLst/>
              <a:gdLst/>
              <a:ahLst/>
              <a:cxnLst/>
              <a:rect l="l" t="t" r="r" b="b"/>
              <a:pathLst>
                <a:path w="1626" h="1653" extrusionOk="0">
                  <a:moveTo>
                    <a:pt x="840" y="1"/>
                  </a:moveTo>
                  <a:cubicBezTo>
                    <a:pt x="427" y="1"/>
                    <a:pt x="0" y="560"/>
                    <a:pt x="0" y="1026"/>
                  </a:cubicBezTo>
                  <a:cubicBezTo>
                    <a:pt x="0" y="1479"/>
                    <a:pt x="413" y="1653"/>
                    <a:pt x="840" y="1653"/>
                  </a:cubicBezTo>
                  <a:cubicBezTo>
                    <a:pt x="1279" y="1639"/>
                    <a:pt x="1626" y="1266"/>
                    <a:pt x="1612" y="813"/>
                  </a:cubicBezTo>
                  <a:cubicBezTo>
                    <a:pt x="1626" y="374"/>
                    <a:pt x="1279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 rot="10800000">
              <a:off x="7854435" y="4946282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13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7"/>
                    <a:pt x="1266" y="14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 rot="10800000">
              <a:off x="8555969" y="615994"/>
              <a:ext cx="46117" cy="46854"/>
            </a:xfrm>
            <a:custGeom>
              <a:avLst/>
              <a:gdLst/>
              <a:ahLst/>
              <a:cxnLst/>
              <a:rect l="l" t="t" r="r" b="b"/>
              <a:pathLst>
                <a:path w="1627" h="1653" extrusionOk="0">
                  <a:moveTo>
                    <a:pt x="840" y="1"/>
                  </a:moveTo>
                  <a:cubicBezTo>
                    <a:pt x="427" y="1"/>
                    <a:pt x="1" y="560"/>
                    <a:pt x="1" y="1027"/>
                  </a:cubicBezTo>
                  <a:cubicBezTo>
                    <a:pt x="1" y="1493"/>
                    <a:pt x="414" y="1653"/>
                    <a:pt x="840" y="1653"/>
                  </a:cubicBezTo>
                  <a:cubicBezTo>
                    <a:pt x="1280" y="1640"/>
                    <a:pt x="1626" y="1267"/>
                    <a:pt x="1600" y="827"/>
                  </a:cubicBezTo>
                  <a:cubicBezTo>
                    <a:pt x="1613" y="387"/>
                    <a:pt x="1280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 rot="10800000">
              <a:off x="8877818" y="4141454"/>
              <a:ext cx="64967" cy="63153"/>
            </a:xfrm>
            <a:custGeom>
              <a:avLst/>
              <a:gdLst/>
              <a:ahLst/>
              <a:cxnLst/>
              <a:rect l="l" t="t" r="r" b="b"/>
              <a:pathLst>
                <a:path w="2292" h="2228" extrusionOk="0">
                  <a:moveTo>
                    <a:pt x="1385" y="1"/>
                  </a:moveTo>
                  <a:cubicBezTo>
                    <a:pt x="1193" y="1"/>
                    <a:pt x="985" y="51"/>
                    <a:pt x="786" y="133"/>
                  </a:cubicBezTo>
                  <a:cubicBezTo>
                    <a:pt x="253" y="372"/>
                    <a:pt x="0" y="985"/>
                    <a:pt x="200" y="1532"/>
                  </a:cubicBezTo>
                  <a:cubicBezTo>
                    <a:pt x="335" y="1956"/>
                    <a:pt x="719" y="2228"/>
                    <a:pt x="1139" y="2228"/>
                  </a:cubicBezTo>
                  <a:cubicBezTo>
                    <a:pt x="1260" y="2228"/>
                    <a:pt x="1384" y="2205"/>
                    <a:pt x="1506" y="2158"/>
                  </a:cubicBezTo>
                  <a:cubicBezTo>
                    <a:pt x="2025" y="1945"/>
                    <a:pt x="2292" y="1039"/>
                    <a:pt x="2092" y="479"/>
                  </a:cubicBezTo>
                  <a:cubicBezTo>
                    <a:pt x="1968" y="133"/>
                    <a:pt x="1697" y="1"/>
                    <a:pt x="1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 rot="10800000">
              <a:off x="8575146" y="2089390"/>
              <a:ext cx="64995" cy="63124"/>
            </a:xfrm>
            <a:custGeom>
              <a:avLst/>
              <a:gdLst/>
              <a:ahLst/>
              <a:cxnLst/>
              <a:rect l="l" t="t" r="r" b="b"/>
              <a:pathLst>
                <a:path w="2293" h="2227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5" y="1955"/>
                    <a:pt x="727" y="2227"/>
                    <a:pt x="1146" y="2227"/>
                  </a:cubicBezTo>
                  <a:cubicBezTo>
                    <a:pt x="1266" y="2227"/>
                    <a:pt x="1388" y="2205"/>
                    <a:pt x="1506" y="2157"/>
                  </a:cubicBezTo>
                  <a:cubicBezTo>
                    <a:pt x="2026" y="1944"/>
                    <a:pt x="2293" y="1051"/>
                    <a:pt x="2093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 rot="10800000">
              <a:off x="8863044" y="3040713"/>
              <a:ext cx="64230" cy="62983"/>
            </a:xfrm>
            <a:custGeom>
              <a:avLst/>
              <a:gdLst/>
              <a:ahLst/>
              <a:cxnLst/>
              <a:rect l="l" t="t" r="r" b="b"/>
              <a:pathLst>
                <a:path w="2266" h="2222" extrusionOk="0">
                  <a:moveTo>
                    <a:pt x="1385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26" y="1957"/>
                    <a:pt x="719" y="2222"/>
                    <a:pt x="1139" y="2222"/>
                  </a:cubicBezTo>
                  <a:cubicBezTo>
                    <a:pt x="1257" y="2222"/>
                    <a:pt x="1376" y="2201"/>
                    <a:pt x="1493" y="2157"/>
                  </a:cubicBezTo>
                  <a:cubicBezTo>
                    <a:pt x="2013" y="1944"/>
                    <a:pt x="2266" y="1038"/>
                    <a:pt x="2079" y="478"/>
                  </a:cubicBezTo>
                  <a:cubicBezTo>
                    <a:pt x="1964" y="132"/>
                    <a:pt x="1696" y="0"/>
                    <a:pt x="1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 rot="10800000">
              <a:off x="6717612" y="345250"/>
              <a:ext cx="64995" cy="63011"/>
            </a:xfrm>
            <a:custGeom>
              <a:avLst/>
              <a:gdLst/>
              <a:ahLst/>
              <a:cxnLst/>
              <a:rect l="l" t="t" r="r" b="b"/>
              <a:pathLst>
                <a:path w="2293" h="2223" extrusionOk="0">
                  <a:moveTo>
                    <a:pt x="1386" y="1"/>
                  </a:moveTo>
                  <a:cubicBezTo>
                    <a:pt x="1193" y="1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8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8"/>
                  </a:cubicBezTo>
                  <a:cubicBezTo>
                    <a:pt x="2026" y="1944"/>
                    <a:pt x="2292" y="1038"/>
                    <a:pt x="2092" y="479"/>
                  </a:cubicBezTo>
                  <a:cubicBezTo>
                    <a:pt x="1969" y="133"/>
                    <a:pt x="1698" y="1"/>
                    <a:pt x="1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 rot="10800000">
              <a:off x="8835054" y="1293340"/>
              <a:ext cx="130302" cy="127779"/>
            </a:xfrm>
            <a:custGeom>
              <a:avLst/>
              <a:gdLst/>
              <a:ahLst/>
              <a:cxnLst/>
              <a:rect l="l" t="t" r="r" b="b"/>
              <a:pathLst>
                <a:path w="4597" h="4508" extrusionOk="0">
                  <a:moveTo>
                    <a:pt x="3051" y="2837"/>
                  </a:moveTo>
                  <a:cubicBezTo>
                    <a:pt x="3062" y="2848"/>
                    <a:pt x="3054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1"/>
                    <a:pt x="3051" y="2837"/>
                  </a:cubicBezTo>
                  <a:close/>
                  <a:moveTo>
                    <a:pt x="3051" y="2850"/>
                  </a:moveTo>
                  <a:cubicBezTo>
                    <a:pt x="3051" y="2850"/>
                    <a:pt x="3051" y="2850"/>
                    <a:pt x="3051" y="2850"/>
                  </a:cubicBezTo>
                  <a:cubicBezTo>
                    <a:pt x="3051" y="2850"/>
                    <a:pt x="3051" y="2850"/>
                    <a:pt x="3051" y="2850"/>
                  </a:cubicBezTo>
                  <a:close/>
                  <a:moveTo>
                    <a:pt x="2917" y="0"/>
                  </a:moveTo>
                  <a:cubicBezTo>
                    <a:pt x="2848" y="0"/>
                    <a:pt x="2770" y="50"/>
                    <a:pt x="2718" y="92"/>
                  </a:cubicBezTo>
                  <a:cubicBezTo>
                    <a:pt x="2358" y="412"/>
                    <a:pt x="2039" y="772"/>
                    <a:pt x="1759" y="1158"/>
                  </a:cubicBezTo>
                  <a:cubicBezTo>
                    <a:pt x="1319" y="1038"/>
                    <a:pt x="866" y="958"/>
                    <a:pt x="400" y="918"/>
                  </a:cubicBezTo>
                  <a:cubicBezTo>
                    <a:pt x="367" y="912"/>
                    <a:pt x="333" y="908"/>
                    <a:pt x="300" y="908"/>
                  </a:cubicBezTo>
                  <a:cubicBezTo>
                    <a:pt x="267" y="908"/>
                    <a:pt x="233" y="912"/>
                    <a:pt x="200" y="918"/>
                  </a:cubicBezTo>
                  <a:cubicBezTo>
                    <a:pt x="133" y="931"/>
                    <a:pt x="67" y="971"/>
                    <a:pt x="40" y="1038"/>
                  </a:cubicBezTo>
                  <a:cubicBezTo>
                    <a:pt x="0" y="1158"/>
                    <a:pt x="93" y="1278"/>
                    <a:pt x="173" y="1358"/>
                  </a:cubicBezTo>
                  <a:cubicBezTo>
                    <a:pt x="466" y="1664"/>
                    <a:pt x="773" y="1957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3" y="3450"/>
                    <a:pt x="373" y="3623"/>
                    <a:pt x="480" y="3729"/>
                  </a:cubicBezTo>
                  <a:cubicBezTo>
                    <a:pt x="524" y="3779"/>
                    <a:pt x="581" y="3796"/>
                    <a:pt x="644" y="3796"/>
                  </a:cubicBezTo>
                  <a:cubicBezTo>
                    <a:pt x="733" y="3796"/>
                    <a:pt x="833" y="3761"/>
                    <a:pt x="919" y="3729"/>
                  </a:cubicBezTo>
                  <a:cubicBezTo>
                    <a:pt x="1292" y="3543"/>
                    <a:pt x="1639" y="3356"/>
                    <a:pt x="1985" y="3130"/>
                  </a:cubicBezTo>
                  <a:cubicBezTo>
                    <a:pt x="2132" y="3569"/>
                    <a:pt x="2332" y="3996"/>
                    <a:pt x="2598" y="4369"/>
                  </a:cubicBezTo>
                  <a:cubicBezTo>
                    <a:pt x="2656" y="4438"/>
                    <a:pt x="2723" y="4507"/>
                    <a:pt x="2793" y="4507"/>
                  </a:cubicBezTo>
                  <a:cubicBezTo>
                    <a:pt x="2803" y="4507"/>
                    <a:pt x="2814" y="4506"/>
                    <a:pt x="2825" y="4502"/>
                  </a:cubicBezTo>
                  <a:cubicBezTo>
                    <a:pt x="2905" y="4475"/>
                    <a:pt x="2931" y="4382"/>
                    <a:pt x="2945" y="4302"/>
                  </a:cubicBezTo>
                  <a:cubicBezTo>
                    <a:pt x="3036" y="3818"/>
                    <a:pt x="3063" y="3334"/>
                    <a:pt x="3052" y="2850"/>
                  </a:cubicBezTo>
                  <a:lnTo>
                    <a:pt x="3052" y="2850"/>
                  </a:lnTo>
                  <a:cubicBezTo>
                    <a:pt x="3505" y="2837"/>
                    <a:pt x="3971" y="2757"/>
                    <a:pt x="4397" y="2584"/>
                  </a:cubicBezTo>
                  <a:cubicBezTo>
                    <a:pt x="4477" y="2557"/>
                    <a:pt x="4570" y="2530"/>
                    <a:pt x="4583" y="2424"/>
                  </a:cubicBezTo>
                  <a:cubicBezTo>
                    <a:pt x="4597" y="2317"/>
                    <a:pt x="4503" y="2237"/>
                    <a:pt x="4423" y="2184"/>
                  </a:cubicBezTo>
                  <a:cubicBezTo>
                    <a:pt x="3984" y="1891"/>
                    <a:pt x="3491" y="1691"/>
                    <a:pt x="2984" y="1571"/>
                  </a:cubicBezTo>
                  <a:cubicBezTo>
                    <a:pt x="3078" y="1145"/>
                    <a:pt x="3118" y="692"/>
                    <a:pt x="3091" y="252"/>
                  </a:cubicBezTo>
                  <a:cubicBezTo>
                    <a:pt x="3078" y="159"/>
                    <a:pt x="3064" y="39"/>
                    <a:pt x="2971" y="12"/>
                  </a:cubicBezTo>
                  <a:cubicBezTo>
                    <a:pt x="2954" y="4"/>
                    <a:pt x="2936" y="0"/>
                    <a:pt x="2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 rot="10800000">
              <a:off x="7039356" y="4832085"/>
              <a:ext cx="64995" cy="62983"/>
            </a:xfrm>
            <a:custGeom>
              <a:avLst/>
              <a:gdLst/>
              <a:ahLst/>
              <a:cxnLst/>
              <a:rect l="l" t="t" r="r" b="b"/>
              <a:pathLst>
                <a:path w="2293" h="2222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7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7"/>
                  </a:cubicBezTo>
                  <a:cubicBezTo>
                    <a:pt x="2026" y="1944"/>
                    <a:pt x="2292" y="1038"/>
                    <a:pt x="2092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 rot="10800000">
              <a:off x="8305389" y="4535899"/>
              <a:ext cx="130330" cy="128063"/>
            </a:xfrm>
            <a:custGeom>
              <a:avLst/>
              <a:gdLst/>
              <a:ahLst/>
              <a:cxnLst/>
              <a:rect l="l" t="t" r="r" b="b"/>
              <a:pathLst>
                <a:path w="4598" h="4518" extrusionOk="0">
                  <a:moveTo>
                    <a:pt x="3052" y="2837"/>
                  </a:moveTo>
                  <a:cubicBezTo>
                    <a:pt x="3063" y="2849"/>
                    <a:pt x="3055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2"/>
                    <a:pt x="3052" y="2837"/>
                  </a:cubicBezTo>
                  <a:close/>
                  <a:moveTo>
                    <a:pt x="2913" y="1"/>
                  </a:moveTo>
                  <a:cubicBezTo>
                    <a:pt x="2840" y="1"/>
                    <a:pt x="2771" y="53"/>
                    <a:pt x="2719" y="106"/>
                  </a:cubicBezTo>
                  <a:cubicBezTo>
                    <a:pt x="2359" y="412"/>
                    <a:pt x="2039" y="772"/>
                    <a:pt x="1759" y="1172"/>
                  </a:cubicBezTo>
                  <a:cubicBezTo>
                    <a:pt x="1320" y="1038"/>
                    <a:pt x="867" y="959"/>
                    <a:pt x="400" y="919"/>
                  </a:cubicBezTo>
                  <a:cubicBezTo>
                    <a:pt x="367" y="912"/>
                    <a:pt x="334" y="909"/>
                    <a:pt x="300" y="909"/>
                  </a:cubicBezTo>
                  <a:cubicBezTo>
                    <a:pt x="267" y="909"/>
                    <a:pt x="234" y="912"/>
                    <a:pt x="200" y="919"/>
                  </a:cubicBezTo>
                  <a:cubicBezTo>
                    <a:pt x="121" y="932"/>
                    <a:pt x="67" y="985"/>
                    <a:pt x="41" y="1052"/>
                  </a:cubicBezTo>
                  <a:cubicBezTo>
                    <a:pt x="1" y="1158"/>
                    <a:pt x="94" y="1278"/>
                    <a:pt x="174" y="1372"/>
                  </a:cubicBezTo>
                  <a:cubicBezTo>
                    <a:pt x="467" y="1665"/>
                    <a:pt x="773" y="1958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4" y="3450"/>
                    <a:pt x="360" y="3623"/>
                    <a:pt x="480" y="3743"/>
                  </a:cubicBezTo>
                  <a:cubicBezTo>
                    <a:pt x="524" y="3787"/>
                    <a:pt x="581" y="3804"/>
                    <a:pt x="644" y="3804"/>
                  </a:cubicBezTo>
                  <a:cubicBezTo>
                    <a:pt x="733" y="3804"/>
                    <a:pt x="834" y="3769"/>
                    <a:pt x="920" y="3730"/>
                  </a:cubicBezTo>
                  <a:cubicBezTo>
                    <a:pt x="1280" y="3557"/>
                    <a:pt x="1639" y="3357"/>
                    <a:pt x="1986" y="3130"/>
                  </a:cubicBezTo>
                  <a:cubicBezTo>
                    <a:pt x="2119" y="3583"/>
                    <a:pt x="2332" y="3996"/>
                    <a:pt x="2599" y="4369"/>
                  </a:cubicBezTo>
                  <a:cubicBezTo>
                    <a:pt x="2660" y="4443"/>
                    <a:pt x="2733" y="4517"/>
                    <a:pt x="2807" y="4517"/>
                  </a:cubicBezTo>
                  <a:cubicBezTo>
                    <a:pt x="2813" y="4517"/>
                    <a:pt x="2819" y="4517"/>
                    <a:pt x="2825" y="4516"/>
                  </a:cubicBezTo>
                  <a:cubicBezTo>
                    <a:pt x="2905" y="4489"/>
                    <a:pt x="2932" y="4383"/>
                    <a:pt x="2945" y="4303"/>
                  </a:cubicBezTo>
                  <a:cubicBezTo>
                    <a:pt x="3023" y="3832"/>
                    <a:pt x="3063" y="3335"/>
                    <a:pt x="3052" y="2850"/>
                  </a:cubicBezTo>
                  <a:lnTo>
                    <a:pt x="3052" y="2850"/>
                  </a:lnTo>
                  <a:cubicBezTo>
                    <a:pt x="3505" y="2850"/>
                    <a:pt x="3958" y="2757"/>
                    <a:pt x="4397" y="2597"/>
                  </a:cubicBezTo>
                  <a:cubicBezTo>
                    <a:pt x="4477" y="2557"/>
                    <a:pt x="4570" y="2531"/>
                    <a:pt x="4584" y="2424"/>
                  </a:cubicBezTo>
                  <a:cubicBezTo>
                    <a:pt x="4597" y="2331"/>
                    <a:pt x="4504" y="2238"/>
                    <a:pt x="4411" y="2184"/>
                  </a:cubicBezTo>
                  <a:cubicBezTo>
                    <a:pt x="3971" y="1891"/>
                    <a:pt x="3491" y="1691"/>
                    <a:pt x="2985" y="1585"/>
                  </a:cubicBezTo>
                  <a:cubicBezTo>
                    <a:pt x="3078" y="1145"/>
                    <a:pt x="3118" y="705"/>
                    <a:pt x="3078" y="266"/>
                  </a:cubicBezTo>
                  <a:cubicBezTo>
                    <a:pt x="3078" y="159"/>
                    <a:pt x="3065" y="53"/>
                    <a:pt x="2972" y="13"/>
                  </a:cubicBezTo>
                  <a:cubicBezTo>
                    <a:pt x="2952" y="4"/>
                    <a:pt x="2933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 rot="10800000">
              <a:off x="8659039" y="230778"/>
              <a:ext cx="175994" cy="177496"/>
            </a:xfrm>
            <a:custGeom>
              <a:avLst/>
              <a:gdLst/>
              <a:ahLst/>
              <a:cxnLst/>
              <a:rect l="l" t="t" r="r" b="b"/>
              <a:pathLst>
                <a:path w="6209" h="6262" extrusionOk="0">
                  <a:moveTo>
                    <a:pt x="4203" y="0"/>
                  </a:moveTo>
                  <a:cubicBezTo>
                    <a:pt x="4109" y="0"/>
                    <a:pt x="4009" y="56"/>
                    <a:pt x="3930" y="105"/>
                  </a:cubicBezTo>
                  <a:cubicBezTo>
                    <a:pt x="3384" y="491"/>
                    <a:pt x="2878" y="944"/>
                    <a:pt x="2438" y="1437"/>
                  </a:cubicBezTo>
                  <a:cubicBezTo>
                    <a:pt x="1839" y="1197"/>
                    <a:pt x="1226" y="1011"/>
                    <a:pt x="600" y="891"/>
                  </a:cubicBezTo>
                  <a:cubicBezTo>
                    <a:pt x="531" y="872"/>
                    <a:pt x="463" y="859"/>
                    <a:pt x="395" y="859"/>
                  </a:cubicBezTo>
                  <a:cubicBezTo>
                    <a:pt x="370" y="859"/>
                    <a:pt x="345" y="861"/>
                    <a:pt x="320" y="864"/>
                  </a:cubicBezTo>
                  <a:cubicBezTo>
                    <a:pt x="213" y="878"/>
                    <a:pt x="133" y="931"/>
                    <a:pt x="80" y="1011"/>
                  </a:cubicBezTo>
                  <a:cubicBezTo>
                    <a:pt x="0" y="1171"/>
                    <a:pt x="107" y="1344"/>
                    <a:pt x="213" y="1477"/>
                  </a:cubicBezTo>
                  <a:cubicBezTo>
                    <a:pt x="573" y="1944"/>
                    <a:pt x="959" y="2397"/>
                    <a:pt x="1359" y="2823"/>
                  </a:cubicBezTo>
                  <a:cubicBezTo>
                    <a:pt x="959" y="3236"/>
                    <a:pt x="613" y="3702"/>
                    <a:pt x="320" y="4208"/>
                  </a:cubicBezTo>
                  <a:cubicBezTo>
                    <a:pt x="213" y="4395"/>
                    <a:pt x="120" y="4648"/>
                    <a:pt x="267" y="4821"/>
                  </a:cubicBezTo>
                  <a:cubicBezTo>
                    <a:pt x="335" y="4904"/>
                    <a:pt x="439" y="4933"/>
                    <a:pt x="553" y="4933"/>
                  </a:cubicBezTo>
                  <a:cubicBezTo>
                    <a:pt x="660" y="4933"/>
                    <a:pt x="776" y="4907"/>
                    <a:pt x="880" y="4875"/>
                  </a:cubicBezTo>
                  <a:cubicBezTo>
                    <a:pt x="1412" y="4688"/>
                    <a:pt x="1945" y="4462"/>
                    <a:pt x="2452" y="4222"/>
                  </a:cubicBezTo>
                  <a:cubicBezTo>
                    <a:pt x="2572" y="4848"/>
                    <a:pt x="2798" y="5461"/>
                    <a:pt x="3104" y="6034"/>
                  </a:cubicBezTo>
                  <a:cubicBezTo>
                    <a:pt x="3168" y="6147"/>
                    <a:pt x="3279" y="6261"/>
                    <a:pt x="3381" y="6261"/>
                  </a:cubicBezTo>
                  <a:cubicBezTo>
                    <a:pt x="3387" y="6261"/>
                    <a:pt x="3392" y="6261"/>
                    <a:pt x="3398" y="6260"/>
                  </a:cubicBezTo>
                  <a:cubicBezTo>
                    <a:pt x="3517" y="6234"/>
                    <a:pt x="3571" y="6100"/>
                    <a:pt x="3597" y="5994"/>
                  </a:cubicBezTo>
                  <a:cubicBezTo>
                    <a:pt x="3797" y="5328"/>
                    <a:pt x="3917" y="4648"/>
                    <a:pt x="3970" y="3955"/>
                  </a:cubicBezTo>
                  <a:lnTo>
                    <a:pt x="3984" y="3955"/>
                  </a:lnTo>
                  <a:cubicBezTo>
                    <a:pt x="3984" y="3982"/>
                    <a:pt x="3970" y="3982"/>
                    <a:pt x="3970" y="3982"/>
                  </a:cubicBezTo>
                  <a:cubicBezTo>
                    <a:pt x="4143" y="3996"/>
                    <a:pt x="4316" y="4004"/>
                    <a:pt x="4488" y="4004"/>
                  </a:cubicBezTo>
                  <a:cubicBezTo>
                    <a:pt x="4954" y="4004"/>
                    <a:pt x="5419" y="3949"/>
                    <a:pt x="5876" y="3822"/>
                  </a:cubicBezTo>
                  <a:cubicBezTo>
                    <a:pt x="5996" y="3795"/>
                    <a:pt x="6115" y="3769"/>
                    <a:pt x="6155" y="3636"/>
                  </a:cubicBezTo>
                  <a:cubicBezTo>
                    <a:pt x="6209" y="3489"/>
                    <a:pt x="6089" y="3356"/>
                    <a:pt x="5969" y="3263"/>
                  </a:cubicBezTo>
                  <a:cubicBezTo>
                    <a:pt x="5409" y="2796"/>
                    <a:pt x="4770" y="2437"/>
                    <a:pt x="4090" y="2210"/>
                  </a:cubicBezTo>
                  <a:cubicBezTo>
                    <a:pt x="4277" y="1624"/>
                    <a:pt x="4397" y="1011"/>
                    <a:pt x="4410" y="385"/>
                  </a:cubicBezTo>
                  <a:cubicBezTo>
                    <a:pt x="4423" y="252"/>
                    <a:pt x="4410" y="92"/>
                    <a:pt x="4304" y="25"/>
                  </a:cubicBezTo>
                  <a:cubicBezTo>
                    <a:pt x="4272" y="7"/>
                    <a:pt x="4238" y="0"/>
                    <a:pt x="4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3"/>
          <p:cNvSpPr txBox="1">
            <a:spLocks noGrp="1"/>
          </p:cNvSpPr>
          <p:nvPr>
            <p:ph type="title"/>
          </p:nvPr>
        </p:nvSpPr>
        <p:spPr>
          <a:xfrm>
            <a:off x="646325" y="2960025"/>
            <a:ext cx="250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748025" y="34877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2"/>
          </p:nvPr>
        </p:nvSpPr>
        <p:spPr>
          <a:xfrm flipH="1">
            <a:off x="3317550" y="2960025"/>
            <a:ext cx="250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3"/>
          </p:nvPr>
        </p:nvSpPr>
        <p:spPr>
          <a:xfrm flipH="1">
            <a:off x="3419250" y="34877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4"/>
          </p:nvPr>
        </p:nvSpPr>
        <p:spPr>
          <a:xfrm>
            <a:off x="5988775" y="2960000"/>
            <a:ext cx="250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5"/>
          </p:nvPr>
        </p:nvSpPr>
        <p:spPr>
          <a:xfrm>
            <a:off x="6090475" y="3487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6" hasCustomPrompt="1"/>
          </p:nvPr>
        </p:nvSpPr>
        <p:spPr>
          <a:xfrm>
            <a:off x="1533425" y="185483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7" hasCustomPrompt="1"/>
          </p:nvPr>
        </p:nvSpPr>
        <p:spPr>
          <a:xfrm>
            <a:off x="6875875" y="18548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204650" y="185483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13"/>
          <p:cNvGrpSpPr/>
          <p:nvPr/>
        </p:nvGrpSpPr>
        <p:grpSpPr>
          <a:xfrm>
            <a:off x="177587" y="190578"/>
            <a:ext cx="8788844" cy="4762358"/>
            <a:chOff x="176512" y="230778"/>
            <a:chExt cx="8788844" cy="4762358"/>
          </a:xfrm>
        </p:grpSpPr>
        <p:sp>
          <p:nvSpPr>
            <p:cNvPr id="324" name="Google Shape;324;p13"/>
            <p:cNvSpPr/>
            <p:nvPr/>
          </p:nvSpPr>
          <p:spPr>
            <a:xfrm>
              <a:off x="332564" y="310088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00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6"/>
                    <a:pt x="1266" y="13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1004258" y="4804148"/>
              <a:ext cx="46089" cy="46854"/>
            </a:xfrm>
            <a:custGeom>
              <a:avLst/>
              <a:gdLst/>
              <a:ahLst/>
              <a:cxnLst/>
              <a:rect l="l" t="t" r="r" b="b"/>
              <a:pathLst>
                <a:path w="1626" h="1653" extrusionOk="0">
                  <a:moveTo>
                    <a:pt x="840" y="1"/>
                  </a:moveTo>
                  <a:cubicBezTo>
                    <a:pt x="427" y="1"/>
                    <a:pt x="0" y="560"/>
                    <a:pt x="0" y="1026"/>
                  </a:cubicBezTo>
                  <a:cubicBezTo>
                    <a:pt x="0" y="1479"/>
                    <a:pt x="413" y="1653"/>
                    <a:pt x="840" y="1653"/>
                  </a:cubicBezTo>
                  <a:cubicBezTo>
                    <a:pt x="1279" y="1639"/>
                    <a:pt x="1626" y="1266"/>
                    <a:pt x="1612" y="813"/>
                  </a:cubicBezTo>
                  <a:cubicBezTo>
                    <a:pt x="1626" y="374"/>
                    <a:pt x="1279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1241712" y="230778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13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7"/>
                    <a:pt x="1266" y="14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539782" y="4561066"/>
              <a:ext cx="46117" cy="46854"/>
            </a:xfrm>
            <a:custGeom>
              <a:avLst/>
              <a:gdLst/>
              <a:ahLst/>
              <a:cxnLst/>
              <a:rect l="l" t="t" r="r" b="b"/>
              <a:pathLst>
                <a:path w="1627" h="1653" extrusionOk="0">
                  <a:moveTo>
                    <a:pt x="840" y="1"/>
                  </a:moveTo>
                  <a:cubicBezTo>
                    <a:pt x="427" y="1"/>
                    <a:pt x="1" y="560"/>
                    <a:pt x="1" y="1027"/>
                  </a:cubicBezTo>
                  <a:cubicBezTo>
                    <a:pt x="1" y="1493"/>
                    <a:pt x="414" y="1653"/>
                    <a:pt x="840" y="1653"/>
                  </a:cubicBezTo>
                  <a:cubicBezTo>
                    <a:pt x="1280" y="1640"/>
                    <a:pt x="1626" y="1267"/>
                    <a:pt x="1600" y="827"/>
                  </a:cubicBezTo>
                  <a:cubicBezTo>
                    <a:pt x="1613" y="387"/>
                    <a:pt x="1280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199083" y="1019308"/>
              <a:ext cx="64967" cy="63153"/>
            </a:xfrm>
            <a:custGeom>
              <a:avLst/>
              <a:gdLst/>
              <a:ahLst/>
              <a:cxnLst/>
              <a:rect l="l" t="t" r="r" b="b"/>
              <a:pathLst>
                <a:path w="2292" h="2228" extrusionOk="0">
                  <a:moveTo>
                    <a:pt x="1385" y="1"/>
                  </a:moveTo>
                  <a:cubicBezTo>
                    <a:pt x="1193" y="1"/>
                    <a:pt x="985" y="51"/>
                    <a:pt x="786" y="133"/>
                  </a:cubicBezTo>
                  <a:cubicBezTo>
                    <a:pt x="253" y="372"/>
                    <a:pt x="0" y="985"/>
                    <a:pt x="200" y="1532"/>
                  </a:cubicBezTo>
                  <a:cubicBezTo>
                    <a:pt x="335" y="1956"/>
                    <a:pt x="719" y="2228"/>
                    <a:pt x="1139" y="2228"/>
                  </a:cubicBezTo>
                  <a:cubicBezTo>
                    <a:pt x="1260" y="2228"/>
                    <a:pt x="1384" y="2205"/>
                    <a:pt x="1506" y="2158"/>
                  </a:cubicBezTo>
                  <a:cubicBezTo>
                    <a:pt x="2025" y="1945"/>
                    <a:pt x="2292" y="1039"/>
                    <a:pt x="2092" y="479"/>
                  </a:cubicBezTo>
                  <a:cubicBezTo>
                    <a:pt x="1968" y="133"/>
                    <a:pt x="1697" y="1"/>
                    <a:pt x="1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501727" y="3071401"/>
              <a:ext cx="64995" cy="63124"/>
            </a:xfrm>
            <a:custGeom>
              <a:avLst/>
              <a:gdLst/>
              <a:ahLst/>
              <a:cxnLst/>
              <a:rect l="l" t="t" r="r" b="b"/>
              <a:pathLst>
                <a:path w="2293" h="2227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5" y="1955"/>
                    <a:pt x="727" y="2227"/>
                    <a:pt x="1146" y="2227"/>
                  </a:cubicBezTo>
                  <a:cubicBezTo>
                    <a:pt x="1266" y="2227"/>
                    <a:pt x="1388" y="2205"/>
                    <a:pt x="1506" y="2157"/>
                  </a:cubicBezTo>
                  <a:cubicBezTo>
                    <a:pt x="2026" y="1944"/>
                    <a:pt x="2293" y="1051"/>
                    <a:pt x="2093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214594" y="2120219"/>
              <a:ext cx="64230" cy="62983"/>
            </a:xfrm>
            <a:custGeom>
              <a:avLst/>
              <a:gdLst/>
              <a:ahLst/>
              <a:cxnLst/>
              <a:rect l="l" t="t" r="r" b="b"/>
              <a:pathLst>
                <a:path w="2266" h="2222" extrusionOk="0">
                  <a:moveTo>
                    <a:pt x="1385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26" y="1957"/>
                    <a:pt x="719" y="2222"/>
                    <a:pt x="1139" y="2222"/>
                  </a:cubicBezTo>
                  <a:cubicBezTo>
                    <a:pt x="1257" y="2222"/>
                    <a:pt x="1376" y="2201"/>
                    <a:pt x="1493" y="2157"/>
                  </a:cubicBezTo>
                  <a:cubicBezTo>
                    <a:pt x="2013" y="1944"/>
                    <a:pt x="2266" y="1038"/>
                    <a:pt x="2079" y="478"/>
                  </a:cubicBezTo>
                  <a:cubicBezTo>
                    <a:pt x="1964" y="132"/>
                    <a:pt x="1696" y="0"/>
                    <a:pt x="1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2359261" y="4815654"/>
              <a:ext cx="64995" cy="63011"/>
            </a:xfrm>
            <a:custGeom>
              <a:avLst/>
              <a:gdLst/>
              <a:ahLst/>
              <a:cxnLst/>
              <a:rect l="l" t="t" r="r" b="b"/>
              <a:pathLst>
                <a:path w="2293" h="2223" extrusionOk="0">
                  <a:moveTo>
                    <a:pt x="1386" y="1"/>
                  </a:moveTo>
                  <a:cubicBezTo>
                    <a:pt x="1193" y="1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8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8"/>
                  </a:cubicBezTo>
                  <a:cubicBezTo>
                    <a:pt x="2026" y="1944"/>
                    <a:pt x="2292" y="1038"/>
                    <a:pt x="2092" y="479"/>
                  </a:cubicBezTo>
                  <a:cubicBezTo>
                    <a:pt x="1969" y="133"/>
                    <a:pt x="1698" y="1"/>
                    <a:pt x="1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176512" y="3802795"/>
              <a:ext cx="130302" cy="127779"/>
            </a:xfrm>
            <a:custGeom>
              <a:avLst/>
              <a:gdLst/>
              <a:ahLst/>
              <a:cxnLst/>
              <a:rect l="l" t="t" r="r" b="b"/>
              <a:pathLst>
                <a:path w="4597" h="4508" extrusionOk="0">
                  <a:moveTo>
                    <a:pt x="3051" y="2837"/>
                  </a:moveTo>
                  <a:cubicBezTo>
                    <a:pt x="3062" y="2848"/>
                    <a:pt x="3054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1"/>
                    <a:pt x="3051" y="2837"/>
                  </a:cubicBezTo>
                  <a:close/>
                  <a:moveTo>
                    <a:pt x="3051" y="2850"/>
                  </a:moveTo>
                  <a:cubicBezTo>
                    <a:pt x="3051" y="2850"/>
                    <a:pt x="3051" y="2850"/>
                    <a:pt x="3051" y="2850"/>
                  </a:cubicBezTo>
                  <a:cubicBezTo>
                    <a:pt x="3051" y="2850"/>
                    <a:pt x="3051" y="2850"/>
                    <a:pt x="3051" y="2850"/>
                  </a:cubicBezTo>
                  <a:close/>
                  <a:moveTo>
                    <a:pt x="2917" y="0"/>
                  </a:moveTo>
                  <a:cubicBezTo>
                    <a:pt x="2848" y="0"/>
                    <a:pt x="2770" y="50"/>
                    <a:pt x="2718" y="92"/>
                  </a:cubicBezTo>
                  <a:cubicBezTo>
                    <a:pt x="2358" y="412"/>
                    <a:pt x="2039" y="772"/>
                    <a:pt x="1759" y="1158"/>
                  </a:cubicBezTo>
                  <a:cubicBezTo>
                    <a:pt x="1319" y="1038"/>
                    <a:pt x="866" y="958"/>
                    <a:pt x="400" y="918"/>
                  </a:cubicBezTo>
                  <a:cubicBezTo>
                    <a:pt x="367" y="912"/>
                    <a:pt x="333" y="908"/>
                    <a:pt x="300" y="908"/>
                  </a:cubicBezTo>
                  <a:cubicBezTo>
                    <a:pt x="267" y="908"/>
                    <a:pt x="233" y="912"/>
                    <a:pt x="200" y="918"/>
                  </a:cubicBezTo>
                  <a:cubicBezTo>
                    <a:pt x="133" y="931"/>
                    <a:pt x="67" y="971"/>
                    <a:pt x="40" y="1038"/>
                  </a:cubicBezTo>
                  <a:cubicBezTo>
                    <a:pt x="0" y="1158"/>
                    <a:pt x="93" y="1278"/>
                    <a:pt x="173" y="1358"/>
                  </a:cubicBezTo>
                  <a:cubicBezTo>
                    <a:pt x="466" y="1664"/>
                    <a:pt x="773" y="1957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3" y="3450"/>
                    <a:pt x="373" y="3623"/>
                    <a:pt x="480" y="3729"/>
                  </a:cubicBezTo>
                  <a:cubicBezTo>
                    <a:pt x="524" y="3779"/>
                    <a:pt x="581" y="3796"/>
                    <a:pt x="644" y="3796"/>
                  </a:cubicBezTo>
                  <a:cubicBezTo>
                    <a:pt x="733" y="3796"/>
                    <a:pt x="833" y="3761"/>
                    <a:pt x="919" y="3729"/>
                  </a:cubicBezTo>
                  <a:cubicBezTo>
                    <a:pt x="1292" y="3543"/>
                    <a:pt x="1639" y="3356"/>
                    <a:pt x="1985" y="3130"/>
                  </a:cubicBezTo>
                  <a:cubicBezTo>
                    <a:pt x="2132" y="3569"/>
                    <a:pt x="2332" y="3996"/>
                    <a:pt x="2598" y="4369"/>
                  </a:cubicBezTo>
                  <a:cubicBezTo>
                    <a:pt x="2656" y="4438"/>
                    <a:pt x="2723" y="4507"/>
                    <a:pt x="2793" y="4507"/>
                  </a:cubicBezTo>
                  <a:cubicBezTo>
                    <a:pt x="2803" y="4507"/>
                    <a:pt x="2814" y="4506"/>
                    <a:pt x="2825" y="4502"/>
                  </a:cubicBezTo>
                  <a:cubicBezTo>
                    <a:pt x="2905" y="4475"/>
                    <a:pt x="2931" y="4382"/>
                    <a:pt x="2945" y="4302"/>
                  </a:cubicBezTo>
                  <a:cubicBezTo>
                    <a:pt x="3036" y="3818"/>
                    <a:pt x="3063" y="3334"/>
                    <a:pt x="3052" y="2850"/>
                  </a:cubicBezTo>
                  <a:lnTo>
                    <a:pt x="3052" y="2850"/>
                  </a:lnTo>
                  <a:cubicBezTo>
                    <a:pt x="3505" y="2837"/>
                    <a:pt x="3971" y="2757"/>
                    <a:pt x="4397" y="2584"/>
                  </a:cubicBezTo>
                  <a:cubicBezTo>
                    <a:pt x="4477" y="2557"/>
                    <a:pt x="4570" y="2530"/>
                    <a:pt x="4583" y="2424"/>
                  </a:cubicBezTo>
                  <a:cubicBezTo>
                    <a:pt x="4597" y="2317"/>
                    <a:pt x="4503" y="2237"/>
                    <a:pt x="4423" y="2184"/>
                  </a:cubicBezTo>
                  <a:cubicBezTo>
                    <a:pt x="3984" y="1891"/>
                    <a:pt x="3491" y="1691"/>
                    <a:pt x="2984" y="1571"/>
                  </a:cubicBezTo>
                  <a:cubicBezTo>
                    <a:pt x="3078" y="1145"/>
                    <a:pt x="3118" y="692"/>
                    <a:pt x="3091" y="252"/>
                  </a:cubicBezTo>
                  <a:cubicBezTo>
                    <a:pt x="3078" y="159"/>
                    <a:pt x="3064" y="39"/>
                    <a:pt x="2971" y="12"/>
                  </a:cubicBezTo>
                  <a:cubicBezTo>
                    <a:pt x="2954" y="4"/>
                    <a:pt x="2936" y="0"/>
                    <a:pt x="2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2037517" y="328848"/>
              <a:ext cx="64995" cy="62983"/>
            </a:xfrm>
            <a:custGeom>
              <a:avLst/>
              <a:gdLst/>
              <a:ahLst/>
              <a:cxnLst/>
              <a:rect l="l" t="t" r="r" b="b"/>
              <a:pathLst>
                <a:path w="2293" h="2222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7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7"/>
                  </a:cubicBezTo>
                  <a:cubicBezTo>
                    <a:pt x="2026" y="1944"/>
                    <a:pt x="2292" y="1038"/>
                    <a:pt x="2092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706149" y="559953"/>
              <a:ext cx="130330" cy="128063"/>
            </a:xfrm>
            <a:custGeom>
              <a:avLst/>
              <a:gdLst/>
              <a:ahLst/>
              <a:cxnLst/>
              <a:rect l="l" t="t" r="r" b="b"/>
              <a:pathLst>
                <a:path w="4598" h="4518" extrusionOk="0">
                  <a:moveTo>
                    <a:pt x="3052" y="2837"/>
                  </a:moveTo>
                  <a:cubicBezTo>
                    <a:pt x="3063" y="2849"/>
                    <a:pt x="3055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2"/>
                    <a:pt x="3052" y="2837"/>
                  </a:cubicBezTo>
                  <a:close/>
                  <a:moveTo>
                    <a:pt x="2913" y="1"/>
                  </a:moveTo>
                  <a:cubicBezTo>
                    <a:pt x="2840" y="1"/>
                    <a:pt x="2771" y="53"/>
                    <a:pt x="2719" y="106"/>
                  </a:cubicBezTo>
                  <a:cubicBezTo>
                    <a:pt x="2359" y="412"/>
                    <a:pt x="2039" y="772"/>
                    <a:pt x="1759" y="1172"/>
                  </a:cubicBezTo>
                  <a:cubicBezTo>
                    <a:pt x="1320" y="1038"/>
                    <a:pt x="867" y="959"/>
                    <a:pt x="400" y="919"/>
                  </a:cubicBezTo>
                  <a:cubicBezTo>
                    <a:pt x="367" y="912"/>
                    <a:pt x="334" y="909"/>
                    <a:pt x="300" y="909"/>
                  </a:cubicBezTo>
                  <a:cubicBezTo>
                    <a:pt x="267" y="909"/>
                    <a:pt x="234" y="912"/>
                    <a:pt x="200" y="919"/>
                  </a:cubicBezTo>
                  <a:cubicBezTo>
                    <a:pt x="121" y="932"/>
                    <a:pt x="67" y="985"/>
                    <a:pt x="41" y="1052"/>
                  </a:cubicBezTo>
                  <a:cubicBezTo>
                    <a:pt x="1" y="1158"/>
                    <a:pt x="94" y="1278"/>
                    <a:pt x="174" y="1372"/>
                  </a:cubicBezTo>
                  <a:cubicBezTo>
                    <a:pt x="467" y="1665"/>
                    <a:pt x="773" y="1958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4" y="3450"/>
                    <a:pt x="360" y="3623"/>
                    <a:pt x="480" y="3743"/>
                  </a:cubicBezTo>
                  <a:cubicBezTo>
                    <a:pt x="524" y="3787"/>
                    <a:pt x="581" y="3804"/>
                    <a:pt x="644" y="3804"/>
                  </a:cubicBezTo>
                  <a:cubicBezTo>
                    <a:pt x="733" y="3804"/>
                    <a:pt x="834" y="3769"/>
                    <a:pt x="920" y="3730"/>
                  </a:cubicBezTo>
                  <a:cubicBezTo>
                    <a:pt x="1280" y="3557"/>
                    <a:pt x="1639" y="3357"/>
                    <a:pt x="1986" y="3130"/>
                  </a:cubicBezTo>
                  <a:cubicBezTo>
                    <a:pt x="2119" y="3583"/>
                    <a:pt x="2332" y="3996"/>
                    <a:pt x="2599" y="4369"/>
                  </a:cubicBezTo>
                  <a:cubicBezTo>
                    <a:pt x="2660" y="4443"/>
                    <a:pt x="2733" y="4517"/>
                    <a:pt x="2807" y="4517"/>
                  </a:cubicBezTo>
                  <a:cubicBezTo>
                    <a:pt x="2813" y="4517"/>
                    <a:pt x="2819" y="4517"/>
                    <a:pt x="2825" y="4516"/>
                  </a:cubicBezTo>
                  <a:cubicBezTo>
                    <a:pt x="2905" y="4489"/>
                    <a:pt x="2932" y="4383"/>
                    <a:pt x="2945" y="4303"/>
                  </a:cubicBezTo>
                  <a:cubicBezTo>
                    <a:pt x="3023" y="3832"/>
                    <a:pt x="3063" y="3335"/>
                    <a:pt x="3052" y="2850"/>
                  </a:cubicBezTo>
                  <a:lnTo>
                    <a:pt x="3052" y="2850"/>
                  </a:lnTo>
                  <a:cubicBezTo>
                    <a:pt x="3505" y="2850"/>
                    <a:pt x="3958" y="2757"/>
                    <a:pt x="4397" y="2597"/>
                  </a:cubicBezTo>
                  <a:cubicBezTo>
                    <a:pt x="4477" y="2557"/>
                    <a:pt x="4570" y="2531"/>
                    <a:pt x="4584" y="2424"/>
                  </a:cubicBezTo>
                  <a:cubicBezTo>
                    <a:pt x="4597" y="2331"/>
                    <a:pt x="4504" y="2238"/>
                    <a:pt x="4411" y="2184"/>
                  </a:cubicBezTo>
                  <a:cubicBezTo>
                    <a:pt x="3971" y="1891"/>
                    <a:pt x="3491" y="1691"/>
                    <a:pt x="2985" y="1585"/>
                  </a:cubicBezTo>
                  <a:cubicBezTo>
                    <a:pt x="3078" y="1145"/>
                    <a:pt x="3118" y="705"/>
                    <a:pt x="3078" y="266"/>
                  </a:cubicBezTo>
                  <a:cubicBezTo>
                    <a:pt x="3078" y="159"/>
                    <a:pt x="3065" y="53"/>
                    <a:pt x="2972" y="13"/>
                  </a:cubicBezTo>
                  <a:cubicBezTo>
                    <a:pt x="2952" y="4"/>
                    <a:pt x="2933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306836" y="4815640"/>
              <a:ext cx="175994" cy="177496"/>
            </a:xfrm>
            <a:custGeom>
              <a:avLst/>
              <a:gdLst/>
              <a:ahLst/>
              <a:cxnLst/>
              <a:rect l="l" t="t" r="r" b="b"/>
              <a:pathLst>
                <a:path w="6209" h="6262" extrusionOk="0">
                  <a:moveTo>
                    <a:pt x="4203" y="0"/>
                  </a:moveTo>
                  <a:cubicBezTo>
                    <a:pt x="4109" y="0"/>
                    <a:pt x="4009" y="56"/>
                    <a:pt x="3930" y="105"/>
                  </a:cubicBezTo>
                  <a:cubicBezTo>
                    <a:pt x="3384" y="491"/>
                    <a:pt x="2878" y="944"/>
                    <a:pt x="2438" y="1437"/>
                  </a:cubicBezTo>
                  <a:cubicBezTo>
                    <a:pt x="1839" y="1197"/>
                    <a:pt x="1226" y="1011"/>
                    <a:pt x="600" y="891"/>
                  </a:cubicBezTo>
                  <a:cubicBezTo>
                    <a:pt x="531" y="872"/>
                    <a:pt x="463" y="859"/>
                    <a:pt x="395" y="859"/>
                  </a:cubicBezTo>
                  <a:cubicBezTo>
                    <a:pt x="370" y="859"/>
                    <a:pt x="345" y="861"/>
                    <a:pt x="320" y="864"/>
                  </a:cubicBezTo>
                  <a:cubicBezTo>
                    <a:pt x="213" y="878"/>
                    <a:pt x="133" y="931"/>
                    <a:pt x="80" y="1011"/>
                  </a:cubicBezTo>
                  <a:cubicBezTo>
                    <a:pt x="0" y="1171"/>
                    <a:pt x="107" y="1344"/>
                    <a:pt x="213" y="1477"/>
                  </a:cubicBezTo>
                  <a:cubicBezTo>
                    <a:pt x="573" y="1944"/>
                    <a:pt x="959" y="2397"/>
                    <a:pt x="1359" y="2823"/>
                  </a:cubicBezTo>
                  <a:cubicBezTo>
                    <a:pt x="959" y="3236"/>
                    <a:pt x="613" y="3702"/>
                    <a:pt x="320" y="4208"/>
                  </a:cubicBezTo>
                  <a:cubicBezTo>
                    <a:pt x="213" y="4395"/>
                    <a:pt x="120" y="4648"/>
                    <a:pt x="267" y="4821"/>
                  </a:cubicBezTo>
                  <a:cubicBezTo>
                    <a:pt x="335" y="4904"/>
                    <a:pt x="439" y="4933"/>
                    <a:pt x="553" y="4933"/>
                  </a:cubicBezTo>
                  <a:cubicBezTo>
                    <a:pt x="660" y="4933"/>
                    <a:pt x="776" y="4907"/>
                    <a:pt x="880" y="4875"/>
                  </a:cubicBezTo>
                  <a:cubicBezTo>
                    <a:pt x="1412" y="4688"/>
                    <a:pt x="1945" y="4462"/>
                    <a:pt x="2452" y="4222"/>
                  </a:cubicBezTo>
                  <a:cubicBezTo>
                    <a:pt x="2572" y="4848"/>
                    <a:pt x="2798" y="5461"/>
                    <a:pt x="3104" y="6034"/>
                  </a:cubicBezTo>
                  <a:cubicBezTo>
                    <a:pt x="3168" y="6147"/>
                    <a:pt x="3279" y="6261"/>
                    <a:pt x="3381" y="6261"/>
                  </a:cubicBezTo>
                  <a:cubicBezTo>
                    <a:pt x="3387" y="6261"/>
                    <a:pt x="3392" y="6261"/>
                    <a:pt x="3398" y="6260"/>
                  </a:cubicBezTo>
                  <a:cubicBezTo>
                    <a:pt x="3517" y="6234"/>
                    <a:pt x="3571" y="6100"/>
                    <a:pt x="3597" y="5994"/>
                  </a:cubicBezTo>
                  <a:cubicBezTo>
                    <a:pt x="3797" y="5328"/>
                    <a:pt x="3917" y="4648"/>
                    <a:pt x="3970" y="3955"/>
                  </a:cubicBezTo>
                  <a:lnTo>
                    <a:pt x="3984" y="3955"/>
                  </a:lnTo>
                  <a:cubicBezTo>
                    <a:pt x="3984" y="3982"/>
                    <a:pt x="3970" y="3982"/>
                    <a:pt x="3970" y="3982"/>
                  </a:cubicBezTo>
                  <a:cubicBezTo>
                    <a:pt x="4143" y="3996"/>
                    <a:pt x="4316" y="4004"/>
                    <a:pt x="4488" y="4004"/>
                  </a:cubicBezTo>
                  <a:cubicBezTo>
                    <a:pt x="4954" y="4004"/>
                    <a:pt x="5419" y="3949"/>
                    <a:pt x="5876" y="3822"/>
                  </a:cubicBezTo>
                  <a:cubicBezTo>
                    <a:pt x="5996" y="3795"/>
                    <a:pt x="6115" y="3769"/>
                    <a:pt x="6155" y="3636"/>
                  </a:cubicBezTo>
                  <a:cubicBezTo>
                    <a:pt x="6209" y="3489"/>
                    <a:pt x="6089" y="3356"/>
                    <a:pt x="5969" y="3263"/>
                  </a:cubicBezTo>
                  <a:cubicBezTo>
                    <a:pt x="5409" y="2796"/>
                    <a:pt x="4770" y="2437"/>
                    <a:pt x="4090" y="2210"/>
                  </a:cubicBezTo>
                  <a:cubicBezTo>
                    <a:pt x="4277" y="1624"/>
                    <a:pt x="4397" y="1011"/>
                    <a:pt x="4410" y="385"/>
                  </a:cubicBezTo>
                  <a:cubicBezTo>
                    <a:pt x="4423" y="252"/>
                    <a:pt x="4410" y="92"/>
                    <a:pt x="4304" y="25"/>
                  </a:cubicBezTo>
                  <a:cubicBezTo>
                    <a:pt x="4272" y="7"/>
                    <a:pt x="4238" y="0"/>
                    <a:pt x="4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10800000">
              <a:off x="8763584" y="4866973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00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6"/>
                    <a:pt x="1266" y="13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10800000">
              <a:off x="8091522" y="372912"/>
              <a:ext cx="46089" cy="46854"/>
            </a:xfrm>
            <a:custGeom>
              <a:avLst/>
              <a:gdLst/>
              <a:ahLst/>
              <a:cxnLst/>
              <a:rect l="l" t="t" r="r" b="b"/>
              <a:pathLst>
                <a:path w="1626" h="1653" extrusionOk="0">
                  <a:moveTo>
                    <a:pt x="840" y="1"/>
                  </a:moveTo>
                  <a:cubicBezTo>
                    <a:pt x="427" y="1"/>
                    <a:pt x="0" y="560"/>
                    <a:pt x="0" y="1026"/>
                  </a:cubicBezTo>
                  <a:cubicBezTo>
                    <a:pt x="0" y="1479"/>
                    <a:pt x="413" y="1653"/>
                    <a:pt x="840" y="1653"/>
                  </a:cubicBezTo>
                  <a:cubicBezTo>
                    <a:pt x="1279" y="1639"/>
                    <a:pt x="1626" y="1266"/>
                    <a:pt x="1612" y="813"/>
                  </a:cubicBezTo>
                  <a:cubicBezTo>
                    <a:pt x="1626" y="374"/>
                    <a:pt x="1279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 rot="10800000">
              <a:off x="7854435" y="4946282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13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7"/>
                    <a:pt x="1266" y="14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 rot="10800000">
              <a:off x="8555969" y="615994"/>
              <a:ext cx="46117" cy="46854"/>
            </a:xfrm>
            <a:custGeom>
              <a:avLst/>
              <a:gdLst/>
              <a:ahLst/>
              <a:cxnLst/>
              <a:rect l="l" t="t" r="r" b="b"/>
              <a:pathLst>
                <a:path w="1627" h="1653" extrusionOk="0">
                  <a:moveTo>
                    <a:pt x="840" y="1"/>
                  </a:moveTo>
                  <a:cubicBezTo>
                    <a:pt x="427" y="1"/>
                    <a:pt x="1" y="560"/>
                    <a:pt x="1" y="1027"/>
                  </a:cubicBezTo>
                  <a:cubicBezTo>
                    <a:pt x="1" y="1493"/>
                    <a:pt x="414" y="1653"/>
                    <a:pt x="840" y="1653"/>
                  </a:cubicBezTo>
                  <a:cubicBezTo>
                    <a:pt x="1280" y="1640"/>
                    <a:pt x="1626" y="1267"/>
                    <a:pt x="1600" y="827"/>
                  </a:cubicBezTo>
                  <a:cubicBezTo>
                    <a:pt x="1613" y="387"/>
                    <a:pt x="1280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 rot="10800000">
              <a:off x="8877818" y="4141454"/>
              <a:ext cx="64967" cy="63153"/>
            </a:xfrm>
            <a:custGeom>
              <a:avLst/>
              <a:gdLst/>
              <a:ahLst/>
              <a:cxnLst/>
              <a:rect l="l" t="t" r="r" b="b"/>
              <a:pathLst>
                <a:path w="2292" h="2228" extrusionOk="0">
                  <a:moveTo>
                    <a:pt x="1385" y="1"/>
                  </a:moveTo>
                  <a:cubicBezTo>
                    <a:pt x="1193" y="1"/>
                    <a:pt x="985" y="51"/>
                    <a:pt x="786" y="133"/>
                  </a:cubicBezTo>
                  <a:cubicBezTo>
                    <a:pt x="253" y="372"/>
                    <a:pt x="0" y="985"/>
                    <a:pt x="200" y="1532"/>
                  </a:cubicBezTo>
                  <a:cubicBezTo>
                    <a:pt x="335" y="1956"/>
                    <a:pt x="719" y="2228"/>
                    <a:pt x="1139" y="2228"/>
                  </a:cubicBezTo>
                  <a:cubicBezTo>
                    <a:pt x="1260" y="2228"/>
                    <a:pt x="1384" y="2205"/>
                    <a:pt x="1506" y="2158"/>
                  </a:cubicBezTo>
                  <a:cubicBezTo>
                    <a:pt x="2025" y="1945"/>
                    <a:pt x="2292" y="1039"/>
                    <a:pt x="2092" y="479"/>
                  </a:cubicBezTo>
                  <a:cubicBezTo>
                    <a:pt x="1968" y="133"/>
                    <a:pt x="1697" y="1"/>
                    <a:pt x="1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 rot="10800000">
              <a:off x="8575146" y="2089390"/>
              <a:ext cx="64995" cy="63124"/>
            </a:xfrm>
            <a:custGeom>
              <a:avLst/>
              <a:gdLst/>
              <a:ahLst/>
              <a:cxnLst/>
              <a:rect l="l" t="t" r="r" b="b"/>
              <a:pathLst>
                <a:path w="2293" h="2227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5" y="1955"/>
                    <a:pt x="727" y="2227"/>
                    <a:pt x="1146" y="2227"/>
                  </a:cubicBezTo>
                  <a:cubicBezTo>
                    <a:pt x="1266" y="2227"/>
                    <a:pt x="1388" y="2205"/>
                    <a:pt x="1506" y="2157"/>
                  </a:cubicBezTo>
                  <a:cubicBezTo>
                    <a:pt x="2026" y="1944"/>
                    <a:pt x="2293" y="1051"/>
                    <a:pt x="2093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 rot="10800000">
              <a:off x="8863044" y="3040713"/>
              <a:ext cx="64230" cy="62983"/>
            </a:xfrm>
            <a:custGeom>
              <a:avLst/>
              <a:gdLst/>
              <a:ahLst/>
              <a:cxnLst/>
              <a:rect l="l" t="t" r="r" b="b"/>
              <a:pathLst>
                <a:path w="2266" h="2222" extrusionOk="0">
                  <a:moveTo>
                    <a:pt x="1385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26" y="1957"/>
                    <a:pt x="719" y="2222"/>
                    <a:pt x="1139" y="2222"/>
                  </a:cubicBezTo>
                  <a:cubicBezTo>
                    <a:pt x="1257" y="2222"/>
                    <a:pt x="1376" y="2201"/>
                    <a:pt x="1493" y="2157"/>
                  </a:cubicBezTo>
                  <a:cubicBezTo>
                    <a:pt x="2013" y="1944"/>
                    <a:pt x="2266" y="1038"/>
                    <a:pt x="2079" y="478"/>
                  </a:cubicBezTo>
                  <a:cubicBezTo>
                    <a:pt x="1964" y="132"/>
                    <a:pt x="1696" y="0"/>
                    <a:pt x="1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 rot="10800000">
              <a:off x="6717612" y="345250"/>
              <a:ext cx="64995" cy="63011"/>
            </a:xfrm>
            <a:custGeom>
              <a:avLst/>
              <a:gdLst/>
              <a:ahLst/>
              <a:cxnLst/>
              <a:rect l="l" t="t" r="r" b="b"/>
              <a:pathLst>
                <a:path w="2293" h="2223" extrusionOk="0">
                  <a:moveTo>
                    <a:pt x="1386" y="1"/>
                  </a:moveTo>
                  <a:cubicBezTo>
                    <a:pt x="1193" y="1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8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8"/>
                  </a:cubicBezTo>
                  <a:cubicBezTo>
                    <a:pt x="2026" y="1944"/>
                    <a:pt x="2292" y="1038"/>
                    <a:pt x="2092" y="479"/>
                  </a:cubicBezTo>
                  <a:cubicBezTo>
                    <a:pt x="1969" y="133"/>
                    <a:pt x="1698" y="1"/>
                    <a:pt x="1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 rot="10800000">
              <a:off x="8835054" y="1293340"/>
              <a:ext cx="130302" cy="127779"/>
            </a:xfrm>
            <a:custGeom>
              <a:avLst/>
              <a:gdLst/>
              <a:ahLst/>
              <a:cxnLst/>
              <a:rect l="l" t="t" r="r" b="b"/>
              <a:pathLst>
                <a:path w="4597" h="4508" extrusionOk="0">
                  <a:moveTo>
                    <a:pt x="3051" y="2837"/>
                  </a:moveTo>
                  <a:cubicBezTo>
                    <a:pt x="3062" y="2848"/>
                    <a:pt x="3054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1"/>
                    <a:pt x="3051" y="2837"/>
                  </a:cubicBezTo>
                  <a:close/>
                  <a:moveTo>
                    <a:pt x="3051" y="2850"/>
                  </a:moveTo>
                  <a:cubicBezTo>
                    <a:pt x="3051" y="2850"/>
                    <a:pt x="3051" y="2850"/>
                    <a:pt x="3051" y="2850"/>
                  </a:cubicBezTo>
                  <a:cubicBezTo>
                    <a:pt x="3051" y="2850"/>
                    <a:pt x="3051" y="2850"/>
                    <a:pt x="3051" y="2850"/>
                  </a:cubicBezTo>
                  <a:close/>
                  <a:moveTo>
                    <a:pt x="2917" y="0"/>
                  </a:moveTo>
                  <a:cubicBezTo>
                    <a:pt x="2848" y="0"/>
                    <a:pt x="2770" y="50"/>
                    <a:pt x="2718" y="92"/>
                  </a:cubicBezTo>
                  <a:cubicBezTo>
                    <a:pt x="2358" y="412"/>
                    <a:pt x="2039" y="772"/>
                    <a:pt x="1759" y="1158"/>
                  </a:cubicBezTo>
                  <a:cubicBezTo>
                    <a:pt x="1319" y="1038"/>
                    <a:pt x="866" y="958"/>
                    <a:pt x="400" y="918"/>
                  </a:cubicBezTo>
                  <a:cubicBezTo>
                    <a:pt x="367" y="912"/>
                    <a:pt x="333" y="908"/>
                    <a:pt x="300" y="908"/>
                  </a:cubicBezTo>
                  <a:cubicBezTo>
                    <a:pt x="267" y="908"/>
                    <a:pt x="233" y="912"/>
                    <a:pt x="200" y="918"/>
                  </a:cubicBezTo>
                  <a:cubicBezTo>
                    <a:pt x="133" y="931"/>
                    <a:pt x="67" y="971"/>
                    <a:pt x="40" y="1038"/>
                  </a:cubicBezTo>
                  <a:cubicBezTo>
                    <a:pt x="0" y="1158"/>
                    <a:pt x="93" y="1278"/>
                    <a:pt x="173" y="1358"/>
                  </a:cubicBezTo>
                  <a:cubicBezTo>
                    <a:pt x="466" y="1664"/>
                    <a:pt x="773" y="1957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3" y="3450"/>
                    <a:pt x="373" y="3623"/>
                    <a:pt x="480" y="3729"/>
                  </a:cubicBezTo>
                  <a:cubicBezTo>
                    <a:pt x="524" y="3779"/>
                    <a:pt x="581" y="3796"/>
                    <a:pt x="644" y="3796"/>
                  </a:cubicBezTo>
                  <a:cubicBezTo>
                    <a:pt x="733" y="3796"/>
                    <a:pt x="833" y="3761"/>
                    <a:pt x="919" y="3729"/>
                  </a:cubicBezTo>
                  <a:cubicBezTo>
                    <a:pt x="1292" y="3543"/>
                    <a:pt x="1639" y="3356"/>
                    <a:pt x="1985" y="3130"/>
                  </a:cubicBezTo>
                  <a:cubicBezTo>
                    <a:pt x="2132" y="3569"/>
                    <a:pt x="2332" y="3996"/>
                    <a:pt x="2598" y="4369"/>
                  </a:cubicBezTo>
                  <a:cubicBezTo>
                    <a:pt x="2656" y="4438"/>
                    <a:pt x="2723" y="4507"/>
                    <a:pt x="2793" y="4507"/>
                  </a:cubicBezTo>
                  <a:cubicBezTo>
                    <a:pt x="2803" y="4507"/>
                    <a:pt x="2814" y="4506"/>
                    <a:pt x="2825" y="4502"/>
                  </a:cubicBezTo>
                  <a:cubicBezTo>
                    <a:pt x="2905" y="4475"/>
                    <a:pt x="2931" y="4382"/>
                    <a:pt x="2945" y="4302"/>
                  </a:cubicBezTo>
                  <a:cubicBezTo>
                    <a:pt x="3036" y="3818"/>
                    <a:pt x="3063" y="3334"/>
                    <a:pt x="3052" y="2850"/>
                  </a:cubicBezTo>
                  <a:lnTo>
                    <a:pt x="3052" y="2850"/>
                  </a:lnTo>
                  <a:cubicBezTo>
                    <a:pt x="3505" y="2837"/>
                    <a:pt x="3971" y="2757"/>
                    <a:pt x="4397" y="2584"/>
                  </a:cubicBezTo>
                  <a:cubicBezTo>
                    <a:pt x="4477" y="2557"/>
                    <a:pt x="4570" y="2530"/>
                    <a:pt x="4583" y="2424"/>
                  </a:cubicBezTo>
                  <a:cubicBezTo>
                    <a:pt x="4597" y="2317"/>
                    <a:pt x="4503" y="2237"/>
                    <a:pt x="4423" y="2184"/>
                  </a:cubicBezTo>
                  <a:cubicBezTo>
                    <a:pt x="3984" y="1891"/>
                    <a:pt x="3491" y="1691"/>
                    <a:pt x="2984" y="1571"/>
                  </a:cubicBezTo>
                  <a:cubicBezTo>
                    <a:pt x="3078" y="1145"/>
                    <a:pt x="3118" y="692"/>
                    <a:pt x="3091" y="252"/>
                  </a:cubicBezTo>
                  <a:cubicBezTo>
                    <a:pt x="3078" y="159"/>
                    <a:pt x="3064" y="39"/>
                    <a:pt x="2971" y="12"/>
                  </a:cubicBezTo>
                  <a:cubicBezTo>
                    <a:pt x="2954" y="4"/>
                    <a:pt x="2936" y="0"/>
                    <a:pt x="2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 rot="10800000">
              <a:off x="7039356" y="4832085"/>
              <a:ext cx="64995" cy="62983"/>
            </a:xfrm>
            <a:custGeom>
              <a:avLst/>
              <a:gdLst/>
              <a:ahLst/>
              <a:cxnLst/>
              <a:rect l="l" t="t" r="r" b="b"/>
              <a:pathLst>
                <a:path w="2293" h="2222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7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7"/>
                  </a:cubicBezTo>
                  <a:cubicBezTo>
                    <a:pt x="2026" y="1944"/>
                    <a:pt x="2292" y="1038"/>
                    <a:pt x="2092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 rot="10800000">
              <a:off x="8305389" y="4535899"/>
              <a:ext cx="130330" cy="128063"/>
            </a:xfrm>
            <a:custGeom>
              <a:avLst/>
              <a:gdLst/>
              <a:ahLst/>
              <a:cxnLst/>
              <a:rect l="l" t="t" r="r" b="b"/>
              <a:pathLst>
                <a:path w="4598" h="4518" extrusionOk="0">
                  <a:moveTo>
                    <a:pt x="3052" y="2837"/>
                  </a:moveTo>
                  <a:cubicBezTo>
                    <a:pt x="3063" y="2849"/>
                    <a:pt x="3055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2"/>
                    <a:pt x="3052" y="2837"/>
                  </a:cubicBezTo>
                  <a:close/>
                  <a:moveTo>
                    <a:pt x="2913" y="1"/>
                  </a:moveTo>
                  <a:cubicBezTo>
                    <a:pt x="2840" y="1"/>
                    <a:pt x="2771" y="53"/>
                    <a:pt x="2719" y="106"/>
                  </a:cubicBezTo>
                  <a:cubicBezTo>
                    <a:pt x="2359" y="412"/>
                    <a:pt x="2039" y="772"/>
                    <a:pt x="1759" y="1172"/>
                  </a:cubicBezTo>
                  <a:cubicBezTo>
                    <a:pt x="1320" y="1038"/>
                    <a:pt x="867" y="959"/>
                    <a:pt x="400" y="919"/>
                  </a:cubicBezTo>
                  <a:cubicBezTo>
                    <a:pt x="367" y="912"/>
                    <a:pt x="334" y="909"/>
                    <a:pt x="300" y="909"/>
                  </a:cubicBezTo>
                  <a:cubicBezTo>
                    <a:pt x="267" y="909"/>
                    <a:pt x="234" y="912"/>
                    <a:pt x="200" y="919"/>
                  </a:cubicBezTo>
                  <a:cubicBezTo>
                    <a:pt x="121" y="932"/>
                    <a:pt x="67" y="985"/>
                    <a:pt x="41" y="1052"/>
                  </a:cubicBezTo>
                  <a:cubicBezTo>
                    <a:pt x="1" y="1158"/>
                    <a:pt x="94" y="1278"/>
                    <a:pt x="174" y="1372"/>
                  </a:cubicBezTo>
                  <a:cubicBezTo>
                    <a:pt x="467" y="1665"/>
                    <a:pt x="773" y="1958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4" y="3450"/>
                    <a:pt x="360" y="3623"/>
                    <a:pt x="480" y="3743"/>
                  </a:cubicBezTo>
                  <a:cubicBezTo>
                    <a:pt x="524" y="3787"/>
                    <a:pt x="581" y="3804"/>
                    <a:pt x="644" y="3804"/>
                  </a:cubicBezTo>
                  <a:cubicBezTo>
                    <a:pt x="733" y="3804"/>
                    <a:pt x="834" y="3769"/>
                    <a:pt x="920" y="3730"/>
                  </a:cubicBezTo>
                  <a:cubicBezTo>
                    <a:pt x="1280" y="3557"/>
                    <a:pt x="1639" y="3357"/>
                    <a:pt x="1986" y="3130"/>
                  </a:cubicBezTo>
                  <a:cubicBezTo>
                    <a:pt x="2119" y="3583"/>
                    <a:pt x="2332" y="3996"/>
                    <a:pt x="2599" y="4369"/>
                  </a:cubicBezTo>
                  <a:cubicBezTo>
                    <a:pt x="2660" y="4443"/>
                    <a:pt x="2733" y="4517"/>
                    <a:pt x="2807" y="4517"/>
                  </a:cubicBezTo>
                  <a:cubicBezTo>
                    <a:pt x="2813" y="4517"/>
                    <a:pt x="2819" y="4517"/>
                    <a:pt x="2825" y="4516"/>
                  </a:cubicBezTo>
                  <a:cubicBezTo>
                    <a:pt x="2905" y="4489"/>
                    <a:pt x="2932" y="4383"/>
                    <a:pt x="2945" y="4303"/>
                  </a:cubicBezTo>
                  <a:cubicBezTo>
                    <a:pt x="3023" y="3832"/>
                    <a:pt x="3063" y="3335"/>
                    <a:pt x="3052" y="2850"/>
                  </a:cubicBezTo>
                  <a:lnTo>
                    <a:pt x="3052" y="2850"/>
                  </a:lnTo>
                  <a:cubicBezTo>
                    <a:pt x="3505" y="2850"/>
                    <a:pt x="3958" y="2757"/>
                    <a:pt x="4397" y="2597"/>
                  </a:cubicBezTo>
                  <a:cubicBezTo>
                    <a:pt x="4477" y="2557"/>
                    <a:pt x="4570" y="2531"/>
                    <a:pt x="4584" y="2424"/>
                  </a:cubicBezTo>
                  <a:cubicBezTo>
                    <a:pt x="4597" y="2331"/>
                    <a:pt x="4504" y="2238"/>
                    <a:pt x="4411" y="2184"/>
                  </a:cubicBezTo>
                  <a:cubicBezTo>
                    <a:pt x="3971" y="1891"/>
                    <a:pt x="3491" y="1691"/>
                    <a:pt x="2985" y="1585"/>
                  </a:cubicBezTo>
                  <a:cubicBezTo>
                    <a:pt x="3078" y="1145"/>
                    <a:pt x="3118" y="705"/>
                    <a:pt x="3078" y="266"/>
                  </a:cubicBezTo>
                  <a:cubicBezTo>
                    <a:pt x="3078" y="159"/>
                    <a:pt x="3065" y="53"/>
                    <a:pt x="2972" y="13"/>
                  </a:cubicBezTo>
                  <a:cubicBezTo>
                    <a:pt x="2952" y="4"/>
                    <a:pt x="2933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 rot="10800000">
              <a:off x="8659039" y="230778"/>
              <a:ext cx="175994" cy="177496"/>
            </a:xfrm>
            <a:custGeom>
              <a:avLst/>
              <a:gdLst/>
              <a:ahLst/>
              <a:cxnLst/>
              <a:rect l="l" t="t" r="r" b="b"/>
              <a:pathLst>
                <a:path w="6209" h="6262" extrusionOk="0">
                  <a:moveTo>
                    <a:pt x="4203" y="0"/>
                  </a:moveTo>
                  <a:cubicBezTo>
                    <a:pt x="4109" y="0"/>
                    <a:pt x="4009" y="56"/>
                    <a:pt x="3930" y="105"/>
                  </a:cubicBezTo>
                  <a:cubicBezTo>
                    <a:pt x="3384" y="491"/>
                    <a:pt x="2878" y="944"/>
                    <a:pt x="2438" y="1437"/>
                  </a:cubicBezTo>
                  <a:cubicBezTo>
                    <a:pt x="1839" y="1197"/>
                    <a:pt x="1226" y="1011"/>
                    <a:pt x="600" y="891"/>
                  </a:cubicBezTo>
                  <a:cubicBezTo>
                    <a:pt x="531" y="872"/>
                    <a:pt x="463" y="859"/>
                    <a:pt x="395" y="859"/>
                  </a:cubicBezTo>
                  <a:cubicBezTo>
                    <a:pt x="370" y="859"/>
                    <a:pt x="345" y="861"/>
                    <a:pt x="320" y="864"/>
                  </a:cubicBezTo>
                  <a:cubicBezTo>
                    <a:pt x="213" y="878"/>
                    <a:pt x="133" y="931"/>
                    <a:pt x="80" y="1011"/>
                  </a:cubicBezTo>
                  <a:cubicBezTo>
                    <a:pt x="0" y="1171"/>
                    <a:pt x="107" y="1344"/>
                    <a:pt x="213" y="1477"/>
                  </a:cubicBezTo>
                  <a:cubicBezTo>
                    <a:pt x="573" y="1944"/>
                    <a:pt x="959" y="2397"/>
                    <a:pt x="1359" y="2823"/>
                  </a:cubicBezTo>
                  <a:cubicBezTo>
                    <a:pt x="959" y="3236"/>
                    <a:pt x="613" y="3702"/>
                    <a:pt x="320" y="4208"/>
                  </a:cubicBezTo>
                  <a:cubicBezTo>
                    <a:pt x="213" y="4395"/>
                    <a:pt x="120" y="4648"/>
                    <a:pt x="267" y="4821"/>
                  </a:cubicBezTo>
                  <a:cubicBezTo>
                    <a:pt x="335" y="4904"/>
                    <a:pt x="439" y="4933"/>
                    <a:pt x="553" y="4933"/>
                  </a:cubicBezTo>
                  <a:cubicBezTo>
                    <a:pt x="660" y="4933"/>
                    <a:pt x="776" y="4907"/>
                    <a:pt x="880" y="4875"/>
                  </a:cubicBezTo>
                  <a:cubicBezTo>
                    <a:pt x="1412" y="4688"/>
                    <a:pt x="1945" y="4462"/>
                    <a:pt x="2452" y="4222"/>
                  </a:cubicBezTo>
                  <a:cubicBezTo>
                    <a:pt x="2572" y="4848"/>
                    <a:pt x="2798" y="5461"/>
                    <a:pt x="3104" y="6034"/>
                  </a:cubicBezTo>
                  <a:cubicBezTo>
                    <a:pt x="3168" y="6147"/>
                    <a:pt x="3279" y="6261"/>
                    <a:pt x="3381" y="6261"/>
                  </a:cubicBezTo>
                  <a:cubicBezTo>
                    <a:pt x="3387" y="6261"/>
                    <a:pt x="3392" y="6261"/>
                    <a:pt x="3398" y="6260"/>
                  </a:cubicBezTo>
                  <a:cubicBezTo>
                    <a:pt x="3517" y="6234"/>
                    <a:pt x="3571" y="6100"/>
                    <a:pt x="3597" y="5994"/>
                  </a:cubicBezTo>
                  <a:cubicBezTo>
                    <a:pt x="3797" y="5328"/>
                    <a:pt x="3917" y="4648"/>
                    <a:pt x="3970" y="3955"/>
                  </a:cubicBezTo>
                  <a:lnTo>
                    <a:pt x="3984" y="3955"/>
                  </a:lnTo>
                  <a:cubicBezTo>
                    <a:pt x="3984" y="3982"/>
                    <a:pt x="3970" y="3982"/>
                    <a:pt x="3970" y="3982"/>
                  </a:cubicBezTo>
                  <a:cubicBezTo>
                    <a:pt x="4143" y="3996"/>
                    <a:pt x="4316" y="4004"/>
                    <a:pt x="4488" y="4004"/>
                  </a:cubicBezTo>
                  <a:cubicBezTo>
                    <a:pt x="4954" y="4004"/>
                    <a:pt x="5419" y="3949"/>
                    <a:pt x="5876" y="3822"/>
                  </a:cubicBezTo>
                  <a:cubicBezTo>
                    <a:pt x="5996" y="3795"/>
                    <a:pt x="6115" y="3769"/>
                    <a:pt x="6155" y="3636"/>
                  </a:cubicBezTo>
                  <a:cubicBezTo>
                    <a:pt x="6209" y="3489"/>
                    <a:pt x="6089" y="3356"/>
                    <a:pt x="5969" y="3263"/>
                  </a:cubicBezTo>
                  <a:cubicBezTo>
                    <a:pt x="5409" y="2796"/>
                    <a:pt x="4770" y="2437"/>
                    <a:pt x="4090" y="2210"/>
                  </a:cubicBezTo>
                  <a:cubicBezTo>
                    <a:pt x="4277" y="1624"/>
                    <a:pt x="4397" y="1011"/>
                    <a:pt x="4410" y="385"/>
                  </a:cubicBezTo>
                  <a:cubicBezTo>
                    <a:pt x="4423" y="252"/>
                    <a:pt x="4410" y="92"/>
                    <a:pt x="4304" y="25"/>
                  </a:cubicBezTo>
                  <a:cubicBezTo>
                    <a:pt x="4272" y="7"/>
                    <a:pt x="4238" y="0"/>
                    <a:pt x="4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29"/>
          <p:cNvGrpSpPr/>
          <p:nvPr/>
        </p:nvGrpSpPr>
        <p:grpSpPr>
          <a:xfrm>
            <a:off x="221283" y="239119"/>
            <a:ext cx="8716887" cy="4691422"/>
            <a:chOff x="221283" y="239119"/>
            <a:chExt cx="8716887" cy="4691422"/>
          </a:xfrm>
        </p:grpSpPr>
        <p:sp>
          <p:nvSpPr>
            <p:cNvPr id="839" name="Google Shape;839;p29"/>
            <p:cNvSpPr/>
            <p:nvPr/>
          </p:nvSpPr>
          <p:spPr>
            <a:xfrm>
              <a:off x="332564" y="310088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00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6"/>
                    <a:pt x="1266" y="13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1004258" y="4804148"/>
              <a:ext cx="46089" cy="46854"/>
            </a:xfrm>
            <a:custGeom>
              <a:avLst/>
              <a:gdLst/>
              <a:ahLst/>
              <a:cxnLst/>
              <a:rect l="l" t="t" r="r" b="b"/>
              <a:pathLst>
                <a:path w="1626" h="1653" extrusionOk="0">
                  <a:moveTo>
                    <a:pt x="840" y="1"/>
                  </a:moveTo>
                  <a:cubicBezTo>
                    <a:pt x="427" y="1"/>
                    <a:pt x="0" y="560"/>
                    <a:pt x="0" y="1026"/>
                  </a:cubicBezTo>
                  <a:cubicBezTo>
                    <a:pt x="0" y="1479"/>
                    <a:pt x="413" y="1653"/>
                    <a:pt x="840" y="1653"/>
                  </a:cubicBezTo>
                  <a:cubicBezTo>
                    <a:pt x="1279" y="1639"/>
                    <a:pt x="1626" y="1266"/>
                    <a:pt x="1612" y="813"/>
                  </a:cubicBezTo>
                  <a:cubicBezTo>
                    <a:pt x="1626" y="374"/>
                    <a:pt x="1279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1597262" y="263253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13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612" y="387"/>
                    <a:pt x="1266" y="14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7004400" y="2421924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00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599" y="386"/>
                    <a:pt x="1266" y="13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452257" y="4288966"/>
              <a:ext cx="46117" cy="46854"/>
            </a:xfrm>
            <a:custGeom>
              <a:avLst/>
              <a:gdLst/>
              <a:ahLst/>
              <a:cxnLst/>
              <a:rect l="l" t="t" r="r" b="b"/>
              <a:pathLst>
                <a:path w="1627" h="1653" extrusionOk="0">
                  <a:moveTo>
                    <a:pt x="840" y="1"/>
                  </a:moveTo>
                  <a:cubicBezTo>
                    <a:pt x="427" y="1"/>
                    <a:pt x="1" y="560"/>
                    <a:pt x="1" y="1027"/>
                  </a:cubicBezTo>
                  <a:cubicBezTo>
                    <a:pt x="1" y="1493"/>
                    <a:pt x="414" y="1653"/>
                    <a:pt x="840" y="1653"/>
                  </a:cubicBezTo>
                  <a:cubicBezTo>
                    <a:pt x="1280" y="1640"/>
                    <a:pt x="1626" y="1267"/>
                    <a:pt x="1600" y="827"/>
                  </a:cubicBezTo>
                  <a:cubicBezTo>
                    <a:pt x="1613" y="387"/>
                    <a:pt x="1280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221283" y="1257158"/>
              <a:ext cx="64967" cy="63153"/>
            </a:xfrm>
            <a:custGeom>
              <a:avLst/>
              <a:gdLst/>
              <a:ahLst/>
              <a:cxnLst/>
              <a:rect l="l" t="t" r="r" b="b"/>
              <a:pathLst>
                <a:path w="2292" h="2228" extrusionOk="0">
                  <a:moveTo>
                    <a:pt x="1385" y="1"/>
                  </a:moveTo>
                  <a:cubicBezTo>
                    <a:pt x="1193" y="1"/>
                    <a:pt x="985" y="51"/>
                    <a:pt x="786" y="133"/>
                  </a:cubicBezTo>
                  <a:cubicBezTo>
                    <a:pt x="253" y="372"/>
                    <a:pt x="0" y="985"/>
                    <a:pt x="200" y="1532"/>
                  </a:cubicBezTo>
                  <a:cubicBezTo>
                    <a:pt x="335" y="1956"/>
                    <a:pt x="719" y="2228"/>
                    <a:pt x="1139" y="2228"/>
                  </a:cubicBezTo>
                  <a:cubicBezTo>
                    <a:pt x="1260" y="2228"/>
                    <a:pt x="1384" y="2205"/>
                    <a:pt x="1506" y="2158"/>
                  </a:cubicBezTo>
                  <a:cubicBezTo>
                    <a:pt x="2025" y="1945"/>
                    <a:pt x="2292" y="1039"/>
                    <a:pt x="2092" y="479"/>
                  </a:cubicBezTo>
                  <a:cubicBezTo>
                    <a:pt x="1968" y="133"/>
                    <a:pt x="1697" y="1"/>
                    <a:pt x="1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501727" y="3071401"/>
              <a:ext cx="64995" cy="63124"/>
            </a:xfrm>
            <a:custGeom>
              <a:avLst/>
              <a:gdLst/>
              <a:ahLst/>
              <a:cxnLst/>
              <a:rect l="l" t="t" r="r" b="b"/>
              <a:pathLst>
                <a:path w="2293" h="2227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5" y="1955"/>
                    <a:pt x="727" y="2227"/>
                    <a:pt x="1146" y="2227"/>
                  </a:cubicBezTo>
                  <a:cubicBezTo>
                    <a:pt x="1266" y="2227"/>
                    <a:pt x="1388" y="2205"/>
                    <a:pt x="1506" y="2157"/>
                  </a:cubicBezTo>
                  <a:cubicBezTo>
                    <a:pt x="2026" y="1944"/>
                    <a:pt x="2293" y="1051"/>
                    <a:pt x="2093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2335571" y="4607924"/>
              <a:ext cx="64598" cy="63153"/>
            </a:xfrm>
            <a:custGeom>
              <a:avLst/>
              <a:gdLst/>
              <a:ahLst/>
              <a:cxnLst/>
              <a:rect l="l" t="t" r="r" b="b"/>
              <a:pathLst>
                <a:path w="2279" h="2228" extrusionOk="0">
                  <a:moveTo>
                    <a:pt x="1385" y="1"/>
                  </a:moveTo>
                  <a:cubicBezTo>
                    <a:pt x="1193" y="1"/>
                    <a:pt x="985" y="51"/>
                    <a:pt x="786" y="132"/>
                  </a:cubicBezTo>
                  <a:cubicBezTo>
                    <a:pt x="253" y="372"/>
                    <a:pt x="0" y="985"/>
                    <a:pt x="200" y="1531"/>
                  </a:cubicBezTo>
                  <a:cubicBezTo>
                    <a:pt x="335" y="1956"/>
                    <a:pt x="719" y="2227"/>
                    <a:pt x="1139" y="2227"/>
                  </a:cubicBezTo>
                  <a:cubicBezTo>
                    <a:pt x="1260" y="2227"/>
                    <a:pt x="1384" y="2205"/>
                    <a:pt x="1506" y="2157"/>
                  </a:cubicBezTo>
                  <a:cubicBezTo>
                    <a:pt x="2012" y="1944"/>
                    <a:pt x="2278" y="1038"/>
                    <a:pt x="2092" y="479"/>
                  </a:cubicBezTo>
                  <a:cubicBezTo>
                    <a:pt x="1968" y="133"/>
                    <a:pt x="1697" y="1"/>
                    <a:pt x="1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3218326" y="239119"/>
              <a:ext cx="64598" cy="63124"/>
            </a:xfrm>
            <a:custGeom>
              <a:avLst/>
              <a:gdLst/>
              <a:ahLst/>
              <a:cxnLst/>
              <a:rect l="l" t="t" r="r" b="b"/>
              <a:pathLst>
                <a:path w="2279" h="2227" extrusionOk="0">
                  <a:moveTo>
                    <a:pt x="1386" y="0"/>
                  </a:moveTo>
                  <a:cubicBezTo>
                    <a:pt x="1193" y="0"/>
                    <a:pt x="985" y="50"/>
                    <a:pt x="787" y="132"/>
                  </a:cubicBezTo>
                  <a:cubicBezTo>
                    <a:pt x="254" y="372"/>
                    <a:pt x="1" y="984"/>
                    <a:pt x="201" y="1531"/>
                  </a:cubicBezTo>
                  <a:cubicBezTo>
                    <a:pt x="335" y="1955"/>
                    <a:pt x="727" y="2227"/>
                    <a:pt x="1145" y="2227"/>
                  </a:cubicBezTo>
                  <a:cubicBezTo>
                    <a:pt x="1265" y="2227"/>
                    <a:pt x="1387" y="2204"/>
                    <a:pt x="1506" y="2157"/>
                  </a:cubicBezTo>
                  <a:cubicBezTo>
                    <a:pt x="2026" y="1944"/>
                    <a:pt x="2279" y="1038"/>
                    <a:pt x="2092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830869" y="2011394"/>
              <a:ext cx="64230" cy="62983"/>
            </a:xfrm>
            <a:custGeom>
              <a:avLst/>
              <a:gdLst/>
              <a:ahLst/>
              <a:cxnLst/>
              <a:rect l="l" t="t" r="r" b="b"/>
              <a:pathLst>
                <a:path w="2266" h="2222" extrusionOk="0">
                  <a:moveTo>
                    <a:pt x="1385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26" y="1957"/>
                    <a:pt x="719" y="2222"/>
                    <a:pt x="1139" y="2222"/>
                  </a:cubicBezTo>
                  <a:cubicBezTo>
                    <a:pt x="1257" y="2222"/>
                    <a:pt x="1376" y="2201"/>
                    <a:pt x="1493" y="2157"/>
                  </a:cubicBezTo>
                  <a:cubicBezTo>
                    <a:pt x="2013" y="1944"/>
                    <a:pt x="2266" y="1038"/>
                    <a:pt x="2079" y="478"/>
                  </a:cubicBezTo>
                  <a:cubicBezTo>
                    <a:pt x="1964" y="132"/>
                    <a:pt x="1696" y="0"/>
                    <a:pt x="1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1597261" y="4434654"/>
              <a:ext cx="64995" cy="63011"/>
            </a:xfrm>
            <a:custGeom>
              <a:avLst/>
              <a:gdLst/>
              <a:ahLst/>
              <a:cxnLst/>
              <a:rect l="l" t="t" r="r" b="b"/>
              <a:pathLst>
                <a:path w="2293" h="2223" extrusionOk="0">
                  <a:moveTo>
                    <a:pt x="1386" y="1"/>
                  </a:moveTo>
                  <a:cubicBezTo>
                    <a:pt x="1193" y="1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8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8"/>
                  </a:cubicBezTo>
                  <a:cubicBezTo>
                    <a:pt x="2026" y="1944"/>
                    <a:pt x="2292" y="1038"/>
                    <a:pt x="2092" y="479"/>
                  </a:cubicBezTo>
                  <a:cubicBezTo>
                    <a:pt x="1969" y="133"/>
                    <a:pt x="1698" y="1"/>
                    <a:pt x="1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1890314" y="2760379"/>
              <a:ext cx="185830" cy="176391"/>
            </a:xfrm>
            <a:custGeom>
              <a:avLst/>
              <a:gdLst/>
              <a:ahLst/>
              <a:cxnLst/>
              <a:rect l="l" t="t" r="r" b="b"/>
              <a:pathLst>
                <a:path w="6556" h="6223" extrusionOk="0">
                  <a:moveTo>
                    <a:pt x="4869" y="3541"/>
                  </a:moveTo>
                  <a:cubicBezTo>
                    <a:pt x="4868" y="3542"/>
                    <a:pt x="4866" y="3543"/>
                    <a:pt x="4864" y="3544"/>
                  </a:cubicBezTo>
                  <a:cubicBezTo>
                    <a:pt x="4864" y="3544"/>
                    <a:pt x="4868" y="3544"/>
                    <a:pt x="4869" y="3541"/>
                  </a:cubicBezTo>
                  <a:close/>
                  <a:moveTo>
                    <a:pt x="3092" y="0"/>
                  </a:moveTo>
                  <a:cubicBezTo>
                    <a:pt x="2959" y="14"/>
                    <a:pt x="2879" y="147"/>
                    <a:pt x="2825" y="267"/>
                  </a:cubicBezTo>
                  <a:cubicBezTo>
                    <a:pt x="2559" y="880"/>
                    <a:pt x="2359" y="1519"/>
                    <a:pt x="2239" y="2185"/>
                  </a:cubicBezTo>
                  <a:cubicBezTo>
                    <a:pt x="1600" y="2279"/>
                    <a:pt x="987" y="2452"/>
                    <a:pt x="387" y="2665"/>
                  </a:cubicBezTo>
                  <a:cubicBezTo>
                    <a:pt x="294" y="2692"/>
                    <a:pt x="201" y="2745"/>
                    <a:pt x="121" y="2798"/>
                  </a:cubicBezTo>
                  <a:cubicBezTo>
                    <a:pt x="41" y="2851"/>
                    <a:pt x="1" y="2945"/>
                    <a:pt x="1" y="3051"/>
                  </a:cubicBezTo>
                  <a:cubicBezTo>
                    <a:pt x="14" y="3224"/>
                    <a:pt x="187" y="3318"/>
                    <a:pt x="361" y="3384"/>
                  </a:cubicBezTo>
                  <a:cubicBezTo>
                    <a:pt x="907" y="3598"/>
                    <a:pt x="1466" y="3771"/>
                    <a:pt x="2039" y="3931"/>
                  </a:cubicBezTo>
                  <a:cubicBezTo>
                    <a:pt x="1919" y="4490"/>
                    <a:pt x="1866" y="5076"/>
                    <a:pt x="1879" y="5663"/>
                  </a:cubicBezTo>
                  <a:cubicBezTo>
                    <a:pt x="1879" y="5876"/>
                    <a:pt x="1933" y="6129"/>
                    <a:pt x="2132" y="6209"/>
                  </a:cubicBezTo>
                  <a:cubicBezTo>
                    <a:pt x="2163" y="6218"/>
                    <a:pt x="2193" y="6223"/>
                    <a:pt x="2223" y="6223"/>
                  </a:cubicBezTo>
                  <a:cubicBezTo>
                    <a:pt x="2402" y="6223"/>
                    <a:pt x="2566" y="6066"/>
                    <a:pt x="2692" y="5929"/>
                  </a:cubicBezTo>
                  <a:cubicBezTo>
                    <a:pt x="3052" y="5489"/>
                    <a:pt x="3385" y="5023"/>
                    <a:pt x="3691" y="4543"/>
                  </a:cubicBezTo>
                  <a:cubicBezTo>
                    <a:pt x="4118" y="5023"/>
                    <a:pt x="4624" y="5436"/>
                    <a:pt x="5183" y="5756"/>
                  </a:cubicBezTo>
                  <a:cubicBezTo>
                    <a:pt x="5260" y="5799"/>
                    <a:pt x="5354" y="5836"/>
                    <a:pt x="5436" y="5836"/>
                  </a:cubicBezTo>
                  <a:cubicBezTo>
                    <a:pt x="5481" y="5836"/>
                    <a:pt x="5523" y="5824"/>
                    <a:pt x="5556" y="5796"/>
                  </a:cubicBezTo>
                  <a:cubicBezTo>
                    <a:pt x="5636" y="5703"/>
                    <a:pt x="5623" y="5569"/>
                    <a:pt x="5583" y="5463"/>
                  </a:cubicBezTo>
                  <a:cubicBezTo>
                    <a:pt x="5410" y="4783"/>
                    <a:pt x="5157" y="4144"/>
                    <a:pt x="4837" y="3531"/>
                  </a:cubicBezTo>
                  <a:lnTo>
                    <a:pt x="4864" y="3531"/>
                  </a:lnTo>
                  <a:cubicBezTo>
                    <a:pt x="4869" y="3536"/>
                    <a:pt x="4870" y="3540"/>
                    <a:pt x="4869" y="3541"/>
                  </a:cubicBezTo>
                  <a:lnTo>
                    <a:pt x="4869" y="3541"/>
                  </a:lnTo>
                  <a:cubicBezTo>
                    <a:pt x="5440" y="3262"/>
                    <a:pt x="5958" y="2890"/>
                    <a:pt x="6409" y="2425"/>
                  </a:cubicBezTo>
                  <a:cubicBezTo>
                    <a:pt x="6502" y="2345"/>
                    <a:pt x="6556" y="2239"/>
                    <a:pt x="6542" y="2105"/>
                  </a:cubicBezTo>
                  <a:cubicBezTo>
                    <a:pt x="6516" y="1972"/>
                    <a:pt x="6343" y="1919"/>
                    <a:pt x="6196" y="1892"/>
                  </a:cubicBezTo>
                  <a:cubicBezTo>
                    <a:pt x="5914" y="1850"/>
                    <a:pt x="5629" y="1829"/>
                    <a:pt x="5346" y="1829"/>
                  </a:cubicBezTo>
                  <a:cubicBezTo>
                    <a:pt x="4906" y="1829"/>
                    <a:pt x="4467" y="1880"/>
                    <a:pt x="4038" y="1985"/>
                  </a:cubicBezTo>
                  <a:cubicBezTo>
                    <a:pt x="3891" y="1373"/>
                    <a:pt x="3678" y="786"/>
                    <a:pt x="3385" y="253"/>
                  </a:cubicBezTo>
                  <a:cubicBezTo>
                    <a:pt x="3318" y="134"/>
                    <a:pt x="3225" y="0"/>
                    <a:pt x="3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7869361" y="2727790"/>
              <a:ext cx="175994" cy="177496"/>
            </a:xfrm>
            <a:custGeom>
              <a:avLst/>
              <a:gdLst/>
              <a:ahLst/>
              <a:cxnLst/>
              <a:rect l="l" t="t" r="r" b="b"/>
              <a:pathLst>
                <a:path w="6209" h="6262" extrusionOk="0">
                  <a:moveTo>
                    <a:pt x="4203" y="0"/>
                  </a:moveTo>
                  <a:cubicBezTo>
                    <a:pt x="4109" y="0"/>
                    <a:pt x="4009" y="56"/>
                    <a:pt x="3930" y="105"/>
                  </a:cubicBezTo>
                  <a:cubicBezTo>
                    <a:pt x="3384" y="491"/>
                    <a:pt x="2878" y="944"/>
                    <a:pt x="2438" y="1437"/>
                  </a:cubicBezTo>
                  <a:cubicBezTo>
                    <a:pt x="1839" y="1197"/>
                    <a:pt x="1226" y="1011"/>
                    <a:pt x="600" y="891"/>
                  </a:cubicBezTo>
                  <a:cubicBezTo>
                    <a:pt x="531" y="872"/>
                    <a:pt x="463" y="859"/>
                    <a:pt x="395" y="859"/>
                  </a:cubicBezTo>
                  <a:cubicBezTo>
                    <a:pt x="370" y="859"/>
                    <a:pt x="345" y="861"/>
                    <a:pt x="320" y="864"/>
                  </a:cubicBezTo>
                  <a:cubicBezTo>
                    <a:pt x="213" y="878"/>
                    <a:pt x="133" y="931"/>
                    <a:pt x="80" y="1011"/>
                  </a:cubicBezTo>
                  <a:cubicBezTo>
                    <a:pt x="0" y="1171"/>
                    <a:pt x="107" y="1344"/>
                    <a:pt x="213" y="1477"/>
                  </a:cubicBezTo>
                  <a:cubicBezTo>
                    <a:pt x="573" y="1944"/>
                    <a:pt x="959" y="2397"/>
                    <a:pt x="1359" y="2823"/>
                  </a:cubicBezTo>
                  <a:cubicBezTo>
                    <a:pt x="959" y="3236"/>
                    <a:pt x="613" y="3702"/>
                    <a:pt x="320" y="4208"/>
                  </a:cubicBezTo>
                  <a:cubicBezTo>
                    <a:pt x="213" y="4395"/>
                    <a:pt x="120" y="4648"/>
                    <a:pt x="267" y="4821"/>
                  </a:cubicBezTo>
                  <a:cubicBezTo>
                    <a:pt x="335" y="4904"/>
                    <a:pt x="439" y="4933"/>
                    <a:pt x="553" y="4933"/>
                  </a:cubicBezTo>
                  <a:cubicBezTo>
                    <a:pt x="660" y="4933"/>
                    <a:pt x="776" y="4907"/>
                    <a:pt x="880" y="4875"/>
                  </a:cubicBezTo>
                  <a:cubicBezTo>
                    <a:pt x="1412" y="4688"/>
                    <a:pt x="1945" y="4462"/>
                    <a:pt x="2452" y="4222"/>
                  </a:cubicBezTo>
                  <a:cubicBezTo>
                    <a:pt x="2572" y="4848"/>
                    <a:pt x="2798" y="5461"/>
                    <a:pt x="3104" y="6034"/>
                  </a:cubicBezTo>
                  <a:cubicBezTo>
                    <a:pt x="3168" y="6147"/>
                    <a:pt x="3279" y="6261"/>
                    <a:pt x="3381" y="6261"/>
                  </a:cubicBezTo>
                  <a:cubicBezTo>
                    <a:pt x="3387" y="6261"/>
                    <a:pt x="3392" y="6261"/>
                    <a:pt x="3398" y="6260"/>
                  </a:cubicBezTo>
                  <a:cubicBezTo>
                    <a:pt x="3517" y="6234"/>
                    <a:pt x="3571" y="6100"/>
                    <a:pt x="3597" y="5994"/>
                  </a:cubicBezTo>
                  <a:cubicBezTo>
                    <a:pt x="3797" y="5328"/>
                    <a:pt x="3917" y="4648"/>
                    <a:pt x="3970" y="3955"/>
                  </a:cubicBezTo>
                  <a:lnTo>
                    <a:pt x="3984" y="3955"/>
                  </a:lnTo>
                  <a:cubicBezTo>
                    <a:pt x="3984" y="3982"/>
                    <a:pt x="3970" y="3982"/>
                    <a:pt x="3970" y="3982"/>
                  </a:cubicBezTo>
                  <a:cubicBezTo>
                    <a:pt x="4143" y="3996"/>
                    <a:pt x="4316" y="4004"/>
                    <a:pt x="4488" y="4004"/>
                  </a:cubicBezTo>
                  <a:cubicBezTo>
                    <a:pt x="4954" y="4004"/>
                    <a:pt x="5419" y="3949"/>
                    <a:pt x="5876" y="3822"/>
                  </a:cubicBezTo>
                  <a:cubicBezTo>
                    <a:pt x="5996" y="3795"/>
                    <a:pt x="6115" y="3769"/>
                    <a:pt x="6155" y="3636"/>
                  </a:cubicBezTo>
                  <a:cubicBezTo>
                    <a:pt x="6209" y="3489"/>
                    <a:pt x="6089" y="3356"/>
                    <a:pt x="5969" y="3263"/>
                  </a:cubicBezTo>
                  <a:cubicBezTo>
                    <a:pt x="5409" y="2796"/>
                    <a:pt x="4770" y="2437"/>
                    <a:pt x="4090" y="2210"/>
                  </a:cubicBezTo>
                  <a:cubicBezTo>
                    <a:pt x="4277" y="1624"/>
                    <a:pt x="4397" y="1011"/>
                    <a:pt x="4410" y="385"/>
                  </a:cubicBezTo>
                  <a:cubicBezTo>
                    <a:pt x="4423" y="252"/>
                    <a:pt x="4410" y="92"/>
                    <a:pt x="4304" y="25"/>
                  </a:cubicBezTo>
                  <a:cubicBezTo>
                    <a:pt x="4272" y="7"/>
                    <a:pt x="4238" y="0"/>
                    <a:pt x="4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8716822" y="1469692"/>
              <a:ext cx="175626" cy="177241"/>
            </a:xfrm>
            <a:custGeom>
              <a:avLst/>
              <a:gdLst/>
              <a:ahLst/>
              <a:cxnLst/>
              <a:rect l="l" t="t" r="r" b="b"/>
              <a:pathLst>
                <a:path w="6196" h="6253" extrusionOk="0">
                  <a:moveTo>
                    <a:pt x="4198" y="0"/>
                  </a:moveTo>
                  <a:cubicBezTo>
                    <a:pt x="4109" y="0"/>
                    <a:pt x="4016" y="51"/>
                    <a:pt x="3931" y="108"/>
                  </a:cubicBezTo>
                  <a:cubicBezTo>
                    <a:pt x="3385" y="494"/>
                    <a:pt x="2878" y="934"/>
                    <a:pt x="2439" y="1440"/>
                  </a:cubicBezTo>
                  <a:cubicBezTo>
                    <a:pt x="1839" y="1200"/>
                    <a:pt x="1226" y="1014"/>
                    <a:pt x="600" y="880"/>
                  </a:cubicBezTo>
                  <a:cubicBezTo>
                    <a:pt x="545" y="865"/>
                    <a:pt x="491" y="858"/>
                    <a:pt x="436" y="858"/>
                  </a:cubicBezTo>
                  <a:cubicBezTo>
                    <a:pt x="398" y="858"/>
                    <a:pt x="359" y="862"/>
                    <a:pt x="320" y="867"/>
                  </a:cubicBezTo>
                  <a:cubicBezTo>
                    <a:pt x="214" y="867"/>
                    <a:pt x="134" y="920"/>
                    <a:pt x="80" y="1014"/>
                  </a:cubicBezTo>
                  <a:cubicBezTo>
                    <a:pt x="1" y="1160"/>
                    <a:pt x="107" y="1347"/>
                    <a:pt x="214" y="1480"/>
                  </a:cubicBezTo>
                  <a:cubicBezTo>
                    <a:pt x="573" y="1946"/>
                    <a:pt x="960" y="2399"/>
                    <a:pt x="1373" y="2825"/>
                  </a:cubicBezTo>
                  <a:cubicBezTo>
                    <a:pt x="973" y="3238"/>
                    <a:pt x="627" y="3705"/>
                    <a:pt x="334" y="4211"/>
                  </a:cubicBezTo>
                  <a:cubicBezTo>
                    <a:pt x="227" y="4398"/>
                    <a:pt x="134" y="4651"/>
                    <a:pt x="267" y="4811"/>
                  </a:cubicBezTo>
                  <a:cubicBezTo>
                    <a:pt x="340" y="4897"/>
                    <a:pt x="444" y="4927"/>
                    <a:pt x="555" y="4927"/>
                  </a:cubicBezTo>
                  <a:cubicBezTo>
                    <a:pt x="667" y="4927"/>
                    <a:pt x="787" y="4897"/>
                    <a:pt x="893" y="4864"/>
                  </a:cubicBezTo>
                  <a:cubicBezTo>
                    <a:pt x="1426" y="4677"/>
                    <a:pt x="1959" y="4464"/>
                    <a:pt x="2465" y="4211"/>
                  </a:cubicBezTo>
                  <a:cubicBezTo>
                    <a:pt x="2585" y="4851"/>
                    <a:pt x="2812" y="5463"/>
                    <a:pt x="3118" y="6036"/>
                  </a:cubicBezTo>
                  <a:cubicBezTo>
                    <a:pt x="3179" y="6134"/>
                    <a:pt x="3284" y="6253"/>
                    <a:pt x="3383" y="6253"/>
                  </a:cubicBezTo>
                  <a:cubicBezTo>
                    <a:pt x="3392" y="6253"/>
                    <a:pt x="3402" y="6252"/>
                    <a:pt x="3411" y="6249"/>
                  </a:cubicBezTo>
                  <a:cubicBezTo>
                    <a:pt x="3531" y="6236"/>
                    <a:pt x="3584" y="6103"/>
                    <a:pt x="3611" y="5983"/>
                  </a:cubicBezTo>
                  <a:cubicBezTo>
                    <a:pt x="3809" y="5335"/>
                    <a:pt x="3929" y="4661"/>
                    <a:pt x="3983" y="3974"/>
                  </a:cubicBezTo>
                  <a:lnTo>
                    <a:pt x="3983" y="3974"/>
                  </a:lnTo>
                  <a:cubicBezTo>
                    <a:pt x="4155" y="3991"/>
                    <a:pt x="4327" y="3999"/>
                    <a:pt x="4499" y="3999"/>
                  </a:cubicBezTo>
                  <a:cubicBezTo>
                    <a:pt x="4957" y="3999"/>
                    <a:pt x="5413" y="3939"/>
                    <a:pt x="5863" y="3825"/>
                  </a:cubicBezTo>
                  <a:cubicBezTo>
                    <a:pt x="5983" y="3785"/>
                    <a:pt x="6102" y="3758"/>
                    <a:pt x="6142" y="3625"/>
                  </a:cubicBezTo>
                  <a:cubicBezTo>
                    <a:pt x="6196" y="3492"/>
                    <a:pt x="6076" y="3358"/>
                    <a:pt x="5969" y="3265"/>
                  </a:cubicBezTo>
                  <a:cubicBezTo>
                    <a:pt x="5396" y="2799"/>
                    <a:pt x="4757" y="2439"/>
                    <a:pt x="4077" y="2199"/>
                  </a:cubicBezTo>
                  <a:cubicBezTo>
                    <a:pt x="4277" y="1613"/>
                    <a:pt x="4384" y="1000"/>
                    <a:pt x="4424" y="387"/>
                  </a:cubicBezTo>
                  <a:cubicBezTo>
                    <a:pt x="4424" y="254"/>
                    <a:pt x="4424" y="81"/>
                    <a:pt x="4304" y="28"/>
                  </a:cubicBezTo>
                  <a:cubicBezTo>
                    <a:pt x="4269" y="9"/>
                    <a:pt x="4234" y="0"/>
                    <a:pt x="4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1109587" y="3615570"/>
              <a:ext cx="130302" cy="127779"/>
            </a:xfrm>
            <a:custGeom>
              <a:avLst/>
              <a:gdLst/>
              <a:ahLst/>
              <a:cxnLst/>
              <a:rect l="l" t="t" r="r" b="b"/>
              <a:pathLst>
                <a:path w="4597" h="4508" extrusionOk="0">
                  <a:moveTo>
                    <a:pt x="3051" y="2837"/>
                  </a:moveTo>
                  <a:cubicBezTo>
                    <a:pt x="3062" y="2848"/>
                    <a:pt x="3054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1"/>
                    <a:pt x="3051" y="2837"/>
                  </a:cubicBezTo>
                  <a:close/>
                  <a:moveTo>
                    <a:pt x="3051" y="2850"/>
                  </a:moveTo>
                  <a:cubicBezTo>
                    <a:pt x="3051" y="2850"/>
                    <a:pt x="3051" y="2850"/>
                    <a:pt x="3051" y="2850"/>
                  </a:cubicBezTo>
                  <a:cubicBezTo>
                    <a:pt x="3051" y="2850"/>
                    <a:pt x="3051" y="2850"/>
                    <a:pt x="3051" y="2850"/>
                  </a:cubicBezTo>
                  <a:close/>
                  <a:moveTo>
                    <a:pt x="2917" y="0"/>
                  </a:moveTo>
                  <a:cubicBezTo>
                    <a:pt x="2848" y="0"/>
                    <a:pt x="2770" y="50"/>
                    <a:pt x="2718" y="92"/>
                  </a:cubicBezTo>
                  <a:cubicBezTo>
                    <a:pt x="2358" y="412"/>
                    <a:pt x="2039" y="772"/>
                    <a:pt x="1759" y="1158"/>
                  </a:cubicBezTo>
                  <a:cubicBezTo>
                    <a:pt x="1319" y="1038"/>
                    <a:pt x="866" y="958"/>
                    <a:pt x="400" y="918"/>
                  </a:cubicBezTo>
                  <a:cubicBezTo>
                    <a:pt x="367" y="912"/>
                    <a:pt x="333" y="908"/>
                    <a:pt x="300" y="908"/>
                  </a:cubicBezTo>
                  <a:cubicBezTo>
                    <a:pt x="267" y="908"/>
                    <a:pt x="233" y="912"/>
                    <a:pt x="200" y="918"/>
                  </a:cubicBezTo>
                  <a:cubicBezTo>
                    <a:pt x="133" y="931"/>
                    <a:pt x="67" y="971"/>
                    <a:pt x="40" y="1038"/>
                  </a:cubicBezTo>
                  <a:cubicBezTo>
                    <a:pt x="0" y="1158"/>
                    <a:pt x="93" y="1278"/>
                    <a:pt x="173" y="1358"/>
                  </a:cubicBezTo>
                  <a:cubicBezTo>
                    <a:pt x="466" y="1664"/>
                    <a:pt x="773" y="1957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3" y="3450"/>
                    <a:pt x="373" y="3623"/>
                    <a:pt x="480" y="3729"/>
                  </a:cubicBezTo>
                  <a:cubicBezTo>
                    <a:pt x="524" y="3779"/>
                    <a:pt x="581" y="3796"/>
                    <a:pt x="644" y="3796"/>
                  </a:cubicBezTo>
                  <a:cubicBezTo>
                    <a:pt x="733" y="3796"/>
                    <a:pt x="833" y="3761"/>
                    <a:pt x="919" y="3729"/>
                  </a:cubicBezTo>
                  <a:cubicBezTo>
                    <a:pt x="1292" y="3543"/>
                    <a:pt x="1639" y="3356"/>
                    <a:pt x="1985" y="3130"/>
                  </a:cubicBezTo>
                  <a:cubicBezTo>
                    <a:pt x="2132" y="3569"/>
                    <a:pt x="2332" y="3996"/>
                    <a:pt x="2598" y="4369"/>
                  </a:cubicBezTo>
                  <a:cubicBezTo>
                    <a:pt x="2656" y="4438"/>
                    <a:pt x="2723" y="4507"/>
                    <a:pt x="2793" y="4507"/>
                  </a:cubicBezTo>
                  <a:cubicBezTo>
                    <a:pt x="2803" y="4507"/>
                    <a:pt x="2814" y="4506"/>
                    <a:pt x="2825" y="4502"/>
                  </a:cubicBezTo>
                  <a:cubicBezTo>
                    <a:pt x="2905" y="4475"/>
                    <a:pt x="2931" y="4382"/>
                    <a:pt x="2945" y="4302"/>
                  </a:cubicBezTo>
                  <a:cubicBezTo>
                    <a:pt x="3036" y="3818"/>
                    <a:pt x="3063" y="3334"/>
                    <a:pt x="3052" y="2850"/>
                  </a:cubicBezTo>
                  <a:lnTo>
                    <a:pt x="3052" y="2850"/>
                  </a:lnTo>
                  <a:cubicBezTo>
                    <a:pt x="3505" y="2837"/>
                    <a:pt x="3971" y="2757"/>
                    <a:pt x="4397" y="2584"/>
                  </a:cubicBezTo>
                  <a:cubicBezTo>
                    <a:pt x="4477" y="2557"/>
                    <a:pt x="4570" y="2530"/>
                    <a:pt x="4583" y="2424"/>
                  </a:cubicBezTo>
                  <a:cubicBezTo>
                    <a:pt x="4597" y="2317"/>
                    <a:pt x="4503" y="2237"/>
                    <a:pt x="4423" y="2184"/>
                  </a:cubicBezTo>
                  <a:cubicBezTo>
                    <a:pt x="3984" y="1891"/>
                    <a:pt x="3491" y="1691"/>
                    <a:pt x="2984" y="1571"/>
                  </a:cubicBezTo>
                  <a:cubicBezTo>
                    <a:pt x="3078" y="1145"/>
                    <a:pt x="3118" y="692"/>
                    <a:pt x="3091" y="252"/>
                  </a:cubicBezTo>
                  <a:cubicBezTo>
                    <a:pt x="3078" y="159"/>
                    <a:pt x="3064" y="39"/>
                    <a:pt x="2971" y="12"/>
                  </a:cubicBezTo>
                  <a:cubicBezTo>
                    <a:pt x="2954" y="4"/>
                    <a:pt x="2936" y="0"/>
                    <a:pt x="2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8716820" y="2760369"/>
              <a:ext cx="46117" cy="46854"/>
            </a:xfrm>
            <a:custGeom>
              <a:avLst/>
              <a:gdLst/>
              <a:ahLst/>
              <a:cxnLst/>
              <a:rect l="l" t="t" r="r" b="b"/>
              <a:pathLst>
                <a:path w="1627" h="1653" extrusionOk="0">
                  <a:moveTo>
                    <a:pt x="840" y="1"/>
                  </a:moveTo>
                  <a:cubicBezTo>
                    <a:pt x="427" y="1"/>
                    <a:pt x="1" y="561"/>
                    <a:pt x="1" y="1027"/>
                  </a:cubicBezTo>
                  <a:cubicBezTo>
                    <a:pt x="1" y="1493"/>
                    <a:pt x="414" y="1653"/>
                    <a:pt x="840" y="1653"/>
                  </a:cubicBezTo>
                  <a:cubicBezTo>
                    <a:pt x="1280" y="1640"/>
                    <a:pt x="1626" y="1267"/>
                    <a:pt x="1599" y="827"/>
                  </a:cubicBezTo>
                  <a:cubicBezTo>
                    <a:pt x="1613" y="387"/>
                    <a:pt x="1280" y="14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7666663" y="294214"/>
              <a:ext cx="45720" cy="47223"/>
            </a:xfrm>
            <a:custGeom>
              <a:avLst/>
              <a:gdLst/>
              <a:ahLst/>
              <a:cxnLst/>
              <a:rect l="l" t="t" r="r" b="b"/>
              <a:pathLst>
                <a:path w="1613" h="1666" extrusionOk="0">
                  <a:moveTo>
                    <a:pt x="827" y="1"/>
                  </a:moveTo>
                  <a:cubicBezTo>
                    <a:pt x="414" y="1"/>
                    <a:pt x="1" y="560"/>
                    <a:pt x="1" y="1026"/>
                  </a:cubicBezTo>
                  <a:cubicBezTo>
                    <a:pt x="1" y="1493"/>
                    <a:pt x="414" y="1666"/>
                    <a:pt x="827" y="1666"/>
                  </a:cubicBezTo>
                  <a:cubicBezTo>
                    <a:pt x="1266" y="1639"/>
                    <a:pt x="1613" y="1266"/>
                    <a:pt x="1600" y="827"/>
                  </a:cubicBezTo>
                  <a:cubicBezTo>
                    <a:pt x="1613" y="387"/>
                    <a:pt x="1266" y="27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9"/>
            <p:cNvSpPr/>
            <p:nvPr/>
          </p:nvSpPr>
          <p:spPr>
            <a:xfrm>
              <a:off x="6898965" y="391815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7" y="0"/>
                  </a:moveTo>
                  <a:cubicBezTo>
                    <a:pt x="414" y="0"/>
                    <a:pt x="1" y="560"/>
                    <a:pt x="1" y="1026"/>
                  </a:cubicBezTo>
                  <a:cubicBezTo>
                    <a:pt x="1" y="1492"/>
                    <a:pt x="400" y="1652"/>
                    <a:pt x="827" y="1652"/>
                  </a:cubicBezTo>
                  <a:cubicBezTo>
                    <a:pt x="1266" y="1639"/>
                    <a:pt x="1613" y="1266"/>
                    <a:pt x="1599" y="826"/>
                  </a:cubicBezTo>
                  <a:cubicBezTo>
                    <a:pt x="1599" y="387"/>
                    <a:pt x="1266" y="14"/>
                    <a:pt x="8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9"/>
            <p:cNvSpPr/>
            <p:nvPr/>
          </p:nvSpPr>
          <p:spPr>
            <a:xfrm>
              <a:off x="7207267" y="3680134"/>
              <a:ext cx="64598" cy="63209"/>
            </a:xfrm>
            <a:custGeom>
              <a:avLst/>
              <a:gdLst/>
              <a:ahLst/>
              <a:cxnLst/>
              <a:rect l="l" t="t" r="r" b="b"/>
              <a:pathLst>
                <a:path w="2279" h="2230" extrusionOk="0">
                  <a:moveTo>
                    <a:pt x="1371" y="1"/>
                  </a:moveTo>
                  <a:cubicBezTo>
                    <a:pt x="1183" y="1"/>
                    <a:pt x="980" y="49"/>
                    <a:pt x="787" y="128"/>
                  </a:cubicBezTo>
                  <a:cubicBezTo>
                    <a:pt x="254" y="368"/>
                    <a:pt x="0" y="981"/>
                    <a:pt x="200" y="1527"/>
                  </a:cubicBezTo>
                  <a:cubicBezTo>
                    <a:pt x="336" y="1957"/>
                    <a:pt x="728" y="2230"/>
                    <a:pt x="1148" y="2230"/>
                  </a:cubicBezTo>
                  <a:cubicBezTo>
                    <a:pt x="1262" y="2230"/>
                    <a:pt x="1379" y="2210"/>
                    <a:pt x="1493" y="2167"/>
                  </a:cubicBezTo>
                  <a:cubicBezTo>
                    <a:pt x="2012" y="1954"/>
                    <a:pt x="2279" y="1048"/>
                    <a:pt x="2079" y="488"/>
                  </a:cubicBezTo>
                  <a:cubicBezTo>
                    <a:pt x="1962" y="137"/>
                    <a:pt x="1687" y="1"/>
                    <a:pt x="1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8095255" y="1674713"/>
              <a:ext cx="64598" cy="63124"/>
            </a:xfrm>
            <a:custGeom>
              <a:avLst/>
              <a:gdLst/>
              <a:ahLst/>
              <a:cxnLst/>
              <a:rect l="l" t="t" r="r" b="b"/>
              <a:pathLst>
                <a:path w="2279" h="2227" extrusionOk="0">
                  <a:moveTo>
                    <a:pt x="1385" y="0"/>
                  </a:moveTo>
                  <a:cubicBezTo>
                    <a:pt x="1193" y="0"/>
                    <a:pt x="985" y="51"/>
                    <a:pt x="786" y="132"/>
                  </a:cubicBezTo>
                  <a:cubicBezTo>
                    <a:pt x="254" y="372"/>
                    <a:pt x="0" y="985"/>
                    <a:pt x="200" y="1531"/>
                  </a:cubicBezTo>
                  <a:cubicBezTo>
                    <a:pt x="335" y="1955"/>
                    <a:pt x="719" y="2227"/>
                    <a:pt x="1133" y="2227"/>
                  </a:cubicBezTo>
                  <a:cubicBezTo>
                    <a:pt x="1252" y="2227"/>
                    <a:pt x="1374" y="2205"/>
                    <a:pt x="1493" y="2157"/>
                  </a:cubicBezTo>
                  <a:cubicBezTo>
                    <a:pt x="2012" y="1944"/>
                    <a:pt x="2279" y="1038"/>
                    <a:pt x="2092" y="478"/>
                  </a:cubicBezTo>
                  <a:cubicBezTo>
                    <a:pt x="1969" y="132"/>
                    <a:pt x="1697" y="0"/>
                    <a:pt x="1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8598814" y="613316"/>
              <a:ext cx="64967" cy="62983"/>
            </a:xfrm>
            <a:custGeom>
              <a:avLst/>
              <a:gdLst/>
              <a:ahLst/>
              <a:cxnLst/>
              <a:rect l="l" t="t" r="r" b="b"/>
              <a:pathLst>
                <a:path w="2292" h="2222" extrusionOk="0">
                  <a:moveTo>
                    <a:pt x="1392" y="0"/>
                  </a:moveTo>
                  <a:cubicBezTo>
                    <a:pt x="1200" y="0"/>
                    <a:pt x="993" y="51"/>
                    <a:pt x="800" y="132"/>
                  </a:cubicBezTo>
                  <a:cubicBezTo>
                    <a:pt x="267" y="372"/>
                    <a:pt x="0" y="985"/>
                    <a:pt x="214" y="1531"/>
                  </a:cubicBezTo>
                  <a:cubicBezTo>
                    <a:pt x="338" y="1958"/>
                    <a:pt x="731" y="2222"/>
                    <a:pt x="1151" y="2222"/>
                  </a:cubicBezTo>
                  <a:cubicBezTo>
                    <a:pt x="1269" y="2222"/>
                    <a:pt x="1389" y="2201"/>
                    <a:pt x="1506" y="2157"/>
                  </a:cubicBezTo>
                  <a:cubicBezTo>
                    <a:pt x="2025" y="1944"/>
                    <a:pt x="2292" y="1038"/>
                    <a:pt x="2092" y="479"/>
                  </a:cubicBezTo>
                  <a:cubicBezTo>
                    <a:pt x="1977" y="133"/>
                    <a:pt x="1703" y="0"/>
                    <a:pt x="13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9"/>
            <p:cNvSpPr/>
            <p:nvPr/>
          </p:nvSpPr>
          <p:spPr>
            <a:xfrm>
              <a:off x="6304691" y="835639"/>
              <a:ext cx="64967" cy="63153"/>
            </a:xfrm>
            <a:custGeom>
              <a:avLst/>
              <a:gdLst/>
              <a:ahLst/>
              <a:cxnLst/>
              <a:rect l="l" t="t" r="r" b="b"/>
              <a:pathLst>
                <a:path w="2292" h="2228" extrusionOk="0">
                  <a:moveTo>
                    <a:pt x="1385" y="1"/>
                  </a:moveTo>
                  <a:cubicBezTo>
                    <a:pt x="1192" y="1"/>
                    <a:pt x="984" y="51"/>
                    <a:pt x="786" y="132"/>
                  </a:cubicBezTo>
                  <a:cubicBezTo>
                    <a:pt x="267" y="372"/>
                    <a:pt x="0" y="985"/>
                    <a:pt x="213" y="1531"/>
                  </a:cubicBezTo>
                  <a:cubicBezTo>
                    <a:pt x="337" y="1956"/>
                    <a:pt x="727" y="2227"/>
                    <a:pt x="1145" y="2227"/>
                  </a:cubicBezTo>
                  <a:cubicBezTo>
                    <a:pt x="1265" y="2227"/>
                    <a:pt x="1387" y="2205"/>
                    <a:pt x="1506" y="2157"/>
                  </a:cubicBezTo>
                  <a:cubicBezTo>
                    <a:pt x="2025" y="1944"/>
                    <a:pt x="2292" y="1052"/>
                    <a:pt x="2092" y="479"/>
                  </a:cubicBezTo>
                  <a:cubicBezTo>
                    <a:pt x="1968" y="133"/>
                    <a:pt x="1697" y="1"/>
                    <a:pt x="1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9"/>
            <p:cNvSpPr/>
            <p:nvPr/>
          </p:nvSpPr>
          <p:spPr>
            <a:xfrm>
              <a:off x="8772339" y="3680177"/>
              <a:ext cx="64598" cy="63124"/>
            </a:xfrm>
            <a:custGeom>
              <a:avLst/>
              <a:gdLst/>
              <a:ahLst/>
              <a:cxnLst/>
              <a:rect l="l" t="t" r="r" b="b"/>
              <a:pathLst>
                <a:path w="2279" h="2227" extrusionOk="0">
                  <a:moveTo>
                    <a:pt x="1385" y="0"/>
                  </a:moveTo>
                  <a:cubicBezTo>
                    <a:pt x="1193" y="0"/>
                    <a:pt x="985" y="51"/>
                    <a:pt x="786" y="132"/>
                  </a:cubicBezTo>
                  <a:cubicBezTo>
                    <a:pt x="253" y="372"/>
                    <a:pt x="0" y="985"/>
                    <a:pt x="200" y="1531"/>
                  </a:cubicBezTo>
                  <a:cubicBezTo>
                    <a:pt x="335" y="1955"/>
                    <a:pt x="719" y="2227"/>
                    <a:pt x="1139" y="2227"/>
                  </a:cubicBezTo>
                  <a:cubicBezTo>
                    <a:pt x="1260" y="2227"/>
                    <a:pt x="1384" y="2204"/>
                    <a:pt x="1506" y="2157"/>
                  </a:cubicBezTo>
                  <a:cubicBezTo>
                    <a:pt x="2025" y="1944"/>
                    <a:pt x="2278" y="1038"/>
                    <a:pt x="2092" y="478"/>
                  </a:cubicBezTo>
                  <a:cubicBezTo>
                    <a:pt x="1968" y="132"/>
                    <a:pt x="1697" y="0"/>
                    <a:pt x="1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4628317" y="328848"/>
              <a:ext cx="64995" cy="62983"/>
            </a:xfrm>
            <a:custGeom>
              <a:avLst/>
              <a:gdLst/>
              <a:ahLst/>
              <a:cxnLst/>
              <a:rect l="l" t="t" r="r" b="b"/>
              <a:pathLst>
                <a:path w="2293" h="2222" extrusionOk="0">
                  <a:moveTo>
                    <a:pt x="1386" y="0"/>
                  </a:moveTo>
                  <a:cubicBezTo>
                    <a:pt x="1193" y="0"/>
                    <a:pt x="985" y="51"/>
                    <a:pt x="787" y="132"/>
                  </a:cubicBezTo>
                  <a:cubicBezTo>
                    <a:pt x="254" y="372"/>
                    <a:pt x="1" y="985"/>
                    <a:pt x="201" y="1531"/>
                  </a:cubicBezTo>
                  <a:cubicBezTo>
                    <a:pt x="336" y="1957"/>
                    <a:pt x="731" y="2222"/>
                    <a:pt x="1152" y="2222"/>
                  </a:cubicBezTo>
                  <a:cubicBezTo>
                    <a:pt x="1270" y="2222"/>
                    <a:pt x="1390" y="2201"/>
                    <a:pt x="1506" y="2157"/>
                  </a:cubicBezTo>
                  <a:cubicBezTo>
                    <a:pt x="2026" y="1944"/>
                    <a:pt x="2292" y="1038"/>
                    <a:pt x="2092" y="478"/>
                  </a:cubicBezTo>
                  <a:cubicBezTo>
                    <a:pt x="1969" y="132"/>
                    <a:pt x="1698" y="0"/>
                    <a:pt x="1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9"/>
            <p:cNvSpPr/>
            <p:nvPr/>
          </p:nvSpPr>
          <p:spPr>
            <a:xfrm>
              <a:off x="7796049" y="885578"/>
              <a:ext cx="130330" cy="128063"/>
            </a:xfrm>
            <a:custGeom>
              <a:avLst/>
              <a:gdLst/>
              <a:ahLst/>
              <a:cxnLst/>
              <a:rect l="l" t="t" r="r" b="b"/>
              <a:pathLst>
                <a:path w="4598" h="4518" extrusionOk="0">
                  <a:moveTo>
                    <a:pt x="3052" y="2837"/>
                  </a:moveTo>
                  <a:cubicBezTo>
                    <a:pt x="3063" y="2849"/>
                    <a:pt x="3055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2"/>
                    <a:pt x="3052" y="2837"/>
                  </a:cubicBezTo>
                  <a:close/>
                  <a:moveTo>
                    <a:pt x="2913" y="1"/>
                  </a:moveTo>
                  <a:cubicBezTo>
                    <a:pt x="2840" y="1"/>
                    <a:pt x="2771" y="53"/>
                    <a:pt x="2719" y="106"/>
                  </a:cubicBezTo>
                  <a:cubicBezTo>
                    <a:pt x="2359" y="412"/>
                    <a:pt x="2039" y="772"/>
                    <a:pt x="1759" y="1172"/>
                  </a:cubicBezTo>
                  <a:cubicBezTo>
                    <a:pt x="1320" y="1038"/>
                    <a:pt x="867" y="959"/>
                    <a:pt x="400" y="919"/>
                  </a:cubicBezTo>
                  <a:cubicBezTo>
                    <a:pt x="367" y="912"/>
                    <a:pt x="334" y="909"/>
                    <a:pt x="300" y="909"/>
                  </a:cubicBezTo>
                  <a:cubicBezTo>
                    <a:pt x="267" y="909"/>
                    <a:pt x="234" y="912"/>
                    <a:pt x="200" y="919"/>
                  </a:cubicBezTo>
                  <a:cubicBezTo>
                    <a:pt x="121" y="932"/>
                    <a:pt x="67" y="985"/>
                    <a:pt x="41" y="1052"/>
                  </a:cubicBezTo>
                  <a:cubicBezTo>
                    <a:pt x="1" y="1158"/>
                    <a:pt x="94" y="1278"/>
                    <a:pt x="174" y="1372"/>
                  </a:cubicBezTo>
                  <a:cubicBezTo>
                    <a:pt x="467" y="1665"/>
                    <a:pt x="773" y="1958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4" y="3450"/>
                    <a:pt x="360" y="3623"/>
                    <a:pt x="480" y="3743"/>
                  </a:cubicBezTo>
                  <a:cubicBezTo>
                    <a:pt x="524" y="3787"/>
                    <a:pt x="581" y="3804"/>
                    <a:pt x="644" y="3804"/>
                  </a:cubicBezTo>
                  <a:cubicBezTo>
                    <a:pt x="733" y="3804"/>
                    <a:pt x="834" y="3769"/>
                    <a:pt x="920" y="3730"/>
                  </a:cubicBezTo>
                  <a:cubicBezTo>
                    <a:pt x="1280" y="3557"/>
                    <a:pt x="1639" y="3357"/>
                    <a:pt x="1986" y="3130"/>
                  </a:cubicBezTo>
                  <a:cubicBezTo>
                    <a:pt x="2119" y="3583"/>
                    <a:pt x="2332" y="3996"/>
                    <a:pt x="2599" y="4369"/>
                  </a:cubicBezTo>
                  <a:cubicBezTo>
                    <a:pt x="2660" y="4443"/>
                    <a:pt x="2733" y="4517"/>
                    <a:pt x="2807" y="4517"/>
                  </a:cubicBezTo>
                  <a:cubicBezTo>
                    <a:pt x="2813" y="4517"/>
                    <a:pt x="2819" y="4517"/>
                    <a:pt x="2825" y="4516"/>
                  </a:cubicBezTo>
                  <a:cubicBezTo>
                    <a:pt x="2905" y="4489"/>
                    <a:pt x="2932" y="4383"/>
                    <a:pt x="2945" y="4303"/>
                  </a:cubicBezTo>
                  <a:cubicBezTo>
                    <a:pt x="3023" y="3832"/>
                    <a:pt x="3063" y="3335"/>
                    <a:pt x="3052" y="2850"/>
                  </a:cubicBezTo>
                  <a:lnTo>
                    <a:pt x="3052" y="2850"/>
                  </a:lnTo>
                  <a:cubicBezTo>
                    <a:pt x="3505" y="2850"/>
                    <a:pt x="3958" y="2757"/>
                    <a:pt x="4397" y="2597"/>
                  </a:cubicBezTo>
                  <a:cubicBezTo>
                    <a:pt x="4477" y="2557"/>
                    <a:pt x="4570" y="2531"/>
                    <a:pt x="4584" y="2424"/>
                  </a:cubicBezTo>
                  <a:cubicBezTo>
                    <a:pt x="4597" y="2331"/>
                    <a:pt x="4504" y="2238"/>
                    <a:pt x="4411" y="2184"/>
                  </a:cubicBezTo>
                  <a:cubicBezTo>
                    <a:pt x="3971" y="1891"/>
                    <a:pt x="3491" y="1691"/>
                    <a:pt x="2985" y="1585"/>
                  </a:cubicBezTo>
                  <a:cubicBezTo>
                    <a:pt x="3078" y="1145"/>
                    <a:pt x="3118" y="705"/>
                    <a:pt x="3078" y="266"/>
                  </a:cubicBezTo>
                  <a:cubicBezTo>
                    <a:pt x="3078" y="159"/>
                    <a:pt x="3065" y="53"/>
                    <a:pt x="2972" y="13"/>
                  </a:cubicBezTo>
                  <a:cubicBezTo>
                    <a:pt x="2952" y="4"/>
                    <a:pt x="2933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9"/>
            <p:cNvSpPr/>
            <p:nvPr/>
          </p:nvSpPr>
          <p:spPr>
            <a:xfrm>
              <a:off x="5153499" y="4802478"/>
              <a:ext cx="130330" cy="128063"/>
            </a:xfrm>
            <a:custGeom>
              <a:avLst/>
              <a:gdLst/>
              <a:ahLst/>
              <a:cxnLst/>
              <a:rect l="l" t="t" r="r" b="b"/>
              <a:pathLst>
                <a:path w="4598" h="4518" extrusionOk="0">
                  <a:moveTo>
                    <a:pt x="3052" y="2837"/>
                  </a:moveTo>
                  <a:cubicBezTo>
                    <a:pt x="3063" y="2849"/>
                    <a:pt x="3055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2"/>
                    <a:pt x="3052" y="2837"/>
                  </a:cubicBezTo>
                  <a:close/>
                  <a:moveTo>
                    <a:pt x="2913" y="1"/>
                  </a:moveTo>
                  <a:cubicBezTo>
                    <a:pt x="2840" y="1"/>
                    <a:pt x="2771" y="53"/>
                    <a:pt x="2719" y="106"/>
                  </a:cubicBezTo>
                  <a:cubicBezTo>
                    <a:pt x="2359" y="412"/>
                    <a:pt x="2039" y="772"/>
                    <a:pt x="1759" y="1172"/>
                  </a:cubicBezTo>
                  <a:cubicBezTo>
                    <a:pt x="1320" y="1038"/>
                    <a:pt x="867" y="959"/>
                    <a:pt x="400" y="919"/>
                  </a:cubicBezTo>
                  <a:cubicBezTo>
                    <a:pt x="367" y="912"/>
                    <a:pt x="334" y="909"/>
                    <a:pt x="300" y="909"/>
                  </a:cubicBezTo>
                  <a:cubicBezTo>
                    <a:pt x="267" y="909"/>
                    <a:pt x="234" y="912"/>
                    <a:pt x="200" y="919"/>
                  </a:cubicBezTo>
                  <a:cubicBezTo>
                    <a:pt x="121" y="932"/>
                    <a:pt x="67" y="985"/>
                    <a:pt x="41" y="1052"/>
                  </a:cubicBezTo>
                  <a:cubicBezTo>
                    <a:pt x="1" y="1158"/>
                    <a:pt x="94" y="1278"/>
                    <a:pt x="174" y="1372"/>
                  </a:cubicBezTo>
                  <a:cubicBezTo>
                    <a:pt x="467" y="1665"/>
                    <a:pt x="773" y="1958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4" y="3450"/>
                    <a:pt x="360" y="3623"/>
                    <a:pt x="480" y="3743"/>
                  </a:cubicBezTo>
                  <a:cubicBezTo>
                    <a:pt x="524" y="3787"/>
                    <a:pt x="581" y="3804"/>
                    <a:pt x="644" y="3804"/>
                  </a:cubicBezTo>
                  <a:cubicBezTo>
                    <a:pt x="733" y="3804"/>
                    <a:pt x="834" y="3769"/>
                    <a:pt x="920" y="3730"/>
                  </a:cubicBezTo>
                  <a:cubicBezTo>
                    <a:pt x="1280" y="3557"/>
                    <a:pt x="1639" y="3357"/>
                    <a:pt x="1986" y="3130"/>
                  </a:cubicBezTo>
                  <a:cubicBezTo>
                    <a:pt x="2119" y="3583"/>
                    <a:pt x="2332" y="3996"/>
                    <a:pt x="2599" y="4369"/>
                  </a:cubicBezTo>
                  <a:cubicBezTo>
                    <a:pt x="2660" y="4443"/>
                    <a:pt x="2733" y="4517"/>
                    <a:pt x="2807" y="4517"/>
                  </a:cubicBezTo>
                  <a:cubicBezTo>
                    <a:pt x="2813" y="4517"/>
                    <a:pt x="2819" y="4517"/>
                    <a:pt x="2825" y="4516"/>
                  </a:cubicBezTo>
                  <a:cubicBezTo>
                    <a:pt x="2905" y="4489"/>
                    <a:pt x="2932" y="4383"/>
                    <a:pt x="2945" y="4303"/>
                  </a:cubicBezTo>
                  <a:cubicBezTo>
                    <a:pt x="3023" y="3832"/>
                    <a:pt x="3063" y="3335"/>
                    <a:pt x="3052" y="2850"/>
                  </a:cubicBezTo>
                  <a:lnTo>
                    <a:pt x="3052" y="2850"/>
                  </a:lnTo>
                  <a:cubicBezTo>
                    <a:pt x="3505" y="2850"/>
                    <a:pt x="3958" y="2757"/>
                    <a:pt x="4397" y="2597"/>
                  </a:cubicBezTo>
                  <a:cubicBezTo>
                    <a:pt x="4477" y="2557"/>
                    <a:pt x="4570" y="2531"/>
                    <a:pt x="4584" y="2424"/>
                  </a:cubicBezTo>
                  <a:cubicBezTo>
                    <a:pt x="4597" y="2331"/>
                    <a:pt x="4504" y="2238"/>
                    <a:pt x="4411" y="2184"/>
                  </a:cubicBezTo>
                  <a:cubicBezTo>
                    <a:pt x="3971" y="1891"/>
                    <a:pt x="3491" y="1691"/>
                    <a:pt x="2985" y="1585"/>
                  </a:cubicBezTo>
                  <a:cubicBezTo>
                    <a:pt x="3078" y="1145"/>
                    <a:pt x="3118" y="705"/>
                    <a:pt x="3078" y="266"/>
                  </a:cubicBezTo>
                  <a:cubicBezTo>
                    <a:pt x="3078" y="159"/>
                    <a:pt x="3065" y="53"/>
                    <a:pt x="2972" y="13"/>
                  </a:cubicBezTo>
                  <a:cubicBezTo>
                    <a:pt x="2952" y="4"/>
                    <a:pt x="2933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8892450" y="4862587"/>
              <a:ext cx="45720" cy="46854"/>
            </a:xfrm>
            <a:custGeom>
              <a:avLst/>
              <a:gdLst/>
              <a:ahLst/>
              <a:cxnLst/>
              <a:rect l="l" t="t" r="r" b="b"/>
              <a:pathLst>
                <a:path w="1613" h="1653" extrusionOk="0">
                  <a:moveTo>
                    <a:pt x="826" y="0"/>
                  </a:moveTo>
                  <a:cubicBezTo>
                    <a:pt x="413" y="0"/>
                    <a:pt x="0" y="560"/>
                    <a:pt x="0" y="1026"/>
                  </a:cubicBezTo>
                  <a:cubicBezTo>
                    <a:pt x="0" y="1492"/>
                    <a:pt x="400" y="1652"/>
                    <a:pt x="826" y="1652"/>
                  </a:cubicBezTo>
                  <a:cubicBezTo>
                    <a:pt x="1266" y="1639"/>
                    <a:pt x="1612" y="1266"/>
                    <a:pt x="1599" y="826"/>
                  </a:cubicBezTo>
                  <a:cubicBezTo>
                    <a:pt x="1599" y="386"/>
                    <a:pt x="1266" y="13"/>
                    <a:pt x="8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8258662" y="4059620"/>
              <a:ext cx="130302" cy="127779"/>
            </a:xfrm>
            <a:custGeom>
              <a:avLst/>
              <a:gdLst/>
              <a:ahLst/>
              <a:cxnLst/>
              <a:rect l="l" t="t" r="r" b="b"/>
              <a:pathLst>
                <a:path w="4597" h="4508" extrusionOk="0">
                  <a:moveTo>
                    <a:pt x="3051" y="2837"/>
                  </a:moveTo>
                  <a:cubicBezTo>
                    <a:pt x="3062" y="2848"/>
                    <a:pt x="3054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1"/>
                    <a:pt x="3051" y="2837"/>
                  </a:cubicBezTo>
                  <a:close/>
                  <a:moveTo>
                    <a:pt x="3051" y="2850"/>
                  </a:moveTo>
                  <a:cubicBezTo>
                    <a:pt x="3051" y="2850"/>
                    <a:pt x="3051" y="2850"/>
                    <a:pt x="3051" y="2850"/>
                  </a:cubicBezTo>
                  <a:cubicBezTo>
                    <a:pt x="3051" y="2850"/>
                    <a:pt x="3051" y="2850"/>
                    <a:pt x="3051" y="2850"/>
                  </a:cubicBezTo>
                  <a:close/>
                  <a:moveTo>
                    <a:pt x="2917" y="0"/>
                  </a:moveTo>
                  <a:cubicBezTo>
                    <a:pt x="2848" y="0"/>
                    <a:pt x="2770" y="50"/>
                    <a:pt x="2718" y="92"/>
                  </a:cubicBezTo>
                  <a:cubicBezTo>
                    <a:pt x="2358" y="412"/>
                    <a:pt x="2039" y="772"/>
                    <a:pt x="1759" y="1158"/>
                  </a:cubicBezTo>
                  <a:cubicBezTo>
                    <a:pt x="1319" y="1038"/>
                    <a:pt x="866" y="958"/>
                    <a:pt x="400" y="918"/>
                  </a:cubicBezTo>
                  <a:cubicBezTo>
                    <a:pt x="367" y="912"/>
                    <a:pt x="333" y="908"/>
                    <a:pt x="300" y="908"/>
                  </a:cubicBezTo>
                  <a:cubicBezTo>
                    <a:pt x="267" y="908"/>
                    <a:pt x="233" y="912"/>
                    <a:pt x="200" y="918"/>
                  </a:cubicBezTo>
                  <a:cubicBezTo>
                    <a:pt x="133" y="931"/>
                    <a:pt x="67" y="971"/>
                    <a:pt x="40" y="1038"/>
                  </a:cubicBezTo>
                  <a:cubicBezTo>
                    <a:pt x="0" y="1158"/>
                    <a:pt x="93" y="1278"/>
                    <a:pt x="173" y="1358"/>
                  </a:cubicBezTo>
                  <a:cubicBezTo>
                    <a:pt x="466" y="1664"/>
                    <a:pt x="773" y="1957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3" y="3450"/>
                    <a:pt x="373" y="3623"/>
                    <a:pt x="480" y="3729"/>
                  </a:cubicBezTo>
                  <a:cubicBezTo>
                    <a:pt x="524" y="3779"/>
                    <a:pt x="581" y="3796"/>
                    <a:pt x="644" y="3796"/>
                  </a:cubicBezTo>
                  <a:cubicBezTo>
                    <a:pt x="733" y="3796"/>
                    <a:pt x="833" y="3761"/>
                    <a:pt x="919" y="3729"/>
                  </a:cubicBezTo>
                  <a:cubicBezTo>
                    <a:pt x="1292" y="3543"/>
                    <a:pt x="1639" y="3356"/>
                    <a:pt x="1985" y="3130"/>
                  </a:cubicBezTo>
                  <a:cubicBezTo>
                    <a:pt x="2132" y="3569"/>
                    <a:pt x="2332" y="3996"/>
                    <a:pt x="2598" y="4369"/>
                  </a:cubicBezTo>
                  <a:cubicBezTo>
                    <a:pt x="2656" y="4438"/>
                    <a:pt x="2723" y="4507"/>
                    <a:pt x="2793" y="4507"/>
                  </a:cubicBezTo>
                  <a:cubicBezTo>
                    <a:pt x="2803" y="4507"/>
                    <a:pt x="2814" y="4506"/>
                    <a:pt x="2825" y="4502"/>
                  </a:cubicBezTo>
                  <a:cubicBezTo>
                    <a:pt x="2905" y="4475"/>
                    <a:pt x="2931" y="4382"/>
                    <a:pt x="2945" y="4302"/>
                  </a:cubicBezTo>
                  <a:cubicBezTo>
                    <a:pt x="3036" y="3818"/>
                    <a:pt x="3063" y="3334"/>
                    <a:pt x="3052" y="2850"/>
                  </a:cubicBezTo>
                  <a:lnTo>
                    <a:pt x="3052" y="2850"/>
                  </a:lnTo>
                  <a:cubicBezTo>
                    <a:pt x="3505" y="2837"/>
                    <a:pt x="3971" y="2757"/>
                    <a:pt x="4397" y="2584"/>
                  </a:cubicBezTo>
                  <a:cubicBezTo>
                    <a:pt x="4477" y="2557"/>
                    <a:pt x="4570" y="2530"/>
                    <a:pt x="4583" y="2424"/>
                  </a:cubicBezTo>
                  <a:cubicBezTo>
                    <a:pt x="4597" y="2317"/>
                    <a:pt x="4503" y="2237"/>
                    <a:pt x="4423" y="2184"/>
                  </a:cubicBezTo>
                  <a:cubicBezTo>
                    <a:pt x="3984" y="1891"/>
                    <a:pt x="3491" y="1691"/>
                    <a:pt x="2984" y="1571"/>
                  </a:cubicBezTo>
                  <a:cubicBezTo>
                    <a:pt x="3078" y="1145"/>
                    <a:pt x="3118" y="692"/>
                    <a:pt x="3091" y="252"/>
                  </a:cubicBezTo>
                  <a:cubicBezTo>
                    <a:pt x="3078" y="159"/>
                    <a:pt x="3064" y="39"/>
                    <a:pt x="2971" y="12"/>
                  </a:cubicBezTo>
                  <a:cubicBezTo>
                    <a:pt x="2954" y="4"/>
                    <a:pt x="2936" y="0"/>
                    <a:pt x="2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2559964" y="301654"/>
              <a:ext cx="185830" cy="176391"/>
            </a:xfrm>
            <a:custGeom>
              <a:avLst/>
              <a:gdLst/>
              <a:ahLst/>
              <a:cxnLst/>
              <a:rect l="l" t="t" r="r" b="b"/>
              <a:pathLst>
                <a:path w="6556" h="6223" extrusionOk="0">
                  <a:moveTo>
                    <a:pt x="4869" y="3541"/>
                  </a:moveTo>
                  <a:cubicBezTo>
                    <a:pt x="4868" y="3542"/>
                    <a:pt x="4866" y="3543"/>
                    <a:pt x="4864" y="3544"/>
                  </a:cubicBezTo>
                  <a:cubicBezTo>
                    <a:pt x="4864" y="3544"/>
                    <a:pt x="4868" y="3544"/>
                    <a:pt x="4869" y="3541"/>
                  </a:cubicBezTo>
                  <a:close/>
                  <a:moveTo>
                    <a:pt x="3092" y="0"/>
                  </a:moveTo>
                  <a:cubicBezTo>
                    <a:pt x="2959" y="14"/>
                    <a:pt x="2879" y="147"/>
                    <a:pt x="2825" y="267"/>
                  </a:cubicBezTo>
                  <a:cubicBezTo>
                    <a:pt x="2559" y="880"/>
                    <a:pt x="2359" y="1519"/>
                    <a:pt x="2239" y="2185"/>
                  </a:cubicBezTo>
                  <a:cubicBezTo>
                    <a:pt x="1600" y="2279"/>
                    <a:pt x="987" y="2452"/>
                    <a:pt x="387" y="2665"/>
                  </a:cubicBezTo>
                  <a:cubicBezTo>
                    <a:pt x="294" y="2692"/>
                    <a:pt x="201" y="2745"/>
                    <a:pt x="121" y="2798"/>
                  </a:cubicBezTo>
                  <a:cubicBezTo>
                    <a:pt x="41" y="2851"/>
                    <a:pt x="1" y="2945"/>
                    <a:pt x="1" y="3051"/>
                  </a:cubicBezTo>
                  <a:cubicBezTo>
                    <a:pt x="14" y="3224"/>
                    <a:pt x="187" y="3318"/>
                    <a:pt x="361" y="3384"/>
                  </a:cubicBezTo>
                  <a:cubicBezTo>
                    <a:pt x="907" y="3598"/>
                    <a:pt x="1466" y="3771"/>
                    <a:pt x="2039" y="3931"/>
                  </a:cubicBezTo>
                  <a:cubicBezTo>
                    <a:pt x="1919" y="4490"/>
                    <a:pt x="1866" y="5076"/>
                    <a:pt x="1879" y="5663"/>
                  </a:cubicBezTo>
                  <a:cubicBezTo>
                    <a:pt x="1879" y="5876"/>
                    <a:pt x="1933" y="6129"/>
                    <a:pt x="2132" y="6209"/>
                  </a:cubicBezTo>
                  <a:cubicBezTo>
                    <a:pt x="2163" y="6218"/>
                    <a:pt x="2193" y="6223"/>
                    <a:pt x="2223" y="6223"/>
                  </a:cubicBezTo>
                  <a:cubicBezTo>
                    <a:pt x="2402" y="6223"/>
                    <a:pt x="2566" y="6066"/>
                    <a:pt x="2692" y="5929"/>
                  </a:cubicBezTo>
                  <a:cubicBezTo>
                    <a:pt x="3052" y="5489"/>
                    <a:pt x="3385" y="5023"/>
                    <a:pt x="3691" y="4543"/>
                  </a:cubicBezTo>
                  <a:cubicBezTo>
                    <a:pt x="4118" y="5023"/>
                    <a:pt x="4624" y="5436"/>
                    <a:pt x="5183" y="5756"/>
                  </a:cubicBezTo>
                  <a:cubicBezTo>
                    <a:pt x="5260" y="5799"/>
                    <a:pt x="5354" y="5836"/>
                    <a:pt x="5436" y="5836"/>
                  </a:cubicBezTo>
                  <a:cubicBezTo>
                    <a:pt x="5481" y="5836"/>
                    <a:pt x="5523" y="5824"/>
                    <a:pt x="5556" y="5796"/>
                  </a:cubicBezTo>
                  <a:cubicBezTo>
                    <a:pt x="5636" y="5703"/>
                    <a:pt x="5623" y="5569"/>
                    <a:pt x="5583" y="5463"/>
                  </a:cubicBezTo>
                  <a:cubicBezTo>
                    <a:pt x="5410" y="4783"/>
                    <a:pt x="5157" y="4144"/>
                    <a:pt x="4837" y="3531"/>
                  </a:cubicBezTo>
                  <a:lnTo>
                    <a:pt x="4864" y="3531"/>
                  </a:lnTo>
                  <a:cubicBezTo>
                    <a:pt x="4869" y="3536"/>
                    <a:pt x="4870" y="3540"/>
                    <a:pt x="4869" y="3541"/>
                  </a:cubicBezTo>
                  <a:lnTo>
                    <a:pt x="4869" y="3541"/>
                  </a:lnTo>
                  <a:cubicBezTo>
                    <a:pt x="5440" y="3262"/>
                    <a:pt x="5958" y="2890"/>
                    <a:pt x="6409" y="2425"/>
                  </a:cubicBezTo>
                  <a:cubicBezTo>
                    <a:pt x="6502" y="2345"/>
                    <a:pt x="6556" y="2239"/>
                    <a:pt x="6542" y="2105"/>
                  </a:cubicBezTo>
                  <a:cubicBezTo>
                    <a:pt x="6516" y="1972"/>
                    <a:pt x="6343" y="1919"/>
                    <a:pt x="6196" y="1892"/>
                  </a:cubicBezTo>
                  <a:cubicBezTo>
                    <a:pt x="5914" y="1850"/>
                    <a:pt x="5629" y="1829"/>
                    <a:pt x="5346" y="1829"/>
                  </a:cubicBezTo>
                  <a:cubicBezTo>
                    <a:pt x="4906" y="1829"/>
                    <a:pt x="4467" y="1880"/>
                    <a:pt x="4038" y="1985"/>
                  </a:cubicBezTo>
                  <a:cubicBezTo>
                    <a:pt x="3891" y="1373"/>
                    <a:pt x="3678" y="786"/>
                    <a:pt x="3385" y="253"/>
                  </a:cubicBezTo>
                  <a:cubicBezTo>
                    <a:pt x="3318" y="134"/>
                    <a:pt x="3225" y="0"/>
                    <a:pt x="3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9"/>
            <p:cNvSpPr/>
            <p:nvPr/>
          </p:nvSpPr>
          <p:spPr>
            <a:xfrm>
              <a:off x="5746049" y="253791"/>
              <a:ext cx="130330" cy="128063"/>
            </a:xfrm>
            <a:custGeom>
              <a:avLst/>
              <a:gdLst/>
              <a:ahLst/>
              <a:cxnLst/>
              <a:rect l="l" t="t" r="r" b="b"/>
              <a:pathLst>
                <a:path w="4598" h="4518" extrusionOk="0">
                  <a:moveTo>
                    <a:pt x="3052" y="2837"/>
                  </a:moveTo>
                  <a:cubicBezTo>
                    <a:pt x="3063" y="2849"/>
                    <a:pt x="3055" y="2850"/>
                    <a:pt x="3052" y="2850"/>
                  </a:cubicBezTo>
                  <a:lnTo>
                    <a:pt x="3052" y="2850"/>
                  </a:lnTo>
                  <a:cubicBezTo>
                    <a:pt x="3052" y="2846"/>
                    <a:pt x="3052" y="2842"/>
                    <a:pt x="3052" y="2837"/>
                  </a:cubicBezTo>
                  <a:close/>
                  <a:moveTo>
                    <a:pt x="2913" y="1"/>
                  </a:moveTo>
                  <a:cubicBezTo>
                    <a:pt x="2840" y="1"/>
                    <a:pt x="2771" y="53"/>
                    <a:pt x="2719" y="106"/>
                  </a:cubicBezTo>
                  <a:cubicBezTo>
                    <a:pt x="2359" y="412"/>
                    <a:pt x="2039" y="772"/>
                    <a:pt x="1759" y="1172"/>
                  </a:cubicBezTo>
                  <a:cubicBezTo>
                    <a:pt x="1320" y="1038"/>
                    <a:pt x="867" y="959"/>
                    <a:pt x="400" y="919"/>
                  </a:cubicBezTo>
                  <a:cubicBezTo>
                    <a:pt x="367" y="912"/>
                    <a:pt x="334" y="909"/>
                    <a:pt x="300" y="909"/>
                  </a:cubicBezTo>
                  <a:cubicBezTo>
                    <a:pt x="267" y="909"/>
                    <a:pt x="234" y="912"/>
                    <a:pt x="200" y="919"/>
                  </a:cubicBezTo>
                  <a:cubicBezTo>
                    <a:pt x="121" y="932"/>
                    <a:pt x="67" y="985"/>
                    <a:pt x="41" y="1052"/>
                  </a:cubicBezTo>
                  <a:cubicBezTo>
                    <a:pt x="1" y="1158"/>
                    <a:pt x="94" y="1278"/>
                    <a:pt x="174" y="1372"/>
                  </a:cubicBezTo>
                  <a:cubicBezTo>
                    <a:pt x="467" y="1665"/>
                    <a:pt x="773" y="1958"/>
                    <a:pt x="1106" y="2224"/>
                  </a:cubicBezTo>
                  <a:cubicBezTo>
                    <a:pt x="853" y="2557"/>
                    <a:pt x="640" y="2917"/>
                    <a:pt x="480" y="3303"/>
                  </a:cubicBezTo>
                  <a:cubicBezTo>
                    <a:pt x="414" y="3450"/>
                    <a:pt x="360" y="3623"/>
                    <a:pt x="480" y="3743"/>
                  </a:cubicBezTo>
                  <a:cubicBezTo>
                    <a:pt x="524" y="3787"/>
                    <a:pt x="581" y="3804"/>
                    <a:pt x="644" y="3804"/>
                  </a:cubicBezTo>
                  <a:cubicBezTo>
                    <a:pt x="733" y="3804"/>
                    <a:pt x="834" y="3769"/>
                    <a:pt x="920" y="3730"/>
                  </a:cubicBezTo>
                  <a:cubicBezTo>
                    <a:pt x="1280" y="3557"/>
                    <a:pt x="1639" y="3357"/>
                    <a:pt x="1986" y="3130"/>
                  </a:cubicBezTo>
                  <a:cubicBezTo>
                    <a:pt x="2119" y="3583"/>
                    <a:pt x="2332" y="3996"/>
                    <a:pt x="2599" y="4369"/>
                  </a:cubicBezTo>
                  <a:cubicBezTo>
                    <a:pt x="2660" y="4443"/>
                    <a:pt x="2733" y="4517"/>
                    <a:pt x="2807" y="4517"/>
                  </a:cubicBezTo>
                  <a:cubicBezTo>
                    <a:pt x="2813" y="4517"/>
                    <a:pt x="2819" y="4517"/>
                    <a:pt x="2825" y="4516"/>
                  </a:cubicBezTo>
                  <a:cubicBezTo>
                    <a:pt x="2905" y="4489"/>
                    <a:pt x="2932" y="4383"/>
                    <a:pt x="2945" y="4303"/>
                  </a:cubicBezTo>
                  <a:cubicBezTo>
                    <a:pt x="3023" y="3832"/>
                    <a:pt x="3063" y="3335"/>
                    <a:pt x="3052" y="2850"/>
                  </a:cubicBezTo>
                  <a:lnTo>
                    <a:pt x="3052" y="2850"/>
                  </a:lnTo>
                  <a:cubicBezTo>
                    <a:pt x="3505" y="2850"/>
                    <a:pt x="3958" y="2757"/>
                    <a:pt x="4397" y="2597"/>
                  </a:cubicBezTo>
                  <a:cubicBezTo>
                    <a:pt x="4477" y="2557"/>
                    <a:pt x="4570" y="2531"/>
                    <a:pt x="4584" y="2424"/>
                  </a:cubicBezTo>
                  <a:cubicBezTo>
                    <a:pt x="4597" y="2331"/>
                    <a:pt x="4504" y="2238"/>
                    <a:pt x="4411" y="2184"/>
                  </a:cubicBezTo>
                  <a:cubicBezTo>
                    <a:pt x="3971" y="1891"/>
                    <a:pt x="3491" y="1691"/>
                    <a:pt x="2985" y="1585"/>
                  </a:cubicBezTo>
                  <a:cubicBezTo>
                    <a:pt x="3078" y="1145"/>
                    <a:pt x="3118" y="705"/>
                    <a:pt x="3078" y="266"/>
                  </a:cubicBezTo>
                  <a:cubicBezTo>
                    <a:pt x="3078" y="159"/>
                    <a:pt x="3065" y="53"/>
                    <a:pt x="2972" y="13"/>
                  </a:cubicBezTo>
                  <a:cubicBezTo>
                    <a:pt x="2952" y="4"/>
                    <a:pt x="2933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10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9" r:id="rId3"/>
    <p:sldLayoutId id="2147483660" r:id="rId4"/>
    <p:sldLayoutId id="2147483676" r:id="rId5"/>
    <p:sldLayoutId id="214748367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drive.google.com/file/d/1Pw28Nm6eraDFfOfqevVDE33PtinklQQ5/view?usp=sharing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Cw0FQhMsKMA&amp;list=RDCw0FQhMsKMA&amp;start_radio=1" TargetMode="Externa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3"/>
          <p:cNvSpPr/>
          <p:nvPr/>
        </p:nvSpPr>
        <p:spPr>
          <a:xfrm>
            <a:off x="658123" y="4186989"/>
            <a:ext cx="3359924" cy="478083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80" name="Google Shape;880;p33"/>
          <p:cNvSpPr txBox="1">
            <a:spLocks noGrp="1"/>
          </p:cNvSpPr>
          <p:nvPr>
            <p:ph type="ctrTitle"/>
          </p:nvPr>
        </p:nvSpPr>
        <p:spPr>
          <a:xfrm>
            <a:off x="33588" y="2870729"/>
            <a:ext cx="5066651" cy="12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b="1" cap="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anose="0202090407030B020401" pitchFamily="18" charset="0"/>
              </a:rPr>
              <a:t>SEGON</a:t>
            </a:r>
            <a:r>
              <a:rPr lang="ca-ES" sz="2400" b="1" cap="all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anose="0202090407030B020401" pitchFamily="18" charset="0"/>
              </a:rPr>
              <a:t>a</a:t>
            </a:r>
            <a:r>
              <a:rPr lang="ca-ES" sz="2400" b="1" cap="all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anose="0202090407030B020401" pitchFamily="18" charset="0"/>
              </a:rPr>
              <a:t> setmana d’advent</a:t>
            </a:r>
            <a:endParaRPr lang="ca-ES" sz="3600" b="1" cap="all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Stout" panose="0202090407030B020401" pitchFamily="18" charset="0"/>
            </a:endParaRPr>
          </a:p>
        </p:txBody>
      </p:sp>
      <p:sp>
        <p:nvSpPr>
          <p:cNvPr id="881" name="Google Shape;881;p33"/>
          <p:cNvSpPr txBox="1">
            <a:spLocks noGrp="1"/>
          </p:cNvSpPr>
          <p:nvPr>
            <p:ph type="subTitle" idx="1"/>
          </p:nvPr>
        </p:nvSpPr>
        <p:spPr>
          <a:xfrm>
            <a:off x="853975" y="4288973"/>
            <a:ext cx="2875500" cy="2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tx1"/>
                </a:solidFill>
              </a:rPr>
              <a:t>Setmana de L’11 al 15 de desembre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59" name="Google Shape;1059;p33"/>
          <p:cNvSpPr/>
          <p:nvPr/>
        </p:nvSpPr>
        <p:spPr>
          <a:xfrm>
            <a:off x="2745812" y="4241722"/>
            <a:ext cx="45720" cy="47251"/>
          </a:xfrm>
          <a:custGeom>
            <a:avLst/>
            <a:gdLst/>
            <a:ahLst/>
            <a:cxnLst/>
            <a:rect l="l" t="t" r="r" b="b"/>
            <a:pathLst>
              <a:path w="1613" h="1667" extrusionOk="0">
                <a:moveTo>
                  <a:pt x="827" y="1"/>
                </a:moveTo>
                <a:cubicBezTo>
                  <a:pt x="414" y="1"/>
                  <a:pt x="1" y="560"/>
                  <a:pt x="1" y="1027"/>
                </a:cubicBezTo>
                <a:cubicBezTo>
                  <a:pt x="1" y="1493"/>
                  <a:pt x="414" y="1666"/>
                  <a:pt x="827" y="1666"/>
                </a:cubicBezTo>
                <a:cubicBezTo>
                  <a:pt x="1280" y="1640"/>
                  <a:pt x="1613" y="1267"/>
                  <a:pt x="1599" y="827"/>
                </a:cubicBezTo>
                <a:cubicBezTo>
                  <a:pt x="1613" y="387"/>
                  <a:pt x="1266" y="28"/>
                  <a:pt x="8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3"/>
          <p:cNvSpPr/>
          <p:nvPr/>
        </p:nvSpPr>
        <p:spPr>
          <a:xfrm>
            <a:off x="6031184" y="4828186"/>
            <a:ext cx="43849" cy="44577"/>
          </a:xfrm>
          <a:custGeom>
            <a:avLst/>
            <a:gdLst/>
            <a:ahLst/>
            <a:cxnLst/>
            <a:rect l="l" t="t" r="r" b="b"/>
            <a:pathLst>
              <a:path w="1626" h="1653" extrusionOk="0">
                <a:moveTo>
                  <a:pt x="840" y="0"/>
                </a:moveTo>
                <a:cubicBezTo>
                  <a:pt x="414" y="0"/>
                  <a:pt x="1" y="560"/>
                  <a:pt x="1" y="1026"/>
                </a:cubicBezTo>
                <a:cubicBezTo>
                  <a:pt x="1" y="1492"/>
                  <a:pt x="414" y="1652"/>
                  <a:pt x="840" y="1652"/>
                </a:cubicBezTo>
                <a:cubicBezTo>
                  <a:pt x="1280" y="1639"/>
                  <a:pt x="1626" y="1266"/>
                  <a:pt x="1599" y="826"/>
                </a:cubicBezTo>
                <a:cubicBezTo>
                  <a:pt x="1613" y="387"/>
                  <a:pt x="1266" y="14"/>
                  <a:pt x="8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1" name="Google Shape;1061;p33"/>
          <p:cNvGrpSpPr/>
          <p:nvPr/>
        </p:nvGrpSpPr>
        <p:grpSpPr>
          <a:xfrm>
            <a:off x="4735489" y="217694"/>
            <a:ext cx="2679088" cy="901316"/>
            <a:chOff x="657785" y="607457"/>
            <a:chExt cx="1682367" cy="663916"/>
          </a:xfrm>
        </p:grpSpPr>
        <p:sp>
          <p:nvSpPr>
            <p:cNvPr id="1062" name="Google Shape;1062;p33"/>
            <p:cNvSpPr/>
            <p:nvPr/>
          </p:nvSpPr>
          <p:spPr>
            <a:xfrm rot="-525829">
              <a:off x="678768" y="786385"/>
              <a:ext cx="1385855" cy="381640"/>
            </a:xfrm>
            <a:custGeom>
              <a:avLst/>
              <a:gdLst/>
              <a:ahLst/>
              <a:cxnLst/>
              <a:rect l="l" t="t" r="r" b="b"/>
              <a:pathLst>
                <a:path w="93637" h="25786" extrusionOk="0">
                  <a:moveTo>
                    <a:pt x="47420" y="1"/>
                  </a:moveTo>
                  <a:cubicBezTo>
                    <a:pt x="33793" y="1"/>
                    <a:pt x="18412" y="2001"/>
                    <a:pt x="3092" y="8067"/>
                  </a:cubicBezTo>
                  <a:cubicBezTo>
                    <a:pt x="2333" y="8368"/>
                    <a:pt x="2514" y="9489"/>
                    <a:pt x="3329" y="9530"/>
                  </a:cubicBezTo>
                  <a:lnTo>
                    <a:pt x="16317" y="10193"/>
                  </a:lnTo>
                  <a:cubicBezTo>
                    <a:pt x="17146" y="10237"/>
                    <a:pt x="17313" y="11392"/>
                    <a:pt x="16527" y="11662"/>
                  </a:cubicBezTo>
                  <a:lnTo>
                    <a:pt x="812" y="17130"/>
                  </a:lnTo>
                  <a:cubicBezTo>
                    <a:pt x="0" y="17414"/>
                    <a:pt x="218" y="18602"/>
                    <a:pt x="1055" y="18602"/>
                  </a:cubicBezTo>
                  <a:cubicBezTo>
                    <a:pt x="1070" y="18602"/>
                    <a:pt x="1085" y="18602"/>
                    <a:pt x="1101" y="18601"/>
                  </a:cubicBezTo>
                  <a:lnTo>
                    <a:pt x="22425" y="17512"/>
                  </a:lnTo>
                  <a:cubicBezTo>
                    <a:pt x="22440" y="17512"/>
                    <a:pt x="22455" y="17511"/>
                    <a:pt x="22469" y="17511"/>
                  </a:cubicBezTo>
                  <a:cubicBezTo>
                    <a:pt x="23236" y="17511"/>
                    <a:pt x="23519" y="18549"/>
                    <a:pt x="22829" y="18930"/>
                  </a:cubicBezTo>
                  <a:lnTo>
                    <a:pt x="12969" y="24365"/>
                  </a:lnTo>
                  <a:cubicBezTo>
                    <a:pt x="12259" y="24757"/>
                    <a:pt x="12593" y="25786"/>
                    <a:pt x="13314" y="25786"/>
                  </a:cubicBezTo>
                  <a:cubicBezTo>
                    <a:pt x="13382" y="25786"/>
                    <a:pt x="13454" y="25777"/>
                    <a:pt x="13528" y="25757"/>
                  </a:cubicBezTo>
                  <a:cubicBezTo>
                    <a:pt x="23976" y="22997"/>
                    <a:pt x="46017" y="18103"/>
                    <a:pt x="70927" y="18103"/>
                  </a:cubicBezTo>
                  <a:cubicBezTo>
                    <a:pt x="77795" y="18103"/>
                    <a:pt x="84882" y="18475"/>
                    <a:pt x="92003" y="19367"/>
                  </a:cubicBezTo>
                  <a:cubicBezTo>
                    <a:pt x="92036" y="19371"/>
                    <a:pt x="92069" y="19373"/>
                    <a:pt x="92102" y="19373"/>
                  </a:cubicBezTo>
                  <a:cubicBezTo>
                    <a:pt x="92490" y="19373"/>
                    <a:pt x="92820" y="19074"/>
                    <a:pt x="92851" y="18675"/>
                  </a:cubicBezTo>
                  <a:lnTo>
                    <a:pt x="93609" y="8086"/>
                  </a:lnTo>
                  <a:cubicBezTo>
                    <a:pt x="93636" y="7749"/>
                    <a:pt x="93428" y="7435"/>
                    <a:pt x="93110" y="7320"/>
                  </a:cubicBezTo>
                  <a:cubicBezTo>
                    <a:pt x="89766" y="6137"/>
                    <a:pt x="71284" y="1"/>
                    <a:pt x="47420" y="1"/>
                  </a:cubicBezTo>
                  <a:close/>
                </a:path>
              </a:pathLst>
            </a:custGeom>
            <a:solidFill>
              <a:srgbClr val="F4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3" name="Google Shape;1063;p33"/>
            <p:cNvSpPr/>
            <p:nvPr/>
          </p:nvSpPr>
          <p:spPr>
            <a:xfrm rot="-262141">
              <a:off x="1803575" y="626341"/>
              <a:ext cx="516567" cy="545029"/>
            </a:xfrm>
            <a:custGeom>
              <a:avLst/>
              <a:gdLst/>
              <a:ahLst/>
              <a:cxnLst/>
              <a:rect l="l" t="t" r="r" b="b"/>
              <a:pathLst>
                <a:path w="34902" h="36825" extrusionOk="0">
                  <a:moveTo>
                    <a:pt x="18294" y="1"/>
                  </a:moveTo>
                  <a:cubicBezTo>
                    <a:pt x="17786" y="1"/>
                    <a:pt x="17279" y="303"/>
                    <a:pt x="17131" y="923"/>
                  </a:cubicBezTo>
                  <a:lnTo>
                    <a:pt x="15275" y="11800"/>
                  </a:lnTo>
                  <a:cubicBezTo>
                    <a:pt x="15209" y="12085"/>
                    <a:pt x="15113" y="12351"/>
                    <a:pt x="15005" y="12611"/>
                  </a:cubicBezTo>
                  <a:lnTo>
                    <a:pt x="9426" y="8054"/>
                  </a:lnTo>
                  <a:cubicBezTo>
                    <a:pt x="9239" y="7931"/>
                    <a:pt x="9043" y="7877"/>
                    <a:pt x="8855" y="7877"/>
                  </a:cubicBezTo>
                  <a:cubicBezTo>
                    <a:pt x="8141" y="7877"/>
                    <a:pt x="7540" y="8658"/>
                    <a:pt x="7941" y="9409"/>
                  </a:cubicBezTo>
                  <a:lnTo>
                    <a:pt x="11825" y="15317"/>
                  </a:lnTo>
                  <a:lnTo>
                    <a:pt x="1381" y="16372"/>
                  </a:lnTo>
                  <a:cubicBezTo>
                    <a:pt x="82" y="16643"/>
                    <a:pt x="1" y="18468"/>
                    <a:pt x="1270" y="18856"/>
                  </a:cubicBezTo>
                  <a:lnTo>
                    <a:pt x="11711" y="21014"/>
                  </a:lnTo>
                  <a:cubicBezTo>
                    <a:pt x="11721" y="21019"/>
                    <a:pt x="11733" y="21022"/>
                    <a:pt x="11740" y="21026"/>
                  </a:cubicBezTo>
                  <a:lnTo>
                    <a:pt x="6339" y="27194"/>
                  </a:lnTo>
                  <a:cubicBezTo>
                    <a:pt x="5818" y="27888"/>
                    <a:pt x="6390" y="28752"/>
                    <a:pt x="7113" y="28752"/>
                  </a:cubicBezTo>
                  <a:cubicBezTo>
                    <a:pt x="7280" y="28752"/>
                    <a:pt x="7455" y="28706"/>
                    <a:pt x="7627" y="28601"/>
                  </a:cubicBezTo>
                  <a:lnTo>
                    <a:pt x="14417" y="23755"/>
                  </a:lnTo>
                  <a:cubicBezTo>
                    <a:pt x="14535" y="24080"/>
                    <a:pt x="14631" y="24425"/>
                    <a:pt x="14687" y="24784"/>
                  </a:cubicBezTo>
                  <a:lnTo>
                    <a:pt x="15412" y="35798"/>
                  </a:lnTo>
                  <a:cubicBezTo>
                    <a:pt x="15512" y="36475"/>
                    <a:pt x="16058" y="36824"/>
                    <a:pt x="16604" y="36824"/>
                  </a:cubicBezTo>
                  <a:cubicBezTo>
                    <a:pt x="17112" y="36824"/>
                    <a:pt x="17619" y="36522"/>
                    <a:pt x="17767" y="35902"/>
                  </a:cubicBezTo>
                  <a:lnTo>
                    <a:pt x="19499" y="25546"/>
                  </a:lnTo>
                  <a:cubicBezTo>
                    <a:pt x="19610" y="25079"/>
                    <a:pt x="19777" y="24647"/>
                    <a:pt x="19981" y="24240"/>
                  </a:cubicBezTo>
                  <a:lnTo>
                    <a:pt x="25475" y="28771"/>
                  </a:lnTo>
                  <a:cubicBezTo>
                    <a:pt x="25661" y="28894"/>
                    <a:pt x="25856" y="28947"/>
                    <a:pt x="26043" y="28947"/>
                  </a:cubicBezTo>
                  <a:cubicBezTo>
                    <a:pt x="26756" y="28947"/>
                    <a:pt x="27358" y="28166"/>
                    <a:pt x="26959" y="27416"/>
                  </a:cubicBezTo>
                  <a:lnTo>
                    <a:pt x="23050" y="21530"/>
                  </a:lnTo>
                  <a:cubicBezTo>
                    <a:pt x="23169" y="21492"/>
                    <a:pt x="23284" y="21448"/>
                    <a:pt x="23405" y="21422"/>
                  </a:cubicBezTo>
                  <a:lnTo>
                    <a:pt x="33516" y="20452"/>
                  </a:lnTo>
                  <a:cubicBezTo>
                    <a:pt x="34816" y="20182"/>
                    <a:pt x="34901" y="18357"/>
                    <a:pt x="33631" y="17971"/>
                  </a:cubicBezTo>
                  <a:lnTo>
                    <a:pt x="23658" y="15954"/>
                  </a:lnTo>
                  <a:cubicBezTo>
                    <a:pt x="23484" y="15902"/>
                    <a:pt x="23316" y="15828"/>
                    <a:pt x="23154" y="15754"/>
                  </a:cubicBezTo>
                  <a:lnTo>
                    <a:pt x="28559" y="9634"/>
                  </a:lnTo>
                  <a:cubicBezTo>
                    <a:pt x="29079" y="8936"/>
                    <a:pt x="28508" y="8073"/>
                    <a:pt x="27787" y="8073"/>
                  </a:cubicBezTo>
                  <a:cubicBezTo>
                    <a:pt x="27620" y="8073"/>
                    <a:pt x="27445" y="8119"/>
                    <a:pt x="27274" y="8224"/>
                  </a:cubicBezTo>
                  <a:lnTo>
                    <a:pt x="20548" y="12988"/>
                  </a:lnTo>
                  <a:cubicBezTo>
                    <a:pt x="20355" y="12522"/>
                    <a:pt x="20210" y="12018"/>
                    <a:pt x="20133" y="11489"/>
                  </a:cubicBezTo>
                  <a:lnTo>
                    <a:pt x="19489" y="1031"/>
                  </a:lnTo>
                  <a:cubicBezTo>
                    <a:pt x="19389" y="351"/>
                    <a:pt x="18841" y="1"/>
                    <a:pt x="18294" y="1"/>
                  </a:cubicBezTo>
                  <a:close/>
                </a:path>
              </a:pathLst>
            </a:custGeom>
            <a:solidFill>
              <a:srgbClr val="E0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-262141">
              <a:off x="1818713" y="881577"/>
              <a:ext cx="482141" cy="32073"/>
            </a:xfrm>
            <a:custGeom>
              <a:avLst/>
              <a:gdLst/>
              <a:ahLst/>
              <a:cxnLst/>
              <a:rect l="l" t="t" r="r" b="b"/>
              <a:pathLst>
                <a:path w="32576" h="2167" extrusionOk="0">
                  <a:moveTo>
                    <a:pt x="134" y="0"/>
                  </a:moveTo>
                  <a:cubicBezTo>
                    <a:pt x="67" y="0"/>
                    <a:pt x="8" y="53"/>
                    <a:pt x="4" y="119"/>
                  </a:cubicBezTo>
                  <a:cubicBezTo>
                    <a:pt x="1" y="189"/>
                    <a:pt x="56" y="249"/>
                    <a:pt x="127" y="253"/>
                  </a:cubicBezTo>
                  <a:lnTo>
                    <a:pt x="16286" y="1107"/>
                  </a:lnTo>
                  <a:cubicBezTo>
                    <a:pt x="21674" y="1400"/>
                    <a:pt x="27056" y="1726"/>
                    <a:pt x="32432" y="2166"/>
                  </a:cubicBezTo>
                  <a:cubicBezTo>
                    <a:pt x="32434" y="2167"/>
                    <a:pt x="32436" y="2167"/>
                    <a:pt x="32439" y="2167"/>
                  </a:cubicBezTo>
                  <a:cubicBezTo>
                    <a:pt x="32503" y="2167"/>
                    <a:pt x="32562" y="2120"/>
                    <a:pt x="32569" y="2052"/>
                  </a:cubicBezTo>
                  <a:cubicBezTo>
                    <a:pt x="32576" y="1985"/>
                    <a:pt x="32528" y="1922"/>
                    <a:pt x="32458" y="1911"/>
                  </a:cubicBezTo>
                  <a:cubicBezTo>
                    <a:pt x="27094" y="1281"/>
                    <a:pt x="21706" y="885"/>
                    <a:pt x="16316" y="574"/>
                  </a:cubicBezTo>
                  <a:cubicBezTo>
                    <a:pt x="13621" y="408"/>
                    <a:pt x="10926" y="297"/>
                    <a:pt x="8230" y="186"/>
                  </a:cubicBezTo>
                  <a:cubicBezTo>
                    <a:pt x="5532" y="89"/>
                    <a:pt x="2832" y="19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-262141">
              <a:off x="2048306" y="655264"/>
              <a:ext cx="27292" cy="497238"/>
            </a:xfrm>
            <a:custGeom>
              <a:avLst/>
              <a:gdLst/>
              <a:ahLst/>
              <a:cxnLst/>
              <a:rect l="l" t="t" r="r" b="b"/>
              <a:pathLst>
                <a:path w="1844" h="33596" extrusionOk="0">
                  <a:moveTo>
                    <a:pt x="1682" y="0"/>
                  </a:moveTo>
                  <a:cubicBezTo>
                    <a:pt x="1618" y="0"/>
                    <a:pt x="1562" y="55"/>
                    <a:pt x="1559" y="123"/>
                  </a:cubicBezTo>
                  <a:lnTo>
                    <a:pt x="959" y="16802"/>
                  </a:lnTo>
                  <a:cubicBezTo>
                    <a:pt x="848" y="19578"/>
                    <a:pt x="711" y="22359"/>
                    <a:pt x="566" y="25135"/>
                  </a:cubicBezTo>
                  <a:cubicBezTo>
                    <a:pt x="404" y="27908"/>
                    <a:pt x="241" y="30685"/>
                    <a:pt x="7" y="33454"/>
                  </a:cubicBezTo>
                  <a:cubicBezTo>
                    <a:pt x="0" y="33525"/>
                    <a:pt x="52" y="33583"/>
                    <a:pt x="118" y="33595"/>
                  </a:cubicBezTo>
                  <a:cubicBezTo>
                    <a:pt x="123" y="33595"/>
                    <a:pt x="127" y="33595"/>
                    <a:pt x="131" y="33595"/>
                  </a:cubicBezTo>
                  <a:cubicBezTo>
                    <a:pt x="196" y="33595"/>
                    <a:pt x="252" y="33546"/>
                    <a:pt x="260" y="33480"/>
                  </a:cubicBezTo>
                  <a:cubicBezTo>
                    <a:pt x="899" y="27945"/>
                    <a:pt x="1244" y="22384"/>
                    <a:pt x="1492" y="16824"/>
                  </a:cubicBezTo>
                  <a:cubicBezTo>
                    <a:pt x="1625" y="14044"/>
                    <a:pt x="1695" y="11259"/>
                    <a:pt x="1766" y="8475"/>
                  </a:cubicBezTo>
                  <a:cubicBezTo>
                    <a:pt x="1818" y="5695"/>
                    <a:pt x="1844" y="2910"/>
                    <a:pt x="1815" y="127"/>
                  </a:cubicBezTo>
                  <a:cubicBezTo>
                    <a:pt x="1810" y="60"/>
                    <a:pt x="1759" y="1"/>
                    <a:pt x="1688" y="1"/>
                  </a:cubicBezTo>
                  <a:cubicBezTo>
                    <a:pt x="1686" y="0"/>
                    <a:pt x="1684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-262141">
              <a:off x="1930635" y="754206"/>
              <a:ext cx="258254" cy="285132"/>
            </a:xfrm>
            <a:custGeom>
              <a:avLst/>
              <a:gdLst/>
              <a:ahLst/>
              <a:cxnLst/>
              <a:rect l="l" t="t" r="r" b="b"/>
              <a:pathLst>
                <a:path w="17449" h="19265" extrusionOk="0">
                  <a:moveTo>
                    <a:pt x="89" y="1"/>
                  </a:moveTo>
                  <a:cubicBezTo>
                    <a:pt x="69" y="1"/>
                    <a:pt x="49" y="8"/>
                    <a:pt x="33" y="22"/>
                  </a:cubicBezTo>
                  <a:cubicBezTo>
                    <a:pt x="0" y="52"/>
                    <a:pt x="0" y="104"/>
                    <a:pt x="29" y="137"/>
                  </a:cubicBezTo>
                  <a:lnTo>
                    <a:pt x="8718" y="9637"/>
                  </a:lnTo>
                  <a:cubicBezTo>
                    <a:pt x="10169" y="11218"/>
                    <a:pt x="11618" y="12802"/>
                    <a:pt x="13046" y="14401"/>
                  </a:cubicBezTo>
                  <a:cubicBezTo>
                    <a:pt x="14472" y="16009"/>
                    <a:pt x="15908" y="17600"/>
                    <a:pt x="17296" y="19237"/>
                  </a:cubicBezTo>
                  <a:cubicBezTo>
                    <a:pt x="17311" y="19255"/>
                    <a:pt x="17334" y="19265"/>
                    <a:pt x="17357" y="19265"/>
                  </a:cubicBezTo>
                  <a:cubicBezTo>
                    <a:pt x="17375" y="19265"/>
                    <a:pt x="17393" y="19259"/>
                    <a:pt x="17407" y="19247"/>
                  </a:cubicBezTo>
                  <a:cubicBezTo>
                    <a:pt x="17441" y="19218"/>
                    <a:pt x="17448" y="19166"/>
                    <a:pt x="17419" y="19133"/>
                  </a:cubicBezTo>
                  <a:cubicBezTo>
                    <a:pt x="14719" y="15790"/>
                    <a:pt x="11832" y="12610"/>
                    <a:pt x="8963" y="9415"/>
                  </a:cubicBezTo>
                  <a:cubicBezTo>
                    <a:pt x="7530" y="7816"/>
                    <a:pt x="6056" y="6253"/>
                    <a:pt x="4590" y="4687"/>
                  </a:cubicBezTo>
                  <a:cubicBezTo>
                    <a:pt x="3124" y="3117"/>
                    <a:pt x="1651" y="1555"/>
                    <a:pt x="148" y="26"/>
                  </a:cubicBezTo>
                  <a:cubicBezTo>
                    <a:pt x="131" y="9"/>
                    <a:pt x="110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-262141">
              <a:off x="1911866" y="752178"/>
              <a:ext cx="307688" cy="283933"/>
            </a:xfrm>
            <a:custGeom>
              <a:avLst/>
              <a:gdLst/>
              <a:ahLst/>
              <a:cxnLst/>
              <a:rect l="l" t="t" r="r" b="b"/>
              <a:pathLst>
                <a:path w="20789" h="19184" extrusionOk="0">
                  <a:moveTo>
                    <a:pt x="20698" y="0"/>
                  </a:moveTo>
                  <a:cubicBezTo>
                    <a:pt x="20679" y="0"/>
                    <a:pt x="20660" y="7"/>
                    <a:pt x="20644" y="21"/>
                  </a:cubicBezTo>
                  <a:lnTo>
                    <a:pt x="10412" y="9613"/>
                  </a:lnTo>
                  <a:cubicBezTo>
                    <a:pt x="8708" y="11216"/>
                    <a:pt x="6998" y="12805"/>
                    <a:pt x="5272" y="14382"/>
                  </a:cubicBezTo>
                  <a:cubicBezTo>
                    <a:pt x="3540" y="15948"/>
                    <a:pt x="1819" y="17528"/>
                    <a:pt x="38" y="19042"/>
                  </a:cubicBezTo>
                  <a:cubicBezTo>
                    <a:pt x="4" y="19069"/>
                    <a:pt x="1" y="19121"/>
                    <a:pt x="26" y="19153"/>
                  </a:cubicBezTo>
                  <a:cubicBezTo>
                    <a:pt x="44" y="19173"/>
                    <a:pt x="67" y="19183"/>
                    <a:pt x="90" y="19183"/>
                  </a:cubicBezTo>
                  <a:cubicBezTo>
                    <a:pt x="108" y="19183"/>
                    <a:pt x="126" y="19177"/>
                    <a:pt x="141" y="19165"/>
                  </a:cubicBezTo>
                  <a:cubicBezTo>
                    <a:pt x="1959" y="17692"/>
                    <a:pt x="3722" y="16151"/>
                    <a:pt x="5458" y="14585"/>
                  </a:cubicBezTo>
                  <a:cubicBezTo>
                    <a:pt x="7198" y="13023"/>
                    <a:pt x="8923" y="11442"/>
                    <a:pt x="10637" y="9854"/>
                  </a:cubicBezTo>
                  <a:cubicBezTo>
                    <a:pt x="12358" y="8273"/>
                    <a:pt x="14047" y="6652"/>
                    <a:pt x="15735" y="5034"/>
                  </a:cubicBezTo>
                  <a:cubicBezTo>
                    <a:pt x="17423" y="3419"/>
                    <a:pt x="19104" y="1794"/>
                    <a:pt x="20755" y="139"/>
                  </a:cubicBezTo>
                  <a:cubicBezTo>
                    <a:pt x="20785" y="106"/>
                    <a:pt x="20789" y="58"/>
                    <a:pt x="20759" y="24"/>
                  </a:cubicBezTo>
                  <a:cubicBezTo>
                    <a:pt x="20741" y="9"/>
                    <a:pt x="20720" y="0"/>
                    <a:pt x="20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527454" y="1323632"/>
            <a:ext cx="4078921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aiandra GD" panose="020E0502030308020204" pitchFamily="34" charset="0"/>
              </a:rPr>
              <a:t>LA CLAU DEL NADAL ÉS ACOLLIR</a:t>
            </a:r>
            <a:endParaRPr lang="ca-E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62" y="1218682"/>
            <a:ext cx="3295631" cy="35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57"/>
          <p:cNvSpPr txBox="1">
            <a:spLocks noGrp="1"/>
          </p:cNvSpPr>
          <p:nvPr>
            <p:ph type="title"/>
          </p:nvPr>
        </p:nvSpPr>
        <p:spPr>
          <a:xfrm>
            <a:off x="2679271" y="223307"/>
            <a:ext cx="61501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Goudy Stout" panose="0202090407030B020401" pitchFamily="18" charset="0"/>
              </a:rPr>
              <a:t>UN </a:t>
            </a:r>
            <a:r>
              <a:rPr lang="en-GB" sz="2400" dirty="0" smtClean="0">
                <a:latin typeface="Goudy Stout" panose="0202090407030B020401" pitchFamily="18" charset="0"/>
              </a:rPr>
              <a:t>PESSEBRE, UNA </a:t>
            </a:r>
            <a:r>
              <a:rPr lang="en-GB" sz="2400" dirty="0" smtClean="0">
                <a:solidFill>
                  <a:schemeClr val="lt1"/>
                </a:solidFill>
                <a:latin typeface="Goudy Stout" panose="0202090407030B020401" pitchFamily="18" charset="0"/>
              </a:rPr>
              <a:t>CASA </a:t>
            </a:r>
            <a:r>
              <a:rPr lang="en-GB" sz="2400" dirty="0" err="1" smtClean="0">
                <a:solidFill>
                  <a:schemeClr val="lt1"/>
                </a:solidFill>
                <a:latin typeface="Goudy Stout" panose="0202090407030B020401" pitchFamily="18" charset="0"/>
              </a:rPr>
              <a:t>que</a:t>
            </a:r>
            <a:r>
              <a:rPr lang="en-GB" sz="2400" dirty="0" smtClean="0">
                <a:solidFill>
                  <a:schemeClr val="lt1"/>
                </a:solidFill>
                <a:latin typeface="Goudy Stout" panose="0202090407030B020401" pitchFamily="18" charset="0"/>
              </a:rPr>
              <a:t> </a:t>
            </a:r>
            <a:r>
              <a:rPr lang="en-GB" sz="2400" dirty="0" err="1" smtClean="0">
                <a:solidFill>
                  <a:schemeClr val="lt1"/>
                </a:solidFill>
                <a:latin typeface="Goudy Stout" panose="0202090407030B020401" pitchFamily="18" charset="0"/>
              </a:rPr>
              <a:t>ens</a:t>
            </a:r>
            <a:r>
              <a:rPr lang="en-GB" sz="2400" dirty="0" smtClean="0">
                <a:solidFill>
                  <a:schemeClr val="lt1"/>
                </a:solidFill>
                <a:latin typeface="Goudy Stout" panose="0202090407030B020401" pitchFamily="18" charset="0"/>
              </a:rPr>
              <a:t> </a:t>
            </a:r>
            <a:r>
              <a:rPr lang="en-GB" sz="2400" dirty="0" err="1" smtClean="0">
                <a:solidFill>
                  <a:schemeClr val="lt1"/>
                </a:solidFill>
                <a:latin typeface="Goudy Stout" panose="0202090407030B020401" pitchFamily="18" charset="0"/>
              </a:rPr>
              <a:t>acull</a:t>
            </a:r>
            <a:endParaRPr sz="2400" dirty="0">
              <a:solidFill>
                <a:schemeClr val="lt1"/>
              </a:solidFill>
              <a:latin typeface="Goudy Stout" panose="0202090407030B020401" pitchFamily="18" charset="0"/>
            </a:endParaRPr>
          </a:p>
        </p:txBody>
      </p:sp>
      <p:sp>
        <p:nvSpPr>
          <p:cNvPr id="2751" name="Google Shape;2751;p57"/>
          <p:cNvSpPr txBox="1"/>
          <p:nvPr/>
        </p:nvSpPr>
        <p:spPr>
          <a:xfrm flipH="1">
            <a:off x="403008" y="978321"/>
            <a:ext cx="3490701" cy="1756051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ca-ES" sz="1100" b="1" cap="all" dirty="0" smtClean="0">
                <a:latin typeface="Aharoni" pitchFamily="2" charset="-79"/>
                <a:cs typeface="Aharoni" pitchFamily="2" charset="-79"/>
              </a:rPr>
              <a:t>A la darrera acollida ens vam adonar de que ens sentim molt bé quan ens sentim acollits.</a:t>
            </a:r>
          </a:p>
          <a:p>
            <a:r>
              <a:rPr lang="ca-ES" sz="1100" b="1" cap="all" dirty="0" smtClean="0">
                <a:latin typeface="Aharoni" pitchFamily="2" charset="-79"/>
                <a:cs typeface="Aharoni" pitchFamily="2" charset="-79"/>
              </a:rPr>
              <a:t>Sentir-nos acollits: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a-ES" sz="1100" b="1" cap="all" dirty="0" smtClean="0">
                <a:latin typeface="Aharoni" pitchFamily="2" charset="-79"/>
                <a:cs typeface="Aharoni" pitchFamily="2" charset="-79"/>
              </a:rPr>
              <a:t>Ens ajuda a estimar-nos més a nosaltres mateixos.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a-ES" sz="1100" b="1" cap="all" dirty="0" smtClean="0">
                <a:latin typeface="Aharoni" pitchFamily="2" charset="-79"/>
                <a:cs typeface="Aharoni" pitchFamily="2" charset="-79"/>
              </a:rPr>
              <a:t>Ens fa sentir bé, més feliços.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ca-ES" sz="1100" b="1" cap="all" dirty="0" smtClean="0">
                <a:latin typeface="Aharoni" pitchFamily="2" charset="-79"/>
                <a:cs typeface="Aharoni" pitchFamily="2" charset="-79"/>
              </a:rPr>
              <a:t>Ens prepara per poder fer coses bones per als altres.</a:t>
            </a:r>
            <a:r>
              <a:rPr lang="ca-ES" sz="1100" b="1" cap="all" dirty="0">
                <a:latin typeface="Aharoni" pitchFamily="2" charset="-79"/>
                <a:cs typeface="Aharoni" pitchFamily="2" charset="-79"/>
              </a:rPr>
              <a:t> </a:t>
            </a:r>
            <a:endParaRPr lang="ca-ES" sz="1100" b="1" cap="all" dirty="0" smtClean="0">
              <a:latin typeface="Aharoni" pitchFamily="2" charset="-79"/>
              <a:cs typeface="Aharoni" pitchFamily="2" charset="-79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s-ES_tradnl" sz="1100" cap="all" dirty="0" smtClean="0">
                <a:latin typeface="Aharoni" pitchFamily="2" charset="-79"/>
                <a:cs typeface="Aharoni" pitchFamily="2" charset="-79"/>
              </a:rPr>
              <a:t>…</a:t>
            </a:r>
            <a:endParaRPr lang="es-ES" sz="1100" cap="all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752" name="Google Shape;2752;p57"/>
          <p:cNvSpPr txBox="1"/>
          <p:nvPr/>
        </p:nvSpPr>
        <p:spPr>
          <a:xfrm flipH="1">
            <a:off x="4646428" y="1385882"/>
            <a:ext cx="3359889" cy="470465"/>
          </a:xfrm>
          <a:prstGeom prst="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ACOLLIR</a:t>
            </a:r>
            <a:endParaRPr sz="4400" b="1" dirty="0">
              <a:solidFill>
                <a:schemeClr val="tx1">
                  <a:lumMod val="50000"/>
                  <a:lumOff val="50000"/>
                </a:schemeClr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260" name="Google Shape;1083;p35"/>
          <p:cNvSpPr txBox="1">
            <a:spLocks/>
          </p:cNvSpPr>
          <p:nvPr/>
        </p:nvSpPr>
        <p:spPr>
          <a:xfrm>
            <a:off x="240689" y="139361"/>
            <a:ext cx="2245033" cy="52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GB" b="1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DILLUNS</a:t>
            </a:r>
            <a:endParaRPr lang="en-GB" b="1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040372" y="2015835"/>
            <a:ext cx="457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Durant el dia d’avui </a:t>
            </a:r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busca un moment per fer sentir especial i acollir a una persona del teu voltant, </a:t>
            </a:r>
            <a:r>
              <a:rPr lang="en-US" sz="1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ja siguin amics, germans, avis, </a:t>
            </a:r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pares. </a:t>
            </a:r>
            <a:r>
              <a:rPr lang="en-US" sz="18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Tothom</a:t>
            </a:r>
            <a:r>
              <a:rPr lang="en-US" sz="1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 </a:t>
            </a:r>
            <a:r>
              <a:rPr lang="en-US" sz="18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es</a:t>
            </a:r>
            <a:r>
              <a:rPr lang="en-US" sz="1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 </a:t>
            </a:r>
            <a:r>
              <a:rPr lang="en-US" sz="18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mereix</a:t>
            </a:r>
            <a:r>
              <a:rPr lang="en-US" sz="1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 </a:t>
            </a:r>
            <a:r>
              <a:rPr lang="en-US" sz="1800" b="1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sentir</a:t>
            </a:r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-se important per </a:t>
            </a:r>
            <a:r>
              <a:rPr lang="en-US" sz="1800" b="1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algú</a:t>
            </a:r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haroni"/>
                <a:ea typeface="Aharoni"/>
                <a:cs typeface="Aharoni"/>
                <a:sym typeface="Aharoni"/>
              </a:rPr>
              <a:t>.</a:t>
            </a:r>
            <a:endParaRPr lang="en-US" sz="18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endParaRPr lang="ca-E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555" y="3547939"/>
            <a:ext cx="1751633" cy="137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8" y="2862220"/>
            <a:ext cx="3490701" cy="200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5"/>
          <p:cNvSpPr/>
          <p:nvPr/>
        </p:nvSpPr>
        <p:spPr>
          <a:xfrm>
            <a:off x="2692003" y="4121078"/>
            <a:ext cx="910595" cy="758294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7283302" y="2923954"/>
            <a:ext cx="1329070" cy="1367692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91108" y="1030703"/>
            <a:ext cx="659865" cy="639931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 txBox="1">
            <a:spLocks noGrp="1"/>
          </p:cNvSpPr>
          <p:nvPr>
            <p:ph type="title" idx="9"/>
          </p:nvPr>
        </p:nvSpPr>
        <p:spPr>
          <a:xfrm>
            <a:off x="2866670" y="574306"/>
            <a:ext cx="58945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oudy Stout" panose="0202090407030B020401" pitchFamily="18" charset="0"/>
              </a:rPr>
              <a:t>ACOLLIR és AJUDAR</a:t>
            </a:r>
            <a:endParaRPr lang="en-GB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>
                  <a:lumMod val="10000"/>
                  <a:lumOff val="9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oudy Stout" panose="0202090407030B020401" pitchFamily="18" charset="0"/>
            </a:endParaRPr>
          </a:p>
        </p:txBody>
      </p:sp>
      <p:sp>
        <p:nvSpPr>
          <p:cNvPr id="1083" name="Google Shape;1083;p35"/>
          <p:cNvSpPr txBox="1">
            <a:spLocks noGrp="1"/>
          </p:cNvSpPr>
          <p:nvPr>
            <p:ph type="title"/>
          </p:nvPr>
        </p:nvSpPr>
        <p:spPr>
          <a:xfrm>
            <a:off x="240690" y="139361"/>
            <a:ext cx="2178798" cy="52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DIMARTS</a:t>
            </a:r>
            <a:endParaRPr lang="en-GB" b="1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84" name="Google Shape;1084;p35"/>
          <p:cNvSpPr txBox="1">
            <a:spLocks noGrp="1"/>
          </p:cNvSpPr>
          <p:nvPr>
            <p:ph type="subTitle" idx="1"/>
          </p:nvPr>
        </p:nvSpPr>
        <p:spPr>
          <a:xfrm>
            <a:off x="3072808" y="1128656"/>
            <a:ext cx="5474421" cy="16570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ca-ES" sz="16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Seguint el nostre camí de l’Advent volem escampar </a:t>
            </a:r>
            <a:r>
              <a:rPr lang="ca-ES" sz="16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nostra alegria al barri i sobretot a les famílies que tenen </a:t>
            </a:r>
            <a:r>
              <a:rPr lang="ca-ES" sz="16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dificultats.</a:t>
            </a:r>
            <a:endParaRPr lang="es-ES" sz="16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ca-ES" sz="16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ca-ES" sz="1600" b="1" u="sng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Volem seguir col·laborant </a:t>
            </a:r>
            <a:r>
              <a:rPr lang="ca-ES" sz="16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perquè tothom pugui celebrar </a:t>
            </a:r>
            <a:r>
              <a:rPr lang="ca-ES" sz="16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nadal.</a:t>
            </a:r>
            <a:endParaRPr lang="es-ES" sz="16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ca-ES" sz="1600" cap="all" dirty="0"/>
              <a:t> </a:t>
            </a:r>
            <a:endParaRPr lang="es-ES" sz="1600" cap="all" dirty="0"/>
          </a:p>
        </p:txBody>
      </p:sp>
      <p:sp>
        <p:nvSpPr>
          <p:cNvPr id="1085" name="Google Shape;1085;p35"/>
          <p:cNvSpPr txBox="1">
            <a:spLocks noGrp="1"/>
          </p:cNvSpPr>
          <p:nvPr>
            <p:ph type="title" idx="2"/>
          </p:nvPr>
        </p:nvSpPr>
        <p:spPr>
          <a:xfrm flipH="1">
            <a:off x="316177" y="1800560"/>
            <a:ext cx="250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 err="1" smtClean="0">
                <a:latin typeface="Gill Sans Ultra Bold" panose="020B0A02020104020203" pitchFamily="34" charset="0"/>
              </a:rPr>
              <a:t>Seguim</a:t>
            </a:r>
            <a:r>
              <a:rPr lang="en-GB" sz="1400" dirty="0" smtClean="0">
                <a:latin typeface="Gill Sans Ultra Bold" panose="020B0A02020104020203" pitchFamily="34" charset="0"/>
              </a:rPr>
              <a:t> </a:t>
            </a:r>
            <a:r>
              <a:rPr lang="en-GB" sz="1400" dirty="0" err="1" smtClean="0">
                <a:latin typeface="Gill Sans Ultra Bold" panose="020B0A02020104020203" pitchFamily="34" charset="0"/>
              </a:rPr>
              <a:t>recordant</a:t>
            </a:r>
            <a:r>
              <a:rPr lang="en-GB" sz="1400" dirty="0" smtClean="0">
                <a:latin typeface="Gill Sans Ultra Bold" panose="020B0A02020104020203" pitchFamily="34" charset="0"/>
              </a:rPr>
              <a:t> la nostra </a:t>
            </a:r>
            <a:r>
              <a:rPr lang="en-GB" sz="1400" dirty="0" err="1" smtClean="0">
                <a:latin typeface="Gill Sans Ultra Bold" panose="020B0A02020104020203" pitchFamily="34" charset="0"/>
              </a:rPr>
              <a:t>campanya</a:t>
            </a:r>
            <a:r>
              <a:rPr lang="en-GB" sz="1400" dirty="0" smtClean="0">
                <a:latin typeface="Gill Sans Ultra Bold" panose="020B0A02020104020203" pitchFamily="34" charset="0"/>
              </a:rPr>
              <a:t> </a:t>
            </a:r>
            <a:r>
              <a:rPr lang="en-GB" sz="1400" dirty="0" err="1" smtClean="0">
                <a:latin typeface="Gill Sans Ultra Bold" panose="020B0A02020104020203" pitchFamily="34" charset="0"/>
              </a:rPr>
              <a:t>d’aquest</a:t>
            </a:r>
            <a:r>
              <a:rPr lang="en-GB" sz="1400" dirty="0" smtClean="0">
                <a:latin typeface="Gill Sans Ultra Bold" panose="020B0A02020104020203" pitchFamily="34" charset="0"/>
              </a:rPr>
              <a:t> any</a:t>
            </a:r>
            <a:endParaRPr lang="en-GB" sz="1400" dirty="0">
              <a:latin typeface="Gill Sans Ultra Bold" panose="020B0A020201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20249" r="31386" b="23026"/>
          <a:stretch/>
        </p:blipFill>
        <p:spPr bwMode="auto">
          <a:xfrm>
            <a:off x="4473259" y="3009014"/>
            <a:ext cx="2339770" cy="1679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Google Shape;2502;p57"/>
          <p:cNvSpPr txBox="1">
            <a:spLocks noGrp="1"/>
          </p:cNvSpPr>
          <p:nvPr>
            <p:ph type="title"/>
          </p:nvPr>
        </p:nvSpPr>
        <p:spPr>
          <a:xfrm>
            <a:off x="2692003" y="106349"/>
            <a:ext cx="61501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>
                <a:latin typeface="Goudy Stout" panose="0202090407030B020401" pitchFamily="18" charset="0"/>
              </a:rPr>
              <a:t>La Clau del Nadal és ACOLLIR</a:t>
            </a:r>
            <a:endParaRPr sz="3200" dirty="0">
              <a:solidFill>
                <a:schemeClr val="lt1"/>
              </a:solidFill>
              <a:latin typeface="Goudy Stout" panose="0202090407030B020401" pitchFamily="18" charset="0"/>
            </a:endParaRPr>
          </a:p>
        </p:txBody>
      </p:sp>
      <p:pic>
        <p:nvPicPr>
          <p:cNvPr id="2051" name="Picture 3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18463" r="25283" b="29688"/>
          <a:stretch/>
        </p:blipFill>
        <p:spPr bwMode="auto">
          <a:xfrm>
            <a:off x="392314" y="2522128"/>
            <a:ext cx="2299689" cy="132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QuadreDeText 2"/>
          <p:cNvSpPr txBox="1"/>
          <p:nvPr/>
        </p:nvSpPr>
        <p:spPr>
          <a:xfrm>
            <a:off x="392313" y="3964461"/>
            <a:ext cx="22996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5"/>
              </a:rPr>
              <a:t>https://</a:t>
            </a:r>
            <a:r>
              <a:rPr lang="es-ES" dirty="0" smtClean="0">
                <a:hlinkClick r:id="rId5"/>
              </a:rPr>
              <a:t>drive.google.com/file/d/1Pw28Nm6eraDFfOfqevVDE33PtinklQQ5/view?usp=sharing</a:t>
            </a: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423" b="91850" l="5000" r="42188">
                        <a14:foregroundMark x1="34844" y1="64317" x2="34844" y2="64317"/>
                        <a14:foregroundMark x1="34063" y1="55947" x2="34063" y2="55947"/>
                        <a14:foregroundMark x1="32500" y1="76432" x2="32500" y2="76432"/>
                        <a14:foregroundMark x1="27813" y1="68943" x2="27813" y2="68943"/>
                        <a14:foregroundMark x1="27813" y1="67621" x2="27813" y2="67621"/>
                        <a14:foregroundMark x1="35469" y1="79075" x2="35469" y2="79075"/>
                        <a14:foregroundMark x1="35469" y1="76652" x2="35469" y2="76652"/>
                        <a14:foregroundMark x1="30312" y1="73128" x2="30312" y2="73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6" t="52096" r="57673" b="8348"/>
          <a:stretch/>
        </p:blipFill>
        <p:spPr bwMode="auto">
          <a:xfrm>
            <a:off x="4417118" y="1577615"/>
            <a:ext cx="2740141" cy="198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Google Shape;1083;p35"/>
          <p:cNvSpPr txBox="1">
            <a:spLocks/>
          </p:cNvSpPr>
          <p:nvPr/>
        </p:nvSpPr>
        <p:spPr>
          <a:xfrm>
            <a:off x="240690" y="139361"/>
            <a:ext cx="2736426" cy="52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GB" sz="3200" b="1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DIMECRES</a:t>
            </a:r>
            <a:endParaRPr lang="en-GB" sz="3200" b="1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ítol 4"/>
          <p:cNvSpPr>
            <a:spLocks noGrp="1"/>
          </p:cNvSpPr>
          <p:nvPr>
            <p:ph type="title"/>
          </p:nvPr>
        </p:nvSpPr>
        <p:spPr>
          <a:xfrm>
            <a:off x="2088586" y="403211"/>
            <a:ext cx="7704000" cy="572700"/>
          </a:xfrm>
        </p:spPr>
        <p:txBody>
          <a:bodyPr/>
          <a:lstStyle/>
          <a:p>
            <a:r>
              <a:rPr lang="es-ES" dirty="0" smtClean="0"/>
              <a:t>ACOLLIR ÉS AJUDAR</a:t>
            </a:r>
            <a:endParaRPr lang="es-ES" dirty="0"/>
          </a:p>
        </p:txBody>
      </p:sp>
      <p:sp>
        <p:nvSpPr>
          <p:cNvPr id="7" name="QuadreDeText 6"/>
          <p:cNvSpPr txBox="1"/>
          <p:nvPr/>
        </p:nvSpPr>
        <p:spPr>
          <a:xfrm>
            <a:off x="988829" y="1131547"/>
            <a:ext cx="7974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AJUDAR ÉS DONAR EL MILLOR DE NOSALTRES MATEIXOS</a:t>
            </a:r>
            <a:endParaRPr lang="es-ES" sz="2000" b="1" dirty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QuadreDeText 7"/>
          <p:cNvSpPr txBox="1"/>
          <p:nvPr/>
        </p:nvSpPr>
        <p:spPr>
          <a:xfrm>
            <a:off x="520995" y="1762795"/>
            <a:ext cx="2668772" cy="32316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Fa més de 2.000 anys hi va haver unes persones, gent senzilla i pobre que en saber que havia nascut Jesús, el Fill de Déu, van córrer cap a la cova per regalar-li el millor que tenien.</a:t>
            </a:r>
          </a:p>
          <a:p>
            <a:r>
              <a:rPr lang="es-ES" b="1" dirty="0" smtClean="0">
                <a:solidFill>
                  <a:schemeClr val="tx1"/>
                </a:solidFill>
              </a:rPr>
              <a:t>Eren pastors; van portar-li llana de les seves ovelles, llet, llenya del bosc...</a:t>
            </a:r>
            <a:r>
              <a:rPr lang="es-ES" b="1" i="1" dirty="0" smtClean="0">
                <a:solidFill>
                  <a:schemeClr val="tx1"/>
                </a:solidFill>
              </a:rPr>
              <a:t>però </a:t>
            </a:r>
            <a:r>
              <a:rPr lang="es-ES" sz="1600" b="1" i="1" dirty="0" smtClean="0">
                <a:solidFill>
                  <a:schemeClr val="tx1"/>
                </a:solidFill>
              </a:rPr>
              <a:t>sobretot el seu temps i el seu afecte i reconeixement: El millor d’ells mateixos.</a:t>
            </a:r>
            <a:endParaRPr lang="es-ES" sz="1600" b="1" i="1" dirty="0">
              <a:solidFill>
                <a:schemeClr val="tx1"/>
              </a:solidFill>
            </a:endParaRPr>
          </a:p>
        </p:txBody>
      </p:sp>
      <p:grpSp>
        <p:nvGrpSpPr>
          <p:cNvPr id="9" name="Google Shape;1061;p33"/>
          <p:cNvGrpSpPr/>
          <p:nvPr/>
        </p:nvGrpSpPr>
        <p:grpSpPr>
          <a:xfrm rot="376332">
            <a:off x="2625300" y="2726492"/>
            <a:ext cx="6987470" cy="3187966"/>
            <a:chOff x="657785" y="607457"/>
            <a:chExt cx="1682367" cy="663916"/>
          </a:xfrm>
        </p:grpSpPr>
        <p:sp>
          <p:nvSpPr>
            <p:cNvPr id="10" name="Google Shape;1062;p33"/>
            <p:cNvSpPr/>
            <p:nvPr/>
          </p:nvSpPr>
          <p:spPr>
            <a:xfrm rot="-525829">
              <a:off x="678768" y="786385"/>
              <a:ext cx="1385855" cy="381640"/>
            </a:xfrm>
            <a:custGeom>
              <a:avLst/>
              <a:gdLst/>
              <a:ahLst/>
              <a:cxnLst/>
              <a:rect l="l" t="t" r="r" b="b"/>
              <a:pathLst>
                <a:path w="93637" h="25786" extrusionOk="0">
                  <a:moveTo>
                    <a:pt x="47420" y="1"/>
                  </a:moveTo>
                  <a:cubicBezTo>
                    <a:pt x="33793" y="1"/>
                    <a:pt x="18412" y="2001"/>
                    <a:pt x="3092" y="8067"/>
                  </a:cubicBezTo>
                  <a:cubicBezTo>
                    <a:pt x="2333" y="8368"/>
                    <a:pt x="2514" y="9489"/>
                    <a:pt x="3329" y="9530"/>
                  </a:cubicBezTo>
                  <a:lnTo>
                    <a:pt x="16317" y="10193"/>
                  </a:lnTo>
                  <a:cubicBezTo>
                    <a:pt x="17146" y="10237"/>
                    <a:pt x="17313" y="11392"/>
                    <a:pt x="16527" y="11662"/>
                  </a:cubicBezTo>
                  <a:lnTo>
                    <a:pt x="812" y="17130"/>
                  </a:lnTo>
                  <a:cubicBezTo>
                    <a:pt x="0" y="17414"/>
                    <a:pt x="218" y="18602"/>
                    <a:pt x="1055" y="18602"/>
                  </a:cubicBezTo>
                  <a:cubicBezTo>
                    <a:pt x="1070" y="18602"/>
                    <a:pt x="1085" y="18602"/>
                    <a:pt x="1101" y="18601"/>
                  </a:cubicBezTo>
                  <a:lnTo>
                    <a:pt x="22425" y="17512"/>
                  </a:lnTo>
                  <a:cubicBezTo>
                    <a:pt x="22440" y="17512"/>
                    <a:pt x="22455" y="17511"/>
                    <a:pt x="22469" y="17511"/>
                  </a:cubicBezTo>
                  <a:cubicBezTo>
                    <a:pt x="23236" y="17511"/>
                    <a:pt x="23519" y="18549"/>
                    <a:pt x="22829" y="18930"/>
                  </a:cubicBezTo>
                  <a:lnTo>
                    <a:pt x="12969" y="24365"/>
                  </a:lnTo>
                  <a:cubicBezTo>
                    <a:pt x="12259" y="24757"/>
                    <a:pt x="12593" y="25786"/>
                    <a:pt x="13314" y="25786"/>
                  </a:cubicBezTo>
                  <a:cubicBezTo>
                    <a:pt x="13382" y="25786"/>
                    <a:pt x="13454" y="25777"/>
                    <a:pt x="13528" y="25757"/>
                  </a:cubicBezTo>
                  <a:cubicBezTo>
                    <a:pt x="23976" y="22997"/>
                    <a:pt x="46017" y="18103"/>
                    <a:pt x="70927" y="18103"/>
                  </a:cubicBezTo>
                  <a:cubicBezTo>
                    <a:pt x="77795" y="18103"/>
                    <a:pt x="84882" y="18475"/>
                    <a:pt x="92003" y="19367"/>
                  </a:cubicBezTo>
                  <a:cubicBezTo>
                    <a:pt x="92036" y="19371"/>
                    <a:pt x="92069" y="19373"/>
                    <a:pt x="92102" y="19373"/>
                  </a:cubicBezTo>
                  <a:cubicBezTo>
                    <a:pt x="92490" y="19373"/>
                    <a:pt x="92820" y="19074"/>
                    <a:pt x="92851" y="18675"/>
                  </a:cubicBezTo>
                  <a:lnTo>
                    <a:pt x="93609" y="8086"/>
                  </a:lnTo>
                  <a:cubicBezTo>
                    <a:pt x="93636" y="7749"/>
                    <a:pt x="93428" y="7435"/>
                    <a:pt x="93110" y="7320"/>
                  </a:cubicBezTo>
                  <a:cubicBezTo>
                    <a:pt x="89766" y="6137"/>
                    <a:pt x="71284" y="1"/>
                    <a:pt x="47420" y="1"/>
                  </a:cubicBezTo>
                  <a:close/>
                </a:path>
              </a:pathLst>
            </a:custGeom>
            <a:solidFill>
              <a:srgbClr val="F4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" name="Google Shape;1063;p33"/>
            <p:cNvSpPr/>
            <p:nvPr/>
          </p:nvSpPr>
          <p:spPr>
            <a:xfrm rot="-262141">
              <a:off x="1803575" y="626341"/>
              <a:ext cx="516567" cy="545029"/>
            </a:xfrm>
            <a:custGeom>
              <a:avLst/>
              <a:gdLst/>
              <a:ahLst/>
              <a:cxnLst/>
              <a:rect l="l" t="t" r="r" b="b"/>
              <a:pathLst>
                <a:path w="34902" h="36825" extrusionOk="0">
                  <a:moveTo>
                    <a:pt x="18294" y="1"/>
                  </a:moveTo>
                  <a:cubicBezTo>
                    <a:pt x="17786" y="1"/>
                    <a:pt x="17279" y="303"/>
                    <a:pt x="17131" y="923"/>
                  </a:cubicBezTo>
                  <a:lnTo>
                    <a:pt x="15275" y="11800"/>
                  </a:lnTo>
                  <a:cubicBezTo>
                    <a:pt x="15209" y="12085"/>
                    <a:pt x="15113" y="12351"/>
                    <a:pt x="15005" y="12611"/>
                  </a:cubicBezTo>
                  <a:lnTo>
                    <a:pt x="9426" y="8054"/>
                  </a:lnTo>
                  <a:cubicBezTo>
                    <a:pt x="9239" y="7931"/>
                    <a:pt x="9043" y="7877"/>
                    <a:pt x="8855" y="7877"/>
                  </a:cubicBezTo>
                  <a:cubicBezTo>
                    <a:pt x="8141" y="7877"/>
                    <a:pt x="7540" y="8658"/>
                    <a:pt x="7941" y="9409"/>
                  </a:cubicBezTo>
                  <a:lnTo>
                    <a:pt x="11825" y="15317"/>
                  </a:lnTo>
                  <a:lnTo>
                    <a:pt x="1381" y="16372"/>
                  </a:lnTo>
                  <a:cubicBezTo>
                    <a:pt x="82" y="16643"/>
                    <a:pt x="1" y="18468"/>
                    <a:pt x="1270" y="18856"/>
                  </a:cubicBezTo>
                  <a:lnTo>
                    <a:pt x="11711" y="21014"/>
                  </a:lnTo>
                  <a:cubicBezTo>
                    <a:pt x="11721" y="21019"/>
                    <a:pt x="11733" y="21022"/>
                    <a:pt x="11740" y="21026"/>
                  </a:cubicBezTo>
                  <a:lnTo>
                    <a:pt x="6339" y="27194"/>
                  </a:lnTo>
                  <a:cubicBezTo>
                    <a:pt x="5818" y="27888"/>
                    <a:pt x="6390" y="28752"/>
                    <a:pt x="7113" y="28752"/>
                  </a:cubicBezTo>
                  <a:cubicBezTo>
                    <a:pt x="7280" y="28752"/>
                    <a:pt x="7455" y="28706"/>
                    <a:pt x="7627" y="28601"/>
                  </a:cubicBezTo>
                  <a:lnTo>
                    <a:pt x="14417" y="23755"/>
                  </a:lnTo>
                  <a:cubicBezTo>
                    <a:pt x="14535" y="24080"/>
                    <a:pt x="14631" y="24425"/>
                    <a:pt x="14687" y="24784"/>
                  </a:cubicBezTo>
                  <a:lnTo>
                    <a:pt x="15412" y="35798"/>
                  </a:lnTo>
                  <a:cubicBezTo>
                    <a:pt x="15512" y="36475"/>
                    <a:pt x="16058" y="36824"/>
                    <a:pt x="16604" y="36824"/>
                  </a:cubicBezTo>
                  <a:cubicBezTo>
                    <a:pt x="17112" y="36824"/>
                    <a:pt x="17619" y="36522"/>
                    <a:pt x="17767" y="35902"/>
                  </a:cubicBezTo>
                  <a:lnTo>
                    <a:pt x="19499" y="25546"/>
                  </a:lnTo>
                  <a:cubicBezTo>
                    <a:pt x="19610" y="25079"/>
                    <a:pt x="19777" y="24647"/>
                    <a:pt x="19981" y="24240"/>
                  </a:cubicBezTo>
                  <a:lnTo>
                    <a:pt x="25475" y="28771"/>
                  </a:lnTo>
                  <a:cubicBezTo>
                    <a:pt x="25661" y="28894"/>
                    <a:pt x="25856" y="28947"/>
                    <a:pt x="26043" y="28947"/>
                  </a:cubicBezTo>
                  <a:cubicBezTo>
                    <a:pt x="26756" y="28947"/>
                    <a:pt x="27358" y="28166"/>
                    <a:pt x="26959" y="27416"/>
                  </a:cubicBezTo>
                  <a:lnTo>
                    <a:pt x="23050" y="21530"/>
                  </a:lnTo>
                  <a:cubicBezTo>
                    <a:pt x="23169" y="21492"/>
                    <a:pt x="23284" y="21448"/>
                    <a:pt x="23405" y="21422"/>
                  </a:cubicBezTo>
                  <a:lnTo>
                    <a:pt x="33516" y="20452"/>
                  </a:lnTo>
                  <a:cubicBezTo>
                    <a:pt x="34816" y="20182"/>
                    <a:pt x="34901" y="18357"/>
                    <a:pt x="33631" y="17971"/>
                  </a:cubicBezTo>
                  <a:lnTo>
                    <a:pt x="23658" y="15954"/>
                  </a:lnTo>
                  <a:cubicBezTo>
                    <a:pt x="23484" y="15902"/>
                    <a:pt x="23316" y="15828"/>
                    <a:pt x="23154" y="15754"/>
                  </a:cubicBezTo>
                  <a:lnTo>
                    <a:pt x="28559" y="9634"/>
                  </a:lnTo>
                  <a:cubicBezTo>
                    <a:pt x="29079" y="8936"/>
                    <a:pt x="28508" y="8073"/>
                    <a:pt x="27787" y="8073"/>
                  </a:cubicBezTo>
                  <a:cubicBezTo>
                    <a:pt x="27620" y="8073"/>
                    <a:pt x="27445" y="8119"/>
                    <a:pt x="27274" y="8224"/>
                  </a:cubicBezTo>
                  <a:lnTo>
                    <a:pt x="20548" y="12988"/>
                  </a:lnTo>
                  <a:cubicBezTo>
                    <a:pt x="20355" y="12522"/>
                    <a:pt x="20210" y="12018"/>
                    <a:pt x="20133" y="11489"/>
                  </a:cubicBezTo>
                  <a:lnTo>
                    <a:pt x="19489" y="1031"/>
                  </a:lnTo>
                  <a:cubicBezTo>
                    <a:pt x="19389" y="351"/>
                    <a:pt x="18841" y="1"/>
                    <a:pt x="18294" y="1"/>
                  </a:cubicBezTo>
                  <a:close/>
                </a:path>
              </a:pathLst>
            </a:custGeom>
            <a:solidFill>
              <a:srgbClr val="E0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2" name="Google Shape;1064;p33"/>
            <p:cNvSpPr/>
            <p:nvPr/>
          </p:nvSpPr>
          <p:spPr>
            <a:xfrm rot="-262141">
              <a:off x="1818713" y="881577"/>
              <a:ext cx="482141" cy="32073"/>
            </a:xfrm>
            <a:custGeom>
              <a:avLst/>
              <a:gdLst/>
              <a:ahLst/>
              <a:cxnLst/>
              <a:rect l="l" t="t" r="r" b="b"/>
              <a:pathLst>
                <a:path w="32576" h="2167" extrusionOk="0">
                  <a:moveTo>
                    <a:pt x="134" y="0"/>
                  </a:moveTo>
                  <a:cubicBezTo>
                    <a:pt x="67" y="0"/>
                    <a:pt x="8" y="53"/>
                    <a:pt x="4" y="119"/>
                  </a:cubicBezTo>
                  <a:cubicBezTo>
                    <a:pt x="1" y="189"/>
                    <a:pt x="56" y="249"/>
                    <a:pt x="127" y="253"/>
                  </a:cubicBezTo>
                  <a:lnTo>
                    <a:pt x="16286" y="1107"/>
                  </a:lnTo>
                  <a:cubicBezTo>
                    <a:pt x="21674" y="1400"/>
                    <a:pt x="27056" y="1726"/>
                    <a:pt x="32432" y="2166"/>
                  </a:cubicBezTo>
                  <a:cubicBezTo>
                    <a:pt x="32434" y="2167"/>
                    <a:pt x="32436" y="2167"/>
                    <a:pt x="32439" y="2167"/>
                  </a:cubicBezTo>
                  <a:cubicBezTo>
                    <a:pt x="32503" y="2167"/>
                    <a:pt x="32562" y="2120"/>
                    <a:pt x="32569" y="2052"/>
                  </a:cubicBezTo>
                  <a:cubicBezTo>
                    <a:pt x="32576" y="1985"/>
                    <a:pt x="32528" y="1922"/>
                    <a:pt x="32458" y="1911"/>
                  </a:cubicBezTo>
                  <a:cubicBezTo>
                    <a:pt x="27094" y="1281"/>
                    <a:pt x="21706" y="885"/>
                    <a:pt x="16316" y="574"/>
                  </a:cubicBezTo>
                  <a:cubicBezTo>
                    <a:pt x="13621" y="408"/>
                    <a:pt x="10926" y="297"/>
                    <a:pt x="8230" y="186"/>
                  </a:cubicBezTo>
                  <a:cubicBezTo>
                    <a:pt x="5532" y="89"/>
                    <a:pt x="2832" y="19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3" name="Google Shape;1065;p33"/>
            <p:cNvSpPr/>
            <p:nvPr/>
          </p:nvSpPr>
          <p:spPr>
            <a:xfrm rot="-262141">
              <a:off x="2048306" y="655264"/>
              <a:ext cx="27292" cy="497238"/>
            </a:xfrm>
            <a:custGeom>
              <a:avLst/>
              <a:gdLst/>
              <a:ahLst/>
              <a:cxnLst/>
              <a:rect l="l" t="t" r="r" b="b"/>
              <a:pathLst>
                <a:path w="1844" h="33596" extrusionOk="0">
                  <a:moveTo>
                    <a:pt x="1682" y="0"/>
                  </a:moveTo>
                  <a:cubicBezTo>
                    <a:pt x="1618" y="0"/>
                    <a:pt x="1562" y="55"/>
                    <a:pt x="1559" y="123"/>
                  </a:cubicBezTo>
                  <a:lnTo>
                    <a:pt x="959" y="16802"/>
                  </a:lnTo>
                  <a:cubicBezTo>
                    <a:pt x="848" y="19578"/>
                    <a:pt x="711" y="22359"/>
                    <a:pt x="566" y="25135"/>
                  </a:cubicBezTo>
                  <a:cubicBezTo>
                    <a:pt x="404" y="27908"/>
                    <a:pt x="241" y="30685"/>
                    <a:pt x="7" y="33454"/>
                  </a:cubicBezTo>
                  <a:cubicBezTo>
                    <a:pt x="0" y="33525"/>
                    <a:pt x="52" y="33583"/>
                    <a:pt x="118" y="33595"/>
                  </a:cubicBezTo>
                  <a:cubicBezTo>
                    <a:pt x="123" y="33595"/>
                    <a:pt x="127" y="33595"/>
                    <a:pt x="131" y="33595"/>
                  </a:cubicBezTo>
                  <a:cubicBezTo>
                    <a:pt x="196" y="33595"/>
                    <a:pt x="252" y="33546"/>
                    <a:pt x="260" y="33480"/>
                  </a:cubicBezTo>
                  <a:cubicBezTo>
                    <a:pt x="899" y="27945"/>
                    <a:pt x="1244" y="22384"/>
                    <a:pt x="1492" y="16824"/>
                  </a:cubicBezTo>
                  <a:cubicBezTo>
                    <a:pt x="1625" y="14044"/>
                    <a:pt x="1695" y="11259"/>
                    <a:pt x="1766" y="8475"/>
                  </a:cubicBezTo>
                  <a:cubicBezTo>
                    <a:pt x="1818" y="5695"/>
                    <a:pt x="1844" y="2910"/>
                    <a:pt x="1815" y="127"/>
                  </a:cubicBezTo>
                  <a:cubicBezTo>
                    <a:pt x="1810" y="60"/>
                    <a:pt x="1759" y="1"/>
                    <a:pt x="1688" y="1"/>
                  </a:cubicBezTo>
                  <a:cubicBezTo>
                    <a:pt x="1686" y="0"/>
                    <a:pt x="1684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4" name="Google Shape;1066;p33"/>
            <p:cNvSpPr/>
            <p:nvPr/>
          </p:nvSpPr>
          <p:spPr>
            <a:xfrm rot="-262141">
              <a:off x="1930635" y="754206"/>
              <a:ext cx="258254" cy="285132"/>
            </a:xfrm>
            <a:custGeom>
              <a:avLst/>
              <a:gdLst/>
              <a:ahLst/>
              <a:cxnLst/>
              <a:rect l="l" t="t" r="r" b="b"/>
              <a:pathLst>
                <a:path w="17449" h="19265" extrusionOk="0">
                  <a:moveTo>
                    <a:pt x="89" y="1"/>
                  </a:moveTo>
                  <a:cubicBezTo>
                    <a:pt x="69" y="1"/>
                    <a:pt x="49" y="8"/>
                    <a:pt x="33" y="22"/>
                  </a:cubicBezTo>
                  <a:cubicBezTo>
                    <a:pt x="0" y="52"/>
                    <a:pt x="0" y="104"/>
                    <a:pt x="29" y="137"/>
                  </a:cubicBezTo>
                  <a:lnTo>
                    <a:pt x="8718" y="9637"/>
                  </a:lnTo>
                  <a:cubicBezTo>
                    <a:pt x="10169" y="11218"/>
                    <a:pt x="11618" y="12802"/>
                    <a:pt x="13046" y="14401"/>
                  </a:cubicBezTo>
                  <a:cubicBezTo>
                    <a:pt x="14472" y="16009"/>
                    <a:pt x="15908" y="17600"/>
                    <a:pt x="17296" y="19237"/>
                  </a:cubicBezTo>
                  <a:cubicBezTo>
                    <a:pt x="17311" y="19255"/>
                    <a:pt x="17334" y="19265"/>
                    <a:pt x="17357" y="19265"/>
                  </a:cubicBezTo>
                  <a:cubicBezTo>
                    <a:pt x="17375" y="19265"/>
                    <a:pt x="17393" y="19259"/>
                    <a:pt x="17407" y="19247"/>
                  </a:cubicBezTo>
                  <a:cubicBezTo>
                    <a:pt x="17441" y="19218"/>
                    <a:pt x="17448" y="19166"/>
                    <a:pt x="17419" y="19133"/>
                  </a:cubicBezTo>
                  <a:cubicBezTo>
                    <a:pt x="14719" y="15790"/>
                    <a:pt x="11832" y="12610"/>
                    <a:pt x="8963" y="9415"/>
                  </a:cubicBezTo>
                  <a:cubicBezTo>
                    <a:pt x="7530" y="7816"/>
                    <a:pt x="6056" y="6253"/>
                    <a:pt x="4590" y="4687"/>
                  </a:cubicBezTo>
                  <a:cubicBezTo>
                    <a:pt x="3124" y="3117"/>
                    <a:pt x="1651" y="1555"/>
                    <a:pt x="148" y="26"/>
                  </a:cubicBezTo>
                  <a:cubicBezTo>
                    <a:pt x="131" y="9"/>
                    <a:pt x="110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5" name="Google Shape;1067;p33"/>
            <p:cNvSpPr/>
            <p:nvPr/>
          </p:nvSpPr>
          <p:spPr>
            <a:xfrm rot="-262141">
              <a:off x="1911866" y="752178"/>
              <a:ext cx="307688" cy="283933"/>
            </a:xfrm>
            <a:custGeom>
              <a:avLst/>
              <a:gdLst/>
              <a:ahLst/>
              <a:cxnLst/>
              <a:rect l="l" t="t" r="r" b="b"/>
              <a:pathLst>
                <a:path w="20789" h="19184" extrusionOk="0">
                  <a:moveTo>
                    <a:pt x="20698" y="0"/>
                  </a:moveTo>
                  <a:cubicBezTo>
                    <a:pt x="20679" y="0"/>
                    <a:pt x="20660" y="7"/>
                    <a:pt x="20644" y="21"/>
                  </a:cubicBezTo>
                  <a:lnTo>
                    <a:pt x="10412" y="9613"/>
                  </a:lnTo>
                  <a:cubicBezTo>
                    <a:pt x="8708" y="11216"/>
                    <a:pt x="6998" y="12805"/>
                    <a:pt x="5272" y="14382"/>
                  </a:cubicBezTo>
                  <a:cubicBezTo>
                    <a:pt x="3540" y="15948"/>
                    <a:pt x="1819" y="17528"/>
                    <a:pt x="38" y="19042"/>
                  </a:cubicBezTo>
                  <a:cubicBezTo>
                    <a:pt x="4" y="19069"/>
                    <a:pt x="1" y="19121"/>
                    <a:pt x="26" y="19153"/>
                  </a:cubicBezTo>
                  <a:cubicBezTo>
                    <a:pt x="44" y="19173"/>
                    <a:pt x="67" y="19183"/>
                    <a:pt x="90" y="19183"/>
                  </a:cubicBezTo>
                  <a:cubicBezTo>
                    <a:pt x="108" y="19183"/>
                    <a:pt x="126" y="19177"/>
                    <a:pt x="141" y="19165"/>
                  </a:cubicBezTo>
                  <a:cubicBezTo>
                    <a:pt x="1959" y="17692"/>
                    <a:pt x="3722" y="16151"/>
                    <a:pt x="5458" y="14585"/>
                  </a:cubicBezTo>
                  <a:cubicBezTo>
                    <a:pt x="7198" y="13023"/>
                    <a:pt x="8923" y="11442"/>
                    <a:pt x="10637" y="9854"/>
                  </a:cubicBezTo>
                  <a:cubicBezTo>
                    <a:pt x="12358" y="8273"/>
                    <a:pt x="14047" y="6652"/>
                    <a:pt x="15735" y="5034"/>
                  </a:cubicBezTo>
                  <a:cubicBezTo>
                    <a:pt x="17423" y="3419"/>
                    <a:pt x="19104" y="1794"/>
                    <a:pt x="20755" y="139"/>
                  </a:cubicBezTo>
                  <a:cubicBezTo>
                    <a:pt x="20785" y="106"/>
                    <a:pt x="20789" y="58"/>
                    <a:pt x="20759" y="24"/>
                  </a:cubicBezTo>
                  <a:cubicBezTo>
                    <a:pt x="20741" y="9"/>
                    <a:pt x="20720" y="0"/>
                    <a:pt x="20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</p:grpSp>
      <p:sp>
        <p:nvSpPr>
          <p:cNvPr id="16" name="QuadreDeText 15"/>
          <p:cNvSpPr txBox="1"/>
          <p:nvPr/>
        </p:nvSpPr>
        <p:spPr>
          <a:xfrm>
            <a:off x="3561905" y="4006270"/>
            <a:ext cx="48590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haroni" pitchFamily="2" charset="-79"/>
                <a:cs typeface="Aharoni" pitchFamily="2" charset="-79"/>
              </a:rPr>
              <a:t>Vull donar el millor de mi mateix als atres. </a:t>
            </a:r>
          </a:p>
          <a:p>
            <a:r>
              <a:rPr lang="es-E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haroni" pitchFamily="2" charset="-79"/>
                <a:cs typeface="Aharoni" pitchFamily="2" charset="-79"/>
              </a:rPr>
              <a:t>   Penso en algú concret i en alguna cosa concreta que             puc regalar  avui.</a:t>
            </a:r>
            <a:r>
              <a:rPr lang="es-ES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haroni" pitchFamily="2" charset="-79"/>
                <a:cs typeface="Aharoni" pitchFamily="2" charset="-79"/>
              </a:rPr>
              <a:t>avui.</a:t>
            </a:r>
            <a:endParaRPr lang="es-ES" dirty="0">
              <a:solidFill>
                <a:schemeClr val="bg1">
                  <a:lumMod val="20000"/>
                  <a:lumOff val="8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854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95" b="73292" l="69686" r="94243">
                        <a14:foregroundMark x1="86675" y1="58457" x2="86675" y2="58457"/>
                        <a14:foregroundMark x1="88003" y1="58371" x2="88003" y2="58371"/>
                        <a14:foregroundMark x1="88003" y1="59169" x2="88003" y2="59169"/>
                        <a14:foregroundMark x1="85950" y1="59453" x2="85950" y2="59453"/>
                        <a14:foregroundMark x1="82649" y1="65091" x2="82649" y2="65091"/>
                        <a14:foregroundMark x1="82649" y1="65233" x2="82649" y2="65233"/>
                        <a14:foregroundMark x1="81602" y1="67227" x2="81602" y2="67227"/>
                        <a14:foregroundMark x1="81602" y1="67084" x2="81602" y2="67084"/>
                        <a14:backgroundMark x1="91626" y1="67568" x2="91626" y2="67568"/>
                        <a14:backgroundMark x1="93800" y1="63013" x2="93800" y2="63013"/>
                        <a14:backgroundMark x1="94646" y1="59653" x2="94646" y2="59653"/>
                        <a14:backgroundMark x1="95934" y1="58144" x2="95934" y2="58144"/>
                        <a14:backgroundMark x1="93800" y1="70900" x2="93800" y2="70900"/>
                        <a14:backgroundMark x1="92512" y1="70587" x2="92512" y2="70587"/>
                        <a14:backgroundMark x1="95491" y1="68166" x2="95491" y2="68166"/>
                        <a14:backgroundMark x1="94243" y1="66942" x2="94243" y2="66942"/>
                        <a14:backgroundMark x1="94968" y1="65091" x2="94968" y2="65091"/>
                        <a14:backgroundMark x1="92311" y1="60877" x2="92311" y2="60877"/>
                        <a14:backgroundMark x1="93760" y1="58941" x2="93760" y2="58941"/>
                        <a14:backgroundMark x1="90499" y1="71583" x2="90499" y2="71583"/>
                        <a14:backgroundMark x1="89614" y1="69305" x2="89614" y2="69305"/>
                        <a14:backgroundMark x1="89493" y1="66429" x2="89493" y2="66429"/>
                        <a14:backgroundMark x1="91506" y1="61874" x2="91506" y2="61874"/>
                        <a14:backgroundMark x1="94243" y1="61731" x2="94243" y2="61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68" t="56313" r="3236" b="27455"/>
          <a:stretch/>
        </p:blipFill>
        <p:spPr bwMode="auto">
          <a:xfrm rot="337754" flipH="1">
            <a:off x="-87502" y="3160133"/>
            <a:ext cx="1767527" cy="209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9879" y="827798"/>
            <a:ext cx="7704000" cy="572700"/>
          </a:xfrm>
        </p:spPr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ACOLLIR és  </a:t>
            </a:r>
            <a:r>
              <a:rPr lang="es-ES_tradnl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acompanyar</a:t>
            </a:r>
            <a:endParaRPr lang="ca-ES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Google Shape;1083;p35"/>
          <p:cNvSpPr txBox="1">
            <a:spLocks/>
          </p:cNvSpPr>
          <p:nvPr/>
        </p:nvSpPr>
        <p:spPr>
          <a:xfrm>
            <a:off x="240690" y="139361"/>
            <a:ext cx="2736426" cy="52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GB" sz="3200" b="1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DIJOUS</a:t>
            </a:r>
            <a:endParaRPr lang="en-GB" sz="3200" b="1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Google Shape;1079;p35"/>
          <p:cNvSpPr/>
          <p:nvPr/>
        </p:nvSpPr>
        <p:spPr>
          <a:xfrm>
            <a:off x="2227066" y="4054737"/>
            <a:ext cx="1008777" cy="718540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502;p57"/>
          <p:cNvSpPr txBox="1">
            <a:spLocks/>
          </p:cNvSpPr>
          <p:nvPr/>
        </p:nvSpPr>
        <p:spPr>
          <a:xfrm>
            <a:off x="2692003" y="106349"/>
            <a:ext cx="61501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GB" sz="3200" dirty="0" smtClean="0">
                <a:solidFill>
                  <a:srgbClr val="B90F95"/>
                </a:solidFill>
                <a:latin typeface="Goudy Stout" panose="0202090407030B020401" pitchFamily="18" charset="0"/>
              </a:rPr>
              <a:t>La Clau del Nadal és ACOLLIR</a:t>
            </a:r>
            <a:endParaRPr lang="en-GB" sz="3200" dirty="0">
              <a:solidFill>
                <a:srgbClr val="B90F95"/>
              </a:solidFill>
              <a:latin typeface="Goudy Stout" panose="0202090407030B020401" pitchFamily="18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5954232" y="1556038"/>
            <a:ext cx="2668772" cy="329320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tx1"/>
                </a:solidFill>
              </a:rPr>
              <a:t>Josep, el pare de Jesús i espòs de Maria va saber acompanyar .</a:t>
            </a:r>
          </a:p>
          <a:p>
            <a:r>
              <a:rPr lang="es-ES" sz="1600" b="1" dirty="0" smtClean="0">
                <a:solidFill>
                  <a:srgbClr val="B90F95"/>
                </a:solidFill>
              </a:rPr>
              <a:t>Estava al costat </a:t>
            </a:r>
            <a:r>
              <a:rPr lang="es-ES" sz="1600" b="1" dirty="0" smtClean="0">
                <a:solidFill>
                  <a:schemeClr val="tx1"/>
                </a:solidFill>
              </a:rPr>
              <a:t>de Maria, vivia amb ella el dia a dia, </a:t>
            </a:r>
            <a:r>
              <a:rPr lang="es-ES" sz="1600" b="1" dirty="0" smtClean="0">
                <a:solidFill>
                  <a:srgbClr val="B90F95"/>
                </a:solidFill>
              </a:rPr>
              <a:t>li donava ànims</a:t>
            </a:r>
            <a:r>
              <a:rPr lang="es-ES" sz="1600" b="1" dirty="0" smtClean="0">
                <a:solidFill>
                  <a:schemeClr val="tx1"/>
                </a:solidFill>
              </a:rPr>
              <a:t>, quan van anar a Betlem li va buscar allotjament, </a:t>
            </a:r>
            <a:r>
              <a:rPr lang="es-ES" sz="1600" b="1" dirty="0" smtClean="0">
                <a:solidFill>
                  <a:srgbClr val="B90F95"/>
                </a:solidFill>
              </a:rPr>
              <a:t>es preocupava per ella </a:t>
            </a:r>
            <a:r>
              <a:rPr lang="es-ES" sz="1600" b="1" dirty="0" smtClean="0">
                <a:solidFill>
                  <a:schemeClr val="tx1"/>
                </a:solidFill>
              </a:rPr>
              <a:t>i li </a:t>
            </a:r>
            <a:r>
              <a:rPr lang="es-ES" sz="1600" b="1" dirty="0" smtClean="0">
                <a:solidFill>
                  <a:srgbClr val="B90F95"/>
                </a:solidFill>
              </a:rPr>
              <a:t>donava tot el suport que podia</a:t>
            </a:r>
            <a:r>
              <a:rPr lang="es-ES" sz="1600" b="1" dirty="0" smtClean="0">
                <a:solidFill>
                  <a:schemeClr val="tx1"/>
                </a:solidFill>
              </a:rPr>
              <a:t>. </a:t>
            </a:r>
            <a:r>
              <a:rPr lang="es-ES" sz="1600" b="1" dirty="0" smtClean="0">
                <a:solidFill>
                  <a:srgbClr val="B90F95"/>
                </a:solidFill>
              </a:rPr>
              <a:t>La va ajudar </a:t>
            </a:r>
            <a:r>
              <a:rPr lang="es-ES" sz="1600" b="1" dirty="0" smtClean="0">
                <a:solidFill>
                  <a:schemeClr val="tx1"/>
                </a:solidFill>
              </a:rPr>
              <a:t>en el naixement de Jesús i tot el que va fer falta.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31647" r="3236" b="11223"/>
          <a:stretch/>
        </p:blipFill>
        <p:spPr bwMode="auto">
          <a:xfrm>
            <a:off x="3192037" y="1556038"/>
            <a:ext cx="2575025" cy="223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rida rectangular arrodonida 6"/>
          <p:cNvSpPr/>
          <p:nvPr/>
        </p:nvSpPr>
        <p:spPr>
          <a:xfrm>
            <a:off x="890242" y="1556038"/>
            <a:ext cx="2086874" cy="1816554"/>
          </a:xfrm>
          <a:prstGeom prst="wedgeRoundRectCallout">
            <a:avLst>
              <a:gd name="adj1" fmla="val -40902"/>
              <a:gd name="adj2" fmla="val 8145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QuadreDeText 7"/>
          <p:cNvSpPr txBox="1"/>
          <p:nvPr/>
        </p:nvSpPr>
        <p:spPr>
          <a:xfrm>
            <a:off x="890242" y="1679485"/>
            <a:ext cx="20868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Què creieu que significa acompanyar per vosaltres?</a:t>
            </a:r>
          </a:p>
          <a:p>
            <a:r>
              <a:rPr lang="es-ES" b="1" dirty="0" smtClean="0"/>
              <a:t>A qui podeu acompanyar</a:t>
            </a:r>
            <a:r>
              <a:rPr lang="es-ES" b="1" dirty="0" smtClean="0"/>
              <a:t>?</a:t>
            </a:r>
          </a:p>
          <a:p>
            <a:r>
              <a:rPr lang="es-ES" b="1" dirty="0" smtClean="0"/>
              <a:t>Com us sentiu acompanyats?</a:t>
            </a:r>
            <a:endParaRPr lang="es-ES" b="1" dirty="0"/>
          </a:p>
        </p:txBody>
      </p:sp>
      <p:sp>
        <p:nvSpPr>
          <p:cNvPr id="11" name="Google Shape;1079;p35"/>
          <p:cNvSpPr/>
          <p:nvPr/>
        </p:nvSpPr>
        <p:spPr>
          <a:xfrm>
            <a:off x="8247396" y="821441"/>
            <a:ext cx="751216" cy="568700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79;p35"/>
          <p:cNvSpPr/>
          <p:nvPr/>
        </p:nvSpPr>
        <p:spPr>
          <a:xfrm rot="2659853">
            <a:off x="3728333" y="3789151"/>
            <a:ext cx="1502432" cy="1137401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4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9" t="15748" r="14696" b="13792"/>
          <a:stretch/>
        </p:blipFill>
        <p:spPr bwMode="auto">
          <a:xfrm>
            <a:off x="4353264" y="1718964"/>
            <a:ext cx="4101835" cy="233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23528" y="4187568"/>
            <a:ext cx="8568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www.youtube.com/watch?v=Cw0FQhMsKMA&amp;list=RDCw0FQhMsKMA&amp;start_radio=1</a:t>
            </a:r>
            <a:endParaRPr lang="en-US" sz="1600" dirty="0" smtClean="0"/>
          </a:p>
          <a:p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539552" y="797943"/>
            <a:ext cx="8208912" cy="830997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 TEMPS QUE S’ACOSTA AL NADAL ÉS UN TEMPS DE TENIR  </a:t>
            </a:r>
            <a:r>
              <a:rPr lang="en-US" sz="2800" b="1" dirty="0" smtClean="0">
                <a:solidFill>
                  <a:srgbClr val="B90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DESIGS.</a:t>
            </a:r>
            <a:endParaRPr lang="en-US" sz="2000" b="1" dirty="0">
              <a:solidFill>
                <a:srgbClr val="B90F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1" y="1806712"/>
            <a:ext cx="25347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DESITGEM:</a:t>
            </a:r>
          </a:p>
          <a:p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Més pau.</a:t>
            </a:r>
          </a:p>
          <a:p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Més amor</a:t>
            </a:r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Més agraïment.</a:t>
            </a:r>
            <a:endParaRPr lang="en-US" sz="1800" b="1" dirty="0" smtClean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Més solidaritat.</a:t>
            </a:r>
          </a:p>
          <a:p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Més empatia.</a:t>
            </a:r>
          </a:p>
          <a:p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Més comprensió</a:t>
            </a:r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Més alegria.</a:t>
            </a:r>
            <a:endParaRPr lang="en-US" sz="1800" b="1" dirty="0" smtClean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1800" b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...</a:t>
            </a:r>
          </a:p>
          <a:p>
            <a:endParaRPr lang="en-US" sz="2000" b="1" dirty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78" y="1154046"/>
            <a:ext cx="1940122" cy="112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Google Shape;1083;p35"/>
          <p:cNvSpPr txBox="1">
            <a:spLocks/>
          </p:cNvSpPr>
          <p:nvPr/>
        </p:nvSpPr>
        <p:spPr>
          <a:xfrm>
            <a:off x="240689" y="139361"/>
            <a:ext cx="2970343" cy="52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GB" b="1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DIVENDRES</a:t>
            </a:r>
            <a:endParaRPr lang="en-GB" b="1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Google Shape;1079;p35"/>
          <p:cNvSpPr/>
          <p:nvPr/>
        </p:nvSpPr>
        <p:spPr>
          <a:xfrm>
            <a:off x="7883703" y="139361"/>
            <a:ext cx="1008777" cy="718540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79;p35"/>
          <p:cNvSpPr/>
          <p:nvPr/>
        </p:nvSpPr>
        <p:spPr>
          <a:xfrm>
            <a:off x="8455099" y="3826706"/>
            <a:ext cx="177126" cy="121573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79;p35"/>
          <p:cNvSpPr/>
          <p:nvPr/>
        </p:nvSpPr>
        <p:spPr>
          <a:xfrm>
            <a:off x="8538229" y="4371542"/>
            <a:ext cx="354251" cy="243145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79;p35"/>
          <p:cNvSpPr/>
          <p:nvPr/>
        </p:nvSpPr>
        <p:spPr>
          <a:xfrm>
            <a:off x="185301" y="2597985"/>
            <a:ext cx="354251" cy="243145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79;p35"/>
          <p:cNvSpPr/>
          <p:nvPr/>
        </p:nvSpPr>
        <p:spPr>
          <a:xfrm>
            <a:off x="8604953" y="3948279"/>
            <a:ext cx="354251" cy="243145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79;p35"/>
          <p:cNvSpPr/>
          <p:nvPr/>
        </p:nvSpPr>
        <p:spPr>
          <a:xfrm>
            <a:off x="8388091" y="1165777"/>
            <a:ext cx="177126" cy="121573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79;p35"/>
          <p:cNvSpPr/>
          <p:nvPr/>
        </p:nvSpPr>
        <p:spPr>
          <a:xfrm>
            <a:off x="8540491" y="1318177"/>
            <a:ext cx="177126" cy="121573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79;p35"/>
          <p:cNvSpPr/>
          <p:nvPr/>
        </p:nvSpPr>
        <p:spPr>
          <a:xfrm>
            <a:off x="8366536" y="1541780"/>
            <a:ext cx="177126" cy="121573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79;p35"/>
          <p:cNvSpPr/>
          <p:nvPr/>
        </p:nvSpPr>
        <p:spPr>
          <a:xfrm>
            <a:off x="6923468" y="78574"/>
            <a:ext cx="177126" cy="121573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79;p35"/>
          <p:cNvSpPr/>
          <p:nvPr/>
        </p:nvSpPr>
        <p:spPr>
          <a:xfrm>
            <a:off x="7075868" y="230974"/>
            <a:ext cx="177126" cy="121573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79;p35"/>
          <p:cNvSpPr/>
          <p:nvPr/>
        </p:nvSpPr>
        <p:spPr>
          <a:xfrm>
            <a:off x="6337619" y="485969"/>
            <a:ext cx="177126" cy="121573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79;p35"/>
          <p:cNvSpPr/>
          <p:nvPr/>
        </p:nvSpPr>
        <p:spPr>
          <a:xfrm>
            <a:off x="4960081" y="200147"/>
            <a:ext cx="177126" cy="121573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79;p35"/>
          <p:cNvSpPr/>
          <p:nvPr/>
        </p:nvSpPr>
        <p:spPr>
          <a:xfrm>
            <a:off x="7706577" y="150316"/>
            <a:ext cx="177126" cy="121573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79;p35"/>
          <p:cNvSpPr/>
          <p:nvPr/>
        </p:nvSpPr>
        <p:spPr>
          <a:xfrm>
            <a:off x="3606294" y="230841"/>
            <a:ext cx="177126" cy="121573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Crida rectangular arrodonida 25"/>
          <p:cNvSpPr/>
          <p:nvPr/>
        </p:nvSpPr>
        <p:spPr>
          <a:xfrm>
            <a:off x="2627708" y="1934727"/>
            <a:ext cx="1495157" cy="1323439"/>
          </a:xfrm>
          <a:prstGeom prst="wedgeRoundRectCallout">
            <a:avLst>
              <a:gd name="adj1" fmla="val 5494"/>
              <a:gd name="adj2" fmla="val 7566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QuadreDeText 26"/>
          <p:cNvSpPr txBox="1"/>
          <p:nvPr/>
        </p:nvSpPr>
        <p:spPr>
          <a:xfrm>
            <a:off x="2627708" y="1934727"/>
            <a:ext cx="1575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Podeu fer més llarga la llista dels vostres desigs?</a:t>
            </a:r>
            <a:endParaRPr lang="es-ES" sz="1600" b="1" dirty="0"/>
          </a:p>
        </p:txBody>
      </p:sp>
      <p:sp>
        <p:nvSpPr>
          <p:cNvPr id="28" name="Google Shape;1078;p35"/>
          <p:cNvSpPr/>
          <p:nvPr/>
        </p:nvSpPr>
        <p:spPr>
          <a:xfrm>
            <a:off x="2755734" y="3373940"/>
            <a:ext cx="910595" cy="758294"/>
          </a:xfrm>
          <a:custGeom>
            <a:avLst/>
            <a:gdLst/>
            <a:ahLst/>
            <a:cxnLst/>
            <a:rect l="l" t="t" r="r" b="b"/>
            <a:pathLst>
              <a:path w="58565" h="55263" extrusionOk="0">
                <a:moveTo>
                  <a:pt x="43321" y="31374"/>
                </a:moveTo>
                <a:cubicBezTo>
                  <a:pt x="43366" y="31425"/>
                  <a:pt x="43374" y="31461"/>
                  <a:pt x="43365" y="31488"/>
                </a:cubicBezTo>
                <a:lnTo>
                  <a:pt x="43365" y="31488"/>
                </a:lnTo>
                <a:cubicBezTo>
                  <a:pt x="43346" y="31450"/>
                  <a:pt x="43327" y="31412"/>
                  <a:pt x="43307" y="31374"/>
                </a:cubicBezTo>
                <a:close/>
                <a:moveTo>
                  <a:pt x="27632" y="0"/>
                </a:moveTo>
                <a:cubicBezTo>
                  <a:pt x="27613" y="0"/>
                  <a:pt x="27593" y="0"/>
                  <a:pt x="27573" y="1"/>
                </a:cubicBezTo>
                <a:cubicBezTo>
                  <a:pt x="26401" y="56"/>
                  <a:pt x="25666" y="1268"/>
                  <a:pt x="25189" y="2344"/>
                </a:cubicBezTo>
                <a:cubicBezTo>
                  <a:pt x="22805" y="7711"/>
                  <a:pt x="21102" y="13379"/>
                  <a:pt x="19958" y="19413"/>
                </a:cubicBezTo>
                <a:cubicBezTo>
                  <a:pt x="14332" y="20312"/>
                  <a:pt x="8801" y="21756"/>
                  <a:pt x="3461" y="23718"/>
                </a:cubicBezTo>
                <a:cubicBezTo>
                  <a:pt x="2643" y="24018"/>
                  <a:pt x="1826" y="24331"/>
                  <a:pt x="1159" y="24890"/>
                </a:cubicBezTo>
                <a:cubicBezTo>
                  <a:pt x="491" y="25435"/>
                  <a:pt x="1" y="26266"/>
                  <a:pt x="69" y="27124"/>
                </a:cubicBezTo>
                <a:cubicBezTo>
                  <a:pt x="191" y="28636"/>
                  <a:pt x="1812" y="29480"/>
                  <a:pt x="3216" y="30025"/>
                </a:cubicBezTo>
                <a:cubicBezTo>
                  <a:pt x="8133" y="31919"/>
                  <a:pt x="13147" y="33526"/>
                  <a:pt x="18241" y="34848"/>
                </a:cubicBezTo>
                <a:cubicBezTo>
                  <a:pt x="17124" y="39902"/>
                  <a:pt x="16648" y="45078"/>
                  <a:pt x="16811" y="50241"/>
                </a:cubicBezTo>
                <a:cubicBezTo>
                  <a:pt x="16879" y="52162"/>
                  <a:pt x="17329" y="54492"/>
                  <a:pt x="19141" y="55118"/>
                </a:cubicBezTo>
                <a:cubicBezTo>
                  <a:pt x="19426" y="55218"/>
                  <a:pt x="19710" y="55263"/>
                  <a:pt x="19992" y="55263"/>
                </a:cubicBezTo>
                <a:cubicBezTo>
                  <a:pt x="21528" y="55263"/>
                  <a:pt x="22986" y="53919"/>
                  <a:pt x="24045" y="52653"/>
                </a:cubicBezTo>
                <a:cubicBezTo>
                  <a:pt x="27287" y="48757"/>
                  <a:pt x="30270" y="44670"/>
                  <a:pt x="32995" y="40392"/>
                </a:cubicBezTo>
                <a:cubicBezTo>
                  <a:pt x="36850" y="44656"/>
                  <a:pt x="41373" y="48280"/>
                  <a:pt x="46372" y="51127"/>
                </a:cubicBezTo>
                <a:cubicBezTo>
                  <a:pt x="47017" y="51496"/>
                  <a:pt x="47803" y="51834"/>
                  <a:pt x="48514" y="51834"/>
                </a:cubicBezTo>
                <a:cubicBezTo>
                  <a:pt x="48930" y="51834"/>
                  <a:pt x="49320" y="51718"/>
                  <a:pt x="49642" y="51427"/>
                </a:cubicBezTo>
                <a:cubicBezTo>
                  <a:pt x="50405" y="50732"/>
                  <a:pt x="50214" y="49506"/>
                  <a:pt x="49941" y="48511"/>
                </a:cubicBezTo>
                <a:cubicBezTo>
                  <a:pt x="48334" y="42635"/>
                  <a:pt x="46137" y="36933"/>
                  <a:pt x="43377" y="31511"/>
                </a:cubicBezTo>
                <a:lnTo>
                  <a:pt x="43377" y="31511"/>
                </a:lnTo>
                <a:cubicBezTo>
                  <a:pt x="48480" y="29035"/>
                  <a:pt x="53110" y="25671"/>
                  <a:pt x="57039" y="21579"/>
                </a:cubicBezTo>
                <a:cubicBezTo>
                  <a:pt x="57788" y="20789"/>
                  <a:pt x="58565" y="19795"/>
                  <a:pt x="58319" y="18746"/>
                </a:cubicBezTo>
                <a:cubicBezTo>
                  <a:pt x="58006" y="17493"/>
                  <a:pt x="56494" y="17029"/>
                  <a:pt x="55213" y="16852"/>
                </a:cubicBezTo>
                <a:cubicBezTo>
                  <a:pt x="52686" y="16481"/>
                  <a:pt x="50138" y="16297"/>
                  <a:pt x="47591" y="16297"/>
                </a:cubicBezTo>
                <a:cubicBezTo>
                  <a:pt x="43685" y="16297"/>
                  <a:pt x="39782" y="16730"/>
                  <a:pt x="35965" y="17588"/>
                </a:cubicBezTo>
                <a:cubicBezTo>
                  <a:pt x="34779" y="12098"/>
                  <a:pt x="32709" y="7017"/>
                  <a:pt x="30148" y="2194"/>
                </a:cubicBezTo>
                <a:cubicBezTo>
                  <a:pt x="29599" y="1163"/>
                  <a:pt x="28786" y="0"/>
                  <a:pt x="27632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Oval 6"/>
          <p:cNvSpPr/>
          <p:nvPr/>
        </p:nvSpPr>
        <p:spPr>
          <a:xfrm>
            <a:off x="3100674" y="3722694"/>
            <a:ext cx="68378" cy="607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Oval 29"/>
          <p:cNvSpPr/>
          <p:nvPr/>
        </p:nvSpPr>
        <p:spPr>
          <a:xfrm>
            <a:off x="3253074" y="3733200"/>
            <a:ext cx="68378" cy="607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rc 7"/>
          <p:cNvSpPr/>
          <p:nvPr/>
        </p:nvSpPr>
        <p:spPr>
          <a:xfrm rot="11581529">
            <a:off x="3069945" y="3835382"/>
            <a:ext cx="301349" cy="69818"/>
          </a:xfrm>
          <a:prstGeom prst="arc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40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spanic Three Kings Day by Slidesgo">
  <a:themeElements>
    <a:clrScheme name="Simple Light">
      <a:dk1>
        <a:srgbClr val="21192E"/>
      </a:dk1>
      <a:lt1>
        <a:srgbClr val="FFCD6B"/>
      </a:lt1>
      <a:dk2>
        <a:srgbClr val="FFAC55"/>
      </a:dk2>
      <a:lt2>
        <a:srgbClr val="426564"/>
      </a:lt2>
      <a:accent1>
        <a:srgbClr val="79CCC3"/>
      </a:accent1>
      <a:accent2>
        <a:srgbClr val="F05634"/>
      </a:accent2>
      <a:accent3>
        <a:srgbClr val="FF806F"/>
      </a:accent3>
      <a:accent4>
        <a:srgbClr val="A39F42"/>
      </a:accent4>
      <a:accent5>
        <a:srgbClr val="46512F"/>
      </a:accent5>
      <a:accent6>
        <a:srgbClr val="F4EFE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429</Words>
  <Application>Microsoft Office PowerPoint</Application>
  <PresentationFormat>Presentació en pantalla (16:9)</PresentationFormat>
  <Paragraphs>49</Paragraphs>
  <Slides>6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6</vt:i4>
      </vt:variant>
    </vt:vector>
  </HeadingPairs>
  <TitlesOfParts>
    <vt:vector size="7" baseType="lpstr">
      <vt:lpstr>Hispanic Three Kings Day by Slidesgo</vt:lpstr>
      <vt:lpstr>SEGONa setmana d’advent</vt:lpstr>
      <vt:lpstr>UN PESSEBRE, UNA CASA que ens acull</vt:lpstr>
      <vt:lpstr>ACOLLIR és AJUDAR</vt:lpstr>
      <vt:lpstr>ACOLLIR ÉS AJUDAR</vt:lpstr>
      <vt:lpstr>ACOLLIR és  acompanyar</vt:lpstr>
      <vt:lpstr>Presentació del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DÍA DE  LOS REYES MAGOS</dc:title>
  <dc:creator>profeclaret</dc:creator>
  <cp:lastModifiedBy>Marta Canals</cp:lastModifiedBy>
  <cp:revision>41</cp:revision>
  <dcterms:created xsi:type="dcterms:W3CDTF">2023-11-15T15:13:10Z</dcterms:created>
  <dcterms:modified xsi:type="dcterms:W3CDTF">2023-11-30T15:06:53Z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15798CADDDF541F9BB556F7A41405149_13</vt:lpwstr>
  </property>
  <property fmtid="{D5CDD505-2E9C-101B-9397-08002B2CF9AE}" pid="3" name="KSOProductBuildVer">
    <vt:lpwstr>1033-12.2.0.13306</vt:lpwstr>
  </property>
</Properties>
</file>