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1" r:id="rId4"/>
    <p:sldId id="264" r:id="rId5"/>
    <p:sldId id="263" r:id="rId6"/>
    <p:sldId id="257" r:id="rId7"/>
    <p:sldId id="266" r:id="rId8"/>
    <p:sldId id="267" r:id="rId9"/>
    <p:sldId id="260" r:id="rId10"/>
    <p:sldId id="259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A6BC-1F63-4DEF-B438-11668AAF5455}" type="datetimeFigureOut">
              <a:rPr lang="ca-ES" smtClean="0"/>
              <a:t>09/03/2022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B1F-DF6A-4596-8E48-6048D12A199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53631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A6BC-1F63-4DEF-B438-11668AAF5455}" type="datetimeFigureOut">
              <a:rPr lang="ca-ES" smtClean="0"/>
              <a:t>09/03/2022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B1F-DF6A-4596-8E48-6048D12A199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3462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A6BC-1F63-4DEF-B438-11668AAF5455}" type="datetimeFigureOut">
              <a:rPr lang="ca-ES" smtClean="0"/>
              <a:t>09/03/2022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B1F-DF6A-4596-8E48-6048D12A199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313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A6BC-1F63-4DEF-B438-11668AAF5455}" type="datetimeFigureOut">
              <a:rPr lang="ca-ES" smtClean="0"/>
              <a:t>09/03/2022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B1F-DF6A-4596-8E48-6048D12A199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3523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A6BC-1F63-4DEF-B438-11668AAF5455}" type="datetimeFigureOut">
              <a:rPr lang="ca-ES" smtClean="0"/>
              <a:t>09/03/2022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B1F-DF6A-4596-8E48-6048D12A199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9300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A6BC-1F63-4DEF-B438-11668AAF5455}" type="datetimeFigureOut">
              <a:rPr lang="ca-ES" smtClean="0"/>
              <a:t>09/03/2022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B1F-DF6A-4596-8E48-6048D12A199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2423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A6BC-1F63-4DEF-B438-11668AAF5455}" type="datetimeFigureOut">
              <a:rPr lang="ca-ES" smtClean="0"/>
              <a:t>09/03/2022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B1F-DF6A-4596-8E48-6048D12A199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4247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A6BC-1F63-4DEF-B438-11668AAF5455}" type="datetimeFigureOut">
              <a:rPr lang="ca-ES" smtClean="0"/>
              <a:t>09/03/2022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B1F-DF6A-4596-8E48-6048D12A199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2933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A6BC-1F63-4DEF-B438-11668AAF5455}" type="datetimeFigureOut">
              <a:rPr lang="ca-ES" smtClean="0"/>
              <a:t>09/03/2022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B1F-DF6A-4596-8E48-6048D12A199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2258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A6BC-1F63-4DEF-B438-11668AAF5455}" type="datetimeFigureOut">
              <a:rPr lang="ca-ES" smtClean="0"/>
              <a:t>09/03/2022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B1F-DF6A-4596-8E48-6048D12A199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0376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A6BC-1F63-4DEF-B438-11668AAF5455}" type="datetimeFigureOut">
              <a:rPr lang="ca-ES" smtClean="0"/>
              <a:t>09/03/2022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B1F-DF6A-4596-8E48-6048D12A199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66025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DA6BC-1F63-4DEF-B438-11668AAF5455}" type="datetimeFigureOut">
              <a:rPr lang="ca-ES" smtClean="0"/>
              <a:t>09/03/2022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F1B1F-DF6A-4596-8E48-6048D12A199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2777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l1z9txGPP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8yMYcmRe0g" TargetMode="Externa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5" t="29847" r="5868" b="33036"/>
          <a:stretch/>
        </p:blipFill>
        <p:spPr bwMode="auto">
          <a:xfrm>
            <a:off x="-180528" y="-24949"/>
            <a:ext cx="9324527" cy="688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www.claretbarcelona.cat/sites/default/files/styles/imagen_cortada/public/users/FonsDocumental/21-22%20Lema_0.png?itok=jZmWVHl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53447"/>
            <a:ext cx="4835250" cy="3414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3 CuadroTexto"/>
          <p:cNvSpPr txBox="1"/>
          <p:nvPr/>
        </p:nvSpPr>
        <p:spPr>
          <a:xfrm>
            <a:off x="471804" y="117385"/>
            <a:ext cx="86409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600" dirty="0" smtClean="0">
                <a:solidFill>
                  <a:schemeClr val="bg1"/>
                </a:solidFill>
                <a:latin typeface="Berlin Sans FB Demi" pitchFamily="34" charset="0"/>
              </a:rPr>
              <a:t>     </a:t>
            </a:r>
            <a:r>
              <a:rPr lang="ca-ES" sz="6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QUARESMA 2022</a:t>
            </a:r>
          </a:p>
          <a:p>
            <a:pPr algn="ctr"/>
            <a:r>
              <a:rPr lang="ca-ES" sz="6600" dirty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r>
              <a:rPr lang="ca-ES" sz="4400" dirty="0" smtClean="0">
                <a:solidFill>
                  <a:schemeClr val="bg1"/>
                </a:solidFill>
                <a:latin typeface="Berlin Sans FB Demi" pitchFamily="34" charset="0"/>
              </a:rPr>
              <a:t>CANVIS EN LA NOSTRA HISTÒRIA</a:t>
            </a:r>
            <a:endParaRPr lang="ca-ES" sz="28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7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2" t="29656" r="6327" b="32271"/>
          <a:stretch/>
        </p:blipFill>
        <p:spPr bwMode="auto">
          <a:xfrm>
            <a:off x="-13218" y="0"/>
            <a:ext cx="9157218" cy="686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303748" y="455052"/>
            <a:ext cx="31683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CANTEM JUNTS EN AQUEST CAMÍ</a:t>
            </a:r>
          </a:p>
          <a:p>
            <a:endParaRPr lang="ca-ES" dirty="0" smtClean="0"/>
          </a:p>
          <a:p>
            <a:endParaRPr lang="ca-ES" dirty="0"/>
          </a:p>
          <a:p>
            <a:endParaRPr lang="ca-ES" dirty="0" smtClean="0"/>
          </a:p>
          <a:p>
            <a:endParaRPr lang="ca-ES" dirty="0"/>
          </a:p>
          <a:p>
            <a:endParaRPr lang="ca-ES" dirty="0" smtClean="0"/>
          </a:p>
          <a:p>
            <a:endParaRPr lang="ca-ES" dirty="0"/>
          </a:p>
        </p:txBody>
      </p:sp>
      <p:sp>
        <p:nvSpPr>
          <p:cNvPr id="5" name="4 Rectángulo"/>
          <p:cNvSpPr/>
          <p:nvPr/>
        </p:nvSpPr>
        <p:spPr>
          <a:xfrm>
            <a:off x="1493658" y="2873715"/>
            <a:ext cx="583264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a-ES" sz="2000" dirty="0">
                <a:hlinkClick r:id="rId3"/>
              </a:rPr>
              <a:t>https://</a:t>
            </a:r>
            <a:r>
              <a:rPr lang="ca-ES" sz="2000" dirty="0" smtClean="0">
                <a:hlinkClick r:id="rId3"/>
              </a:rPr>
              <a:t>www.youtube.com/watch?v=5l1z9txGPPg</a:t>
            </a:r>
            <a:endParaRPr lang="ca-ES" sz="2000" dirty="0" smtClean="0"/>
          </a:p>
          <a:p>
            <a:endParaRPr lang="ca-ES" sz="2000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460375" y="3755935"/>
            <a:ext cx="8483726" cy="26161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ca-ES" sz="2000" dirty="0" smtClean="0"/>
          </a:p>
          <a:p>
            <a:pPr algn="ctr"/>
            <a:r>
              <a:rPr lang="ca-ES" sz="2400" b="1" dirty="0" smtClean="0"/>
              <a:t>Dediquem un moment d’aquesta setmana per recordar les persones que passen per una situació de guerra.</a:t>
            </a:r>
          </a:p>
          <a:p>
            <a:pPr algn="ctr"/>
            <a:r>
              <a:rPr lang="ca-ES" sz="2400" b="1" smtClean="0"/>
              <a:t>Des </a:t>
            </a:r>
            <a:r>
              <a:rPr lang="ca-ES" sz="2400" b="1" smtClean="0"/>
              <a:t>d'aquí </a:t>
            </a:r>
            <a:r>
              <a:rPr lang="ca-ES" sz="2400" b="1" dirty="0" smtClean="0"/>
              <a:t>els enviem una gran abraçada i molta energia.</a:t>
            </a:r>
          </a:p>
          <a:p>
            <a:pPr algn="ctr"/>
            <a:r>
              <a:rPr lang="ca-ES" sz="2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tornem amb violència la violència</a:t>
            </a:r>
            <a:r>
              <a:rPr lang="ca-ES" sz="2400" b="1" dirty="0" smtClean="0"/>
              <a:t>.</a:t>
            </a:r>
          </a:p>
          <a:p>
            <a:pPr algn="ctr"/>
            <a:r>
              <a:rPr lang="ca-ES" sz="2400" b="1" dirty="0" smtClean="0"/>
              <a:t> Fixa’t en quin moment de la cançó es pot entendre aquesta idea.</a:t>
            </a:r>
            <a:endParaRPr lang="ca-ES" sz="2400" b="1" dirty="0"/>
          </a:p>
          <a:p>
            <a:pPr algn="ctr"/>
            <a:endParaRPr lang="ca-ES" sz="2400" b="1" dirty="0" smtClean="0"/>
          </a:p>
        </p:txBody>
      </p:sp>
      <p:pic>
        <p:nvPicPr>
          <p:cNvPr id="9" name="Picture 10" descr="La pequeña tortuga tiene el caparazón marrón está nadando en el agua. |  Vector Premiu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600" y="529669"/>
            <a:ext cx="162018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55575" y="160337"/>
            <a:ext cx="214817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dirty="0" smtClean="0"/>
              <a:t>DIVENDRES  17</a:t>
            </a:r>
            <a:endParaRPr lang="ca-ES" dirty="0"/>
          </a:p>
        </p:txBody>
      </p:sp>
      <p:sp>
        <p:nvSpPr>
          <p:cNvPr id="6" name="AutoShape 5" descr="Vieja Quaresma | Cultura Popu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0" r="24227"/>
          <a:stretch/>
        </p:blipFill>
        <p:spPr bwMode="auto">
          <a:xfrm>
            <a:off x="5940152" y="331986"/>
            <a:ext cx="2173800" cy="242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27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2" t="29082" r="6020" b="33036"/>
          <a:stretch/>
        </p:blipFill>
        <p:spPr bwMode="auto">
          <a:xfrm>
            <a:off x="0" y="15319"/>
            <a:ext cx="9207037" cy="688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 descr="La pequeña tortuga tiene el caparazón marrón está nadando en el agua. |  Vector Premiu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40568" y="836712"/>
            <a:ext cx="439248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55575" y="160337"/>
            <a:ext cx="179854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DILLUNS 14</a:t>
            </a:r>
            <a:endParaRPr lang="ca-ES" dirty="0"/>
          </a:p>
        </p:txBody>
      </p:sp>
      <p:sp>
        <p:nvSpPr>
          <p:cNvPr id="2" name="1 Llamada rectangular"/>
          <p:cNvSpPr/>
          <p:nvPr/>
        </p:nvSpPr>
        <p:spPr>
          <a:xfrm>
            <a:off x="3937998" y="173794"/>
            <a:ext cx="5188546" cy="6632629"/>
          </a:xfrm>
          <a:prstGeom prst="wedgeRectCallout">
            <a:avLst>
              <a:gd name="adj1" fmla="val -63645"/>
              <a:gd name="adj2" fmla="val -149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6600" b="1" dirty="0" smtClean="0">
                <a:solidFill>
                  <a:srgbClr val="FFFF00"/>
                </a:solidFill>
              </a:rPr>
              <a:t>RECORDEM..</a:t>
            </a:r>
          </a:p>
          <a:p>
            <a:pPr algn="ctr"/>
            <a:r>
              <a:rPr lang="ca-ES" sz="6600" b="1" dirty="0" smtClean="0">
                <a:solidFill>
                  <a:srgbClr val="FFFF00"/>
                </a:solidFill>
              </a:rPr>
              <a:t> LA  BOSSA! </a:t>
            </a:r>
          </a:p>
          <a:p>
            <a:pPr algn="ctr"/>
            <a:r>
              <a:rPr lang="ca-ES" sz="3600" b="1" dirty="0" smtClean="0">
                <a:solidFill>
                  <a:srgbClr val="FFFF00"/>
                </a:solidFill>
              </a:rPr>
              <a:t>ELS NENS DEL BRASIL ENS NECESSITEN!</a:t>
            </a:r>
            <a:endParaRPr lang="ca-ES" sz="3600" b="1" dirty="0">
              <a:solidFill>
                <a:srgbClr val="FFFF00"/>
              </a:solidFill>
            </a:endParaRPr>
          </a:p>
          <a:p>
            <a:endParaRPr lang="ca-ES" sz="2400" b="1" dirty="0">
              <a:solidFill>
                <a:srgbClr val="FFFF00"/>
              </a:solidFill>
            </a:endParaRPr>
          </a:p>
          <a:p>
            <a:endParaRPr lang="ca-ES" sz="2400" b="1" dirty="0">
              <a:solidFill>
                <a:srgbClr val="FFFF00"/>
              </a:solidFill>
            </a:endParaRPr>
          </a:p>
          <a:p>
            <a:endParaRPr lang="ca-ES" sz="2400" b="1" dirty="0">
              <a:solidFill>
                <a:srgbClr val="FFFF00"/>
              </a:solidFill>
            </a:endParaRPr>
          </a:p>
          <a:p>
            <a:endParaRPr lang="ca-ES" sz="2400" b="1" dirty="0">
              <a:solidFill>
                <a:srgbClr val="FFFF00"/>
              </a:solidFill>
            </a:endParaRPr>
          </a:p>
          <a:p>
            <a:endParaRPr lang="ca-ES" sz="2400" b="1" dirty="0">
              <a:solidFill>
                <a:srgbClr val="FFFF00"/>
              </a:solidFill>
            </a:endParaRPr>
          </a:p>
          <a:p>
            <a:endParaRPr lang="ca-ES" sz="2400" b="1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215" y="4104936"/>
            <a:ext cx="2724105" cy="250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79" y="4016502"/>
            <a:ext cx="1980039" cy="2677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23422" r="5776" b="25835"/>
          <a:stretch/>
        </p:blipFill>
        <p:spPr bwMode="auto">
          <a:xfrm>
            <a:off x="250685" y="5021481"/>
            <a:ext cx="3406862" cy="148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 de flecha"/>
          <p:cNvCxnSpPr/>
          <p:nvPr/>
        </p:nvCxnSpPr>
        <p:spPr>
          <a:xfrm flipH="1">
            <a:off x="3059832" y="2780928"/>
            <a:ext cx="1224136" cy="2016224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77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5" t="29847" r="5868" b="33036"/>
          <a:stretch/>
        </p:blipFill>
        <p:spPr bwMode="auto">
          <a:xfrm>
            <a:off x="-180528" y="-24949"/>
            <a:ext cx="9324527" cy="688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475656" y="142818"/>
            <a:ext cx="77048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 LLARG DEL TEMPS  L’ESCOLA HA ANAT PATINT ELS EFECTES D’ALGUNES REVOLTES, GUERRA I EN DIFERENTS OCASIONS S’HA DESTRUÏT.</a:t>
            </a:r>
          </a:p>
          <a:p>
            <a:pPr algn="ctr"/>
            <a:endParaRPr lang="ca-E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55575" y="160337"/>
            <a:ext cx="157210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dirty="0" smtClean="0"/>
              <a:t>DIMARTS 15</a:t>
            </a:r>
            <a:endParaRPr lang="ca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347864" y="2618868"/>
            <a:ext cx="5400600" cy="38164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a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Passeu a les dues següents diapositives. En aquestes fotos es poden veure aquests moments.</a:t>
            </a:r>
          </a:p>
          <a:p>
            <a:r>
              <a:rPr lang="ca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Mireu-les atentament.</a:t>
            </a:r>
          </a:p>
          <a:p>
            <a:r>
              <a:rPr lang="ca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-Què hi veieu?</a:t>
            </a:r>
          </a:p>
          <a:p>
            <a:r>
              <a:rPr lang="ca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-Quins pensaments us vénen </a:t>
            </a:r>
          </a:p>
          <a:p>
            <a:r>
              <a:rPr lang="ca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 cap?</a:t>
            </a:r>
          </a:p>
          <a:p>
            <a:r>
              <a:rPr lang="ca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-Què us fan sentir?</a:t>
            </a:r>
          </a:p>
          <a:p>
            <a:endParaRPr lang="ca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39552" y="1741705"/>
            <a:ext cx="2376264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MIREM </a:t>
            </a:r>
          </a:p>
          <a:p>
            <a:pPr algn="ctr"/>
            <a:r>
              <a:rPr lang="ca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NOSTRE </a:t>
            </a:r>
          </a:p>
          <a:p>
            <a:pPr algn="ctr"/>
            <a:r>
              <a:rPr lang="ca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PASSAT</a:t>
            </a:r>
            <a:endParaRPr lang="ca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0" descr="La pequeña tortuga tiene el caparazón marrón está nadando en el agua. |  Vector Premiu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9310" y="3248645"/>
            <a:ext cx="3798379" cy="379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10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7" y="-126852"/>
            <a:ext cx="9592709" cy="698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55575" y="160337"/>
            <a:ext cx="132008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dirty="0" smtClean="0"/>
              <a:t>DILLUNS 14</a:t>
            </a:r>
            <a:endParaRPr lang="ca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55575" y="160337"/>
            <a:ext cx="157210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dirty="0" smtClean="0"/>
              <a:t>DIMARTS 15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8208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4" name="Marcador de contenido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5505" y="0"/>
            <a:ext cx="1063501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55575" y="160337"/>
            <a:ext cx="157210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dirty="0" smtClean="0"/>
              <a:t>DIMARTS 15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7692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2" t="29082" r="6020" b="33036"/>
          <a:stretch/>
        </p:blipFill>
        <p:spPr bwMode="auto">
          <a:xfrm>
            <a:off x="-30225" y="0"/>
            <a:ext cx="9207037" cy="688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La pequeña tortuga tiene el caparazón marrón está nadando en el agua. |  Vector Premiu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18177" y="1208839"/>
            <a:ext cx="5678879" cy="567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rectangular"/>
          <p:cNvSpPr/>
          <p:nvPr/>
        </p:nvSpPr>
        <p:spPr>
          <a:xfrm>
            <a:off x="4139952" y="236003"/>
            <a:ext cx="4887370" cy="6408712"/>
          </a:xfrm>
          <a:prstGeom prst="wedgeRectCallout">
            <a:avLst>
              <a:gd name="adj1" fmla="val -64750"/>
              <a:gd name="adj2" fmla="val -1282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HOLA NENS I NENES!</a:t>
            </a:r>
          </a:p>
          <a:p>
            <a:pPr algn="ctr"/>
            <a:r>
              <a:rPr lang="ca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SEGUIM AMB EL NOSTRE CAMÍ DE LA QUARESMA!!!</a:t>
            </a:r>
          </a:p>
          <a:p>
            <a:endParaRPr lang="ca-ES" b="1" dirty="0" smtClean="0"/>
          </a:p>
          <a:p>
            <a:r>
              <a:rPr lang="ca-ES" sz="2000" b="1" dirty="0" smtClean="0"/>
              <a:t>AQUESTA SETMANA MIRANT LA HISTÒRIA DE LA NOSTRA ESCOLA VEUREM QUE NO SEMPRE HA PASSAT PER BONS MOMENTS. A VEGADES A NOSALTRES TAMBÉ ENS PASSA EL MATEIX. TENIM MOMENTS FOSCOS, ENS COSTA CONSTRUIR, FER LES COSES, SER POSITIUS I ENS SENTIM DESTROSSATS.</a:t>
            </a:r>
          </a:p>
          <a:p>
            <a:r>
              <a:rPr lang="ca-ES" sz="2000" b="1" dirty="0" smtClean="0"/>
              <a:t>TAMBÉ HI HA COSES QUE NO DEPENEN DE NOSALTRES PERÒ NO ENS AJUDEN.</a:t>
            </a:r>
          </a:p>
          <a:p>
            <a:endParaRPr lang="ca-ES" b="1" dirty="0" smtClean="0"/>
          </a:p>
          <a:p>
            <a:pPr algn="ctr"/>
            <a:r>
              <a:rPr lang="ca-ES" sz="3200" b="1" dirty="0" smtClean="0"/>
              <a:t>US HEU SENTIT AIXÍ EN VEURE LES FOTOS?</a:t>
            </a:r>
            <a:endParaRPr lang="ca-ES" sz="3200" b="1" dirty="0"/>
          </a:p>
        </p:txBody>
      </p:sp>
      <p:sp>
        <p:nvSpPr>
          <p:cNvPr id="6" name="AutoShape 12" descr="data:image/png;base64,iVBORw0KGgoAAAANSUhEUgAACcQAAAnECAYAAAAuc/U9AAAAAXNSR0IArs4c6QAAIABJREFUeF7s3QmTJMdxJtAQRYIACYDnHv//50kicRAgDh5ac219uy63qJ4aTF8V/dosLSKr8nyZYzY985n7vyw/BAgQIECAAAECBAgQIECAAAECBAgQIECAAAECBAgQIECAAAECBAgQIEDgAIF/OeAe3AIBAgQIECBAgAABAgQIECBAgAABAgQIECBAgAABAgQIECBAgAABAgQIEFgCcV4CAgQIECBAgAABAgQIECBAgAABAgQIECBAgAABAgQIECBAgAABAgQIEDhCQCDuiMfoJggQIECAAAECBAgQIECAAAECBAgQIECAAAECBAgQIECAAAECBAgQIEBAIM47QIAAAQIECBAgQIAAAQIECBAgQIAAAQIECBAgQIAAAQIECBAgQIAAAQJHCAjEHfEY3QQBAgQIECBAgAABAgQIECBAgAABAgQIECBAgAABAgQIECBAgAABAgQICMR5BwgQIECAAAECBAgQIECAAAECBAgQIECAAAECBAgQIECAAAECBAgQIEDgCAGBuCMeo5sgQIAAAQIECBAgQIAAAQIECBAgQIAAAQIECBAgQIAAAQIECBAgQIAAAYE47wABAgQIECBAgAABAgQIECBAgAABAgQIECBAgAABAgQIECBAgAABAgQIHCEgEHfEY3QTBAgQIECAAAECBAgQIECAAAECBAgQIECAAAECBAgQIECAAAECBAgQICAQ5x0gQIAAAQIECBAgQIAAAQIECBAgQIAAAQIECBAgQIAAAQIECBAgQIAAgSMEBOKOeIxuggABAgQIECBAgAABAgQIECBAgAABAgQIECBAgAABAgQIECBAgAABAgQE4rwDBAgQIECAAAECBAgQIECAAAECBAgQIECAAAECBAgQIECAAAECBAgQIHCEgEDcEY/RTRAgQIAAAQIECBAgQIAAAQIECBAgQIAAAQIECBAgQIAAAQIECBAgQICAQJx3gAABAgQIECBAgAABAgQIECBAgAABAgQIECBAgAABAgQIECBAgAABAgSOEBCIO+IxugkCBAgQIECAAAECBAgQIECAAAECBAgQIECAAAECBAgQIECAAAECBAgQEIjzDhAgQIAAAQIECBAgQIAAAQIECBAgQIAAAQIECBAgQIAAAQIECBAgQIDAEQICcUc8RjdBgAABAgQIECBAgAABAgQIECBAgAABAgQIECBAgAABAgQIECBAgAABAgJx3gECBAgQIECAAAECBAgQIECAAAECBAgQIECAAAECBAgQIECAAAECBAgQOEJAIO6Ix+gmCBAgQIAAAQIECBAgQIAAAQIECBAgQIAAAQIECBAgQIAAAQIECBAgQEAgzjtAgAABAgQIECBAgAABAgQIECBAgAABAgQIECBAgAABAgQIECBAgAABAkcICMQd8RjdBAECBAgQIECAAAECBAgQIECAAAECBAgQIECAAAECBAgQIECAAAECBAgIxHkHCBAgQIAAAQIECBAgQIAAAQIECBAgQIAAAQIECBAgQIAAAQIECBAgQOAIAYG4Ix6jmyBAgAABAgQIECBAgAABAgQIECBAgAABAgQIECBAgAABAgQIECBAgAABgTjvAAECBAgQIECAAAECBAgQIECAAAECBAgQIECAAAECBAgQIECAAAECBAgcISAQd8RjdBMECBAgQIAAAQIECBAgQIAAAQIECBAgQIAAAQIECBAgQIAAAQIECBAgIBDnHSBAgAABAgQIECBAgAABAgQIECBAgAABAgQIECBAgAABAgQIECBAgACBIwQE4o54jG6CAAECBAgQIECAAAECBAgQIECAAAECBAgQIECAAAECBAgQIECAAAECBATivAMECBAgQIAAAQIECBAgQIAAAQIECBAgQIAAAQIECBAgQIAAAQIECBAgcISAQNwRj9FNECBAgAABAgQIECBAgAABAgQIECBAgAABAgQIECBAgAABAgQIECBAgIBAnHeAAAECBAgQIECAAAECBAgQIECAAAECBAgQIECAAAECBAgQIECAAAECBI4QEIg74jG6CQIECBAgQIAAAQIECBAgQIAAAQIECBAgQIAAAQIECBAgQIAAAQIECBAQiPMOECBAgAABAgQIECBAgAABAgQIECBAgAABAgQIECBAgAABAgQIECBAgMARAgJxRzxGN0GAAAECBAgQIECAAAECBAgQIECAAAECBAgQIECAAAECBAgQIECAAAECAnHeAQIECBAgQIAAAQIECBAgQIAAAQIECBAgQIAAAQIECBAgQIAAAQIECBA4QkAg7ojH6CYIECBAgAABAgQIECBAgAABAgQIECBAgAABAgQIECBAgAABAgQIECBAQCDOO0CAAAECBAgQIECAAAECBAgQIECAAAECBAgQIECAAAECBAgQIECAAAECRwgIxB3xGN0EAQIECBAgQIAAAQIECBAgQIAAAQIECBAgQIAAAQIECBAgQIAAAQIECAjEeQcIECBAgAABAgQIECBAgAABAgQIECBAgAABAgQIECBAgAABAgQIECBA4AgBgbgjHqObIECAAAECBAgQIECAAAECBAgQIECAAAECBAgQIECAAAECBAgQIECAAAGBOO8AAQIECBAgQIAAAQIECBAgQIAAAQIECBAgQIAAAQIECBAgQIAAAQIECBwhIBB3xGN0EwQIECBAgAABAgQIECBAgAABAgQIECBAgAABAgQIECBAgAABAgQIECAgEOcdIECAAAECBAgQIECAAAECBAgQIECAAAECBAgQIECAAAECBAgQIECAAIEjBATijniMboIAAQIECBAgQIAAAQIECBAgQIAAAQIECBAgQIAAAQIECBAgQIAAAQIEBOK8AwQIECBAgAABAgQIECBAgAABAgQIECBAgAABAgQIECBAgAABAgQIECBwhIBA3BGP0U0QIECAAAECBAgQIECAAAECBAgQIECAAAECBAgQIECAAAECBAgQIECAgECcd4AAAQIECBAgQIAAAQIECBAgQIAAAQIECBAgQIAAAQIECBAgQIAAAQIEjhAQiDviMboJAgQIECBAgAABAgQIECBAgAABAgQIECBAgAABAgQIECBAgAABAgQIEBCI8w4QIECAAAECBAgQIECAAAECBAgQIECAAAECBAgQIECAAAECBAgQIECAwBECAnFHPEY3QYAAAQIECBAgQIAAAQIECBAgQIAAAQIECBAgQIAAAQIECBAgQIAAAQICcd4BAgQIECBAgAABAgQIECBAgAABAgQIECBAgAABAgQIECBAgAABAgQIEDhCQCDuiMfoJggQIECAAAECBAgQIECAAAECBAgQIECAAAECBAgQIECAAAECBAgQIEBAIM47QIAAAQIECBAgQIAAAQIECBAgQIAAAQIECBAgQIAAAQIECBAgQIAAAQJHCAjEHfEY3QQBAgQIECBAgAABAgQIECBAgAABAgQIECBAgAABAgQIECBAgAABAgQICMR5BwgQIECAAAECBAgQIECAAAECBAgQIECAAAECBAgQIECAAAECBAgQIEDgCAGBuCMeo5sgQIAAAQIECBAgQIAAAQIECBAgQIAAAQIECBAgQIAAAQIECBAgQIAAAYE47wABAgQIECBAgAABAgQIECBAgAABAgQIECBAgAABAgQIECBAgAABAgQIHCEgEHfEY3QTBAgQIECAAAECBAgQIECAAAECBAgQIECAAAECBAgQIECAAAECBAgQICAQ5x0gQIAAAQIECBAgQIAAAQIECBAgQIAAAQIECBAgQIAAAQIECBAgQIAAgSMEBOKOeIxuggABAgQIECBAgAABAgQIECBAgAABAgQIECBAgAABAgQIECBAgAABAgQE4rwDBAgQIECAAAECBAgQIECAAAECBAgQIECAAAECBAgQIECAAAECBAgQIHCEgEDcEY/RTRAgQIAAAQIECBAgQIAAAQIECBAgQIAAAQIECBAgQIAAAQIECBAgQICAQJx3gAABAgQIECBAgAABAgQIECBAgAABAgQIECBAgAABAgQIECBAgAABAgSOEBCIO+IxugkCBAgQIECAAAECBAgQIECAAAECBAgQIECAAAECBAgQIECAAAECBAgQEIjzDhAgQIAAAQIECBAgQIAAAQIECBAgQIAAAQIECBAgQIAAAQIECBAgQIDAEQICcUc8RjdBgAABAgQIECBAgAABAgQIECBAgAABAgQIECBAgAABAgQIECBAgAABAgJx3gECBAgQIECAAAECBAgQIECAAAECBAgQIECAAAECBAgQIECAAAECBAgQOEJAIO6Ix+gmCBAgQIAAAQIECBAgQIAAAQIECBAgQIAAAQIECBAgQIAAAQIECBAgQEAgzjtAgAABAgQIECBAgAABAgQIECBAgAABAgQIECBAgAABAgQIECBAgAABAkcICMQd8RjdBAECBAgQIECAAAECBAgQIECAAAECBAgQIECAAAECBAgQIECAAAECBAgIxHkHCBAgQIAAAQIECBAgQIAAAQIECBAgQIAAAQIECBAgQIAAAQIECBAgQOAIAYG4Ix6jmyBAgAABAgQIECBAgAABAgQIECBAgAABAgQIECBAgAABAgQIECBAgAABgTjvAAECBAgQIECAAAECBAgQIECAAAECBAgQIECAAAECBAgQIECAAAECBAgcISAQd8RjdBMECBAgQIAAAQIECBAgQIAAAQIECBAgQIAAAQIECBAgQIAAAQIECBAgIBDnHSBAgAABAgQIECBAgAABAgQIECBAgAABAgQIECBAgAABAgQIECBAgACBIwQE4o54jG6CAAECBAgQIECAAAECBAgQIECAAAECBAgQIECAAAECBAgQIECAAAECBATivAMECBAgQIAAAQIECBAgQIAAAQIECBAgQIAAAQIECBAgQIAAAQIECBAgcISAQNwRj9FNECBAgAABAgQIECBAgAABAgQIECBAgAABAgQIECBAgAABAgQIECBAgIBAnHeAAAECBAgQIECAAAECBAgQIECAAAECBAgQIECAAAECBAgQIECAAAECBI4QEIg74jG6CQIECBAgQIAAAQIECBAgQIAAAQIECBAgQIAAAQIECBAgQIAAAQIECBAQiPMOECBAgAABAgQIECBAgAABAgQIECBAgAABAgQIECBAgAABAgQIECBAgMARAgJxRzxGN0GAAAECBAgQIECAAAECBAgQIECAAAECBAgQIECAAAECBAgQIECAAAECAnHeAQIECBAgQIAAAQIECBAgQIAAAQIECBAgQIAAAQIECBAgQIAAAQIECBA4QkAg7ojH6CYIECBAgAABAgQIECBAgAABAgQIECBAgAABAgQIECBAgAABAgQIECBAQCDOO0CAAAECBAgQIECAAAECBAgQIECAAAECBAgQIECAAAECBAgQIECAAAECRwgIxB3xGN0EAQIECBAgQIAAAQIECBAgQIAAAQIECBAgQIAAAQIECBAgQIAAAQIECAjEeQcIECBAgAABAgQIECBAgAABAgQIECBAgAABAgQIECBAgAABAgQIECBA4AgBgbgjHqObIECAAAECBAgQIECAAAECBAgQIECAAAECBAgQIECAAAECBAgQIECAAAGBOO8AAQIECBAgQIAAAQIECBAgQIAAAQIECBAgQIAAAQIECBAgQIAAAQIECBwhIBB3xGN0EwQIECBAgAABAgQIECBAgAABAgQIECBAgAABAgQIECBAgAABAgQIECAgEOcdIECAAAECBAgQIECAAAECBAgQIECAAAECBAgQIECAAAECBAgQIECAAIEjBATijniMboIAAQIECBAgQIAAAQIECBAgQIAAAQIECBAgQIAAAQIECBAgQIAAAQIEBOK8AwQIECBAgAABAgQIECBAgAABAgQIECBAgAABAgQIECBAgAABAgQIECBwhIBA3BGP0U0QIECAAAECBAgQIECAAAECBAgQIECAAAECBAgQIECAAAECBAgQIECAgECcd4AAAQIECBAgQIAAAQIECBAgQIAAAQIECBAgQIAAAQIECBAgQIAAAQIEjhAQiDviMboJAgQIECBAgAABAgQIECBAgAABAgQIECBAgAABAgQIECBAgAABAgQIEBCI8w4QIECAAAECBAgQIECAAAECBAgQIECAAAECBAgQIECAAAECBAgQIECAwBECAnFHPEY3QYAAAQIECBAgQIAAAQIECBAgQIAAAQIECBAgQIAAAQIECBAgQIAAAQICcd4BAgQIECBAgAABAgQIECBAgAABAgQIECBAgAABAgQIECBAgAABAgQIEDhCQCDuiMfoJggQIECAAAECBAgQIECAAAECBAgQIECAAAECBAgQIECAAAECBAgQIEBAIM47QIAAAQIECBAgQIAAAQIECBAgQIAAAQIECBAgQIAAAQIECBAgQIAAAQJHCAjEHfEY3QQBAgQIECBAgAABAgQIECBAgAABAgQIECBAgAABAgQIECBAgAABAgQICMR5BwgQIECAAAECBAgQIECAAAECBAgQIECAAAECBAgQIECAAAECBAgQIEDgCAGBuCMeo5sgQIAAAQIECBAgQIAAAQIECBAgQIAAAQIECBAgQIAAAQIECBAgQIAAAYE47wABAgQIECBAgAABAgQIECBAgAABAgQIECBAgAABAgQIECBAgAABAgQIHCEgEHfEY3QTBAgQIECAAAECBAgQIECAAAECBAgQIECAAAECBAgQIECAAAECBAgQICAQ5x0gQIAAAQIECBAgQIAAAQIECBAgQIAAAQIECBAgQIAAAQIECBAgQIAAgSMEBOKOeIxuggABAgQIECBAgAABAgQIECBAgAABAgQIECBAgAABAgQIECBAgAABAgQE4rwDBAgQIECAAAECBAgQIECAAAECBAgQIECAAAECBAgQIECAAAECBAgQIHCEgEDcEY/RTRAgQIAAAQIECBAgQIAAAQIECBAgQIAAAQIECBAgQIAAAQIECBAgQICAQJx3gAABAgQIECBAgAABAgQIECBAgAABAgQIECBAgAABAgQIECBAgAABAgSOEBCIO+IxugkCBAgQIECAAAECBAgQIECAAAECBAgQIECAAAECBAgQIECAAAECBAgQEIjzDhAgQIAAAQIECBAgQIAAAQIECBAgQIAAAQIECBAgQIAAAQIECBAgQIDAEQICcUc8RjdBgAABAgQIECBAgAABAgQIECBAgAABAgQIECBAgAABAgQIECBAgAABAgJx3gECBAgQIECAAAECBAgQIECAAAECBAgQIECAAAECBAgQIECAAAECBAgQOEJAIO6Ix+gmCBAgQIAAAQIECBAgQIAAAQIECBAgQIAAAQIECBAgQIAAAQIECBAgQEAgzjtAgAABAgQIECBAgAABAgQIECBAgAABAgQIECBAgAABAgQIECBAgAABAkcICMQd8RjdBAECBAgQIECAAAECBAgQIECAAAECBAgQIECAAAECBAgQIECAAAECBAgIxHkHCBAgQIAAAQIECBAgQIAAAQIECBAgQIAAAQIECBAgQIAAAQIECBAgQOAIAYG4Ix6jmyBAgAABAgQIECBAgAABAgQIECBAgAABAgQIECBAgAABAgQIECBAgAABgTjvAAECBAgQIECAAAECBAgQIECAAAECBAgQIECAAAECBAgQIECAAAECBAgcISAQd8RjdBMECBAgQIAAAQIECBAgQIAAAQIECBAgQIAAAQIECBAgQIAAAQIECBAgIBDnHSBAgAABAgQIECBAgAABAgQIECBAgAABAgQIECBAgAABAgQIECBAgACBIwQE4o54jG6CAAECBAgQIECAAAECBAgQIECAAAECBAgQIECAAAECBAgQIECAAAECBATivAMECBAgQIAAAQIECBAgQIAAAQIECBAgQIAAAQIECBAgQIAAAQIECBAgcISAQNwRj9FNECBAgAABAgQIECBAgAABAgQIECBAgAABAgQIECBAgAABAgQIECBAgIBAnHeAAAECBAgQIECAAAECBAgQIECAAAECBAgQIECAAAECBAgQIECAAAECBI4QEIg74jG6CQIECBAgQIAAAQIECBAgQIAAAQIECBAgQIAAAQIECBAgQIAAAQIECBAQiPMOECBAgAABAgQIECBAgAABAgQIECBAgAABAgQIECBAgAABAgQIECBAgMARAgJxRzxGN0GAAAECBAgQIECAAAECBAgQIECAAAECBAgQIECAAAECBAgQIECAAAECAnHeAQIECBAgQIAAAQIECBAgQIAAAQIECBAgQIAAAQIECBAgQIAAAQIECBA4QkAg7ojH6CYIECBAgAABAgQIECBAgAABAgQIECBAgAABAgQIECBAgAABAgQIECBAQCDOO0CAAAECBAgQIECAAAECBAgQIECAAAECBAgQIECAAAECBAgQIECAAAECRwgIxB3xGN0EAQIECBAgQIAAAQIECBAgQIAAAQIECBAgQIAAAQIECBAgQIAAAQIECAjEeQcIECBAgAABAgQIECBAgAABAgQIECBAgAABAgQIECBAgAABAgQIECBA4AgBgbgjHqObIECAAAECBAgQIECAAAECBAgQIECAAAECBAgQIECAAAECBAgQIECAAAGBOO8AAQIECBAgQIAAAQIECBAgQIAAAQIECBAgQIAAAQIECBAgQIAAAQIECBwhIBB3xGN0EwQIECBAgAABAgQIECBAgAABAgQIECBAgAABAgQIECBAgAABAgQIECAgEOcdIECAAAECBAgQIECAAAECBAgQIECAAAECBAgQIECAAAECBAgQIECAAIEjBATijniMboIAAQIECBAgQIAAAQIECBAgQIAAAQIECBAgQIAAAQIECBAgQIAAAQIEBOK8AwQIECBAgAABAgQIECBAgAABAgQIECBAgAABAgQIECBAgAABAgQIECBwhIBA3BGP0U0QIECAAAECBAgQIECAAAECBAgQIECAAAECBAgQIECAAAECBAgQIECAgECcd4AAAQIECBAgQIAAAQIECBAgQIAAAQIECBAgQIAAAQIECBAgQIAAAQIEjhAQiDviMboJAgQIECBAgAABAgQIECBAgAABAgQIECBAgAABAgQIECBAgAABAgQIEBCI8w4QIECAAAECBAgQIECAAAECBAgQIECAAAECBAgQIECAAAECBAgQIECAwBECAnFHPEY3QYAAAQIECBAgQIAAAQIECBAgQIAAAQIECBAgQIAAAQIECBAgQIAAAQICcd4BAgQIECBAgAABAgQIECBAgAABAgQIECBAgAABAgQIECBAgAABAgQIEDhCQCDuiMfoJggQIECAAAECBAgQIECAAAECBAgQIECAAAECBAgQIECAAAECBAgQIEBAIM47QIAAAQIECBAgQIAAAQIECBAgQIAAAQIECBAgQIAAAQIECBAgQIAAAQJHCAjEHfEY3QQBAgQIECBAgAABAgQIECBAgAABAgQIECBAgAABAgQIECBAgAABAgQICMR5BwgQIECAAAECBAgQIECAAAECBAgQIECAAAECBAgQIECAAAECBAgQIEDgCAGBuCMeo5sgQIAAAQIECBAgQIAAAQIECBAgQIAAAQIECBAgQIAAAQIECBAgQIAAAYE47wABAgQIECBAgAABAgQIECBAgAABAgQIECBAgAABAgQIECBAgAABAgQIHCEgEHfEY3QTBAgQIECAAAECBAgQIECAAAECBAgQIECAAAECBAgQIECAAAECBAgQICAQ5x0gQIAAAQIECBAgQIAAAQIECBAgQIAAAQIECBAgQIAAAQIECBAgQIAAgSMEBOKOeIxuggABAgQIECBAgAABAgQIECBAgAABAgQIECBAgAABAgQIECBAgAABAgQE4rwDBAgQIECAAAECBAgQIECAAAECBAgQIECAAAECBAgQIECAAAECBAgQIHCEgEDcEY/RTRAgQIAAAQIECBAgQIAAAQIECBAgQIAAAQIECBAgQIAAAQIECBAgQICAQJx3gAABAgQIECBAgAABAgQIECBAgAABAgQIECBAgAABAgQIECBAgAABAgSOEBCIO+IxugkCBAgQIECAAAECBAgQIECAAAECBAgQIECAAAECBAgQIECAAAECBAgQEIjzDhAgQIAAAQIECBAgQIAAAQIECBAgQIAAAQIECBAgQIAAAQIECBAgQIDAEQICcUc8RjdBgAABAgQIECBAgAABAgQIECBAgAABAgQIECBAgAABAgQIECBAgAABAgJx3gECBAgQIECAAAECBAgQIECAAAECBAgQIECAAAECBAgQIECAAAECBAgQOEJAIO6Ix+gmCBAgQIAAAQIECBAgQIAAAQIECBAgQIAAAQIECBAgQIAAAQIECBAgQEAgzjtAgAABAgQIECBAgAABAgQIECBAgAABAgQIECBAgAABAgQIECBAgAABAkcICMQd8RjdBAECBAgQIECAAAECBAgQIECAAAECBAgQIECAAAECBAgQIECAAAECBAgIxHkHCBAgQIAAAQIECBAgQIAAAQIECBAgQIAAAQIECBAgQIAAAQIECBAgQOAIAYG4Ix6jmyBAgAABAgQIECBAgAABAgQIECBAgAABAgQIECBAgAABAgQIECBAgAABgTjvAAECBAgQIECAAAECBAgQIECAAAECBAgQIECAAAECBAgQIECAAAECBAgcISAQd8RjdBMECBAgQIAAAQIECBAgQIAAAQIECBAgQIAAAQIECBAgQIAAAQIECBAgIBDnHSBAgAABAgQIECBAgAABAgQIECBAgAABAgQIECBAgAABAgQIECBAgACBIwQE4o54jG6CAAECBAgQIECAAAECBAgQIECAAAECBAgQIECAAAECBAgQIECAAAECBATivAMECBAgQIAAAQIECBAgQIAAAQIECBAgQIAAAQIECBAgQIAAAQIECBAgcISAQNwRj9FNECBAgAABAgQIECBAgAABAgQIECBAgAABAgQIECBUeCyGAAAgAElEQVRAgAABAgQIECBAgIBAnHeAAAECBAgQIECAAAECBAgQIECAAAECBAgQIECAAAECBAgQIECAAAECBI4QEIg74jG6CQIECBAgQIAAAQIECBAgQIAAAQIECBAgQIAAAQIECBAgQIAAAQIECBAQiPMOECBAgAABAgQIECBAgAABAgQIECBAgAABAgQIECBAgAABAgQIECBAgMARAgJxRzxGN0GAAAECBAgQIECAAAECBAgQIECAAAECBAgQIECAAAECBAgQIECAAAECAnHeAQIECBAgQIAAAQIECBAgQIAAgccQyL8z1XhtXufp32X92mc5Vh931/qzy3Fru8x3273Pdc39d/ve6ra7v2v7Xtt2fn7L/f3nWquW+sm4229uU+u3XvOt++Za+nir363XnPt81z3vrvnavrcY1jb/vBhnfu3edue+9bN+jn5dH+JoXwIECBAgQIAAAQIECBAgQIDAcQICccc9UjdEgAABAgQIECBAgAABAgQIEHhWgf7vSwmj9YBaD7Nd+zzbzO9r/V8vIbea17L7qW3msttuF7DrIboe5pv7z+2uXcut571lu9rm1lDg7j56+Cxhqt15d2G1W8976751/lxD5h/you7OO0Np10KAO5cPOd4/LvdWY+bXnHehtpz7oe/6OWq7Ws/PQ2HHDzG2LwECBAgQIECAAAECBAgQIEDgLgUE4u7ysbloAgQIECBAgAABAgQIECBAgMCrEOj/tpRAVoJrCbP1oFYPzGW7vt88RoXcft7CbjXf/dTntfziMl7bbnfO3TXtztHv66EqdA/t+64KdjNQuKt8dy2It7uPBM96EG13ff37hLNmSPHaeW/dN2GxPn7IS9yrsu3Cdg+F7nYuDx2jb7+75r+vteay2y7XPIOBu3P3bROAyznKsOY9CCcU9yFvk30JECBAgAABAgQIECBAgACBowQE4o56nG6GAAECBAgQIECAAAECBAgQIPCsArOt5q5S2wySZX1Wfst6/zwBtz7ubvCjSxiuxiy77WZYb15Lzn1t39xfwn63Yu8M3nV9u30SqNvtu/NL0KpXF9vtuwto9fM/dN5b902IqwfHbvW7ds09qJbQWMaHKrXNbadTX5/V33bX8re1Vi0/Xsaa735yrN35ZgW4uU3O0cc6x7vaw36IsX0JECBAgAABAgQIECBAgAABAncpIBB3l4/NRRMgQIAAAQIECBAgQIAAAQIEXlxghuFqPdXc5thbn/bQXD7fBenqsx50q1Bcre9+frnWquXjy1jz3c8MtF0770P79op1tz6EGVar9d3PdHqfwN7uXm6tyrYLiO2uZXfNt+6bIFcF4jK/1W+33a6FaO63zpH5tX13NjP8lhBfH3fH++EShuvjQ+ftob1r1zGvpcJ2teQcNZ9hOFXiPuSNsi8BAgQIECBAgAABAgQIECBwjIBA3DGP0o0QIECAAAECBAgQIECAAAECr1RgFxxLO8prY9pTzn13LTT7Nn3et+3nufZ5tinGeczddWa7vu37VIjrgatr81srxCUsl+pwtb77uVaVboa/dvvuQn23vnIfUiFu14o25+0BqB66y7yH1TLfXfOstFbHfei8/Ri37puQ2lNXiJtBud39JoQ2fa6tv6vC3qwOV2G1dzn3anG3zHcV4tLeNmNdf/3sgnKp5Df36evZt+/fv88xrm3Xz3HtWq5dx+7zW/982Y4AAQIECBAgQIAAAQIECBAg8N8EBOK8EAQIECBAgAABAgQIECBAgACBpxOYQbI607UWorMa2C7E1iuqZZ7gUra/1hb0oQBaDz/N4+2CUbtQXd3bDJzlWvox52c51nTZVZy7Vlktwbmq3pb57qnOc+3u7dq/l90aanvXeR9qPzqdds821zdDT/P9qfXaZgbWdteX7Xqwahe+/JB9d9XXPuRPXm/VurvP3PfuHN0k19Xvvc9v8eshv8yvnXde6+7a+2eZ7wKFu+1uuY+65+zb5zPQ1o8/273O88znO59P3/5a69hd8FDVuw/5U2JfAgQIECBAgAABAgQIECDwRgUE4t7og3fbBAgQIECAAAECBAgQIECAwLMIXAurzbahu1aju/BWbTeXXVDrWuvS+fm1im4zKLbb7qEqd/3a31UNbxfAyz67im67Bzero10Lzs1r2QX7Up1vnmcXULz1JbpWYe+hczzktqvqtXsPbq26tasadus137rvDJalgtithnO7a5XO5j3vjn/tWt5VWe3aNfcWqA9V4ttVdNvdx+657arIXassN4NyveXrbNHa28vuwnk9iJfj7Px2ocB3BftmS9p+rh6EE4r7qX9K7EeAAAECBAgQIECAAAECBN6ogEDcG33wbpsAAQIECBAgQIAAAQIECBB4FoFdNbQKa/VQW6331qCZ78Jg9V3ag2aesFqvHpdKabvjZr9duG4eK9e/2/ZakK1gE6bKfI75N6nd2D+7NZS1C+DtHvCt13Xrvre+RPOeru3X/63uIaNdiGoapEJcnSvbXzvvLgh27fzzGLfuu7vmW/0euu7d+d91zwlq9cDWvN+cs9tdC2b14z1kvTtWv/533cs8zwy3XWv5mrBatV3dBdfy2a7KW/ZJy9YeoOtBwHxf7WIz31WCq/37sXatYOuzPMM+fuj7Yn8CBAgQIECAAAECBAgQIEDgjQgIxL2RB+02CRAgQIAAAQIECBAgQIAAgRcR2LWx7CG1BNc+WmvVkrBbzXdBt19etutjAnZ93B1v91kPx82AXa8Kl+/6mHBZr7L2Ishv8KSzXWWtex63vwin+M0Kaz0gN8NqCar1wNoMo2X/Hnqr7fu+Nd+d94fLdn3M8fq17I6Xz7JvrV8LB97+lG1JgAABAgQIECBAgAABAgQIvFkBgbg3++jdOAECBAgQIECAAAECBAgQOEKgVxCrG9pVFNu1Hp0hrh4m2m3/UFvPh1pb9laes4Jbb1+6q+SW7XsrzITmepW42S60tt8F3XZV42alulzTDPJdqxA37/2Il+oObuLWNqV3cCsvcomn+M2KbruKbBVGe58Kcf2Yte+umtuuRWxt18N2Ne+tVXPchyrE9f1nFb9dVb/+HHdtZmdFvb5Nrm3X1vVaNcNbqgW+yAvtpAQIECBAgAABAgQIECBAgMB/FxCI80YQIECAAAECBAgQIECAAAEC9yywC6/NVqO1TYJevYrarsXkrp3pDKb14yco99A2vdJaD8X1IFsPx/XKcLPl6i6Y1gNzPcg2j3lt/Vqb1H7ufg+Z78KI9/wu3dO1zzabvULctdaf93R/T32tp/j1wNmc96BXrxzXq7/tWq7O4+yqwe3Ou2vFmgDaDMbNY+4Ce7P967zWWQ3vWrvYnPva/t2j5rv7nxUFa5v8XGuj+9TvsOMTIECAAAECBAgQIECAAAECDwgIxHk9CBAgQIAAAQIECBAgQIAAgXsWuFaBLaGthMB6q89UWdu1M+1tS1OFbdeSdBcQu3W7GeLbXUcPo/Xg2a4aXK9214/dg3vX5rsw3az6ttumPqsf4auX+9MzW0p6Hu/3LE7we6gC2qyeNqvH7UJt83i13vfLfHfeXdW4WWltFzbr++3Cev2zXbW6XWAv+/RxF7qbVe1qvR9vF7rrleXyxgnFvd+fPVsTIECAAAECBAgQIECAAIEnFxCIe3JiJyBAgAABAgQIECBAgAABAgSeUKCH0GZ1t7QhrVDcLzfLLtRW23182Tbjrp3prNRWx9q1KX1XZbWHWrwWWw+c7YJq+SzbZvsekuv7Xfv8WuvZftxr7VH9+9ITvuDvOPQuiON53P487t1vVrqrO7/22S3tRXf770Jt2W6e61rb0nncuV2v4pZ5rzhXQbVar5aqWX64zK+1YJ2f930ThKtjzGUXnNtVl5v3dPtbZ0sCBAgQIECAAAECBAgQIEDgyQX8A9mTEzsBAQIECBAgQIAAAQIECBAg8IQCCab18Fsqu/Xxk0vQrY/Ztwfp6vtafnUZa15V43rluMxnUG633a5q3BNyODQBAgTuTmC2JK31VIPr4/drrVoqxJZ5gm4Jue2Cb/VZgm/Zv9a/uxynj71qXO2XMN6sRDcrDKoSd3evnQsmQIAAAQIECBAgQIAAgZMFBOJOfrrujQABAgQIECBAgAABAgQIPI3ArppYb/G5m88WoLNS2bX13gJ0V01tF4jbffZTKsSlWlwdb1Z/6xXiEnrbVZLrFeLqXmrdDwECBAj8f4FZha7We4W4zGd1uB5Y27VT7VXiZmCu1t+nQtxs57prOZvKd32c83ft11uy7lrYCt75k0OAAAECBAgQIECAAAECBG4QEIi7AckmBAgQIECAAAECBAgQIECAwH8T6CG1zCsglvBX5rsKbAmF3TrOlqMJ1tXnNd8F02Yb1VrvVd0Sbssx+jF31eX6/eyOnXvZbZdj99HrRIAAAQL/X2C2Xq31XZvSXXvUBNVuGVPtbQblEqargF0/b45ZIbV8nvm18/X9a9uE+WaFuV3gr28zz5fzRk0wzp8gAgQIECBAgAABAgQIECDwgIBAnNeDAAECBAgQIECAAAECBAgQeF+BBMn6mJBZH3dtRnchuV2ArldbS4W2XfvRa6G7HkDrobp+rvp3kVmB7qHjzQDdLuzWg37XquK9r7ftCRAgcLrAbEG6q6R2LTCWsFj2qe3mfAbVZkBtfj/P349Z3+1auiZw18cettu1de0tX/sxE86bgboehBOKO/1PhfsjQIAAAQIECBAgQIAAgZ8sIBD3k+nsSIAAAQIECBAgQIAAAQIE3qzArJJWIbJqL1oBuLQmrfnHl/UaM98F566F6eoYPVQ325bW+i4k14Nuvc1qD7DN9qv1MLPfbPl67Xi7Fq7zfDlu/g3Gv8W82T82bpwAgXcIzLDXbKW6a0nat8n31/brLUh3rUzftV/fp9qtVmhtjjP0Vt9/P9qz1vpcdu1bd6G7IpzhQS8WAQIECBAgQIAAAQIECBAgMAT8I6xXggABAgQIECBAgAABAgQIEHhfgVRRSxW3Wq/A2yeb8VeXzzMm5JYAXdYTpuvf90Bd3z5tTWvbXSDufe/H9gQIECBA4JpAgnI9cHct1JbwW8bv1lpz+etaay61Te3Tx1SPS+iu1mcYTpU47y0BAgQIECBAgAABAgQIENgICMR5LQgQIECAAAECBAgQIECAwP0K9GpkdRe9wtmcz2pmu7an2SZtRGfFtFRO2wXienW4hNdmoK3Wb60Q10NvvVJc2qcmjNfboaZd6f0+UVdOgAABAq9NYFaOq/VeHW7OexvUXXW4VI1L+K22yTF6pbjZbrXWd61kd5XzrlXA66G+fqzeErZX0uv3/tqei+shQIAAAQIECBAgQIAAAQJXBQTivBwECBAgQIAAAQIECBAgQOB+BRJc6y0+KzCWkFjmCYr1lqEJnPWA2twu1dd2Abh8lm1ubXs6j/nQekJvvRLdrAjX7ynz+32irpwAAQIEXptAr8qWgNjf11qzpWk+m2OF3dJKdbZU7eG5vk3N6zj9WFmv8FrN+1jzLBV0223bt8l8d80Jx/Uxz0RFutf2droeAgQIECBAgAABAgQIENgKCMR5MQgQIECAAAECBAgQIECAwP0K7Kq87YJpPUSWea/eVvNadu1He6vSzGcYbhfCuxZ0211zgmz9u175LfO5XQ8Cppqdf+u43/fZlRMgQOC1CsxWpQmk7UJm/bMZXEtQbY4Phdz6uWYIL+sz2Dary1Xwbhew6xXpMs+19GvvQTihuNf6lrouAgQIECBAgAABAgQIEPh/Av6R2MtAgAABAgQIECBAgAABAgTuV2AXdEtorcbMZ6W1Wv/VWuvXY+zbZf7JJSzXx11wrofTetW22Xa1B9d2LVrnZ70K3mz7Wt/VTz7P/H6fqCsnQIAAgdcq0INgsyVpbzN6rYVpWpRm23e1P833vZ1phdZ6i9asz8pzacvaA2+pRtcr1lXb1lr+ehlrvgvd1TOZocDX+pxcFwECBAgQIECAAAECBAgQ+K9/MPZDgAABAgQIECBAgAABAgQI3KfArpVpVXqbIbaP1lq9RWqtf7ZZ6vO+bc1naK7Wd4G4+xR01QQIECBA4HUKpD1rAna1/v1m6eG3+r7WE3TrY8Jx2abWv11rfTPGBOcStqv1GYZTJe51vjOuigABAgQIECBAgAABAgQuAgJxXgUCBAgQIECAAAECBAgQIPA4AvkdO+OsbNarps22oX3bXaW1XlWtf78LxFWILdXh3lUhblaJq+Ol5Wrmu4Bdb2da11PrfggQIECAAIHHE0ggro+9OtycJ8hWFd566C2BuVlFrtZndbha7xXkMk+VurSD3VWv65XsrlW/yzY9YJf7ezw5RyJAgAABAgQIECBAgACBNy8gEPfmXwEABAgQIECAAAECBAgQIPAIArOVZx2yh8YyT9isj6m2lnBbtq31foy+nnn26eu7c/Tvc8wKuvWlwnNzu1pPwC7V42q7Hu7L/BEYHYIAAQIECBC4COxCY3/ftDTNZ3PswbYKv/XvM0+orrdW3bVMzWfXzpXj1/dzmeeu9d42NnMPngABAgQIECBAgAABAgQIPJqAQNyjUToQAQIECBAgQIAAAQIECLxhgV7BLfNZva2CahUmqxBaH3ftTK+F2ubnPUT3rkDdrFA3j1XXkW1Swa7WUymuh+9S0a7f9xt+/G6dAAECBAg8icBsVVphs1Rpe2jMdnPsFd5q3sNqu+DaLji3C9ElUJcqdXPsgbv6rlecq2pyte6HAAECBAgQIECAAAECBAg8moBA3KNROhABAgQIECBAgAABAgQIvGGBXZvTVFTLWAG0alE6l2shubQ97RXa0gI136W6XB+vtVydVex629bMZ7Av6zMoV486x8v8DT9+t06AAAECBJ5MIKG4OkGFx3bV1fLZHHvr0rQmncdIIC3b7qq8VQvWaqdaS5/Plqv13VyyXx97sC/zJwN0YAIECBAgQIAAAQIECBB4ewICcW/vmbtjAgQIECBAgAABAgQIEHh8gV1ltV3Q7dO11mdrrT5+staqpYJymaeVaa3P1qb9s10g7vHvzhEJECBAgACBtyJQ1dpmZblv11p/XWv18ZvLeh9rm7nUPrVku5ondNdbrb4VX/dJgAABAgQIECBAgAABAs8gIBD3DMhOQYAAAQIECBAgQIAAAQKvSiCVzXoL0bQA3VVXm9vVem8pmraivaVofZ9qbr1S3LsqxCVEN6vC9cpw/bs6T5Zc16vCdjEECBAgQIDAXQn0dqZpsZqqcHOs8Fsqv9W8WqP2bVItLpXk8l0F4WaL1lmpLhXrZnvVXvUu1e6yTf+u0GfL2bt6EC6WAAECBAgQIECAAAECBH66gEDcT7ezJwECBAgQIECAAAECBAjcl0D/HbjCa6mu1ucJl83ve9itWp/WesaaV0it1udYn2Wp7ara26wc9679+jHmfBfWu6+n4moJECBAgACB1yQwA2e1XkG3Hy9L5jXOJdv0MdvUZ5knENfHXavWh7ZLJbtr+5Vp2sRmfE3OroUAAQIECBAgQIAAAQIEnlBAIO4JcR2aAAECBAgQIECAAAECBF6NQP/9t+Y9hDbnM6DWK7ztKrdVwG23XAvVzVBbwnYzoDfDebv1VLare8r81aC7EAIECBAgQODuBCo8lsprmffQWW9zuqv0di2gVp9n3wrHZd/ME5jrwbsE6KqyXKrP1X7Zps97aK++n/eQanF390BcMAECBAgQIECAAAECBAi8v4BA3Pub2YMAAQIECBAgQIAAAQIE7k8gv/9mTKW2a2G2fF7bzeWTtdZcapv5Waq3pb3qtbFXeUuwbbZu7Z/3eT2JtIDN/P6ejismQIAAAQIEXotAbzOa+bvameb7BOh6lbnZzrTWe5At4bbeXjXzasM6lwTjekhut2+uoV/TazF2HQQIECBAgAABAgQIECDwxAICcU8M7PAECBAgQIAAAQIECBAg8OICMwxX67tQW32WYFvGX6215vLrtVYtn17Gmtc2c0xQrVdxe3EMF0CAAAECBAgQeGGB2X611iv49u0Yv1lr/WWt1cfvLtvMce6bQFwP5L3wbTs9AQIECBAgQIAAAQIECDyXgEDcc0k7DwECBAgQIECAAAECBAjcItBDZL1y2rVqawmbPbTt7ruqAJcqcQ9Vi3ufCnE9TFfz3EsfbzGwDQECBAgQIEDgZIG0S+3jrRXiemW4Xi2uAnK11Pc1VhButm/dVa6r7XZL37bm9dOr5538fNwbAQIECBAgQIAAAQIE7l5AIO7uH6EbIECAAAECBAgQIECAwBEC/ffTn6+1qr1ojZn/Yq01l75N36e2y779GH2bj9Zafal9an2eY25X673Natb7mH1mEM7v4Ee8qm6CAAECBAgQ+ECBCqrNwFqqxtVYQbeMMwBXn+9artY+fb++XbZPQK7Wa96Pk31rvxmkq+3qpwJxfflABrsTIECAAAECBAgQIECAwFMJ+Mf4p5J1XAIECBAgQIAAAQIECBC4VaD/blrzGU5L2GxWdEuArY8zmFbhtV2YrsJxPThX8wrYJWQ3w3YzYNf33wXw6rP6me1abzWxHQECBAgQIEDgVIGquJZWphkTUOthtF0luV2YLvv27ROQuzYmcFetWlNdLvMeyktQr645YbjMT30+7osAAQIECBAgQIAAAQJ3LyAQd/eP0A0QIECAAAECBAgQIEDg7gVmaGzXwvRXa6257Nqe9raln7S2qLOSWwXeqpVqQnA11nX09qpzfbZt7dvmeP2zPBi/e9/9K+oGCBAgQIAAgUcUmMGyWp8tShOU24Xnsm3227U8TchttlKdn/9lrfXNWquPu/at85xpo/qILA5FgAABAgQIECBAgAABAo8l4B/lH0vScQgQIECAAAECBAgQIEDgpwjMMFytV5BtLp+utT5ba/Ux21RQLvNfX4JzfayQ3FzSzrQCbJn/lOu3DwECBAgQIECAwMsK7AJ2Ve3t27XWHOuzCsDVWMuXa62vxrjbN4G4HtR72bt2dgIECBAgQIAAAQIECBC4KiAQ5+UgQIAAAQIECBAgQIAAgfcVmCG2XhUtVdd246762mxTWus9vJYqcO+qEJftHqoQ16vEJQTXx/d1sD0BAgQIECBAgMDLCyQQ18ddlbdZHa7Wr1WIm5XlUoUuLVtrvc+zPivdpcJd9s96XasfAgQIECBAgAABAgQIEHgiAYG4J4J1WAIECBAgQIAAAQIECBwqMINkdZu/WGv9fCz1WZYKotW8wm61Xcaa1+f5vsYsFXDLUp+ljWof5761Xvv04FuO3a+nzjuDcH4/PvSFdVsECBAgQIDA8QIJl/VA3I9rrSw/XOZ9rHktCb5VVbia11j75fvM/3YJwPUx3/WxQnJz6deSeR6KYNzxr6cbJECAAAECBAgQIEDgJQT8g/9LqDsnAQIECBAgQIAAAQIE7legfo/sbUZrPoNsM8CWEFsPviWgVq1OZzvTHC+Bt1pPeG4G22bAbhfMSxW6Xo2unsCsdHe/T8WVEyBAgAABAgTetkAPxZVEgms9nDZDbfVdQnI9PFef17Zz6cG2+q7Cc3PZhd8qaFcV63qFuh6EE4p72++uuydAgAABAgQIECBA4AkEBOKeANUhCRAgQIAAAQIECBAgcLBA2p4mGFfrCbT1cNuv11q9zWmt96pvCcnVNvVdllpPxbk+3tqCNddX4bfdtea684j8Xnzwy+rWCBAgQIAAgTcl0INls3VptSzdfZZWpu8aUzGuj9VudS5p1drHb9Zac6kHM0N8b+phuVkCBAgQIECAAAECBAg8pYB/+H9KXccmQIAAAQIECBAgQIDAeQK7wFlCbX38bK316VqrxiwVmJtLvvu8bTdbq9a6HwIECBAgQIAAAQLPIZDWqxWgy3wXdPtyrfXFWquPu6pxX621vr5sV2OtzzCcKnHP8WSdgwABAgQIECBAgACBNyMgEPdmHrUbJUCAAAECBAgQIEDgjQrU731ZiqBXduvzXQW2XmUt87QkTfW2Wu+V4TJPhbheKS5V4VIprtZ3Ybre4jTX9UYfn9smQIAAAQIECBB4ZoGE4PpYrVB7e9Waz+pwFXarz9MeNSG6VIfL9rWeinWpTJfqdb2S3bWqdbPSXa37IUCAAAECBAgQIECAAIEmIBDndSBAgAABAgQIECBAgMDZAhUomyG4CrEldJZ5BdyyfDTalvbWpfVdBdpqfGi+a6Nax8mxM2a7PqYKXR/PfkrujgABAgQIECBA4LUI9OptCcX9fa31t7FUNbjv1lq9KlwF5+ZS3387tsuxctw51vf12Qzh1bHr8wrL1Zjltdi5DgIECBAgQIAAAQIECLwKAYG4V/EYXAQBAgQIECBAgAABAgSeTCCV3frYw2+Zp3pbgmmp4jbHVIBL69Paflc1rgffEp5L+K6PM4RX6wnxJcjnd9cnez0cmAABAgQIECBAYCMwW5omhNartiWs1sceUst81241Fef6vjWfSwJ3fUzgrkJzmXuIBAgQIECAAAECBAgQINAE/KeC14EAAQIECBAgQIAAAQJnC1QQblaES4W3hN0qsNZbm6aNaUJvtZ55b4Va81p2Fd1y3n7uuV39TppKdWmNWuv1M9u8nv2U3B0BAgQIECBAgMBrE0gorq6r2pLWetqV1jxV2hKSqwBc3ybb9opxCbGlrWoF3fq8B99q3tusZp62rLVf5q/NzvUQIECAAAECBAgQIEDgRQUE4l6U38kJECBAgAABAgQIECDw5AK76m1V1a1Xeqv1z9Zan17Gmme9Am/1ecbddrubSKCtV3t78pt1AgIECBAgQIAAAQKvTKAH51JpLi1U+/jNpbVqH79ca3211vriMtZ6b9WaAN0ru2WXQ4AAAQIECBAgQIAAgZcVEIh7WX9nJ0CAAAECBAgQIECAwE4gv6tl7O1Ody1Qr31Wn8/2qGlf2luh1mepCldjX2aVuHzXK8pdu4eE4nq1N8U7HIkAACAASURBVE+cAAECBAgQIECAwFsSqEBcVYvr7VZTFW6OCbsl6FbhuFklrr7Lkv17S9dde9d+7lxLr3b3lp6HeyVAgAABAgQIECBA4A0ICMS9gYfsFgkQIECAAAECBAgQuCuBXYisAms92DbX813/PPMa0yI1YbgZkqv1qhKXpbaveQ/NZZ7P+7Y74H4f9b3fP+/qNXSxBAgQIECAAAECjySQ4Fkfq9VpWqlmXuNcEozrVeEqBJclLVfrWNk383n8Wq+WrRWYqzFLbrO3iH2kW3cYAgQIECBAgAABAgQIvIyA/5B4GXdnJUCAAAECBAgQIECAwDWB+j2ttxmteUJoVa0tYbUZXuuBtt4StYfacpyqHFdLtVPN/FrIrrZJgK7P67Ps89C91Hd+9/S+EyBAgAABAgQIvFWBCppVGK7GzCuUliUhtR5Uy3yG22o9YbgKwNW8xgrM7ZZUkkugLqG57FfrPQgnFPdW31L3TYAAAQIECBAgQOAwAf8pcdgDdTsECBAgQIAAAQIECNy9QAXgEojLPO1M06a0tyvtrU7r877UdxWim2G53Tnqs13r1Wx77bv6/KEfv3fe/SvpBggQIECAAAECBD5AICGzBOLqULNtaarHpb3qbLHaW57uKsmlrerXrcVqfZaWqxlTca5Xnqvr6df4AbdqVwIECBAgQIAAAQIECLwOAf8x8Tqeg6sgQIAAAQIECBAgQIBABGYArdY/uyyft3l99ulYz/d9rEBcLQnH1dwPAQIECBAgQIAAAQL3KbBrhfrFWuvLtdYcv7p8nrGCcXOZYThV4u7zvXDVBAgQIECAAAECBAg0AYE4rwMBAgQIECBAgAABAgQeV6B+z0rb04TbUn0t7Un7OANw1ZY0rUkz31V+21WJ6xXksk9arPbxce/Y0QgQIECAAAECBAgQeC6BarE6l1srxKWt6retxWqqz1Wb1l6J7qHPs23ds+pyz/XknYcAAQIECBAgQIAAgZsFBOJuprIhAQIECBAgQIAAAQIEHhTov19VkK1Cbwm01fyjtVaF0mrMPMG3X7QQ3G67anma1qe9BWpCbvV9zXftUet4dfw+epQECBAgQIAAAQIECNynQMJoNWZJ0K2P1RZ1tkj9/vJZH1NxrkJ2Na+x2rLWfI7zsxJMK9jeEvY+ZV01AQIECBAgQIAAAQLHCAjEHfMo3QgBAgQIECBAgAABAi8o0H+3qnkPoGXe25amfWmF2ObSg2+ZJ0TXxzpuXxJ4m+G3GcyrEJ4fAgQIECBAgAABAgTuU+Cfl0pufazg2kMhthlky/Y1VjiuLz1Il4DdDNbV5/VZXUOCcJnfp6qrJkCAAAECBAgQIEDgKAGBuKMep5shQIAAAQIECBAgQOCFBPK7VcZUbOtht8/WWrV8ehlrXoG3HpSr+a7taUJtPdyWNqxzrG16i9aazxauL8TktAQIECBAgAABAgQIfKDADKDVerU37S1Pr7U/TavVVIKr9Qq3VQvVLLWeFqzXxm8u21QILkG4zD/w9uxOgAABAgQIECBAgACBDxcQiPtwQ0cgQIAAAQIECBAgQOBtC8wwXK0n6NbH3661frPW+t1lrPUKx1UAro8zNFfrdcyE2jJ/2+rungABAgQIECBAgACB9xXowbmE5hJ6+7oF4b5ca9XyxWXM+hwTgqvjCsS979OwPQECBAgQIECAAAECTyYgEPdktA5MgAABAgQIECBAgMAdCcywWa+wVhXXsjxUla1akWa7qhCXparE1XwG3SoEl9aps51qfZ5KcTVPCK6Pd8TrUgkQIECAAAECBAgQeAUCCa7VmCUV4vr4UIW4HpyrUF2qzmXsx+6V6tLiNd9XZbv6ScW7rL8CJpdAgAABAgQIECBAgMC9CwjE3fsTdP0ECBAgQIAAAQIECDyGwGwzWusfbZZfrLV2S21bn/d9ervU+jzhtxoz79tknnarPVA3g3B+l3uMp+4YBAgQIECAAAECBN6WQKq49fH7tdZcKhz33aWdas2vLbXfD5f9a8xSLVlrnrHCcjVPq9YaKwA3W66+rafhbgkQIECAAAECBAgQeDIB/4nyZLQOTIAAAQIECBAgQIDAHQlUdbe59OptaX3aw2oJsNV3vSJczROMmyG5fF77JkRX503Irs+zb431M1uz3hGvSyVAgAABAgQIECBA4BUIJISWqmwVSEtlt4TVaj1hthlsm+G3GZT7dhOkq2BdLRWey1jzXq0u1eNeAZFLIECAAAECBAgQIEDgBAGBuBOeonsgQIAAAQIECBAgQOBDBXr4LEG1amlaS1qdpsVpKrz1sdqbZqnP63gJt2XsrVdnG9ZrrVjzee7P73Af+qTtT4AAAQIECBAgQODtCsw2pSWRFqazpelsfVrtT+cyW6t+s9batVutoFwt9X3mvZ1q5m/3ybhzAgQIECBAgAABAgQeVcB/pjwqp4MRIECAAAECBAgQIHCnAqn2VmG4zH+z1qrlt5ex5j0gl6BcjbV8fhlrXoG3CsL18U5pXDYBAgQIECBAgAABAgT+q8XprDD31Vrry7XWHOuzLy7f1fzrzZJwXVWkyxwzAQIECBAgQIAAAQIEHkVAIO5RGB2EAAECBAgQIECAAIEXFqjfbaqa2qy0dq0qW8JqCaz1IFzm71shrirDVZW4GmcFuFr3Q4AAAQIECBAgQIAAgXsVSCCuj1XxLVXh+nxXOa5XiKttKwhXLVn7kmBcVafr81Sr65XkerW7ezV13QQIECBAgAABAgQIPJGAQNwTwTosAQIECBAgQIAAAQLPItB/p6k2pVnSprTCbQm4zfmsCjdDcZ+stWqpgFvmtc/Hlypyfax5XxLO6+OzgDgJAQIECBAgQIAAAQIEnkBgtlut9e/a8tfLvI81z/r3Y/ta/2GtVWOf57OMCczVes1rrJ8Z0HuCW3ZIAgQIECBAgAABAgTuVUAg7l6fnOsmQIAAAQIECBAgQKD/PlPzBNwSVKv1GWircNtu6aG52i/huTn20N2c17b5rIJwdU2pXOd3L+8rAQIECBAgQIAAAQL3LjCrsiWk1qu89c96iG0G2ypMl7Bc5lVFrleSq/kM2NW2/2yBuMzv3db1EyBAgAABAgQIECDwiAL+U+YRMR2KAAECBAgQIECAAIFnFcjvMxkTdOshuM/WWtX6tI81r+Xzy1jzHoLL/Fq71d6WNfPats8LIoG4zJ8Vx8kIECBAgAABAgQIECDwBAIJxdWh08p0tjTtn6fNaVqgZn0G32r9q83S26+mPWuF4BKEy/wJbtUhCRAgQIAAAQIECBC4VwGBuHt9cq6bAAECBAgQIECAwNsWmGG4Wq/g21x+u9b6zVqrj7+7rPdx11r1bQu7ewIECBAgQIAAAQIECDyOQNqb9spuu6Dbn9Zaf15r/cdlrPUvN0tCcBW8E4h7nGfkKAQIECBAgAABAgSOEhCIO+pxuhkCBAgQIECAAAECdycwg22z0lqqrv18rdUrttV6Pst81wp1VxkuFeL6mFanve3p3WG6YAIECBAgQIAAAQIECLxCgQTi+litUGtJW9SaP1Qh7uu1VkJ0qTb3t7VWrzzX12teYblUq8u8eGbr11dI5pIIECBAgAABAgQIEPgQAYG4D9GzLwECBAgQIECAAAECHyKQlqK9tWgPpFVILZXbapxtTWu9Lx+vteYyQ3K9nWp9l/WE6uqcmX/IvdmXAAECBAgQIECAAAECBP6vQA+gJRT3w1rr+8uS+WyjWi1SE5zrY23/42XJ/LvLsWrMvLapYFyWWs/19HCe50SAAAECBAgQIECAwGECAnGHPVC3Q4AAAQIECBAgQOCOBOr3kaoAl0BczSvQViG3CqrVWOs9uJYA264a3AzNZX0G52bQrrZL9bleie6OKF0qAQIECBAgQIAAAQIEXrXArMpWIbUZWEswro81n+sVpOvBt5r3FqyZ13a1b32fY/S2rZm/ajgXR4AAAQIECBAgQIDA+wsIxL2/mT0IECBAgAABAgQIEHgcgQrAJRCXeQXdfn1ZMv90rZX2pn1en33evttVectnfUxb1rRjzbnn+uPcpaMQIECAAAECBAgQIECAQAkkFFfzamWaNqYZq/1pfd7boO7mVUkuS9qufrHWquXPl7Hmacfat61zJQiXuadDgAABAgQIECBAgMBhAgJxhz1Qt0OAAAECBAgQIEDgjgQSROsBtQTfetDtt2ut36y1fncZa72WWu/j7ni9+lzmaY3TKwPstrsjSpdKgAABAgQIECBAgACBIwV2v7/1anDVVrXW/22t9e9jzHZftwpyCcElkFfrfggQIECAAAECBAgQOExAIO6wB+p2CBAgQIAAAQIECDyzwK7t6S6YlgptFX6bVduqhWk+S3W4XiUuIbkaZ4W4/l2v9DavK4G3GvMfKn3s32f+zJROR4AAAQIECBAgQIAAAQJDYPf7W1WFS2W4zGd1uKoU1yvJVXCu1qtV61xmZboKy/UKdpl7OAQIECBAgAABAgQI3ImAQNydPCiXSYAAAQIECBAgQOCVCqS6W41ZKtyWkFvGj9dav1xr9fGjy2c1Zl7ff3LZro/VPrWW+qyWrPdxV+WtB92KMIG4ml8LxGW7V0rusggQIECAAAECBAgQIPBmBNJmtf/+9sNa6/vLknmvGpf5d5fgXI2Z933nMfJdjbvg3JtBd6MECBAgQIAAAQIE7l1AIO7en6DrJ0CAAAECBAgQIPCyArPaW61X8G0uqfhWFd4y74G3zBOOm2Mdrwfnepgu312r8pbfe/rvP/0/VSK42+5ldZ2dAAECBAgQIECAAAECBObvbxVW+3GE1ircluBb5hVs6yG3mveqcakyl89SRa7W6xh931r3Q4AAAQIECBAgQIDAnQgIxN3Jg3KZBAgQIECAAAECBF6pQFWAq3BaH3sVt8x/s9aaSwXjqsJbb5Oalqq9tWqvPter0M2qdCHaBdt2v/vkP1U6rd+RXumL5rIIECBAgAABAgQIEHjTAv33t97O9J+X9qbV9rSCcjVmSWiuh+e+XmtVBbkaM/9qrTWXtGLt45t+AG6eAAECBAgQIECAwD0J+M+ee3parpUAAQIECBAgQIDA6xNIJbhUbKv1CrilElzGP6y1fr/W+uNlrPXPLtvVmGXX9vT13bUrIkCAAAECBAgQIECAAIHXLlDBuQrH9fHLtdYXa60+/mmt9ee1Vh8rNFcV4/r42u/X9REgQIAAAQIECBAgcBEQiPMqECBAgAABAgQIECBQvxf8bK3Vw2jXqrLNFqkJxH3c2qSmKlyNVQGuxl2FuPouFeIyv9b21FMiQIAAAQIECBAgQIAAAQLvI9ArydW8lgq4zWVXIa7CcFmqhWrNE67LsXrYLlXpcs6qaFdLVbDbVSd/n/uwLQECBAgQIECAAAEC7ykgEPeeYDYnQIAAAQIECBAgcKBAhd8qENdDcFXxbS4VestSQbi+nkBcD8b16nGpFNerx/V9Mu+BuKL2O8uBL5xbIkCAAAECBAgQIECAwDMIVBhtLrtWqBV460uF33br1Xr1h7VWH7+/fJaxvk9grgfynuF2nYIAAQIECBAgQIAAgQj4zyXvAgECBAgQIECAAAECs+pbraeyW6/2VqG2uSQUV9tlXvv/4rJkngBdH7NNjRW+q7F+8nuK31e8mwQIECBAgAABAgQIECDwUwV6hbbMbwm1VbitgnMViuvjrWG6VIvr40+9B/sRIECAAAECBAgQIPATBPwH009AswsBAgQIECBAgACBwwR6IC3BtATfPmshuN+utfpSbVB7YK4CcbVe1eZScS7zHrqrSnS13ivTZfvQ+l3lsJfM7RAgQIAAAQIECBAgQOCZBdKqNO1L6/S3tj3dhd9ubbf6t0sVuT4+8607HQECBAgQIECAAIG3LeA/md7283f3BAgQIECAAAECBEqgtzbNvMJutVQALvM/rrX+sNb6H5ex1hOI6xXlqBIgQIAAAQIECBAgQIAAgXsW+G6tVUsF4zL/cq31xVqrj39aa/15rdXHapvaW6vW3A8BAgQIECBAgAABAs8oIBD3jNhORYAAAQIECBAgQOAJBerv9lnqNDVPFbZ3jWl1WmNaml6rEFfhuN+1sNyuFeoT3qZDEyBAgAABAgQIECBAgACBJxeoEFu1Tu3jrBD39Vqrlq/GUvvVUkG6zNM+9R+XKnWpVDfHVLV78ht0AgIECBAgQIAAAQInCwjEnfx03RsBAgQIECBAgMBbEqiWo/X3+7QorXmqvSXolvU+VovUXdvTXeW3Csn9eq1VbVRrrPW0WO3jW3J3rwQIECBAgAABAgQIECBwnsCPa63Z+jTV4no71W/XWrV8cxlrPrdLMG4Xsks1uYyRFIw7751yRwQIECBAgAABAs8oIBD3jNhORYAAAQIECBAgQOAJBf71EobrY7UxreBalqzPscJv9VnantZYAbe59Epymdf5qgJdr0L3hLfp0AQIECBAgAABAgQIECBA4MkFeuW2zHsb1ArMJcQ2K8ntQnLXPqvwXL6reQ/CCcU9+WN2AgIECBAgQIAAgVMFBOJOfbLuiwABAgQIECBA4K0JJJhWY+afr7VqqTanme/GHpzLPMfpY4JvfZyV6WrdDwECBAgQIECAAAECBAgQuGeBf661slQwreZpd1pjn892qNVatSrG9XG2Va313nI18zJLEE4g7p7fINdOgAABAgQIECDwogICcS/K7+QECBAgQIAAAQIEHk0gIbVftIptv19r/W6t9YfLmPU5phVqHx/twhyIAAECBAgQIECAAAECBAi8IYGE2/r4p7XWn9da/3EZs/7FZT3jDMMJxb2hF8etEiBAgAABAgQIPJ6AQNzjWToSAQIECBAgQIAAgQ8VqL+fZ6lj1bxXaKvqa7sWpRWGm+1NKxg3K8PtKsXVZ9UyNUvapn7ovdifAAECBAgQIECAAAECBAi8RYFde9Rdhbgv11r5PPNZbS7rNf5trZX1qlhXYblUrxOce4tvmnsmQIAAAQIECBC4KiAQ5+UgQIAAAQIECBAg8HoEZvvR+vt6Bd0q3JbAW80/Xmv98srYv/v1WmvXDrU+70sday6vR8WVECBAgAABAgQIECBAgACB+xH4fq313VqrjxWSqzaqPSxXLVXn8sNaay6746Vta41p53o/Qq6UAAECBAgQIECAwBMLCMQ9MbDDEyBAgAABAgQIEHgPgar+lipwGSvgVktVcMuYMFtanCb4Nqu89ZBbgnIJ0vXgXFWYq6Bd2q3W6IcAAQIECBAgQIAAAQIECBB4f4EfL9Xc+lghtwq29THhuBr/egnL1Tjnu+BcrxyX+ftfqT0IECBAgAABAgQIHCogEHfog3VbBAgQIECAAAECdymQdqhpk1pBtV34rdqczqVXfEtQrh+vjlXrPfRWn+XzCuD1MN5dArpoAgQIECBAgAABAgQIECDwwgKp3pbKbbVeobWMCbDtKr9V+O3rS+W4jF+stWr582WsebVPncG7F75tpydAgAABAgQIECDwegQE4l7Ps3AlBAgQIECAAAECBBJQS2it1j/fLH9Ya/1+rfXHy1jrn621KghXY5adaP0OUEvas/qdwHtHgAABAgQIECBAgAABAgSeX6ACbbVU1bjMK+z25SX4lvHf11r/ttbqY9qqZv9a90OAAAECBAgQIECAwEXAf355FQgQIECAAAECBAg8vkD+np1xVn7LeqqzJQj30VqrL9XedFf5bVch7ldrrVrSPrXmu58E4vr4+AKOSIAAAQIECBAgQIAAAQIECDwkUFXe5pL2qKkOV+u7CnHfXVqw1phlV4Uu1epqTMW6//RYCBAgQIAAAQIECJwuIBB3+hN2fwQIECBAgAABAs8tMANndf4KtlXQLWPNP76s97Hmc/nk8lnG+j4tUSv8lvk8Tp1r9zODcH4neO43xPkIECBAgAABAgQIECBAgMC+jepf11pz+ebSQjVhuRq/vWxXY+bVgrWWqhaXMZXn+hh7wThvIQECBAgQIECAwLEC/vPr2EfrxggQIECAAAECBF5IYLYjrdakFWZLBbfMU/mth9t2Vd6qfWqqxmVeYbcZqKvvstT2Nb/2MyvYvRCV0xIgQIAAAQIECBAgQIAAgTcrkIptfZytUCvINqvBVditQnEzKJdwXH1e8xp3leR6EE4o7s2+fm6cAAECBAgQIHC2gEDc2c/X3REgQIAAAQIECDy/QAXgakkwruafXSq51Zhl1/a0wnFzqfaqfanjpcVqb7la29R3fXzo7v0u8PzvhjMSIECAAAECBAgQIECAAIEIVBitlgrEZV6tTdP6NPNar6Xaq2b+1Vqr2qrW2Odfts/q8wrFzaXOnyCcQJz3kQABAgQIECBA4EgB/wl25GN1UwQIECBAgAABAi8okEBcgmm1/tvN8oe11u/XWn+8jLX++WZ5wVtxagIECBAgQIAAAQIECBAgQOAVCnyx1qrwWx//tNaaS8JytW0CdDMMJxT3Ch+wSyJAgAABAgQIEPgwAYG4D/OzNwECBAgQIECAwNsRSPW1XoGt5qnWlnnalWas1qWpCleBt4cqxO3aqL4dYXdKgAABAgQIECBAgAABAgQI3CJQLVNrqZBb5rM6XK3nuz7OanO98lz/rgfnUsHulmuzDQECBAgQIECAAIEXFxCIe/FH4AIIECBAgAABAgTuRKCCbXP55Vrr47VWHz9Za9VSn2f+q7XWXKo16gzAZZ8+3gmPyyRAgAABAgQIECBAgAABAgSeSeCva625fHtpj9rH3Wffr7Xm8t3lsz6mnWtautbohwABAgQIECBAgMBdCAjE3cVjcpEECBAgQIAAAQKvQGAG32p9V9Gtgm5zqcBcD83N9Rx7VperdT8ECBAgQIAAAQIECBAgQIAAgS7ww1rrx7VWHyvkVut9rNBchdz6+M0lODfHXkWuvvvHWqtCcH30FAgQIECAAAECBAjchYBA3F08JhdJgAABAgQIECDwCgR2Vd5+s9a6tvz28l2Naat6bUy71RpnS9ZXcOsugQABAgQIECBAgAABAgQIEHhFAhVSq/amNfZ5fZalPt9Vg0tr1Roz/2KtNZfd8V8RgUshQIAAAQIECBAgcF1AIM7bQYAAAQIECBAgQOA2gc8uld/6+Ie11u/XWn3cfVZ/767lZ5fR38NvM7cVAQIECBAgQIAAAQIECBAg8NMFqopcryRX8z+ttf5jjP++1qrl3y5jzROs+1ub//QrsScBAgQIECBAgACBZxTwH3HPiO1UBAgQIECAAAECLy4wQ2kVUEtVtj5WJbdfXJbMd+1Rr1WH+3ytVZXhaqxtEojr44tjuAACBAgQIECAAAECBAgQIEDgaIEKs83lq0tluF4pblaH+/Ol/Wq1YO3LLiRXbVXncjSqmyNAgAABAgQIEHj9AgJxr/8ZuUICBAgQIECAAIHHE5jtSGv9o83yyVprLruWqZ+utRKU2wXm8tkMwvl7+OM9U0ciQIAAAQIECBAgQIAAAQIE9gJpe9pbqX671vrmsmT+l7VWLV9fxpr/dbNUC9bvLkvmu3N4HgQIECBAgAABAgReVMB/xL0ov5MTIECAAAECBAg8s0BVe5tLBd1m+K0qu1Vr1BqzfDy2q/VafrkZ52d1m/m7t7+DP/NDdzoCBAgQIECAAAECBAgQIPBGBapy2z8uFdwyVpAtS1V/6yG3CsEl8FahuArOVUiuxoTm5pi2rFWJLvM3yu22CRAgQIAAAQIEXouA/4x7LU/CdRAgQIAAAQIECDyHQLVBrYpwfawqb7VUAC7z36+1avnDZaz5LvxWFeZ6wK6v93nuzd+/n+MpOwcBAgQIECBAgAABAgQIECBQAv95WSoYl3mvFtdboM7WqtVSNUvarFZr1Wqnmharaa06A3b0CRAgQIAAAQIECLyogP+Qe1F+JydAgAABAgQIEHhmgarcVkuF4jL/zVqrlt9expr/r7XW/1xr/e/LWOtprZr9a90PAQIECBAgQIAAAQIECBAgQODeBXbBuT9dwm99/Le11r+vtfqYqnJ9vHcP10+AAAECBAgQIHDnAgJxd/4AXT4BAgQIECBAgMB/tSJNNbY+znmtV2vUtD7N2KvDpUrcrkJcVZWbC34CBAgQIECAAAECBAgQIECAwL0LJBDXx6oKV+1Sq0pcjbU+q8NVpbgKwn07xqo8VxXnegW6atk6l3t3c/0ECBAgQIAAAQKvVEAg7pU+GJdFgAABAgQIECDwToH+d9lUe5tjKsFl/NVaqy+/voTk8lkF5mpewbjP21Lru9ao77xIGxAgQIAAAQIECBAgQIAAAQIEXrlABeHqpwfiKuTWl2/WWn9Za9VYAbma15Jt6vPMv1trVRvVGjP/ca31w1qrxiyvnMXlESBAgAABAgQI3KuAQNy9PjnXTYAAAQIECBB42wL977E1rxBbhdtqyTzhth52q2pwc+khugTnat/sn/nPLpXo+vi2n4K7J0CAAAECBAgQIECAAAECBE4R6KG4uqcKtFWALWPNe8AtQbeE5HpgLmG5PmbftFatdT8ECBAgQIAAAQIEnkTg/7D3JkquJEeWpQrJYu77nqzqqZb5/0+aqSJZzP3ly5WZXIo9cpt+2Zc6ighEBBaH+4GIiao5fDE7jvcCUL+miiDuLFg5KQQgAAEIQAACEIDAmQn4e6yts7m90bK6KbNbb3dlfnMWOJVGlZ9W11KTIM7+mafJ6SEAAQhAAAIQgAAEIAABCEAAAhCAwMUIWBSnC7rcqcqc2s8SqPYtesuscSqlqpYlVifh3MUmxoUgAAEIQAACEIAABPZFAEHcvu43s4UABCAAAQhAAAJbINDFcOq/XVVvNftmValpu30J5uSnRei2hU8Fc4AABCAAAQhAAAIQgAAEIAABCEDgGgQkhOvti6r6sqrSfltV31RV2muMl2tCAAIQgAAEIAABCOyAAIK4HdxkpggBCEAAAhCAAARuhIAyr/X2yyVTFZk5RQAAIABJREFUm7K1pe/Mbc7i5sxwsm5TdjiXS9V79i2IS3sjyBgmBCAAAQhAAAIQgAAEIAABCEAAAhC4KoEfq0pNJVPt9+xwyhQ3Cef+UlVuyjgn3xnp0mbmuqtOlotDAAIQgAAEIAABCNwGAQRxt3GfGCUEIAABCEAAAhDYAwGXK03x24tV9cLS7MuqvbRY+RK3vbKUR5VV/+Vo2lf9tPLVuhCO78h7+LQxRwhAAAIQgAAEIAABCEAAAhCAAAROQeDnqvqpqtK6jOp9Vsep/THsn6qqN48TYdwp7hjngAAEIAABCEAAAjsgwMO+HdxkpggBCEAAAhCAAARuhMCvq0pN2d/sS9xmgVv6zu5mIZzFbRa9qa9zSEznc6Wf24Snl2G9EWQMEwIQgAAEIAABCEAAAhCAAAQgAAEIXJXAn5fMbmktjkuhnDPIydpX1jiVUM3sccoyJ4Gcs83JTyEcorir3m4uDgEIQAACEIAABG6DAIK427hPjBICEIAABCAAAQjsgUDPACcBW5ZATf/NqnLT9i5+U9+Z5lRq1W3aZrZ8N97Dp4w5QgACEIAABCAAAQhAAAIQgAAEIHBKAiptqva3xbrUqcqfqgyqWwrdLHhTKdVnrVkcl0I5jddCOARxp7x7nAsCEIAABCAAAQhslAAP/TZ6Y5kWBCAAAQhAAAIQuEECvaSp+u9U1dvNatu7yzZbCd6y1Kr6vCAAAQhAAAIQgAAEIAABCEAAAhCAAATWQaCXR1X/s6r6vFmJ5J5XVdouhkMUt457yiggAAEIQAACEIDAagkgiFvtrWFgEIAABCAAAQhAYBME9H1T4rRfRJY29VUWVQI2NfsSwKksatq7MsTpPWWJk80scL7WJgAyCQhAAAIQgAAEIAABCEAAAhCAAAQgsAECf6oqlVJNq+xwEr59tWSJk6/McG4uqZrlWO0r85yz0dmmcE4+wrkNfHCYAgQgAAEIQAACEHgMAQRxj6HGMRCAAAQgAAEIQAAC9xHI75kqX9qbyqO+tDT7EsOpvbrY7uf72sf7yUoE19t9Y+R9CEAAAhCAAAQgAAEIQAACEIAABCAAgcsQSFGbyqmq7/KoFr7J/lBVKq/6/WLdd5lVl16VsC7FdfIlgFPpVjX7l5kdV4EABCAAAQhAAAIQWBUBBHGruh0MBgIQgAAEIAABCGyCQH7HlG/hm6zFb69VVW8StmmbxW7yX1iajpOfVr77EsPpWmr2NwGTSUAAAhCAAAQgAAEIQAACEIAABCAAgQ0QyIxu9iVyU+lUW5dV7duUMe6bpdlPgZxFcsoUJzFc2g2gYwoQgAAEIAABCEAAAg8lgCDuocTYHwIQgAAEIAABCEDgPgL+jmlrgVvat6pK7e3FyrdA7vXwVQrVpVVle9/vaUwWxNm/b5y8DwEIQAACEIAABCAAAQhAAAIQgAAEIHAZAs7cltnblClOTQI5+8oc56asb/JVUvXLpdl3djkJ5OxbaJelVC8zO64CAQhAAAIQgAAEILAqAgjiVnU7GAwEIAABCEAAAhC4eQJdDKf+G1Ulkdubi1X//ap6r1nt09vNA2ECEIAABCAAAQhAAAIQgAAEIAABCEAAAkcTSDGbBW6fVNWnVSVr/+uqel5Vzxarvva3uM7+0RdmRwhAAAIQgAAEIACB7RBAELede8lMIAABCEAAAhCAwDkJOPtaCt6Une1fWga37NufyqNmZjj7r1SVmjLJ2T/nnDg3BCAAAQhAAAIQgAAEIAABCEAAAhCAwLoIZLlT+WrKCtezxCkzXG/KKKf282Ll9wx06v+vZcqybuuiwGggAAEIQAACEIAABJ5EAEHck/BxMAQgAAEIQAACENgNgV8sJUll7b9UVS9WVbfali1Fbha7TSK56Vy7AcxEIQABCEAAAhCAAAQgAAEIQAACEIAABCpLq9r/ZhG/2UoI98PSvg//j1Xl9uPi/xTb7EsE53PbBz0EIAABCEAAAhCAwIYIIIjb0M1kKhCAAAQgAAEIQOCMBH65COHSStyWwjb1p/byIprr1gI4C+p+vWScS3vGKXFqCEAAAhCAAAQgAAEIQAACEIAABCAAgZURsEDNmdskXDskdJPALdt3VSWBnK18iefUt5WfWeh0fvV5QQACEIAABCAAAQhsiACCuA3dTKYCAQhAAAIQgAAEzkhAQjiVSJW1/1ZV9fZGVb25NPs9Y5z6OpebS6v63MpAZ/+MU+LUEIAABCAAAQhAAAIQgAAEIAABCEAAAisj0MuZangqc/rnxcp3X9tUFlVW7XlVKYucmv1nVaWmkqv2/7qI4CSEs78yDAwHAhCAAAQgAAEIQOApBBDEPYUex0IAAhCAAAQgAIH9EOjiNfXfW9r74b9TVe9WVVplfFN7YbHyeUEAAhCAAAQgAAEIQAACEIAABCAAAQhA4LEEUsxmUVsK3yyA+6yqetP+ahLW2X/sODgOAhCAAAQgAAEIQGCFBBDErfCmMCQIQAACEIAABCBwQQLKxtbbJH6TmK23KUOcs8PJOkOcMsD1dsEpcikIQAACEIAABCAAAQhAAAIQgAAEIACBjRHIsqfy1VQWVdnh0koY15uyyqn9vFj5Fsc5A53slK3O2zaGk+lAAAIQgAAEIACBbRFAELet+8lsIAABCEAAAhCAwEMJZOlSl0J9qapU1lTW/stV1dtrVfVqVcm6qd/bdI2HjpP9IQABCEAAAhCAAAQgAAEIQAACEIAABCBgAn+rqt5+qKofq0rWzeI4l1KV/WM07a/+T7HNvsRvarqOra+PMI7PIgQgAAEIQAACEFgxAQRxK745DA0CEIAABCAAAQhcgIDLmSqDm/0UuHWx2+shgkvhnAR0FtF1qwx0EtulvcDUuAQEIAABCEAAAhCAAAQgAAEIQAACEIDARgmkUM2+s74p85uzv1kYZ6Gc7HdV9X1Y+RLOabutfGehS+FdCuEQxW30w8W0IAABCEAAAhC4fQII4m7/HjIDCEAAAhCAAAQg8BQCEq+pFKoFbfLfriqXQ7WfJVBdFjUzv8mXqM42S6TqO6eaBHH2nzJmjoUABCAAAQhAAAIQgAAEIAABCEAAAhDYN4GpnOlfq6q3LI1qkdzzpbSqssXZf1ZVaiqvat+lWNOKel5733eB2UMAAhCAAAQgAIGVEkAQt9Ibw7AgAAEIQAACEIDAhQioDKoyvaV9v6req6q07yxCubTTEBG/XejGcRkIQAACEIAABCAAAQhAAAIQgAAEIACBewlIzCaRXNoUvlkA91lV9daPU7+L4cgSd+8tYAcIQAACEIAABCBweQII4i7PnCtCAAIQgAAEIACBcxPQdzyVKFW2trRTBrcuhlNf2eF6lrg3qkrlUpUdTlb96WVBXNpzz5fzQwACEIAABCAAAQhAAAIQgAAEIAABCEBgIuCyp5nlTWVRlR0urYVxaZVdLpsyzP0l2p8Xv2erQyTHZxECEIAABCAAAQhcmQCCuCvfAC4PAQhAAAIQgAAETkggv9up9GlvPRvcJIbTtteWJuHbq4sv+0pr09C7EI7vmye8wZwKAhCAAAQgAAEIQAACEIAABCAAAQhA4EEE/lZVvf1QVT9Wlazbd4tATiI5N+3j9sfFl+1NAjhfw/6DBsnOEIAABCAAAQhAAAKnJcADytPy5GwQgAAEIAABCEDgWgTye518id8sYLMvgZubM75JANeFcS8u22z1vsV12iZf9tDLY+G75rU+DVwXAhCAAAQgAAEIQAACEIAABCAAAQhAQAQsUJO1r6xvyvbmpr6Ebxa62bdI7pCVcE7vZRY6CePU5wUBCEAAAhCAAAQgcEUCPKS8InwuDQEIQAACEIAABE5IoIvQuvBN/XdaU1lUZ41LUZxKraq5xKr7WYJV/l0vvmee8OZyKghAAAIQgAAEIAABCEAAAhCAAAQgAIFHEejlTHWSvw5NpVBVAtVN/a+X9myxz6uql1bVezqfS7Laf9RgOQgCEIAABCAAAQhA4DQEeFB5Go6cBQIQgAAEIAABCFyTQBfDqS+x21vNflhVH1RV2p4hTn1eEIAABCAAAQhAAAIQgAAEIAABCEAAAhDYE4HMIGf/i6r6sqrSflZVvVlgJxGd/T2xY64QgAAEIAABCEBgdQQQxK3uljAgCEAAAhCAAAQg8E8Eutgts7VlJjdlc8umkqhvVpWsfYnklCXu3UUoJ9/lT9NyCyAAAQhAAAIQgAAEIAABCEAAAhCAAAQgsCcCFsGlVUY4NWWKs98zxKmfJVjtTyI5lVPtwrs9MWauEIAABCAAAQhA4GIEEMRdDDUXggAEIAABCEAAAg8moO9q2XSCF4eW5U5dAvW1qupNZVMljnM5VdlfL0K6tA8eKAdAAAIQgAAEIAABCEAAAhCAAAQgAAEIQOCGCfTSqup/P7Tvqurb1n6sKrUfFiv/56r6qVmXVZWVOE6WFwQgAAEIQAACEIDAGQggiDsDVE4JAQhAAAIQgAAETkRA39V+EaI4+a9U1autpcDNvvaTOE7WrZdH1fu/rCpnmrN/ouFzGghAAAIQgAAEIAABCEAAAhCAAAQgAAEI3AyBFMVp0BK0dVGbxG5/XJr9LpJTfxLTOWtc2puBw0AhAAEIQAACEIDALRFAEHdLd4uxQgACEIAABCCwNwISwFkQZ99lUGXdXAo1rTLJSQCX1iVVJYCz38+vPi8IQAACEIAABCAAAQhAAAIQgAAEIAABCOyRgEVxmruEa39ZrH31/xxNfZVUfbZY+VliNX0fm3aPjJkzBCAAAQhAAAIQODsBBHFnR8wFIAABCEAAAhCAwKMJWASnzG32362qd6rqvcWq/0FVvV9VHy5WfZVAVXsh/EcPhAMhAAEIQAACEIAABCAAAQhAAAIQgAAEIACBkmBOTSVP7X9RVV9W1X32T1WlJkGdfZBCAAIQgAAEIAABCJyBAIK4M0DllBCAAAQgAAEIQOAOAv7+JZu+s7a5fKlsF7Sp/9aSGS6tMsNldjj5zgCXlhsDAQhAAAIQgAAErkEgS0/1MlR+iKhx3bef9/Exae86frpmnusYX+fw97f8DtfHfOhaukYed2gux96fidWxxz51v/499iHn69+Fp/s/nS/Z5/X7vtM9OnQ+Z0q+73y+d4e+x/d72+/zdO/7uXLcztj8FM4PuSfsCwEIQAACEIDAwwhM30WfV5VazwznbHHerlKrLsNq3xnoZN0Ofcd82EjZGwIQgAAEIAABCOyYAIK4Hd98pg4BCEAAAhCAwEUJ5PeuLFPqB129vKn6Lw/t9ap6bWndV9/bUlinDHPq84IABCAAAQhAAALXINAzaGQ2jXygeGh7f+io/Xrr15j6h7YdGp/HY6vvbf17XB6b4+9z6YIn9f+7zUP9Y1+HRIHHHv/Y/Y4Vpk3n7wI0nWu6t9OxmTFZ51F/ek336K7z+bx3nW+6d942zWlidNe2KSt0ntf+Y+8Zx0EAAhCAAAQgcFoCk1jt+6rq7buqcvt28X+sqh9ak0BO4jgL5GT9HTO/j552FpwNAhCAAAQgAAEIbJwAgriN32CmBwEIQAACEIDAKgjkdy4/pPODLz/QezWEbhK8qf/GInCz0E39SSinbd5u3+dNuwoYDAICEIAABCAAgd0RmARs3jY97Mv9J7GahGO93SWSm86XDxenYyex2iTKmvab5pRCOvuew1+X+cge+8prePzHHvuU/fI77EOFWnmsvxNP92EanxZ3eJGH7CEB27HCOZ/Li0gOnW+ab9/m/iTG6wLKSejW56b+dI2n3DeOhQAEIAABCEDgtAR6VmBnfft5yQAnK/GbxG2y9i2Ms5Vgbtrm75hpTzsDzgYBCEAAAhCAAAQ2TgBB3MZvMNODAAQgAAEIQGAVBHrZJD/ES6sSqL25FGqWQ3UZ1ReipKrKombJVfWnrBWrgMEgIAABCEAAAhDYHYF8kGcRWIrQUlR2yE8BnYRjveV5pweIPn4SsOm9fvwkupu+w037HSumy/JYmo/6x7485pzXscc+Zb8UnNk/9ny5UMOCr+lzMJ1v+r477Tfdo0Pn0zmzTfv17G2ZUc7z6SK8Q4K5Lor0fjk3+zmPuzLiHcue/SAAAQhAAAIQOD0Bi+J0Zn+X83dUfa/709C+WUqrusSq7LOlfRW+F0zoe6X908+AM0IAAhCAAAQgAIENE0AQt+Gby9QgAAEIQAACEFgFgS6GU3/KAvFeVam9v1j76n+wbJefmTF8nlVMlEFAAAIQgAAEIACBAwTyQV4+3JuEclPmty5w0wPG3nq2tUNCtUPCt8zS5vHmNvmZTcy+H3r2Y/rcLHBKEdWfl3mkPfZDNM3v2GOfst+xgrPpGhOD6X5Mx2pRiMRiaaf9pnt06HxeaCKrdteYp3n7u3if15SpeRISepuv7/mpz3f+p3xKORYCEIAABCCwDgLTd2CJ3yx8s/2sqnpLYZ39dcyKUUAAAhCAAAQgAIEbIYAg7kZuFMOEAAQgAAEIQOAmCGSZJPvOOuGHd+oru1tmeNN7ygJ3V4Y4v0+2iJv4KDBICEAAAhCAwIMJZNkl+y4nqf6xzcdoAD4mfW/Lc0/vT9ebxuNju83juzisZzebsp3ltl4e9FCGuPvOc9d1U2CWGePyQeaxGeKmbHQ905j6U4a4Y2J1ySPZHnvssftNH+KeIU3zOPZ1bMnZaXw9G7L6h8bX79O0X88Op/70msRtPTPcQzLETWVjPRbPUf28hueTC23SzzKszhKd1vdoWqjj/TT3KcP09L72vatM7KEx5LmO/cywHwQgAAEIQOCWCUyLP1QeVVni0koY11uWXlU5VvWn78DTd/FbZsbYIQABCEAAAhCAwMkIHBMAO9nFOBEEIAABCEAAAhDYOIF8QOgHVy9XVW8vxTb7r1WV2uuLnfp6byrBtHGsTA8CEIAABCCwCwIWOaVg7VCZzywzeaj06CRem0qJ5nV9zKGyon08h0RzPs+hcWb508nvx3c2Uza4FIl1Ad1d/Ulcdojp9D3s0D3qY+5iI53rrlJYU8wuy3LlGH0t/0O579iH7pf/AKeyn8f+A+3HapzTfZvG5+/WmZVtuu4kPJz2OzaT3KEyp5OwLffNhTJ9e39vygbXy8tqn+kz1D+Tk+iwC+ay38c2lYTtArcu1vM9ybHclRHv2M8L+0EAAhCAAARuncD0XfiHqvqxqmTdLI6TUM5N732/NPsSxfUmRv07+a1zY/wQgAAEIAABCEDgJAQQxJ0EIyeBAAQgAAEIQAAC/5uAH6ylfaOqepPY7dUQvsmXMM7iOPtpX1zenx5ggR8CEIAABCAAgdsnMD0wm8p4Tpkmpv26CMxZzzKzRJarTGFXF5xNwi1tS+HaoaxlKXjrIrGpP2WwOyS80zjvOscx50rh4OTnHKcMWhOD6cFkFxVpn0l4p+09k5fP122f37HHPmS//i+rZ0R+SGyxZy1LQVze42l8kwBt+lc/idIO7dfFX9N+03z7tvsytE1Z1pLFJB6bxINTJroU03XRoIVqssecL49PwWAX3WnsU4a9Q2Pp4sPb/9+aGUAAAhCAAASOIzAtePlTE7Wpb2GchXKyz5f2dfgporOwbvr+etzo2AsCEIAABCAAAQhsnMBDglYbR8H0IAABCEAAAhCAwJMJ6MGQS6PavltV71SVrJsEcm8uQjlZtemhkrb18lB+QDg9KH3yBDgBBCAAAQhAAAJXI3BI6Kaymr20pst4WtyW79vv2eD0sMznSpulQu1PpTx1rT6Wu0R8WWp0Kt0q0M54lnba1vedBHL9xj303IfGkGPPa/i72KG5HfNBOjSPjNdZNObz3cXK3xO976FjH7LfNI/8HvrQ2OIxYr9pfP24Q9edxGeH5tCFbffNdfoefmhcD9nexZKHRHhTyV6Lzfy7of928PYpc9x0vuk3Sc+6p+P0W+eFsPIPjaWf85h/G+wDAQhAAAIQ2AKB6XvbVPbUIrm0X1bVF1WVNjPIOavclG15C+yYAwQgAAEIQAACEHgygYcGrZ58QU4AAQhAAAIQgAAENkxAD4L6g6EPq+qjqkorgdzbi1DOdso4smFUTA0CEIAABCAAgUYgBWTOyPbnqlKTEC39LoCb9puEbt5PD9vs+6FciuzymnntPpapBGsX6al/idexgqmnjOWQWK+fcxrLmo59yviewu/YY9c+vmPn8ZT9JgaZ8c3Z2KYFORKr5SId+Ra/ZbnTqWysj/Vvmjw2BXTKXu0M1vbvGkue7ylcOBYCEIAABCCwRQLT74BPqurTqpK1/1VVPVtEcrLqZ5Zn+1tkxJwgAAEIQAACEIDAgwkgiHswMg6AAAQgAAEIQGBnBFKoluWCnH0hMx5MJU4zO5x9ZYh7fckMJ6v+lBliZ6iZLgQgAAEIQOCsBKYMDVliqJef7KUwM5tXP+5Q2c1etnQqm+TzdgFbZnTL7Gw9O5z6h7LIdcHaKTLEeSwumepr+AHcVF71rDc2Tn6JDLpd2HZobsdmQpuOv8SxT7nGJe7n2sd3DQaHMrpZ2JYZ2jLTtPz8HZOlYvs5D2WI6+VlnSEuFwPdlSHOAj2df1oIlL+FprK3Hv+UnXAq6Xoo614vHav72LMKXuLecg0IQAACEIBAEpgyRUvspqYMcWrypzKqhxa8eAGNF6v4OyzkIQABCEAAAhCAwG4IIIjbza1mohCAAAQgAAEIPJBAfk/KbAz2X66qqb1SVWp6T9biN1n7ry7veV/ZfGjjBzMPHDK7QwACEIAABCBwB4FJjDZlVJgyq03lR6fsaDqfj0/fIrEUi/Vrp7Aszz0dOz0065klDpUzzfNZ1Oax3iVqy/PnHPM6YjxxudQHM7+/nSPmlQ8S73uo2MeytmOfMr5L3M+1j+8aDJzdLUuYTiI5Z49Lm4KyLiDLcqpT1rguIlN/Es7lWPrvpxTtTfPo29TPYzwXjyXLyk6Z8/oce2a8zJjXBXqXuLdcAwIQgAAEIJAEpu/tKo/qsqiybt9VlZr6sj9W1R+XZv+nqvq5qtL6evd9h+XOQAACEIAABCAAgc0QOEdwcDNwmAgEIAABCEAAArsl0B/AZfkf+xa4pdDttapyk+hNvoRxyhyX4jmXVlV5Ifmyel0iq8lubyoThwAEIACB3RM4JBDrQrLMgJaZFabMbM640EVmud1Z2Vxu1Ofs58tscul3oVwK+5yZbhLT9Qx3dwnw+jmTVc8A1wVw03i8j9+75IfvErGuYx8kTmNZ07FPGd8l7unax3dpBinysiDs0LYUuck/lDEthWUptEuBWu7j86TYLoVwk9iuvz8J3bqoTce4fGuWf52EblOp1kPZ9LqQbzrfJe4r14AABCAAAQgkgWnhjkVusha6yf6wNPsWx1kgJ/v9so/e0/7qP2RxBncHAhCAAAQgAAEIbILAJYKEmwDFJCAAAQhAAAIQ2BWBLkyzcM1CNtl3h+byp5kVLh+6uMzqlHnBgPl+tquPGpOFAAQgAIELEpiyqmUpUvsuO2Q7lRm9a1sK37KE0Z+qym06Pkuy9odi/T1h6yVg7yrpesy5fc6+76Fr37VfP9cFb/M/LnWO71THitn6fDWWNR/7lPFd4t6ufXyXYtBFbRJz6ZW/XSbhm7d5375/bu/Z0vqx3rdnjZvGlufK/afscr3Eq34v5eIhLyLq5V513v5bTf1eRlZ9l3lN28V66vOCAAQgAAEIXJpA/16v6+v3Qv6uUF8Z37IpC9yzaF8vvkurymqbbP/9cOk5cj0IQAACEIAABCBwcQLnCA5efBJcEAIQgAAEIAABCJyQQBfDqa8Mb719VFUfVtXHi1X/rap6s9kTDo1TQQACEIAABCDwBAI9E5z6KXpL8ZoeLkm8ZpvvdcGc9uvve5vsVLJoOl8+CMsHVn3K03eVCcux5zsW6XTdU1/j2LGwHwT2SOAW/w1OY3bmN4ncMgtcZoKT7yzbaadysNNvtUl0J6Gcmva3P51vj58t5gwBCEAAArdBYPoN8XlVfVFVny1W/S8XPy3f22/jHjNKCEAAAhCAAAROSABB3AlhcioIQAACEIAABG6OwF0ld/LhTJY7tT9liHO5VGWKs39zUBgwBCAAAQhA4AwEMjtWlvKcynreVb7TWckOlQP19ilb2iSIc6a2zBTnTAwpfHtKlrjMDKdzqn8oQ5zQ94dV0+3oIpNDt+yYcz3kdk/XPfU1HjIe9oXA3gjc4r/BPubHZIhzFjhndHNJV/Uzi7f3OyZDnI6bBHH+jehSsYf6d5WwnUrR5vn0uZ2y7+3t88x8IQABCEDgYQSm3xDKAOfMcPazrwxy6k+/cfz7SL+F7D9sROwNAQhAAAIQgAAEVkwAQdyKbw5DgwAEIAABCEDg7ATyQYkfhrxSVa9Wlax9ieByu/oqi9rbJJw7+yS4AAQgAAEIQGDlBLpgyg9c9NDlrpYPZlLM5mMkfptEbvm+9nHT+fKch86vB00WyNlOD4um83lb2nxwleftxz8ka0PGcw7FdlKE+Nhynf2j1a97jmus/OPM8CBwVQK3+G+wj1m/wfzbK/0uTusZ4ySkmxY05X4W21k45/P73F2M59+DfTw5lnyvj32ay3Ttfj6XkE3h3FU/WFwcAhCAAARugkD/LaP+91X1XTT1v6mqb5dm/8eq6s0Ld5wVW31eEIAABCAAAQhAYDMEEMRt5lYyEQhAAAIQgAAEHkHAWeD0YMR+lj21L4GcmrK+2XfpnhTBuexP2kcMi0MgAAEIQAACmyGQIi9nbctsbD1DWxeiZSaDLlSbzqN9dEwK7Sbhm8VoFtVZNDcJ9HIfvX9sP/ftgr7pHA8RxOkDcmxM51RiOH8op+ue+hqb+QfARCBwBgK3+G8wxyxxmDO8pbXYze9PYrUUkNnvQjodZ8GZz6V9uzjukNBtymCX2cP923Gyh7Lf9e2TsO8MHxVOCQEIQAACGyMw/Yb4qarU/rhY+T8sTeI4+xLGqT1frPxJJLcxZEwHAhCAAAQgAIFJv2oNAAAgAElEQVQ9Ezg2eLpnRswdAhCAAAQgAIHtEnBJHVn771eV2geLle/yp2nvyi6QD2W2S4+ZQQACEIAABO4nkKVL7btsqEuSKhNBlie1CC4zFWgf9S148/7qZ0lS+xa8WUTXM7a5P43vUBnXXq71mH4v4XpfX0QfWoL0mAxx99+ph++h6yKEezg3joDAqQjc4r9Blwm1zUxp+Z63d+FYll+1P5Uu7dc5VMLUojv9trMv8VuWYVU/fzfqvd73Nh+b5+jb1HcWuRQHnupzwXkgAAEIQGC7BKbfH1N260kk92VVfVFVaZVFTtnl0m6XHjODAAQgAAEIQGB3BBDE7e6WM2EIQAACEIAABIKAsrs505vtb6rqX6sq7etV1RsgIQABCEAAAhC4n8D00EbCtt4seEvrBzlpp7I+el/nS2vhXNpJJHf/DJ6+Rwo4dLb7BGwPFcQ9fYScAQIQgMA+CUyCOInd9Nuw2/7bUfvkb0kfk8d54VXf1rPaqc8LAhCAAAQgcCoC08KjP1TVJ1Ula//rqlJ7tlj5vCAAAQhAAAIQgMBmCCCI28ytZCIQgAAEIAABCCwEMttAZgvQw46e1e2VqurNGeLSeh+VS7UPcAhAAAIQgMAtEsiMXpkJ7VBWtL6PS4t2oZu39xKkWYrUvjPCdduzv6U4zkK4zCTn/R+SIc4lUV1G9VL3sIviDl0XMdyl7gjXgQAEIPD3TG0upWrbs8NNGeGcIc77un9fZjjvbyFe2ikr3pQ1r5ecncrOZua99LnnEIAABCCwDwL6ndSbMsNldjj5Kp/am49z1m719RvKv/Ps74Mks4QABCAAAQhA4KYJIIi76dvH4CEAAQhAAAIQCAL5vSYfatjXiv7eJHBTUylU+29V1ZtVlXbKEgB8CEAAAhCAwK0R6GIri8IsEjtkvV+33t8PR7Jcj/0uQFN/ekAzlfrpD2P0UGbK8pZZ4HyMrjPNLwV72udSr/yecl+GOI2JUqSXujNcBwIQ2DMBly61qEz9vohKfQndbNP3vt42HTstzPJ++d4kzkvxm/1D1+jZ7lIo52P3fK+ZOwQgAIE9Ecjfbf799E1V9aZSqdpmK/+PVfXj0uxPv9/2xJO5QgACEIAABCBwowQQxN3ojWPYEIAABCAAAQj8E4H+kDkfWth/o6qyTWVQtU2iuZ41rj/0UJ8XBCAAAQhA4JYIpBjO2d30cKQ/3PC2bp0hwDbft6/3era2ScB2n8DOWQd87CFxWwr4UvwmPzPWWQSneWeGO/mXfB0bg0EMd8m7wrUgAIE9E8iM4va9oGoSqGVGN4vpcv88Znrf+3aRXYrcUlw3ZZKbMtY5M52sWx+r+rwgAAEIQGAfBPoiIPUlcutiNwnhvmtNGeO6cO7n5Xde2n2QZJYQgAAEIAABCNw0gWODsTc9SQYPAQhAAAIQgMDmCfQyZL2EjR4avDu0FMgpK5z608OJKXPA5qEyQQhAAAIQ2BQBi+DSWsDmMqQuYdrLkvrBh8Vu6vfypur/tDxkkXWbSu50sVoXqU3CtWmfQ/t5+zRn3dTcfo2bfEyGuGuMi2tCAAIQ2BsB/X88lRe1OM7vp3Aut7mkaZY77e/3Uqh6X79PU7yWpVZdVtXv9yx0U+Zz/f7NrObyp0xye7u/zBcCEIDAXgn4945+Q9nvWbX1m+/7qvphEcTJqv9FK62qvoR0ve2VLfOGAAQgAAEIQOCGCCCIu6GbxVAhAAEIQAACEBgJdDGc+i8N7aOq+rCqPl6s+lN5VDBDAAIQgAAEtkhgeigiYVtvEr31DAApcLOf4jj7yjqgBylpJ7FdL91KRrQtfuKYEwQgAIH1E5h+Sx476qf8LUvRm339hk1Rm/oWzqV9tapeq6q0znKe1oK6FN8dOzf2gwAEIACBfRDov93U/0NVfVJV/7VY9S2cS7sPQswSAhCAAAQgAIGbJoAg7qZvH4OHAAQgAAEI7I7AVNKmr5hX4H96IDBliNODBDWVSrW/O6hMGAIQgAAEVkMghWFezd8zo2X5m+m9nn3N2dJ6SVGVG3VGuG579rcUyVn81rPIqW+xnLIH9AxxWZpVwLuQYDU3gYFAAAIQgMCuCHRR3EMm/9i/ZVNWcgvj0k6/dSWU61nipgxxPQOdzqXM5/mbuvedzS63T/t4m1g5S579h/BjXwhAAAIQuC6BKcP3lCEuhXDy1fL3oP3MSGf/ujPk6hCAAAQgAAEI7JoAgrhd334mDwEIQAACELg5Ar+qKjcF4eWn+M0PBrRa3ivmX1n8LI9qfyo3c3NQGDAEIAABCGyCQH+ongI2idfUJCrT9qnp/dze+1m6VA8sUqDWfZ3H18r3fJysr5VjslgubY7Dfgr/yA63iY8vk4AABCBwswQyPv6QWPlT/pbl71r7ErBNZU77vhK/TeK5nhEuRXf2dS75aaex5D72p2OmcrM3+0Fg4BCAAAR2SGD6/fZNVWV7vgjgLISzVTa53vy7VdYLuXaIlSlDAAIQgAAEILAWAg/5kb+WMTMOCEAAAhCAAAT2S8BBfgf01U+h25tLP7O+Kfub2rSSfipBs1+6zBwCEIAABK5FIMVwLm1qUVoXpEmMlhndnM3tkM2SpS6P6oxvFt112x9kWPxmQVu+n34X0vm8mdVO+/uFGO5anziuCwEIQAACSeApMfLH/C1zhjXZ3iQ88+KvQ+8fEqyluG0S102lWnsmOfUPCe6y/Kr8KYM7nywIQAACELgdAn0RlH6//VhVyvgt62YR3HeLOE7269aeHVi4dTs0GCkEIAABCEAAApsj8JQf+5uDwYQgAAEIQAACEFg9Aa+Gd0kYBeFdCvW9qnpn6VskZ4Gc+v2BQGaaywcOq4fAACEAAQhAYHMELIJLm8I3+xK0qaxNWvle2W9/si5jKuvWy6v2Eqwut9rLt2bfY85zOSPAtJ/339xNZEIQgAAEIHDzBB4SK3+MEM6AdJ0pu1oKzLzPfdu6KM1iu54NTr+HtUhMv6WVKd1+L7eq39h+34vKvG+3KdjTONTnBQEIQAACt0MgFy7Zz8zi9iWAc5M4Tv5nS/s0/GmR1u3QYKQQgAAEIAABCGyOwEN+5G9u8kwIAhCAAAQgAIGbI+DAfNqPqurDqvp4seq/VVUSw6W9uckyYAhAAAIQ2A2BFJXZdza3tLla36v2JZBTs+Ct9719KmnTy7Q+5eH+bm4WE4UABCAAAQhciIBj92mP/dvtBWBZ8vSVqlJ7dbHy9du6N7/frfbzMbK5sMyZ7S6EhstAAAIQgMAFCaQgzv7vqkrtt4uV74VaXtClPi8IQAACEIAABCBwNQII4q6GngtDAAIQgAAEIBAEplIrXtGemd0cwM8gvDPEySpLnKxKpmbZVPm8IAABCEAAAk8hkGKxnllNGdGcTS2zqnmVvTOm5X6Zja2XKFW/l0ZVf8oOd1dWuHwvRXPOECce/cH6UxhxLAQgAAEIQAACpyXQRXHH/u3uZVf1+1oZ3npzhri03iczxU1Z4vI3u31niks7Zblzdjnvp77m2rPnnZYmZ4MABCAAgccQcOlULbKyr8xw2ZQxLrOR21cZVmeas3/s37LHjJVjIAABCEAAAhCAwD8IIIjjwwABCEAAAhCAwBoIePW6V5XLTivVvZpdK9XdVA7VpVFtp2PXME/GAAEIQAACt0mgi8YU0FcwP5tEbOqnuE0iNgf/8yFA3zfPZ78/NHD5Ga2y7+VU/Z62+5rd72VV1U+RH9nhbvOzyaghAAEIQGDbBDJ+L//Yv90unZr211Wlkqhu6k8t95n217ZDx04L2/x73yK93Efn0SI42UlMt+27y+wgAAEI3AYBLbTqi7O+qqpnVZVW5VQlmlMWOftTJnPN2pnRbW+DBKOEAAQgAAEIQOCmCCCIu6nbxWAhAAEIQAACmyXgYLoD4epL6Jbt9apSc/Y3W5dtyaxxDtCn3Sw8JgYBCEAAAmclkGI4B+stNkthWhe+qS/RWS992vfrAjaf28K6FNlZgDcJ8rpAz8f1Y/L6BocY7qwfIU4OAQhAAAIQeBKBKYZ/399uicucbc2+y6d2mwvUstTqof28fRLOKdOctqf17/y0zjiXmemmhXJPAsfBEIAABCBwEgL5m9WLsaYyqt9Uldrzxcq3OO7bRSSnvrKl+7e1/ZMMlJNAAAIQgAAEIACBJIAgjs8DBCAAAQhAAAJrIJDBcvtZCtW+RXESytnvK9MdnHcJFmedW8M8GQMEIAABCNwegb5yXX2L3LxK3qVJe/Y2lZPRinhb+c7U1m0vfeoHA2mnUq25zaVZ+34ac5ZtzXKtt3dHGDEEIAABCEBgnwR6hri7KLj8aJZcPVTGNEua9n2cYa7vo34vo6rf8lO29hTI2c8FbfLV9Fu+t33eaWYNAQhAYF0EvFhLvyPtZ8Y4+WrKGDe1r2O7/Pw9an9dM2Y0EIAABCAAAQhsggCCuE3cRiYBAQhAAAIQuHkCCpormJ72o6r6sKo+Xqz6U3lUB/q96p3vNzf/cWACEIAABFZFoK9cVz9Fbha7TSI5lYnprZea8cODbo+F0Mu53pcx5tjzsh8EIAABCEAAAhC4i8D0O/7VJat7Wv3Wz9/78p39Pa0Xu2VJVu4ABCAAAQisk4CEcZmVXP0vlvZ589X/rKpk1SyCywVd65wlo4IABCAAAQhA4KYJ8MD4pm8fg4cABCAAAQisnoBLtKRobSqX4hXhuUo8M8S9V1XqK6iegXX5ufLd/urBMEAIQAACEDgbgV7iVBeaVrT3IHzPrqbzaJ9eslT7SfzWhW2ZHc7+JJw7lCEut+v8D3l1UdxDjmVfCEAAAhCAAAQg8BgCU6b3+zLE+ZiMAdifBHHO/N7tlMnO2ey8r+aUMQKehTzmLnMMBCAAgZlAZiD3722VSlUGuGzKGPdVa9NvYgvsUmQHewhAAAIQgAAEIPAkAvwIfBI+DoYABCAAAQhA4B4CPSCtvkVvErNlENxiN9spG1xfVa7+VAqGGwMBCEAAAvslYCFbZnb7S1Wp/Xmx7nebwXf5anmsj5d1EF/+ofM6a1yWQ53GkcfbP/YOZkY4ssMdS439IAABCEAAAhB4KgEL2LzoTf0sj2rxm7b3hXF6r5dcnQRx3pZ2Kq3qbb6W+plF3v5T58zxEIAABCDwdwJeYJb2u8iQbv+bqpJQLu0PVdWbf1/7t7P6vCAAAQhAAAIQgMCTCCCIexI+DoYABCAAAQhA4B4Cv6qq3t6qKrU3w7pMymtLeRVZrSy3YM5+D4Yr2K6Xv9Pw3YaPJAQgAAEITIH5FKbZV4A9hWrO6mbBmoVu3i/3TaGcfa+Kz9IxKbiz0C3f72VmnrIaHjEcn30IQAACEIAABC5JIH/ra/Gb+pNYze95f/W7wC37WTJ1Krc6ie4ksOtNIrjeLsmHa0EAAhDYMoFpIVpmUZev9v3QLJBTJjkL5X6sqt62zI+5QQACEIAABCBwAQI8NL4AZC4BAQhAAAIQ2DGBqTzq+1Wl9sFi5UsQp6ascPa7+E3nUgC9l0oxXr7X7PiDxtQhAAEIBIGpdMtUulTbeusCOfW1jwL5uW9eQwI89f1AQH370375fvct5nuIuO0h+/JBgQAEIAABCEAAAqciMAnOvC2zxXubfrPn+xbK+Tf+lCHOGeS1aM7+VJbVi+jSZuzAJVZPNXfOAwEIQGDvBPw71JnZxUMLwrxgzNa/pdN+UVVuXy7+t1WlrHJp986Y+UMAAhCAAAQg8EQCPDh+IkAOhwAEIAABCEDgTgJaue3V3fZ/U1X/Gk39qTyqS6FmmRNwQwACEIAABO4j0LOuqe9V6VnCRSVatD3tFKyfyrlk8F/jQZR2313hfQhAAAIQgAAEIPB/CPQs7+pPgjjFCjJeIF/COAvk0srP7PMpuPPiOu4BBCAAAQhclkBmXrf/h6r6pKpk7StbnNqzxcrnBQEIQAACEIAABJ5EAEHck/BxMAQgAAEIQGCXBPL7Q/qZDc5lUrxyW2VO7PcMccoUN636tiAu7S6BM2kIQAACGyfgFeXOlpaZ1pwxLcuR2teK876v+rkq3b5KrzhLnP0pQ9xUHrWL5HScXl0Ut/HbxPQgAAEIQAACEIDASQl0UdwUU3CsIO1dGeJeqSo17eMs82l7xnn3D2W2y0x3njzPVE76MeBkEIDAxgnoN3lvzgqnLHH2XTrV5VRlLaCz1XkcI0i7cYRMDwIQgAAEIACBxxLgx9tjyXEcBCAAAQhAYH8EJiGcxWqi4aCzrQLQfbW2+m8NzYI5WbcuhON7y/4+c8wYAhDYBwGXHE2bZVbkq0ms1leXa3tmhJPfg+bqq/RpbzqfBXC2CrBnsF1+30/9zAhHdrh9fE6ZJQQgAAEIQAACpyXQYwzK4tab4gMvRpzAfWWg13Znovd2bXNzxjkL7dzvmehSMNf9FOlp9l3Ed1oinA0CEIDA9gjkb3b/tpf4rQvgVCo1m97XYraesX063/aoMSMIQAACEIAABE5CgAfLJ8HISSAAAQhAAAKbJ9AD1VP2NpcxeXMogapt3p4ruyWeU38KTBNs3vzHiglCAAIQ+N8EpoB2itoshFNmNmdrc3a3vtI8BWwWssla6DatTs9tDtBbZJfCvNzPtw4xHB9iCEAAAhCAAAQg8HgCGWvo2duUtW0StTkjfbfat4vfLJiT1ftauJcZ7OXnPvYttrO4TttZtPf4+8yREIDAfglMC+AkcpPYzYI32e+r6rulyVdzGdW0fQGb+rwgAAEIQAACEIDASABBHB8MCEAAAhCAAASOIdBXQSsw7WCw/feq6t2qknV7u6reiaa+A9G2CkprFXgPfntcfF855g6xDwQgAIHbJTCJ1JzNTQI4+w6Kp03RW2Zy0zE+VrYH4SV4mwLzvfyKBG99X5d2vV3ijBwCEIAABCAAAQisi0DGFxxjkM2Spff1tW/GFjJbnDPK9Sz2WqBnkVxmrndZ1syAPy0MXBdFRgMBCEBgfQT0m1rNv6PleyFbLoTrmeDU/2xozu6u3/z21zdrRgQBCEAAAhCAwCoI8IB5FbeBQUAAAhCAAARWTaCL4dTPALX7H1dVb+8v4ri0XUjH95FV334GBwEIQODsBHoZVPWVAU6rxNNmWRX7KXqzCC4zyTmj3NknwQUgAAEIQAACEIAABJ5EYIo9OBtvt/1C07ESuPXmzPVvRWZ7ieKcvd62C+fUJ5bxpNvLwRCAAAT+QWASyU0xgN9V1e+r6reLVZ/f+3yQIAABCEAAAhA4mgAPoI9GxY4QgAAEIACBXRLQdwWtsM5SJOpPWd4m8ZuCzGrKDGefVdW7/CgxaQhAYEMEpuC1sqhlJrVDvrOyeX9ZlzPN1eHOCpeZ4g5liNNxXh3es8SxYnxDHzymAgEIQAACEIDA5gl0YZsmfJ8YzlD6sS57miVRJWzrYjeL5jJTnDPDybplBjrFRZyNzn7PfO+MdjpOL8dC7G/+ZjJBCEAAAgcIOKaQdsoSP2WIcyY5xQfsZ9Z5xQfUf8jfD24UBCAAAQhAAAIbJYAgbqM3lmlBAAIQgAAEnkggvyNMq6ozKGw/xW9ada2+g81pUxBHIPiJN4rDIQABCFyBwFRq1EFnW4vcejnU3O+uY1IcZ18rwd2c+S2vc+jc2s4LAhCAAAQgAAEIQGD9BDIWId9iOI08/Wkm/Vgt7Pt1LPCT38uiqp+COfvaLkGd4yHydXxvFt2l9YLCvLaz7GfG/fXfDUYIAQhA4DwEUuhsUVzGALSwTf2vh/ZdVX3bmuMEmWXefzdSdHee2XBWCEAAAhCAAARWSwBB3GpvDQODAAQgAAEIXI1ADyJPojYJ3ix6s68yI2q52toB5Awka2LTqu+rTZgLQwACEIDAgwj8dckGJ+s2ZXRzdrb+nkub2nbRnPrTNRQQd2Dcdtpv2vagCbIzBCAAAQhAAAIQgMDVCEzPLO4Tw3mweWzP4KZMbRKpOeO9/cyKb3/ar8c31O+lVtXX9t4kiOvtaoC5MAQgAIEVEOjZPx0HyDiDM8DZSvAmkdzzEMrJ/2YRyMna10K+nt1+BdNmCBCAAAQgAAEIXJIAgrhL0uZaEIAABCAAgdsg0MVqWe7U5U/frar3WsuArwLM6mtltMuH2J8C1bdBhlFCAAIQgIAITAI2BabdtDq7+7liW8Hs3N/nU+DbQXAFrx3AtrXQLcutujSr9z9kuXMQgAAEIAABCEAAArdFoGeIe8jonZm+i9Akipua99N78nscQ/2eKV8lVrVA8I1o6mt7llxVP6/pUqoPmQ/7QgACENgigRQ799/y+q3vjPCZPe6rqlL7crH21fc22R5TUJ8XBCAAAQhAAAI7I4Agbmc3nOlCAAIQgAAE7iHQxXDqS/j2frMfVdXHS7OvAG+uwFafFwQgAAEIbI+Ag9HO0qa+ypZ8P1hty6b9evMK8FwRPv09mkj2VeXHZg/Z3l1hRhCAAAQgAAEIQAACpyLQBXLqO3v+6+G/U1W9TfsRLznVneE8EIDA3gl8XlVfVNVni1X/k6FZEJeL6PbOjvlDAAIQgAAEdkcAQdzubjkThgAEIAABCPyDwKHyISoNoqaMbrLKEKcAb9rMECdfjRXPfLggAAEIrJNAisbsKzg8ZVfLbT0Tm/sSwvWWWeGm7HDalvtklrjM/GZfJI8tr91Fceu8C4wKAhCAAAQgAAEIQOBWCFgQp++j9p35LbO/9exw6ud+3lfxFcdY7E+Z6hynSQFdZruzfyscGScEIACBUxNQyVS1Z1E2VQI5ZYVL+3NVuf20+FOM49Tj43wQgAAEIAABCKyIAIK4Fd0MhgIBCEAAAhC4MAGVNXVpU/u9BIj6CuhmGZDJ17ZeikR9XhCAAAQgcH0CEoy57Kh9Z2XLMqX2nanN5UkyE5yywTmorO3ybR1kzsBz39f75L4W4aUVtfy9eui3a2aEIzvc9T9rjAACEIAABCAAAQhsgYCFcClGe3GJobwUsZRXl/Kotoqh6H3tm80xF1stPpTvBYnZ93bv6xKrabfAmDlAAAIQeAyBzE7v7PPPq+qbRSAnX23KTq94Ro9vPGYMHAMBCEAAAhCAwI0QQBB3IzeKYUIAAhCAAATOQGASv0nYpvbWYuUrsKumsh/2veJZ1k3B2b5y+QzD5pQQgAAEIPBAAi4VkjaDwPanzG8Srimzm5r9aaW1xXOy3Z/eUyDa2y3Ss2hP1q9jf7Mihnvgh4LdIQABCEAAAhCAAAQOEnBsIzOyOZN+ZnvLRYYWwGUmOAve9J6FcraKpci3tZ9xFvnKGufmzHHcOghAAAJ7JaC4RG/fV5Wy0NvKV8a4r5Zm38c5vqE+LwhAAAIQgAAENkzg2IcLG0bA1CAAAQhAAAK7JaDMb68vGeBs36uq96sqrYKyPUjrAHAGegUyg8V8z9jtR4uJQwACKyOQmddcIkSitp6tzYK3DBI7qJwB5gw++zxZesTlWKfMb9NYeknXSdx2TIa4lWFnOBCAAAQgAAEIQAACN0zA3z9tJUZzljb7k1jNpVCz/KlFbi6hqr4XHaaVr6YYjf2Mv9i/YawMHQIQgMCTCGRGe2e5z8z1XsD3SVWp/WGx8lMwZ/9Jg+FgCEAAAhCAAATWTYAH1eu+P4wOAhCAAAQgcE4Cb1eV2juLlf9xVf1mafa9ojnLeZxzXJwbAhCAAAROS0AiNAWK0/64ZH1LK/Gb+mlVduTbpeSIrPqZLc4iutOOmLNBAAIQgAAEIAABCEDgNgl0IZ36zrafVhn5tVAxrbP1pyUmc5ufA0YNAQhcjsAU8/jPqlL7j8XKd0wj7eVGyZUgAAEIQAACELg4AQRxF0fOBSEAAQhAAAJnJ9BXLGt1cpb0sK8Aa2/KDJfZ4eSzGvnst4wLQAACEBgJZKa0XvZ0yrSWWdrSP7SCumeI60I3va9V05kdTr5Kq3rVtX1uIQQgAAEIQAACEIAABCDwdwJdFOcMcZl93xngJJKzn9ZZ4rIsq31noUubGensO4u/4kSZ0Z/7BAEIQGBLBKb4yKeRGc7Z4iyE88I/2T8PrWexF6spk/2WGDIXCEAAAhCAwCYJIIjb5G1lUhCAAAQgsHMCk4DNZTlk7WsV8rQi2dttpxIgO0fM9CEAAQicnUAGYHUxi9qU6c1NgVttTytfIrUpqOt98z3vK9uby6F2oZyPz/OdHQgXgAAEIAABCEAAAhCAwI0QyOcu8iVk68I2i+Mklkvf4jnbF5f3tY98tczgrwxy7qeV7wWTaW8EIcOEAAQgcDSBvoBQ/a+q6tnS7EsAl00COWXIV8tyqorHqOk8th4Mwrijbws7QgACEIAABK5PAEHc9e8BI4AABCAAAQicmoCDo2m7yE2Z4bTaOJtKdSjgmqI5+QRQT32HOB8EIACBuwn01cjqTyI2C9a6lYAtRWwWyVnwZgFdiuvkS+DWW4rr7Gf5VZ+DewoBCEAAAhCAAAQgAAEI/B8C+ewlFy5q0aH6h0RsXeDWBXOZZc7vHRLUscCRTyQEILAHAiles98z3avfBXHPq+rroTnjXArtUgiHKG4PnyrmCAEIQAACmyCAIG4Tt5FJQAACEIAABP6JQF9NrP77rRSq+irFodIcEsW5RIcCr728KiU2+IBBAAIQuCwBr0ZO6xKlLnOqvlYx/xgtVzZn8Ff7ZplT9R3YzUDvsWVYp9XXlyXE1SAAAQhAAAIQgAAEIHAbBBRT0ULDvthQ5U5d2rTbfM+LFjPzv+M5aV1u1aVW1Z8qCNwGNUYJAQhA4HgCU4nTzIbvBYYSwEkUZyv/s6WpxKp9xUZ602h6Jv/jR8ieEIAABCAAAQhchQCCuKtg56IQgAAEIACBsxKYAqO/qaqPq+pfF6u+RHAKqKY968A4OQQgAAEIHEWgl+dQXxnfJH5L+11V9aaArsp+KMArq75EdL1NA+nBXVY9H3W72AkCEIAABCAAAQhAAAIPJuBnM932Eylm05uqACjLf1pVAlA/rRY9ZsY5+V7+uZEAACAASURBVLwgAAEI7JVAF8Sp/7ul/Tb8zIovYZz6xEv2+qlh3hCAAAQgcNMEEMTd9O1j8BCAAAQgsDMCXlWcGdu02tdZ3Wy9GjhXBU8Z4lRSw81lNnaGlOlCAAIQOBuBaYWyVxgrw9q04tiBVluXI1XfJVBT2CaBXM8Sl5nh9J76zg7nkqnKEHfoxYrns30kODEEIAABCEAAAhCAAAT+icB9Yjjt7CoAWSr12AxxLy6lWdMq+1xvWVrVvq7t+JN9bh8EIACBWyag+IiaFhbaV2a43pyhP63iM3+JliK5W2bC2CEAAQhAAAKbJoAgbtO3l8lBAAIQgMDGCChg6RIbDl66ZIazvKkvIVxvXiGs1cJuLyyB0bQbQ8Z0IAABCFyNgIRlEr5ltjcHT1Wuw77LeGjbVNLD23pAVttdPjVtCuYsovP1XCZE155emRGO7HBX++hwYQhAAAIQgAAEIACBnRDI5zOHntU4ZmNRm/opjrNv4VxaHZOLIX0OZ45z9jidU++5qa/4Uy7I5FnSTj6UTBMCGyagGElvz6rqq6XZ1+JCLzC0f1fmfeInG/7QMDUIQAACELhtAvyIue37x+ghAAEIQGBfBKYVuxK69bIYKpuRpTMkjpNQzk3BUfk6nzLMqdnfF1FmCwEIQOB8BCSG621aZWzRWgZlJ4FbiuWc6U3CthS7uW/hm60zzaW9a+YEc8/3ueDMEIAABCAAAQhAAAIQSAL3PaNx3CZjN1MpVInYUuAmfxLJuUKArQRzWZJV8SL1JYjrjTsHAQhA4JYJ9EWI6itbXG8qpdqbM8qlZVHhLX8aGDsEIAABCOyCwH0/tnYBgUlCAAIQgAAEboTAVB5VpVDVPlisfIvhMhucA6guq6q+M84565wsLwhAAAIQOA0BlTntpVElelOZ07RTUNVlUNP27HISu03XyGvaT2uR3jRLhHCnufecBQIQgAAEIAABCEAAAg8lcOhZjUVpU9WAqfSpt2nhoxdGZlWBqdxqLqpULEn9PLfjRg+dE/tDAAIQWBMBxVC0UFDWvhYuZvY39b+sqi8WK1/t6yaSU18vx1GIp6zpTjMWCEAAAhCAwEIAQRwfBQhAAAIQgMDtEHCZjFzx+5uq+tdo6veMcerzggAEIACByxLIQKsDrha/afWx/W+qSk2rj+1PK5Sd3U3COPvTjPwbL20P0BKovexngatBAAIQgAAEIAABCEDgGgQm8ZsFb2nfqap3qyqtBHES1aW9xhy4JgQgAIFzEphiN59U1adVJWs/RXIWyxFrOeed4dwQgAAEIACBExBAEHcCiJwCAhCAAAQgcGIC+vuc5VFdFsOlTrXC176zwylDnJsCnmoqlWr/xEPkdBCAAAR2QUDBTTVlVbPvlcQ9+5u322bZUpcydWY4ZYlzprgpQ5zfd4Y49fsqZl3n0KuL4rQfq5Z38ZFlkhCAAAQgAAEIQAACEPgHgalk6l0Z4lxpQBnipkoDjlU5TmXBXM9epwHoN8n0u4TbAwEIQGBNBKbM+19VlZqzw8l/tmyzr34vwao4kLPyp13TfBkLBCAAAQhAYFcEEMTt6nYzWQhAAAIQWDmB/Lv8UlW9WFVpJXBTU2DS/ttV1dsU8Fz51BkeBCAAgVUSmEqOKsBpgZvLmDoIqvfsq8zGfc1lOSSUc/M2l+3wOTJI63EdgpZ/T+RnRjiyw63yo8agIAABCEAAAhCAAAQgcHICiiup2kBaxZkUN5K1r5Kq2bQQ01UKslqBj8lY1SScU4lVC+Lsn3xynBACEIDACQhMAjZl7/92yeIvq+aSqWm1iFFNCx3tezGjM/vL8oIABCAAAQhA4EoEEMRdCTyXhQAEIAABCDQCXbzgFbsSvikoqb6FbyphYd8Z4NIqWOmyqrYAhwAEIACBhxOYApld5GYBm2yK2pwNLsVuzhqXgrq+olh9v5/iO2eqc7Y62bte0289xHAP/wxwBAQgAAEIQAACEIAABG6VgMVqaRUnypiRfAnmclFm71sAl5UIHIfyvmklguvtVhkybghAYNsEelUAxVoyjuPs/imQs2BO4jg1ZYuz3+M+6vOCAAQgAAEIQOBKBBDEXQk8l4UABCAAAQg0Ar2MxFuL6E3WTeVRs70XGeQy8JglK+wDHAIQgAAEHk7AGeDSupypg6KyXg2c5U9zpbDfdznVLH+apVZzey/JmiVPXb71mBn1DHHHHMM+EIAABCAAAQhAAAIQgMDtE5AoTeVMe0lTb7NV7CjLoMp39QFli7OvxZkZr1Jf73kf2zy/x3D7NJkBBCCwRQI91qI59qoA6iuu893S7H9WVZ9X1adVJV9Nixy9kNL+FrkxJwhAAAIQgMBNEEAQdxO3iUFCAAIQgMDGCXQxnPoSu0n8lvajqvp4afYVZLToDfHbxj8oTA8CELg4Aa/szZKoCoA6+Gnr1cHPW1kN7av3ZLWaOAOtmgwZ2y5+S7kgBCAAAQhAAAIQgAAEINAITHGpXkZVfcepPoh4lTPFZfY4YlV8xCAAga0R0KJHLYhM+7uq+n1V/Xax6iu7nCsI2G6NBfOBAAQgAAEI3AwBBHE3c6sYKAQgAAEIbICA/u66ZESuznW5iixZobKovb27BBwlkpOvxqrbDXwwmAIEIHBWAs60Jpt+ZmY75EsI15tLoWamuJ4hztnhutVEuyjurJPn5BCAAAQgAAEIQAACEIAABI4g0EVxzgqncqnyZacMccoK15vjWy9Eeda+mDMz1zmLnCwvCEAAAmskkCI3+WrOCpcZ4hQHcvUA+1l1QJUB1GeB5BrvMmOCAAQgAIHNEUAQt7lbyoQgAAEIQGCFBPLvrcpOuLkkxbTqViUo3lxKUdi+UVVq6ttaYJd2hQgYEgQgAIGrEVCg0QFH+8r8liUwpkxw2tbLXLjchQKffk92WgHsfRwolc2AJ8HPq30kuDAEIAABCEAAAhCAAAQg0Ahk7Eq+xGxqL4bvbHBpJZSbmgV1tj5fWsfFXK5VlhcEIACBNRKYFkx+XVXPqiqtqgOoUoArCaivmFFvniOxoTXebcYEAQhAAAKbIYAgbjO3kolAAAIQgMBKCRwTUMwVtvLVVGqiNwURteo2g4oSwukazj7H3/aVfhAYFgQgcDUCU9BSIrYUrLnvAKVX/qbozfunkM7+IUGdt9sS8Lzax4ALQwACEIAABCAAAQhAAAL3ELhvQaeEbxLIpQAuqx04I1yWT7WfMS3HtiaRHDcJAhCAwBoJTIstp2oBXSCn/ndVJWFcNhZMrvEuMyYIQAACENgcAR6ab+6WMiEIQAACEFgZgWNKTnxYVR9Ulax9ZY1TgNDZ4+RndjkFHL1y1oI4TZ2/7Sv7ADAcCEDg6gSmshYqW5ElT13atJe1yOxuFs1leVWXYM1tykbXS7B6P1b+Xv3jwAAgAAEIQAACEIAABCAAgXsIeNFlljJViVNldHNWt7v8qerBtPAzhXUuy8rNgQAEILBGAo7ryNrX4se+CPPLqvpiafLVvhqa5ugYEbGiNd5xxgQBCEAAApsgwEPzTdxGJgEBCEAAAisl0MVw6k/lUf+tqtT+x2LlOyjogKD6vCAAAQhA4OEELH5Lq9W5vbmcxfNl1a76UynUh4+AIyAAAQhAAAIQgAAEIAABCGyTgERzKZyT/25VvVNV7y1WfYnkskKC+rkY1ItCt0mJWUEAAlskICGbmgRy9j+rqk+rarKfxPYuhkMUt8VPCHOCAAQgAIGrE0AQd/VbwAAgAAEIQGAjBJylLUVwyuKWTRndXCrCK2Nfi6xwzg6nbHEqG6EyFGk3goppQAACEHgwAa/AdZDRq3EzG5t92fSVCU7CtrTODpeZ4np2OPW10tdlU+0/ePAcAAEIQAACEIAABCAAAQhAYKMELIjLrHJvVtUbVSXrNmWIcxlVl1CVnTLPeVta4aRiwkY/VEwLAjdCwCK4tCqR6oxw9p0xLq1iTM4wJ6uWsS/7N4KCYUIAAhCAAATWSQBB3DrvC6OCAAQgAIHbI6AAYAb/5Ht1q6ybAoK95QpZ+y6Jmvb2qDBiCEAAAqchMIndevDQZSokYLN4TTZLpjrjm0uhugyq+z0jnIOSf1mCk+rzggAEIAABCEAAAhCAAAQgAIG/E3AszOI0xcccD8sqCSl6sxBO1RDkuzqCrBaHumqCfS8WVd+LRx2Hy+tzTyAAAQhckkBmebMoTtUIvl2a/UkkpwWaalqMab/HvtTnBQEIQAACEIDAEwggiHsCPA6FAAQgAAEIBIFfthIR6nsVrMpAqKmf1r4DhBkw1PFe+Wof4BCAAAT2SkBCNIvSbFO8Jt9Z4JT9LTO/WfTmTG8Sv1nolue1wC5X6BKM3OsnjnlDAAIQgAAEIAABCEAAAscQyIoJft5k4VpaidqyaQGohW+yFr+pkkK2FNVliVVnpkt7zHjZBwIQgMApCfTSp45PZczqeVVl+6aqvl6axHL2WZR5yjvDuSAAAQhAAALL6h1AQAACEIAABCDwdAIWrcnaf6+q3m9NGeDc3ln8zALnEqs945z6vCAAAQjslUBmfHMGOJc4tdXK21yJ6xW5PXOc+llq9b+HvrapUa5ir5845g0BCEAAAhCAAAQgAAEIHEvAQjjbqcRpxs30vvpdMKe+F5W6goL6Lr+a1vG3XKB67HjZDwIQgMApCVgUp3NqEWdvjldl3Oqzqvq8qj6tKvlqjn1l5YNTjpNzQQACEIAABHZHgAxxu7vlTBgCEIAABM5EwMG+f4nMbr+pqt7erSoJ4SSWk1WfFwQgAAEI3E2glzRVXytqtcI2rVfWpvUK28wA11fwZvCSewEBCEAAAhCAAAQgAAEIQAAC5yfgjHFaHGrfi0vTOn6WdhLYnX/EXAECEIDAwwm4ikHa31XV76vqt4tVP7PKKe6lPi8IQAACEIAABJ5AAEHcE+BxKAQgAAEI7JaAxG8Wvtm6tENaZYf7YMkQZ6uyqV7R6pKquwXJxCEAgV0RkOhMTVnX7PfsbMrc5qYVtfYVCHTpU4vjeoY49Z0VLu20OlfguyhuVzeDyUIAAhCAAAQgAAEIQAACELgyAcXUsmqC+ndliHMcTXE1i+hcaUE2M9P1Sg6qvOCscleeNpeHAAR2RsDiNsezZJ0ZTta+BHNqim/Zz5iWYmTqs6hzZx8gpgsBCEAAAo8ngCDu8ew4EgIQgAAE9kvgpaWsg6zba1X1alXJ2ndpVAXzXOpB+/S2X5LMHAIQ2BMBCeFchtTW5UyVxc0Z3Lr4TUI4N7+nfq6ctT+turXozmVSZTN4SCBxT59C5goBCEAAAhCAAAQgAAEIrIXAVFrVcbW0PY72SsTjXg5fWea0UDVtF9ypzwsCEIDAJQk49pVWlQ3UvlqsfC3uVFlVL/KUr3hXbx478axL3kWuBQEIQAACN0kAQdxN3jYGDQEIQAACVybgoNzrIYCbVrCmQM7HOCinAJ3blafD5SEAAQhchEAK0pz5bQrseTVsZoCTAE6BwxTHuRRqlkTt+6jfRXjqEzy8yC3nIhCAAAQgAAEIQAACEIAABA4SUMa2zNym/lSBwfEzL1BVXzE3CeMUb5O1aE6++7LT+bglEIAABC5JwBUQnO1NMTGJ3Xp7XlXZvm4COQvlWOR5ybvHtSAAAQhA4KYJIIi76dvH4CEAAQhA4EoEnO0tM8C9t5RGTZuiN/vT6tcrTYPLQgACELgogal0qUVvCgLad/BPgT/7XkVrYZyFbhK3uSkDnctHZOnVXqbV5VovOnkuBgEIQAACEIAABCAAAQhAAAL/REDPpySIk7XvuJnKp2YMLfvyVTZVC1Vl72pdIKc+LwhAAAKXJJAVE+wrvuUSqvadMU5Z45w5zn5ajd2iOLLEXfJOci0IQAACELg5Agjibu6WMWAIQAACEFgBgfcX8Vvaj6rq46XZ18pWBe/SrmD4DAECEIDAVQhkJjf7Erx9swjfbL+sqi+qKm0vraq+f8uk7QFBAoNXudVcFAIQgAAEIAABCEAAAhCAwMkITL/9crGqqjao/85i342+RHO9nWxgnAgCEIDAIwlocWdWUlBfsTC1z8P/tKo+q6pPFqs+sa9HQucwCEAAAhDYHwEEcfu758wYAhCAAAQOE9Cq1N5+XVVqKnVqqwCbmgJsavaVHU7N2yWEc3MJCPhDAAIQuGUCzq6mFa32Mxub/czcZt+itrR3ZYjLMhES0CnDXFpx7A9GtI1Vsrf8CWPsEIAABCAAAQhAAAIQgAAE/v8E+m8/i9ycKe5QtjiVVFXT+/a9cNUZ6Hrf2/2bc/rdyT2CAAQg8BQCipU5W5zjZoqDqVpCNgvkLJKTVWxMsbW0Gaez/5TxcSwEIAABCEBgEwQQxG3iNjIJCEAAAhA4EYEsxeBgmINlsq8uwTOtPO3N5RneXEo1yE4CuxMNldNAAAIQuAqBLPPg4J1KO7gpICc/g3LOBtf30b5/HJpEcj9ECVX5EsNZbGffDycMQr9tMiMc2eGu8hHhohCAAAQgAAEIQAACEIAABE5OIJ9lyX+5qlwONX1tU/wuS6U6pue4nha9qr04WG3z9l7OledpJ7+tnBACuyWg+Fpv30UszL5KpaqCgprLpmbcTDEztVyY6tjdbuEycQhAAAIQgEA+NIIGBCAAAQhAAAJ/J+BscP8SfmaDcya4aRWqg2+ybgTO+GRBAAJbI5DlHCxQ+3EJvikAZ/+nELrZT+GctqVwLle2TvtNGefu+k2DGG5rnzzmAwEIQAACEIAABCAAAQjsnUAK0ixqSzsJ3FIYN/m5TYI5i+lkWei6908c84fA+QgobtWzujlWJuvmbHHPlsxxttqe26bqDecbPWeGAAQgAAEI3AgBVrTcyI1imBCAAAQgcBECGTiz/3FVZftoCY71IJlEdG4S1snXS39rKa1wkdvHRSAAgQsQUHa23r6tqm+WZr9neNPq1QzoSfSmvgV2Eryl2M59B/QcJMzVs326PUPcBXBwCQhAAAIQgAAEIAABCEAAAhC4MAH99nNlh25V/SFLoOYCVonf1HeVh26z6oPe03ncJI6TzwsCEIDAKQh4IaesfVdESOt4W9rPqurTqkqrY1ShIe0pxsk5IAABCEAAAjdNAEHcTd8+Bg8BCEAAAicmoKDYS0twzPbfq0rtfy5Wvt7L/eTzggAEILAHAi5/6oxu6mtFqso2pFWgTuK454tVX+VRnS3OdmLWRcQpdMuA4R54M0cIQAACEIAABCAAAQhAAAIQeDyBKdanChBvV1VaV4VIO4nuHj8SjoQABCDwcAIqndrb76pK7beLla84XVZfkM8LAhCAAAQgsHsCCOJ2/xEAAAQgAIHdEOgCC2Vw06pRZ3WT/9qS/U3Wfs8Qp77KMfQyDLsByUQhAIHNEMiyos7ElpnZepY29ZXZTUG1tBK+OTPclCFO2eHUfFweewjmlFkTMdxmPnpMBAIQgAAEIAABCEAAAhCAwEUITNUgpgxxyg7XmypAuCl+6IoQPaao7HH6DZslVi8yOS4CAQhsnsCPVaWmSgz2lR0umzLF5fv2pxjf5oExQQhAAAIQgEASQBDH5wECEIAABPZAwGVLs3ypV4hmtjcHxBwAU//d1rRS1AGwtHvgyBwhAIHtEOjisi5066K3FLP10qcOtGXwTdng3JwNztnlXL5B/UOv/J3SS6GmkG87d4SZQAACEIAABCAAAQhAAAIQgMCpCXRBm/oqnar2avNzgax8ienUFDu07VUjFF/MEq32Tz0PzgcBCOyTgOJ1iqul7VUa1PcC1Syt6qxxjvmRNW6fnyFmDQEIQGDXBBDE7fr2M3kIQAACuyHgVZoWxGnF5utLFjiJ3hTkUn8qmeD3vL8sga7dfHSYKAQ2SSDFcPLVvMp0Wnma21LoZr8H2BRok9itl2tQFrqede4uwNNvFcRwm/xIMikIQAACEIAABCAAAQhAAAJnIaCKEG6O5zlrXFaAsNAtrYVzaRUXVCxR1o2Fs2e5dZwUAhBY4mteWGo7lVH9sqokjLOV32N96vOCAAQgAAEI7IoAgrhd3W4mCwEIQGC3BFyyIMsXvL0I4FIE915Vqb2/NPkZHLNPKYTdfpSYOAQ2QcAiuLRaSaqAmlaSyroMareTYC6FbhK8TSUZtO1vQzsGaM8Qd8wx7AMBCEAAAhCAAAQgAAEIQAACEMgypvanha4parOfi2O9YNbxRFWUsJ+xQ4vtIA8BCEDgFAQcZ1NMzX5mjHMVB5VNVRnVT6rKvmN9aU8xJs4BAQhAAAIQuBkCCOJu5lYxUAhAAAIQeAKBDHjZ/6Cq1D5crP2Plm22mVUuS64+YTgcCgEIQOCqBCyEUzDN/rOq+rqq0k7bvq8qlUZN698UaXtJVjK7XfWWc3EIQAACEIAABCAAAQhAAAIQuIPAFDt8s6p6cxwxbS+jqj4vCEAAAuci4IWoaX9fVb+rqrSK82WsTz4vCEAAAhCAwK4IIIjb1e1mshCAAAR2QWBa+anVmb0p+5tWc9rKV1PGuPQtgku7C5BMEgIQuDkCXi3qTGy9PKkyuam8gmxvygynFaO2hzLETSVTBaqL4rSti+JuDigDhgAEIAABCEAAAhCAAAQgAIFdEJiqSygrXLZXo9qE4oduL1eVyqrK2s9Srf+ylG1VZjo1Xcv+LuAySQhA4KQEXIXBGeNkP18yw6W1IC7tn5cyrGkzfueFsycdMCeDAAQgAAEIXIsAgrhrkee6EIAABCBwLgIZcHIJBJU4UHtjsfLfWkobqLyBfb8va78L4fjbea47x3khAIGnErDYTdZ+llH4uarU/rS09JX1rbepPKqPSatx5/+NvcQp2eGeemc5HgIQgAAEIAABCEAAAhCAAATOSUC/YyVUy0oRyvRmkZvtFGOUGE5iubQ6VotznT1OfpZllUhOfV4QgAAEHkrAC2HTSvT2fMkIZwGc+2kd+3PlB/UVt/O57D90TOwPAQhAAAIQWCUBHuqv8rYwKAhAAAIQeAIBBZMywCTfGd8yG5xFbymCU3CrB7s0lCnz0ROGyKEQgAAEzkLAQre0WdpUvtqU5U3CuRTPydd5ugDOYru0nsz02wIx3FluNSeFAAQgAAEIQAACEIAABCAAgRMS6BUidOoXoim+qL7jhmmVRU6CuLQ9u5z6FsilPeEUOBUEILATAhatOZubxGxa1JoLXdW3SE6CuC6Wy6xxmXHO1Sd2gpJpQgACEIDA1gkgiNv6HWZ+EIAABPZHQEElBahcIlX+b6rq42jqe9Wmg1Xqa3VmbybI38z9fZaYMQRujYBEbBK7Wdwmm0EvlUNV38K478K3wE0lE+TLqqxqll11KQYHxxww65x6hrhb48h4IQABCEAAAhCAAAQgAAEIQGB/BPqCWFWhcPWJXgLVZVBllTVO8UVnj5PvihSuSiGr2GNmkZPPCwIQgMBDCfQSpzp+KoWqGKBigRK/OSb42VJa9dPFqu/4n2OAsrwgAAEIQAACmyDAw/1N3EYmAQEIQAACQSCzvHm15r9Xldr/XKx8lyzw/urzggAEIHDLBLQS1CtCbb+sKrUvFitfQbDeXBrBIjf1eUEAAhCAAAQgAAEIQAACEIAABPZKoAvkDj1Pc/WJNxdRnPrvV5UqVaS1YC7tXtkybwhA4PwELIhL+7uqUvvtYuVLEKemBbL2zz86rgABCEAAAhC4AAEEcReAzCUgAAEIQOBkBHogKldj2s+SBC5XkNnhPloyxTmLXNqTDZQTQQACEHgkgSx3YD9XaGbGth6skghOGeJk7TtDXFpniMtyqhbEuewCgrhH3kAOgwAEIAABCEAAAhCAAAQgAIHNEOixyGliij/2poxwmR1O/lRa1ZnnHNdUf/J9XZ7pbeajxUQgcHYCU4WIT6pK2eHSuuKEYoquPJFlVA9ViDj7BLgABCAAAQhA4KkE+PL8VIIcDwEIQAAClyKgv1nZdN3M7uZscFqNqZWYCjTZf7eq3qkqW/m/XgJMaS81F64DAQhA4BABlyNN+6eqUlP5A1sFq36O8qjyHbTKAFaK3yyAm/bT9boYj7sEAQhAAAIQgAAEIAABCEAAAhDYM4F8hnboeZqrUMi+uFSlyAW79qeSqd4/j/W2fE/34Bhx3p7vFXOHAAT+mYDjg2m/igoSqiKh/rdLJYm0yhbXG3whAAEIQAACN0cAQdzN3TIGDAEIQGC3BPQ36xchipOvEgMKKkkAJ6t+it4sgnOmuAxG/bKqvArT/m7hMnEIQGA1BJT1rWeBmwJYKo/axW5dJOe+hXO2EtaluE4iO70siLNdDRQGAgEIQAACEIAABCAAAQhAAAIQuBKB+56jabFtb5PQzYt5vcBXtgvnphim9umLhO8b05VQcVkIQGBFBPriWvW/CQGcfDUJ43pTDFH7p13R1BgKBCAAAQhA4DgCfGk+jhN7QQACEIDA9QlIAGdBnP23l8xvEr7Zf7+q1D4Iq6CUSqM6OCW/n0t9XhCAAASuTWBagTmVOHAJ1K+ryn4GqeSrSWDnpnNbcCfRXZZi1bwlhEt7bRZcHwIQgAAEIAABCEAAAhCAAAQgsBYCh56naaGt4oqyblPZU4nkMvub/Km06rStV87g2d5aPhWMAwLrJZBxP/tadPtjVWmhraz6f1hKqP7XYtWfFueud6aMDAIQgAAEIHCAAF+a+WhAAAIQgMCtELAIzkEm9SV6U/sw/I+q6uOl2b+VOTJOCEAAAj17m/oSvGnFZlqt3PxiWcFp20urOvMbVCEAAQhAAAIQgAAEIAABCEAAAhC4LgEt0PWCXfvvLQt677MWxGX1jOvOhqtDAAK3SGCKO/5nVan9x2Lla3Guq1PY3uJ8GTMEIAABCOycAIK4nX8AmD4EIACBlRLIVZX2FSjSysm0ChapRKpt+trm7SudJsOCAAR2RGBaldlLo6rvzG5pFYT6bglG2U4Z4pQBToGttDtCzFQhAAEIQAACEIAABCAAAQhAAAKrJaCscapekVbZMeTcsAAAIABJREFU4FT1omeFcyUMWTUdM7VfLdttNXmL5+yvFggDgwAELk5gqkzxyZIZLu23S2nVtNOxF58AF4QABCAAAQg8hACCuIfQYl8IQAACELgUgSnA81pV9eagkQNHsm9U1ZvNXmrcXAcCEIDAIQLK1iaxWtoscart6qskwU/NukyBSxmo7zKqabM8qn3uCAQgAAEIQAACEIAABCAAAQhAAALXJyDRWm+vD/FObVN8M+1LVaX28mLdt3Up1swgZ//6M2cEEIDAWggoXtgX6D6rqq9amxbiutxqllNdy7wYBwQgAAEIQGAkgCCODwYEIAABCKyRQM8Ep36ujHxn6Ss45OYgkQJDaq8sVj4vCEAAAtcmkMGiFLip7ICEbrbpe5tLoaaVeE7CubQKaLn9bfGvPW+uDwEIQAACEIAABCAAAQhAAAIQgEDVL6sqq2KobyFbCtwc05R18yLhLqDLvnydvzfYQwACEDABxwvTZlUK+xLIdaGcs8V9E9njIAsBCEAAAhBYNQEEcau+PQwOAhCAwG4JWNSW9sOq6k1BoVeXlZSy6rv0QGaZ2y1IJg4BCKyGgDO5ObCkfgaQFFRS/67Mb30Fp1Z1qlyBs8EpmPW/lmZ/NQAYCAQgAAEIQAACEIAABCAAAQhAYMcE9DyuZ3BzqVPHMdX3QuEXqsoty6pmeVWXVPX7Etm5WXy3Y+RMHQIQaAR63FB9V7Bw9QrZL4b2ZWSRsw9gCEAAAhCAwKoJIIhb9e1hcBCAAAR2S0CrHlPopv6/Le1/hD+VC9gtNCYOAQismoBKDUjwllYrLXuTME6iOe0rq76CU3p1u+oJMzgIQAACEIAABCAAAQhAAAIQgAAE7iTgZ3RpJYqTqC3te1Wl9v5i7av/wbJdfj9OfV4QgAAE7iIwieQ+q6pPq6rbT5bttpCFAAQgAAEIrJoAgrhV3x4GBwEIQGCTBHqgRysge1Y3lz9Nq+xwCvA4S5x8rZLs5VU3CY1JQQACqyCQgjT7zs422czeZqGbywtY7NazxKlMam+aPGK4VXwEGAQEIAABCEAAAhCAAAQgAAEIQOCkBHqsNLO82XdWuLSZHe6dqlJfMVZnlbOfVTQcg9UEdN1+7ZNOjJNBAAI3QcCCuLRZLtX+51XVm7LJ/bmq0vb4qfs3AYNBQgACEIDAtgggiNvW/WQ2EIAABNZOwIGWDLiozKlKo9rKf3NpCvLYzyCPfQdx0q6dAeODAARul4ACOL0sqcsJqLyASwz8tPiy9lUKVUK3LIn6Y1WpabttP1b9DBwRRLrdzw8jhwAEIAABCEAAAhCAAAQgAAEIdAL5nM5lVVXu1E2iOFfSUBUNV9Z4o6q0mNhNfVXTUGy1t4y76r1eupVnhXwuIbBfApOAzQt5c4GvyqRm+yrinNrfMU/HTx1DleUFAQhAAAIQuAoBvuReBTsXhQAEILBbAg7qWBCn4IuCNRa92Z/Ebwr89DKqLgOQJQR2C5eJQwACZyegAE5vKWbLzG4pfJMvwdsfF2s/RXQW02lVZW+eGGK4s99iLgABCEAAAhCAAAQgAAEIQAACELg4gXxWZ7FaitYkdFOVjLST8E3iOIvm7Cve6pirbQru7F980lwQAhBYDYFemUIxTDct1pX/dVUpW5xa+hLGuem9/17ip2lXM1EGAgEIQAAC+yKAIG5f95vZQgACELg2AQdYcrXje1X1blXJuqmvVP+ybkr3n2n/1c8AEcGba99drg+B7RPIQI58Na2UdNlT2+dVpabgkP0p85vKrOocWW7V581rIYTb/meLGUIAAhCAAAQgAAEIQAACEIAABLKEafpaDKzSp7JujpPKurnaRtqMuzrOmmVZFVNVnxcEILBvAhl//EtV9aa4p5vinfI/Wdofwne80zFPWV4QgAAEIACBqxBAEHcV7FwUAhCAwG4JZKp/+x9XVW/vL+K4tJlVLkuu7hYmE4cABC5OIAM5Du5o5aNWQaZV+YAvljICtiqtqqbsb/YvPgEuCAEIQAACEIAABCAAAQhAAAIQgMAmCExxVi8y1qJjLzb+KGKv9l11I+0moDAJCEDgbARUFrW3/6iq/6yq/3ex6nvhrwR19s82KE4MAQhAAAIQuIsAgjg+HxCAAAQgcC4CU3lUp/ZXen+n+P+gqtwkgJOvVYxqKp1q3yK4tOcaO+eFAAT2RSDLoGo1pPpeBanAjX2J2eRnSdNcHZmrJHuGOB+Xdl+UmS0EIAABCEAAAhCAAAQgAAEIQAACpyIwVeJ4M8qjylfr1TkkmlPljd6cgS4tC5RPdbc4DwRun8CPVaX2w2LlKzNcby61qvft9zKqir1SEeP2PxPMAAIQgMDqCSCIW/0tYoAQgAAEbpaAVhg65b7T8L+xBGVkHaDRakWvWLT/WlX11oVw/A272Y8GA4fA6gj00qUK0ihgozKntvKz7OnPVaX2/RIIku2+t8lmWVRWR67uI8CAIAABCEAAAhCAAAQgAAEIQAACN0VgWoz8SlW92loXySkuq/1eXqx9L2DWdvuO7aa9KUgMFgIQOBkBxUF7bFRVMrJShvxeVlWLhp0tLsuwemAI4052izgRBCAAAQh0AogJ+ExAAAIQgMC5CPyqqnpTBrjevFoxrTPJZUY5jdN/t/j7da67xnkhsE8CmfnNGdyyBMC3S0kAr4RMa6Fc2ilAJJGdm1ZByucFAQhAAAIQgAAEIAABCEAAAhCAAAQeQ6BX09A5FEvtrQvfJIB7PZoEcuprcXJuVz9juy6v+pixcgwEIHD7BKb4qWKmvX1eVW5fLP6fqkpNMVP7KYRDFHf7nw9mAAEIQGCVBBAUrPK2MCgIQAACmyCg9Pq/rqq0/1ZV/1pVabVqUQGWtE7Nr6CLfUPhb9cmPh5MAgKrIpABGQdmnlXV11X1VVXZl0hO2d7SZglV+84A59WP6rsUgEuyEuhZ1UeAwUAAAhCAAAQgAAEIQAACEIAABG6OQF88PC1Qdmw247RvV9VbVSXbmyp4eJuO7e3mIDFgCEDgJAT6Ql/1vUA4K2z8vqp6yyocLqOqQTk+Spz0JLeIk0AAAhCAQCeAqIDPBAQgAAEInIvAC1WlpmCL/f+7qnqb0vGfa0ycFwIQgMBEYArefLasYEzrlP9pJXRzxjf7UIYABCAAAQhAAAIQgAAEIAABCEAAAmsg0EVz6r+3VPFI+8Gy7cPFqq+4rmO79tcwJ8YAAQisg4BEcVoInPb/qarefqiq3roYDlHcOu4po4AABCCwKQII4jZ1O5kMBCAAgasQ0N8Sp8xPq4xvakrDb1/Z4TJDnHyJ5ZTKP+1VJsJFIQCBTRDI4IkztTko475sZm/LVYr2lR1OmeGyKXCjDHHZLIJz5jf1eUEAAhCAAAQgcD+BLPOlvXvZL/V/sZwmH+QeimVNx+tw/Y3Ohy06p/e1f/9o/77HoXH0a0z7ZZZY+x5Hzv/QfrlPzsvXPvQAqY9Nx2bm2n78tP+xfNgPAhCAAAQgAIF1EuiiOGeHk3VTVjhnh7OdFjK7mkfa/t2KZ4/r/BwwKgicmoBirl4o7Axy/1VVf1iyxMlXU7WNLK2qfi/BqlgtorhT3yHOBwEIQGDnBPhSuvMPANOHAAQg8AQC+TfEGeDSKpjyZgRV1J9WH/ayqurzggAEIPAYAn1locuf2qo0qrPBaZt8Waf1z/T+Csz05pT+tjqeUqiPuVMcAwEIQAACEPi72M2iN/taYCM/m/fpArrOUMf041PsZd/7eV/ZY199LDrX9F1g2s8PiNImAx/THyrp/JPYz6L8zFQ7zSMZeKx5rI/3frmPz8eDqWM/IewHAQhAAAIQWCeBjOPKf21ZwPz6YtWX35sXOXt/9SeRXH4P83esdZJgVBCAwCkJ9N8V6n+5tC/Cf15ValqAbJtx1h+X+Cy/P055dzgXBCAAAQj8Y2UrKCAAAQhAAAIPIdCDKC8vmeCUDc6+xW/vRwr+N6pKTcEV+84q96vINPeQsbAvBCAAARFIMZwf6CqYks0Z3mQldnOmt14yNYVxfk9WgjqtXpR187Xvy87CXYIABCAAAQhA4J8JpCAtRWranpmnu3DOWeM6zzzG/pTJVb87ejv23nSxngVx/UHQtJ8z1WaWWu+XQr7MaGvf+6WA0KWJsjzRNI8cm7PP5TEp0OvzSCEcorhjPyXsBwEIQAACEFgngYznStSmih1p5Suum1bxWy14dhxXfhfPqZ/frfw9bJ0UGBUEIHBKAlN262mR8VdV1ds3LWucMsjx++OUd4dzQQACEIAAgjg+AxCAAAQg8CgCPc2+Vw9a7Kb+x1X1m2jqK9DS27EPuB41UA6CAAR2Q2DKAKNAioIwCrA4Nb9XIuaqxCyZajFcPqyeHkz7QbIA98x0u4HORCEAAQhAAAJPIDAJ2Pww1SW4vGimZ3+bLjuV78rsaRZ7aT81Z6qWf+zLYr0U8FlQlqWCpv0kqnfT9wz53i+t3vP79lNgZ/Gcv6uknebheWfmuUmcN2Ww43vOsZ8M9oMABCAAAQjcDgHFdVPAlt+h/D3Jdiqjqm25XX4/7iHfr26HHCOFAAQ6gb5AWe/nQmL7n1dVb5NIjt8ffMYgAAEIQOCkBCiZelKcnAwCEIDALgh0MZz6CnyoJGra/6uq/j2a+i71YxEcf4d28ZFhkhC4CIFe5kv9Z0sq/rRO15+2l0xVf/q/rgvfyJRykVvLRSAAAQhAYKMEJvFbCtUsWJtEYxMS7592Equ9sIjh0h6LOEV8FutltjVnbZv288OgLOVuBpk1OzPSOjPtIYFdCue07/SahG79OIvq+lz47nPsJ4P9IAABCEAAArdPYIqDuAJI2g+WaiAfLlZ9ff9S8/cr+bwgAAEImMAnVfVpVcnaV/+zpS+rPr8/+MxAAAIQgMBJCSBEOClOTgYBCEBgcwQsYMuAyPQASWK4Loj7qKrUlBnOfp7P/uagMSEIQOCkBKaVhlNGFGdQSavMcE6/b+sMcZkpTg+m/XDavibRg8HaRja4k95eTgYBCEAAAmckMH2Xn0pvZhnOfN9/C/PvYS5s8XF5fH7Hz+OmfbtobMpUkhniMkvchG3KEOesaJklLTPD2T/2NmSZV/uZGc7+tJ9FaJkl7lCGOO2TmeKypKo5PCRDXHKw6E3ivcyIOwnnegZezW/Kyuvt3U4LFnpZpanMkrf1krf9fMfeN/aDAAQgAAEIQOA4Aj0OkvHejP++07LE9fKr6k/fuVgsfdx9YC8IbI2AssF9uTT7WqzsrHH2p+xyPTbMAuWtfTqYDwQgAIEzEkAQd0a4nBoCEIDABgj0cqb6u/FaVb0aVv4UHFFgRO3dCJBMD+U2gIkpQAACZyQwPSRViVMJ12R7c7Y3bf+hqr5fWvreZpslzOxrSvldWX4GXAi+nPGmc2oIQAACEDgJgem7vAVmkxgts5SlgK0L5lKc1cueqj8tgpn2m8Rg035ZLtRzmgB5bjnHFFbZT+Gd/WOB97Gob9FW2mm/LkCTGG0Suk2l2qd7aQGbs9LJTq8uLksBX2aE6/PQexO/XoZ2EtLlPlmq9b7t3jfndNf5j71v7AcBCEAAAhCAwHEEehzEceDXIx4sv7dXqurlqpJ1y779XODg70H/H3vvwSzLcZzbZkg0AOG9dwTJe+O9//9bpEcKBAjvQYBwlCjdF0voT8xbrH3ONuO6e01ERmbtM6ZrzRCs6sr88npX5rMkIIE1E/h6UrQ8Jskx/ma5j9v9bE+yZhZeuwQkIAEJnJCACXEnhO1HSUACElghga5skBsWtEXFeiVgKgS7T9JcT6ADwUxxaYVovGQJSOBEBGaHzLkpQkJbj8dxb4XaE+WSTBefg+eukpLpzdbLJsOd6Mv3YyQgAQlI4E4EZmt5VNRG6y1GE88SusaEM8az9xuVP3ivrt6W1/QD0THO51+VYDcDM0sum6mRzdTbrgu6K+QlniXvz57XE7uSGDYq5zGeKc71JMO890z9bjaPmaLb+NqrlNhGZblc25iwNlOr60p0Pe6vnSX/JXGwq/5SsDB77nW/N58nAQlIQAISkMD1CfT7IA9W1aj+xt9IcOue+7+jPV5Vo/XChBRCXP/KfKYEJLBWAtyXxb5bPDHdO7AvmidOolziWYHNWjl43RKQgAQkcGICJsSdGLgfJwEJSGBlBEaFBm5aPL8YbVATjwlx3OxIa1UO1RJn+v7/z8p+CF6uBM5IoN/0yEHyV+2mSW6e8Ldu/J3DU6T244n7YWoOb2dqJeOUR4W4MyLxoyUgAQlIQALXIjBby2ddjk/MIScxPnHU25KolvdKMluS4bLW7+/bk+mS8NX/nddgM+W3UZlubLvKxK/aS8yU6Xj+2O58llx2LaBDcU+/jiSd5fNm1z22+2T9MVPQniXx9XnnvWeJbrN5zNrP99emzWmuvT9/VGfjuUlU64lrafHaVXdn7ezv9bfeJnbWKiktZ7u/7vfm8yQgAQlIQAISuDkB1hyzlvazgojHluQ3fOJnqgp7dvHEs9fe/Mp8hQQksDYC4z6Atf+fJ/ZBVX1YVfHEKajp6tZrm7/XKwEJSEACZyJgQsKZwPuxEpCABFZCIDc9oujA+NXFXmsxCXEkwXW/kil6mRKQwIUT6Dc7cgPk06rCPlk88WeL9XhUL7lXKzEwjAfmF47Gy5OABCQgAQnck8BsLT8qfGQ8qnyMLVUZJ5GNvUHiJNFFPYTxrBVWntf9qCTnParL+0HP1mFJektiWgoPUN4lkS0+z0txQk+W63/rxQt5rx+W9+k+SXK90OHyiHlFEpCABCQgge0TGLt/MKabCPeFu3+xql5aLHHWkL2QevvEnKEEJDAjQNeP0d6uqneq6o+LZ3yvzh6SlYAEJCABCdyTgDcb/YFIQAISkEAIzNoicTCGPbR4Ym5goA7XfSTxH23y+JKVgAQkcC8CM7WSWbutfuiZg9AupR9p/VEhjvGoasL4qofJcP5eJSABCUjglARmymBXtQ0d1+m9NejYJrQ/d5YQ1xXdZgpxUYqbtRUd1eGSGDeqzkXlrV/LTD36KkW3U34Pfta9CcyUersyXOKe7NaV3q6rEtdf0xPpulLc+Bn8W9T0onLXfY9nbZauem7ax+bfs0b0tyIBCUhAAhKQwN8JjElx3BPGUIdL3NXhohJHEUVvtUqcQuzuLZzw1yaB7ROgfeq3SxvVeJTh3l8U4hLP2q32NXvi7RNzhhKQgAQkcGMCJsTdGJkvkIAEJLBZAl0CP4oQM+W3p5vMPTc2GCdxrvvNgnJiEpDAQQiM7cC4edFVQIgxbnpwgwTLDZCvq6ob1YR/acZNFMY5/OwtUWcX3w86PfQ8yNfrm0hAAhKQwH0IkCzWE8eIZ4eBfY0+tqwanz9LgMvfxpanvV1VlDrwSXKbFcvMVONmba8yt97+dHwe1zVLCvSHc1kEZgdNMwXeJMZ1358XVYcozl017uoPvTVqEut6a1b+1hXsxriPe2Je3uOq147Xlm/ENeJl/Ta9GglIQAISOC+BfrZInILqFFXj6SbSO4oQP7wYxdWJZ0lyM8Xh887YT5eABA5NIPd+u6cDSDqDJKbomfaq3c/2Goe+Pt9PAhKQgAQ2QMCEuA18iU5BAhKQwIEIzFogPVdVVPA9v3jGuZmBp+oP31UhojpxoMvybSQggY0SmB2w9sS2xKN0PolwSY5L9SBj2nNhPaluVP5gfK+HB50b/bE5LQlIQAIXSKArsOXAb6be1pPVeosp1t+jjS2oxmQ4xnxuT2xLPD53ltQ2Ktjlvcb3nCm/zZ7L1zKqi1zgV7XrS5oVMGQNNxYezJR5e1FCj2eKbaMa3Zh4l6S2rlA3KtBd9W9ZJ/a2rvdKuOv/ZuHErv8n4OQlIAEJSOAeBPr54mxtSlLcaLmXjE9MclxU5dJ9ZFa47ZchAQlsi0C6gnSFaBLfRvtkSZL7ePGM85qs2xn7kIAEJCABCfwDARPi/FFIQAISkEAIPLAcquETv1JV2KuLJ07FH1V8qfqbHa5JVgISkMC9CMxacFHpRwvUbv1vidM+K4eajNNuNaoe+N7qisPMqxLeTITztyoBCUhAAqcmMEtKizpG91mbdz9T0eBvPKf7maJblN/GtqazMUyS3Ebck+R6G6uudtef35PdRjU8XpOH96ZO/eu7/ufNWtzP1lezlqVZe8WPr+vj2b8l8S5JeX2Nlzhrwn6Yxt8yThzF4e57O9arYtaaPDqH69PzmRKQgAQkIIF9EGAtN1t3zlSIn6yqp6qqe+JxPFMh3gdNZymB/RCYqbzN1u3vVRX27uKJWb+n6CXxfsg5UwlIQAISuDYBbzpeG5VPlIAEJLB5AiS6cYDW/ZtVhf1m8cSj8gRjHxKQgARuSqC3qcoNkEjip/KPMfL4kchPPGvVNfv88fDSxLebfks+XwISkIAEjkVg1t40ChopPEnxCevzbvn30adwJX52MHms+fi+Ejg2gdnacVQI7kpwUQ3mb3+ZWFcVjsrwrG2T68ljf7O+vwQkIAEJbJXAqATM+JmlC0n3sw4l3n/e6q/CeUng7wRmhTOjAjTjtxb7txaTOMfavXvZSkACEpCABP6BgAlx/igkIAEJ7JMAB3BU2nWPPH0k6hO/3JThiDEr9Pb5m3HWErgugd4KNYoesxZXkbbvih4ow6EC98XiM+Zv3WYtua66PhU9rvvN+TwJSEACErgfgfFQr7c9nbVAvepv/H1cU3PoF4W3KMBFFS6qbxmngKUXs8yeO7YpZexDAmslMFMXvp8yXBTivlsOy+I5OJupwvWWqkmuy7ozBRmzdq+zdrB9TdzjtfL3uiUgAQlIQAK3ITCun59Y1ODwsa4YR4yNRduMx3vZjHnMFIpvc62+RgISOC2BUVGa8UwVGkW49xeFODzjbxb7usX9fnHW5xZHn/Y79dMkIAEJXBwBE+Iu7ivxgiQgAQmchEBvpZQDN25CPL7clMAzfrZV7iWOmkXapOJ9SEACEgiBUe6emxFj1V5X38i/8TfUO3JDI/G3g6IH4xxE3u9wsd/08AaIv1EJSEACErgLgRy09QM3kth6Yts4zr/1vyfG/7KpL89UMPq/E2ecuPvekiqfMUvIuwsDXyuBcxKYJZjNFCRmf+stlZLoNj4vxRo9Ua4XcPB8xtf9TJ43awN1ToZ+tgQkIAEJSODUBPoZJDFF2KgcP7p4xo8tY3ziFGt3n3vY/b72P7WEuMSnnqOfJwEJ3I5AL2JOctysCJoOIukmEk8xNYXU+MR97Z44V+Z94dt9R75KAhKQwOoJmBC3+q/QCUhAAhK4FYGZGhxS9U8vCXDx4w0JxtxcGA/XbnURvkgCEtgkgRwUdp8kN3wq90hsQ6WDxDc8454c15Pm0sYqfpTU54D0Xg9vemzyp+akJCABCZyUAPdPxgM3VNlISuNQDh+Vtvy9j0cFt57MluenxWkKUEYluag7d3WMxL1YJe/D9Y52Umh+mAQOSCDKw30dOFNv661V8++zRLaerNaf19ewxL0Na9aiSZrrinJJuus+B3FJpmPsQwISkIAEJLA3Av0csiezRR0Z9eOHqgqfOMXa3Y+dTUiqc727t1+T890agbGzx6wI5s9VhdE9JDGJcbGPl5h7yVmv576yxdJb+8U4HwlIQAI3JGBC3A2B+XQJSEACGyHw5KIAh0/8fFVhLyyeeHaIF1WMfiC4ESxOQwISOACB2WFgKvU+b1V7JMbFkig3U9zoUvlR2hgrCK+6bBPhDvCF+hYSkIAEJPDfBHLYlsQ4xjmwywFeP8jrB3v8vVtano5r7b6+zueMbU97cUqPZ2v0fq2J/TolsFYCs/VfDsySLMe4J871A7UkvfX2Sf3feV3Wmt1TsEHxRozxda0r0yVeK3+vWwISkIAEJHBXAqxHe+eRFHbMlJIp1u6Wtqq5l5372X2tnLXxXa/T10tAAqclMCatja1Us/YmyS3xB0sbVVqoYowpth6NmYxJd6ednZ8mAQlIQAJnJWBC3Fnx++ESkIAEzkaA9qejvVxVL1XVK4tnbPLb2b4iP1gCqyWQCryu9pZKve6Rtaeyr/vxBoUJbav9GXjhEpCABDZHIAlxUUpmPFNdThuo3t4J9YquaME4LZ+SHMd4VEBlfN31+F1eu7kvywlJ4JYEurpcFORQM8Yo4EjMQRtx97O/ZT3c/S0vzZdJQAISkIAENktgts5+rqowCrYT514248RRRu5+s6CcmAR2SmC2Rn+nqrC3F0+criSoyKX42nvNO/3ROG0JSEACIWBCnL8FCUhAAtsikAOz/PcdTzsmKu26H1ujMp7dVOjvl3hbxJyNBCRwXQKjqkZuRkRBI0puqGdESSOepDdU4rqljWpuVjDmYdXedb8RnycBCUhAAjclMFsrz1Ql+oFa/h0Fi26oW8yU32YqcV1BLq9Ji9Xux0r4nhA3Xvs497u89qYcfb4EtkqA9W0U5LL2Hde111WH68UhvX1TEu36wV7/zPHz+zVZLLLVX57zkoAEJLBvAjMlZhTgUIWLMlz3PZ6tqaM8x3o9cQh7Jrrv35qzXyeB2Rr9o6r6cLC0VeU+dOJ/X1Sgu18nBa9aAhKQgARuRcDF362w+SIJSEACF0sgbZb6jYSZckW/qZCbC48vbVSfWDzj2aHhxU7eC5OABI5KYHYD4ceqiiJcYtQxSIqLRD1xqvKSBIfviXOJR4n8o07IN5eABCQggd0RmK2VKRzhoCytmohnBSX8bTxwo+Upym7dE+d5ifOc3iK1f24+f2wJOSbE8YVddR/nLq/d3Q/BCUvgCgK9hWpi1rijpf3p/Xx/XZLiWFPzOiwxBSaj8W+j5bJNjPMnLAEJSEACWyLA+jbr9MRRWH6sKS0TY9yzTkyxycNLoQoeG9forMX7Otpz0S39epzLHgjM1uift8LrHlOM3ccpZuHec+4/74GZc5SABCQggWEBKBAJSEACEtgGgbRw6p6ENxTgYoxJeiMpLslGitFrAAAgAElEQVRv+KhV5CYCY28WbON34SwkcAgCSXjrPm2j7ufHNqrcjMhBYPe5Tg/5DvGN+R4SkIAEJDASmK2Vk6TWE9uIaWUaYzwqv/FvSaLrflSSS+Jbkt7io0KHckVirnemlNrVn+/1rd7ltf5aJCCBn/73x4Fbb0GcRLUUh8yS12Z/QwkuCXE9cW6mMDc+b1x3Zy1t8Yi/UglIQAIS2CKBsUMJc2StzRo8xnh275rkuG5JoEuBeLxF31v85TinvRCYrdG5F00xdr8n/VlVYZ8unhilOLqT4BPvhZvzlIAEJCCBe1QWC0cCEpCABNZJYGzvxAHbi4u91OJU0uWGATcLZioVoWDl3Dp/D161BA5JIJV0UYBj/FVVIUOPT9xV4BL3Q0IOBxn3NlFpHWUi3CG/Md9LAhKQgARGArO18uxgbTxAY0zRyPj3/n6suzHULWaJd/1viaOAEXXnXO/s/w+vux6/y2v9xUhg7wRGpUV4pHXq2NY043v5WQFIDu1YJyfubVmTMBe15e65nlni696/N+cvAQlIQALrJzAWgKTVaYpNWGd3teUoMvci8MQpAO/F4GPS3XXX1usn6wwksH4CszV6V1uOqvLHVfVJVXWPWhyWZDliHxKQgAQksCMCLvp29GU7VQlIYBcEchCXmwaM36iq16vq14tnjOz8aLsA5CQlIIFbE5gluqXirvtU3XV/6w/1hRKQgAQkIIEDEpitlWfr4hSNcJjWC0h6UQkFJTlY6y2eDni5vpUEJLByAjmcy4EdY4pIUKfovitbROmCtTTrb56LZzwmw1lMsvIfiJcvAQlIQAI3IjBbyz9fVaM9W1XPVFX3rttvhNonS2CVBD6sqo+qCp844+5XOTkvWgISkIAEbkfAhLjbcfNVEpCABC6BQJQkuk9bp97S6eWqQh0On/iq9qiXMC+vQQISOC2BmerFTNGtJ8RxaMe4K8MljmR9DvPwPiQgAQlIQAKHJDAqSMzU13Jg1luSoiSBKnI8McpvrI27v0ohLipxeEyliUN+q76XBLZHYNZKdaYQh/Jyb6XKOMpweT5jVJWjrNzjrOfzbxnjo2Bn8tz2fl/OSAISkMDeCMzUnp+qKgx1uMQowyXGM2bdH6OQnLjvFxLvjanzlcCWCIxKcKjCRTGuq8ZRpNILVoh5qMS8pV+Dc5GABCSwEDAhzp+CBCQggfUSmB3yRcWie6rhsOcWT4zE/IODXy8Jr1wCErgLAW4CcFjXPQdyPwwHc+PhXW/z1FUteF1em/gu1+drJSABCUhAAp3AmITGv3GglXZKOeBKG6X4tFhiDdzXwRn3v6XIBM/fR5/X9GvhOrzH4m9VAhLoBMbkNcY98S0xh3A/LpZ41kZ11oJ1pkKXv3Wf6zIxzt+oBCQgAQmslUAvgqFAnHHUnlFvJsZjUXmOwnOKx7sf9wnsF3xIQALrJTDrWkJXk24kyfX72ImZNevkbusl4ZVLQAISkMD/EPBmrT8GCUhAAuslMFa1MU7SG1LxSYIjOS7GTQDiHBp2v14SXrkEJHAXAhy+kbjWfVo04WOzmwX9dYnHKjvGPiQgAQlIQAKHIsB9jN6ilJjDKw60SFTLwdao/BaF5NGPinEzFbmuKJc1OH/jMarVHWqevo8EJLB+AlFn6z5JbeOaeVSTS4Jc97Nkul7I0otSsrZPgUpPhDMpbv2/LWcgAQlIYI8EsgdItxTW4b1wJTFqz1F2jvJzEuW6j+pz93vk6pwlsBUCWSt39WVU42IkwxF/sViPWa8nGS7xVrg4DwlIQAK7JmBC3K6/ficvAQmsnEAO/qJ2waHcK4u92uLeHjUHg1TQja2lVo7Dy5eABG5JgJsEacuUODcEuk8r1J4Yh8oFh3dp2UTcWzQlvuWl+TIJSEACEpDAPxDoB2CJOfzKmjdxP+yKMsTYChUVibReivry2Iop6+a0Xs0Yn4f3VvyhSkACMwLjoRpj1se9tSnxLHGuq7tFzXnWbnVco6fV6ui5PttA+TuVgAQkIIE1E5ipM3eVaNbrjKP2HKVnxmmpio9lj9DV5NbMx2uXwN4JjAUmrKe/XIwkuMQfVlW3j5b1eBLh8JgPCUhAAhLYAAFv2m7gS3QKEpDAbgnMWji9WVXYbxZP3FUsEu8WmhOXgAT+gQCtT0f7uKq4GdB9P2zjgI2xDwlIQAISkMCpCSQJLsUdjJPoRoJb4qeqarS0T+o+B2tdde7Uc/LzJCABCYwEeuJcEuj+XFVfVVX3xCg68/feJor1Pf+G5+9jMpwqcf7mJCABCUhgqwQoGu+qz8R0U3lh8EmSe2bZNzD2IQEJbIvAuHZm/M5ib7c4SXCswU2I29ZvwNlIQAI7J2BC3M5/AE5fAhJYDYEoUnTlCg78Rnu5KcMRY71SLvFqJu6FSkACtybQlSYSp1KOCrnEHJKR3JakOOKuDBdZ+VmLpltfnC+UgAQkIAEJNAJd7aG3RM3alzVsYgo8GKfQgxh1uCghRykuig9RimOcdkhpo8R4/Gzvk/jTlIAELoFADuO6+nJXau5xilWu+nf+PlN2jspz/7eeOBeFu0vg4TVIQAISkIAErksge4Xuu0IcRTOMn6yqJxZPjGWP0fcavRAn8XWvxedJQALnJTBTWH6/qj6oqvcWz/jHqvqhGWPbqJ73u/PTJSABCRyEgDd6D4LRN5GABCRwdAKpbEubVMZs3rNZT/xsVVHVhk+cw8OeVHf0C/YDJCCBsxNIK9MkvnHQRUtUEtvSGhU/HpwlMQ4liW7cCPjrcoMg/uyT9AIkIAEJSGDVBPo9iRwudc/al1ZHo+dv3aKcnLZI+J4kl2S5/u95/az10qqhevESkMAmCESZovtZgUoO7vJvjFnjkyTXPWv50XhuDv/iSYLLZybeBFAnIQEJSEACuyHQ74UnTpEMngLzUTk6bVOzh0ghDT6tWFOkg/chAQmsg8Bs/fxJVY3WlZZzP7wXpqTYfB2z9iolIAEJSOB/CJgQ549BAhKQwDoIROmiexLenhusb+qz0af903jAuI5Ze5USkMBdCJC0Nhptk7ohEz8qSuTwbLxhkMS67u9yfb5WAhKQgAT2TaDfjyCeKSKn/Wn3HEplnHhWPJJCku5HxQdexyPX4j2Sff8mnb0ELolAktGi0sYhHCrPrO9nvv+NdTzJbt2zxp/ZqDTXlek8+LukX4TXIgEJSEAC1yXQ74MTYymMSSENnsQ49hXpwEKc4vPus9fo/rrX4vMkIIHzEpitnb+sqi+qqvtPq2q0rqac+Lyz8dMlIAEJSODGBLzZe2NkvkACEpDAWQj0RLdUsb1UVRhtURNz4DdaVC9IjEt8lkn4oRKQwEkJ9EOwKEewsf9s2eDH52CMw7Akx81aq45tmzgg8yEBCUhAAhK4LYExCQ2lhdFoYZQ2Romj3tB9XtfbqXLwNVNKzqFYfK7f+yO3/SZ9nQQkcAwCY+tSPoODuK5UMY7zbzM1OIpionyRmOKY0fp7Jj7G/HxPCUhAAhKQwLEIsK7v98GJu7pb9g5RkY4aHIXoz09spkx9rGv3fSUggcMSYH08rm+5B54OKXjGtE+ldWr33B+n6KT7w16d7yYBCUhAAkcn4A3foyP2AyQgAQkchMDYGpXxa1X1ejPGJr8dBLdvIoFNEBjbJDH+oKo+XDb4eMYzpYh+AAeMjDcBxklIQAISkMDZCYzJcIyj3obyQuJnqgpV5O6fqqqnq6r7JL91f/ZJegESkIAEzkSAg7uuGEeMCsbng6dAphfLEEf9goM/lTDO9AX6sRKQgAQkcBICXS0uCnKvVtUry313POOeOJeWqie5QD9EAhI4CoEUjkdNmfFbE0vnlayrGfuQgAQkIIGVETAhbmVfmJcrAQlsngD/XaZKratbMObArx/6Eb+w2IstTkJc95uH5gQlsDMCaV2ETzxTdEui23ct6S0HXl0pbmynxM0AHmNS3M4wO10JSEACEjgQARQZosaWeFR0Y9xVjkmKYzxTiEM5GXW47rvqWz7jQJfv20hAAhJYHYHsDbof1eFQiRvV4WgbNSbTcfA3vh+JctmLdL86UF6wBCQgAQnsmgD7jew7Es8U4milSlIcXVvwjHPvvt/Ht1B91z8nJ78iAqxvUVTuPupwKMRFJa53U8l9djuorOiL9lIlIAEJQMCEOH8HEpCABC6DQP/vMZVmo6GCMVpPkkMxjvGYCOd/5y/j+/UqJHBIAlFryMEUB1IkvZHIhu/W1d/4O4deOfzCY6l2y40Axl0RTnW4Q357vpcEJCCB/RGYtUJFjaEba9+0IopSA2MOm7qlnVFva0RMEtxo+yPtjCUgAQn8RCBtoaLwlv3CWDDDIV9aRiWmWIZ9QZQziNlnjDb7DPlLQAISkIAE1kQgqtRJamOcLi3dkwjXjcIc9iy5f584hTndr4mH1yqBvRAY26Aypngc+6R5ikVGmxWe7IWb85SABCSwSgImSqzya/OiJSCBjRHo/y0mRvEiahiJaRM1WirSUqWG5zG2oNoYLqcjgd0TSAJb90luiyfxrSvD9cOvMWluTLBjnIfJcLv/uQlAAhKQwJ0JdOWFKDBwiNSNA6ZZUQivTaJc4q7ikPfm0GlUZLjzhfsGEpCABFZKoCtKR8WCxLZY1DBm7aLGvQLjb6oKhbluUZJj75B4pbi8bAlIQAIS2CmBn1VVDMVp4lkBDvfnR4Xq/K372fvtFK3TlsBFExgLO1gvj/fWGX/cjEQ5xqOyHGMfEpCABCRwwQRMiLvgL8dLk4AEdkNgTGB7tqqw5xafcfckx3EYmEq2xIHmf9938/Nxojsk0Fuc5hCrt0BNW1SS4DjAQu0hyXE5rOoHWF3qPS2PTITb4Q/LKUtAAhI4EoFRDY5xVz5G5Zhxij26z6ESqg39gGmMufQkxCU+0nR8WwlIQAIXT4C1PMbaPnFXi0s8U7gg+S1qcfGfV9VoSarrh4IXD8YLlIAEJCABCTQCM5XprhaX++4pXO8+hevcr088U8YWuAQkcHkEcv87a2U8asi55x5l5LRPfXdpo4qfKSdf3gy9IglIQAIS+B8CJkz4Y5CABCRwXgJjMhzjl6rq5WaMkxz3fEuWO++V++kSkMC5CCTRrfsPqurDqnp/8Yx7u9TESXQb/bnm4udKQAISkMD2CXQ14yS7saZ9oaq6H1sRMfYhAQlIQALHIzBLnEMFDkWM7j9aFDHYb6CMwbgfGubw8HhX6jtLQAISkIAEzkcg7VMp5En84nIPn/v2icfCdcY+JCCBdRCgYLwrxzF+a2IUjHCfvft1zNCrlIAEJLBTAibE7fSLd9oSkMBZCES1oifBzVpIcTA4HhLONt5nmYQfKgEJHI1Ab22UOKoNKLolHhPdUH+bKcR1JblUr3HxJsMd7Sv0jSUgAQnsigBthUbrqgiouDEeE+JIikMRLspw8WmZyr8n3hVQJysBCUjgxASSENd99ho55GM8U4hjf8E+pPtRcS6HitnbRJn6xNP04yQgAQlIQAJ3IvBYVVGsg0+cTi6owyV+sKpQw+7+Xqpxns/e6WvxxRI4KAHWqaNReD7aV1U12uy1B70430wCEpCABG5PwAXX7dn5SglIQAI3JYAMO//djRw7cd9QRxUjG+nIreO7YgaHiipm3JS+z5fA5RPgAIlDoxwkEfdDJuJYr0Tjb2zEUXLoRhujtDJK3Fuh2hb18n8TXqEEJCCBSyYQBQT8L6sKPzsESkIciW6xHCb1tTCFIry++0uev9cmAQlIYO0EeqFMkuIoqolFBQ61uNH6viRxbyGV4pxZW9a1c/P6JSABCUhgXwRmhTu0T328qtJGlZh9z2g9QY4Y4zF2jdkXUWcrgcsjkMKN7j+rqqssxen8O4Xs3HvHxy5vhl6RBCQggZ0SMCFup1+805aABM5CAAUNkuG6T9IblWRJhIsaXPccDo52lkn4oRKQwNEIJGmt+zHJjcS3USEO9YYoM/QEujHBjnEeJsMd7Wv0jSUgAQnshkDWpjnkYTwWezDmACmtUqP+lsOgfkBEQh0KCt3vBqYTlYAEJHAmAqN69HiYx6FeT3RLklxXkEv8TUucS/zjUKTD2IcEJCABCUhgTQRmHV6yr+k+CXLdz9TlZl1k1sTDa5XAFgmgaDwa69nRPqyqj6oKHxuLSRj7kIAEJCCBCyFgQtyFfBFehgQksAsCJMLROiqtpYhfXuyVFnfFjGyaORxM26n4XUBzkhLYEYHe4jQb6Vkr1LGNEQdQs9aqY2Ubm3oT4Xb0g3KqEpCABI5MoCe5Jab9aSxtUZMQ1xXi+to2bYSyRk4BCWMfEpCABCRwfAJ9jzC2fEK1uqtYZ9/BHgTjkDDxF629auIxmY6xDwlIQAISkMCaCHAvvluKeKKSHc/+pxv7ouyJ8nf+1hPiEq+Jh9cqgS0SyH3zJMWxPp4Vr79bVaPNCkW2yMg5SUACElglARPiVvm1edESkMBKCWTjnANAxm8u9psWzyrMVjplL1sCErgBARLdUHjr/oOl2uz9xTPOJrv7G3yMT5WABCQgAQkchACFG6gfdP98VY3m2vYguH0TCUhAAhdFYKaY8fGimNG9e5eL+tq8GAlIQAISuAWBsb0pY4p4Rv9cVWHsh3r8wvK3+CTB5T08p73Fl+JLJHBgAiTAYUmMu6qo/I9V9VZVdf91VdHlpfsDX55vJwEJSEACtyXgQuu25HydBCQggXsTYEM7WlpDoZKR+NWqQh2u+94aNW2k5C0BCayXQJdbz8YaZQXaD0VhAd+ryUiKY/zZYijFRS0uKgtpj6rKwnp/G165BCQggUskMFvHRgWBdqaxWfufKCB0lTjXtpf4LXtNEpCABO5GgL1IL+Yh/ryqogwXfxt16yhd3+0KfbUEJCABCUjgcATGpLiezJb4yaaWzX6I8TPN2CsxHpXl2F+NXWVUyz7cd+c7SeA6BJIQ1/3sdRSrU7iOJf6yqkaLwnL317kOnyMBCUhAAgcmYELcgYH6dhKQgAQWAl1GPa1Sn1hUNLpP1ViUNBizKR5NsBKQwHoJsPHlUCfthoiTzNZ9Wg11FQWqy7CvFk/84yLZjo+tl45XLgEJSEACl0Zgto7t7U6j+PZoVc2sJ8rx765tL+0b9nokIAEJ3J0A+5Aflv1IPKoYKMfhY0mI64lxFPQkoS5xLxRKfPer9B0kIAEJSEAChyHQz1JnLU/527g3Yl/EOcBofW9F4TzjMUmOsQ8JSOB0BKIId7+EOApAUsDe4/FvrI9jWTefbjZ+kgQkIAEJ/A8BE+L8MUhAAhI4DoEoZ3Q1DZLdnl0k0vGMqRRjU0zVGJ4xh5C8Lq1V8T4kIIH1EogSXPeRUE/CG57DI5Lhur/qsGh8z/XS8colIAEJSODSCMzWsaxRR3ukqkaLunH3rm0v7Rv2eiQgAQncncBsj8PehYO/KFpnLxP1azyJcL3YJ/uhXvTz1yXR7u5X6TtIQAISkIAEDkdgTIrjnZMcR5yOMChkZz9Ekhx7pu5nSXJ5bfeHu3LfSQISuA6BnhR31fO5bx/LffxPqurjxRKn8D33+Rn7kIAEJCCBMxAwIe4M0P1ICUhgFwQeWCq78IlpjdrboxKnCoyNcdQ2UJRLq6rEu4DmJCWwUQI50Ok+VWO9JWrfUCfubVUTozA32kbROS0JSEACEjgDgdk6NmrG3UfZIOtYfE9+S3GHa9szfIl+pAQkIIEjE8h+5L/a3qSrvKU91KgQR0Lcp4uyRvc9iS7xkafg20tAAhKQgARuRWCWGMcbpcCdAqPESY7riW4UyqdYPj6FRkmcY+xDAhI4PYEkxV31ydzf78b9elqnftg8MQUgaaOa+PSz8RMlIAEJSOC/qxd8SEACEpDA4QnM1DHerCrsN4snjgJHZNEZ+5CABLZFIPLoUUxg3DfJ2TSnxVDU4hjPHmO12v026tui6WwkIAEJSODYBGbr2FeXwo7XWoFHijm6P/a1+f4SkIAEJLAuAlGF6z77n/fbvgjVjK4kp4rGur5nr1YCEpCABH5Si+PR/eze/0tV9XIzxqjGPT54mUpAAusg8F5VjUbhx2jrmI1XKQEJSGBjBEyI29gX6nQkIIGzEEAJA+ULfGKquUZjoxuVuGx6Uy3W/Vkm4YdKQAI3JtAT0xKjitBV3RijghBlhMRdGS7xqJ7A+KrHdSTcbzwhXyABCUhAApsmwP4fFeK09SFmDRoFg3gUjEebKcShdhBLEt2mATo5CUhAAhK4MYG0UE2REH6mEDe2lUIxu++tssdCkY69EJb4xhflCyQgAQlIQAJHIjAmxc3u/Y8KcYxJhhsT4rJXS1Idvu/lervWI03Ht5WABK5BgDapaZWaGM+at4+7mnLia7y9T5GABCQggbsQMCHuLvR8rQQkIIGfCKDuhqW9FPFTVfXkYonZ3D6zSKInThJdT6qTqwQksA4C/RAmcW/1Q/Ib41krVFTguqEG1xXkcmA0I9EV4VSHW8dvxauUgAQkcAkE0roUHyPxjWS2qLwxHluhMs66tvusgbu/hHl6DRKQgAQkcDkExrZSjMe9EG2kZnsm9lMpKGKvRJxWrfi0a72c2XolEpCABCSwdwJjO9VZIT1qcDNFuCTFxXcl7uzRKGrq+zrGPiQggfMSSEvU7j+eJMllPdvPD8575X66BCQggR0QMCFuB1+yU5SABI5OYKaiQcLbc4M9tqjG4WNuYo/+9fgBEjgaAQ5gRuNwh+S2eGI2w4y7zwY4SXN4VA9iHBQR3+thMtzRvlrfWAISkMAmCfRCjMSzw5iZ0nFPlMthDO8RxYPEmwTnpCQgAQlI4NYEUL/426L2lrjvgZL0RkLcuI8a91Dsp3iv0W59cb5QAhKQgAQkcAQC/dx1TF5jPCtK4qxgTIijGIn9WoqSiC2uP8IX5ltK4I4E6PKSIo54EuJiHy0xa91xvXvHj/blEpCABCRwPwImxN2PkP8uAQlI4P4EeqIbB4iMX1qM1qiJUZAbTZnz+/P1GRK4VAJdlSBKBZ9XFZY2qMRfTCyy6L29Kgc7vE888exhItyl/iK8LglIQAKXTWDWHnXWrqcXb3Aow7i36Ulr1Rzu9AKPyybg1UlAAhKQwKkJRMUthUTscWZ7oZmCNm2m0moq8ayN6qnn5OdJQAISkIAErkMg9/3H+/+zfVn2XUmKYw/2/FJsj088a8F6nWvxORKQwPEIpMA961TGSYL7sMWcF/SzA2IfEpCABCRwZAImxB0ZsG8vAQnsgsDYGpXxa1X1ejPGJr/t4ufgJHdEoCevJYktm1x8Yja7HOB0P8OURLfR7wipU5WABCQggSMSSGtTEtoSU7hBAUeM8ax9zxEvy7eWgAQkIAEJTFW1P6iq95sxTgtWDhoTi08CEpCABCSwdgJRiOv+lap6taq6T6ES+7nEa5+71y+BLRKYnRGQJNf/ztiHBCQgAQkcmYAJcUcG7NtLQAKbI5B2UN0/XVXYM82/UFXYi4snHqvC/G/w5n4eTmhjBLoSW1QMus8BzI/tMCbKcN3T2if25RJfhcpkuI39iJyOBCQggTMQYI3ZW+mgIsD4V0t7nrTowaMQ99xgj1QVhvJx4jNMw4+UgAQkIIEdEfhLVWG0Tk38yUQh7vulJRU+8diSlT0bD/dWO/oBOVUJSEACKyfw8LL3wieOKhznClGJe3DZ13V/L9U4zx9W/sPw8ldLYOwgw1nB2EKVcbrHRGUO7zp2tV+7Fy4BCVwiARdDl/iteE0SkMAlE2CzSdtTfKwfJKbt1FNVhZEoh2IccU+IY47+N/iSv2mvbe8ExsOTHLjgf2iHL99V1bfLoQwxiW9p95OYAx2ew+EOnvHs0RPwbIu691+g85eABCRwcwJ9bdnXrFm7kuCGoTqQOErH3ZM4N9rNr8ZXSEACEpCABK5PoO+3EvfCosTsqbqxt8oejX1a9mp8Mnuqbte/Gp8pAQlIQAISOC2BnDOwD0vMeULOFRKnYKn7vKbv4frZg2cQp/0u/TQJQODr5Yyge4o9MBLhEudsIecLeNex/oYkIAEJHJCAC6EDwvStJCCBXRCYKWakSiuqcPhUcvH8xG5Ed/ETcZIbINCT4XKAwqELG1isxyS/5e/EPUEuG1kOZVCR6/5emEyG28CPyClIQAISODGBvrcnzhqUxLesRZP0lsMUxrMDlbTf6f7E0/HjJCABCUhgZwRQ304b1Ph+MEiMjcrbKHBHVY59WVTm/qslwyXeGVKnKwEJSEACKyKQ9qf47MNme7XHq+qJquo+BU/4xBbmr+jL91I3SaCrGSf+dFE/7j7dZOJZ67qO3eRPwklJQALnImBC3LnI+7kSkMBaCXBwyKYzB4rELw1Gm9RsXPsmNnP2v71r/fa97r0QGJUEGH9RVUidY4nxsfy9H+SkpWpa+OBjM5Ymwu3lF+Y8JSABCRyeQNaX8Vmv4mNRMo5/ZlEfQEGuG+1V/3mxxIe/Yt9RAhKQgAQk8HcC/7nslfCJ0zqq77FoN8Xei4PEtKJiT8YhYvZmxBwk5jAxsbwlIAEJSEACl0og+6/us0fjnIEYTzeabulQE8+/jZ1qkhx3qXP3uiSwRQL/UVXdWNf2NqqsabGZapzr2C3+IpyTBCRwNgImZZwNvR8sAQmslMB4kMj4lYmtdHpetgQkMFESIFENKfOPBn+vDSuHOB68+HOSgAQkIIFTEBiT4RiT7MY6tXtUjCncwBJz4JKkN5PfTvFt+RkSkIAEJHBdAilU6ioZ7suuS8/nSUACEpDA2gn8U1Vh7NkSP1dV2POLT9w72PBvSYLjdSbErf2X4PVvhUAK6kmES8H9e1U1Ws4UPF/YyjfvPCQggbMSMCHurPj9cAlI4IIJ8N/Hn1cVCm/dJyGOzWaPx43oBU/NS5OABBqBmyoRpHoLP6oQsJHl0CabVhPi/KlJQAISkMChCeQgpPsoEqMYEEMVYDTUAkiQw6Iq0BUIcthy6Gv2/SQgAXiPpxoAACAASURBVAlIQAK3IXBd5e4oeUc9Do+q3I+Dz6FiVOjYr/mQgAQkIAEJXCqB7Pk4p0hM15rs8xJnj9eVwPveMJ1semJd4kudu9clgS0S+HNVxb5e4g+rCvtgKcYn/mEx1rKJ4ZHuMnaZ2eKvwzlJQAJHI2BC3NHQ+sYSkMBKCfT/Lj5UVaOxsUwyXHxvSZWWqiudvpctgd0R6O13kC5n/G1Vfbd4YuyriX1TVaP1tjxJjtsdVCcsAQlIQAJHI4CKWyzqbo9UFfbo4olZnz4++MeqCuPv8bMEu6NdvG8sAQlIQAISuAGBfuiX5Dj2XxwgYokpVGK/hk/8l6oabWxdxdiHBCQgAQlI4FIJJBGuq71lz8d+LntAEuSSHBf/cNsbJmYfSeE/lvhS5+51SWCLBHLO0P2nS9tUVJDTjSZr3XiS6HiMxSJbZOScJCABCRycgAlxB0fqG0pAAism0P+bSJxDxH6gOEuIY1NJ4lz3K8bgpUtgVwS+r6rRrkp+40CFQ5f4VGjheQ/8rK3ProA6WQlIQAISOCoB1OC6gjExByBRfEvMQclov1rWrPhYb6GT+KgT8M0lIAEJSEACNyAwKmH0vVv2YT05LgeHUfPuflSMY+xDAhKQgAQkcKkEkgjXW56yj3uwGeNe+JTipzFBjvGoGsfYhwQkcDoCrD27UZjflY7TRpUkuW6oH6cIPwX4qsSd7nvzkyQggZUTMCFu5V+gly8BCRyUQP6bGD9rj5qEONThohA3O5g86IX5ZhKQwNEIRDUgiW6MqcZKdVY2n2PSHIcvURj42xLjZ219jnbxvrEEJCABCeyOwAPLQQY+8YtVNVov1EgcNQB8kuoA2A9YvEewu5+UE5aABCRw8QT6gd9M5S3q3uzlovaNysZos2Koi5+8FygBCUhAArsmMJ5XdHW3xCjFjYpwz1cV9sLiicdEOsY+JCCB0xHg7GC0WWH++1WFvbd4YhLiemcaYh8SkIAEJHANAt7svgYknyIBCeyCwLi5ZPxSVb3cjHGS4NhEJjluF4CcpAQ2SoBNJ7Lj3X/QNptsOBnTTjUtVRPPkIwKBlZrbfSH47QkIAEJnIlAFAG6f72qsDcWT5zDjq4gcKZL9mMlIAEJSEACRyUQ5e6odjPmABF7t8VJmOv+qBfmm0tAAhKQgAROQGC2R3y1ql6pqtcWz9guNyf4MvwICdyQAEX6o71VVX+sqn9bPOMkxP1ni2/4UT5dAhKQwD4JmBC3z+/dWUtAAj8pYfCIn0mGU0GFobgRj7x4lxwn9iEBCVweATaJfYNIjJpAktniaalDQlxa6+CjChelOMYzJYKrZj0mxV0eHa9IAhKQgAQunQBr1LH6n/Gs+n+mEMfatqvJ2Q7n0r9xr08CEpCABG5LgHZTYztU9nIYKnHxHDZm35c4e8TuLWq67Tfh6yQgAQlI4BwEZiriXSGOAn/Gjy77SXxiVcTP8Y35mRL4OwGUjqN2nDgFHfhYCkDwKQLpZxDpWiNbCUhAAhIYCJgQ509CAhLYI4G0hertobIJ5JAxls1i2qPis2HsG8g9MnTOErh0AhxopJVpYtrndGOTOavCGhXjUI8joS6S5olnDPrhiQcpl/4r8fokIAEJXB6Bvken0n+0x6oKe3wx4qcHe6q1RE1rVLwPCUhAAhKQwBYJUOw0Jraxh/tyscTZ53V18Bw8dh9G7ue2+GtxThKQgAS2R4C9Xt/3Ec+K+rOP7J795kPDvvOfFhEB9qaJt0fNGUngMghQ1EGSW/cfLUUd+MT9vCIxa9WxleplzMqrkIAEJHBBBEyIu6Avw0uRgARORqBv5hJzcJjDxMTPLH+jNSoxlvZT3Z/swv0gCUjg2gRQCRgtByLdJ0EubXMY98osKq4YR22u+3tdjIcn1/6qfKIEJCABCSwE+v6cOMlv8RRksE7tasWMKeboVf7E/1xVP1sssaAlIAEJSEACWyRA4dJYwJR9XhQ3GLMP/KIZ454cl9gipy3+SpyTBCQgge0SyL4Pn70f7VGxKIwTs498YvC94CqJciTBjbZdes5MAuclMCvsYL36+bJmjY/icdSPGd/0vOK8M/XTJSABCZyJgAlxZwLvx0pAAmclkA1dkuEYpy3qSy3mgLEbm8beuopNJmMfEpDA5RHo8uGRFGfDONpMEeCqtjlUXEV+/KqENxPhLu+34BVJQAISWAuB7M/jR+U3xinSoGAjRRu9PWriVPL3g4y1cPA6JSABCUhAAjchEGWM7NfwHC7Gsr/7rKpiHC4Sf7oYh4qJ+ezeguom1+JzJSABCUhAAqcmMEtgi2oc+0NifM45ZqIAEQbg30iqi/HexD4kIIHjECCprSe2Eaejzdct/tPSPhWfOEUhKQzB+5CABCQggYGACXH+JCQggT0SyCaRzVzi16sKe2PxxFRM0Y6q+z3ycs4SWCOBKL11/25VvbdsGvGMUYDryXOMfUhAAhKQgAROTWBMhmP8QlU9vxRr4DMePc8dFZBPff1+ngQkIAEJSODSCSTpjSIpkt8Yf1BV7zdjPCbDWfR06d+s1ycBCUhAAiOB2f6SpLcUVcWzt0QoIGIB+KjMdS9hCUjgdARS3J9zC8Z/qKrfN2NMQhxG8Ufi012lnyQBCUhgJQRMiFvJF+VlSkACtyaQA8K+CeztTh9Y2qC+XFXYK4snRlI8LagS3/pCfKEEJHAQAv1wInGv/k+cFqhUVJEUx3imEEdb1R8XS3yQC/VNJCABCUhAAhMCfU3aY9akXemNcVTguqdin8r+XtXf17uJhS8BCUhAAhKQwP9NgBapaZua+F57xOwP8V0tPLF8JSABCUhAApdMYEyK6+1SibFxz0nS3OzsZFSMUzXukr95r23tBPoalHMLxu8sRf5vLzFjEubG7jfj2YmFHWv/NXj9EpDAnQmYEHdnhL6BBCRw4QTGdlH8dw/Vt8eaJ0Z1Y7RfVdVoFz5dL08CmyfAJm48jGDjR9JbjHGXFI/MeA49uh/b6DD2IQEJSEACEjg0gb737uvTJLCxHn10WaPisVnyW39e4lkByKGv3/eTgAQkIAEJrJ0A+0IKpbI/xNM6Ne1TE8/aVKWdVW9ptXYeXr8EJCABCWybQN+DElPw//Cy18QzfnIxiq4SZz/aPW1Xf760X43fNj1nJ4HzEeB8AtW37j+sKgw148SccXy1FHzE5+wk5yd4HxKQgAR2TcCEuF1//U5eArsgkLao3V9HbYMDSFQ62Ox1vwtoTlICF0yATdxoffOXZDcS4v68JMbhsTFxjgQ65MQ51IisON6HBCQgAQlI4JAExoMIEuK6sU6lEn9sYUMRRyr34ynWoGK/F21wrWP1/yGv3/eSgAQkIAEJbIFA2k91z+Ehe0V84s+qCqOtanzfL9qSagu/BucgAQlIYB8E+l6UfWS65cQn6S3FVmNhVtTJx9cx9iEBCRyHwHhewdkFa9JexME4SscftbgXb3CGwtiHBCQggV0TMCFu11+/k5fALghwwPizqoqsN3Fao6Y9Kr6rxiUeX6cU+C5+Mk7ywgn0TV2q9D9ZNn3d50Cj+7G1KpVWswS7C0fg5UlAAhKQwMoIjMlqWZd2z/o0a9TE/VAiBxVU448WHO7vV/bD8HIlIAEJSOCkBNj/ccDYPYpxFErhY+9XFfbe4olHlQ7GPiQgAQlIQAJrIcBekbOOGHtKYgqtHlosMV10Xhgsz0FZLvFa5u51SmBtBPp5RRTfKP7vhqLxnxajfeq7S5xkuggAmBC3tm/f65WABA5OwBvmB0fqG0pAAhdGYNzkMX5zsd+0OJu57i9sKl6OBCTQ1Nz6po6DCjZ93Ucp7otFNpyxDwlIQAISkMCpCYzJcDmI6EUbrk9P/a34eRKQgAQkIIGfCEQt7vsWv1VVo/21qjCKrBLLUAISkIAEJLB2AnTG6d1xiF9d7LUWz9qorn3uXr8E1kRgtmb9Q1X9vhnjKBmnAMRuOGv6lr1WCUjgKARMiDsKVt9UAhI4EwH+m0b7KXzitJOicinxbFOHZHgsrajONA0/VgISWAjM2tL8WFWjIQ/epcGJqZJK1VRiwUpAAhKQgAROTSCKw92Pa07GKBaP5vr01N+WnycBCUhAAnsjQHIb+8vuow5HwVVU4lCR+26xxCnS6m2t9sbP+UpAAhKQwLoJoBT3i0WFPB6FuKjEJZ511+nK5XktNHI2k3jdhLx6CVwGgdmaFWU4VOLeripijCIPjHVrYhTnUJqL2hzehwQkIIHdEDAhbjdftROVwC4IoLRBQlxvP8VmDXuieSS/2cy92DZ3qYbqfhfQnKQELpjAmPjGxq+3skl7m8+rCiW4buNhBWMfEpCABCQggVMT4GCgV90zphUqlkMFqu2fq6pnF5/Y9empvy0/TwISkIAE9kYAxbexHeqnVYV90jzFVn8eLEpxSahj7EMCEpCABCSwJgK9jWrip6rqycE4W+Fv+FharEaEAD+KFXgGvaZfg9d6yQRma9YPqwr7YPHEXy3r1XjWrxRxxEiOs43qJX/TXpsEJHBwAi5GDo7UN5SABM5IYLaB40AxlkPGp6uKjV33vDZVTYnPOBU/WgISqCoq70djM0f703hiEuNQges2Vvkz9iEBCUhAAhI4NQFU3nJAkJg16DODpYije9enp/62/DwJSEACEtgbga7ulnhMfGP8WVVRiBVPnCKs7vfGz/lKQAISkMC6CcwEBh6uqtFIhuM8pdtY6MVeloS40dZNyKuXwGUQmK1Zx/Up417QQYzNuvBcxqy8CglIQAInIGBC3Akg+xESkMDJCMwkvmftp1DhwNi0Jc7mLwpzeB8SkMB5CfSDiFTkj5X6jEl2+6EZY6r8x83eeWfjp0tAAhKQwB4JcJDwyHKgEP/SolTcfU+cI4GOsevTPf5inLMEJCABCZySACoZsbSRor0U+8u0mcJ/XFUfLeobidmjUpTV/Smv3c+SgAQkIAEJ3JUAZ8Sjqhuq5qOlqKv7XuhFjPXOPTlnues1+noJSODv69W0P8WzBu3GuvS9iY1qyIx9SEACEtgNARPidvNVO1EJ7IJAb0eV+M2qGo0Dxhw6Jt4FICcpgZURSCtUqptoh8oYCfDReoUUkt+MOczgMfqVIfByJSABCUhg5QR6a9S0SH29qrA3Fk/MwQGKcN2vfOpevgQkIAEJSGCVBLKn7J7DxXeXA8Z41Mox9qqJVzlhL1oCEpCABCRwHwJ03hnthaXQ68WqSuy+1p+SBE5HIAIBKeZg/NbE/lpVGG1XE5/uKv0kCUhAAmcmYELcmb8AP14CErg1gZn8dlQ3UH0jxl6uqq4Sx5hkuQcGf+sL8YUSkMCNCcyq8LMpy8YMP7ZGpU0qinDdSJbjoGI0LspkuBt/Nb5AAhKQgATuQCAtTruntUzsiSXmwABDIa4fHKSa3kr6O3wJvlQCEpCABCRwRwLsLdmz9j0m7aZQhuueRLgUbiWeKXBkX3rHy/LlEpCABCQggbMRYE+b/WziMUHumaqK2nlECFQ+P9tX5gfvgADnKXTK6T6FG39qhRx/qapvF0scpbkoJLte3cEPxilKYK8ETIjb6zfvvCWwfgIcNMZSefRUVWHIcyd+bqleimejhuT32F51/UScgQTWQ6AruiVmM9aNTRotU9MqtcckxmFpqZoDizHRLkTc0K3nt+GVSkACElgzAW72U3TRb/6ndQyHA2kpk/Vq/g0/K/ZYMwuvXQISkIAEJLBWAn1fmXgs1mKMgvlo31XVaO5L1/pL8LolIAEJSCAEIj7QhQhS+MX+NjEK6aOlYIzzmMSSlYAE7k4AQYGxGIMCjo+aMe6qxpypMO6FHykEufsV+Q4SkIAELpCACXEX+KV4SRKQwLUIkNTWE9uIZzLdtKYaLQl0vS3VtT7UJ0lAAgchMNusjdX1HCwkQe6bFvfDBZLmGJPw1quZ2MR56HCQr8o3kYAEJCCBGxCYHRJQlNGN4owcIuATkxDH/hxLfIOP9qkSkIAEJCABCRyIQN9bJmbfGWWN7ENRKx8thVu9iKsXaFmsdaAvybeRgAQkIIGTEpgVf2U/SwJcYgrBRqNbz2gnvXg/TAIbJTATHeBMpSsYM47CMclxMV472kYxOS0JSGDvBEyI2/svwPlLYL0EesvTxK9XVbfXFplupLoj143PIWNX4lgvCa9cAusjMJPz/nCpXMLHxsp6Dh5S9URSXay3RrVN6vp+D16xBCQgga0QmLWRScEGPnEOA/p6FgZJiEu8FS7OQwISkIAEJLAmArP9Zd9/JiYZ7tMrjIPH/Btzd5+6pl+A1yoBCUhAAiOBKLt1zznLQ4slfrGqXhqsK6jnjEbCEpDA3QmM3XIYIyxAx53u32vtU9NSdVSWY+xDAhKQwCYJmBC3ya/VSUlgFwR6ghubKsa/m1jU4LrfBSAnKYELJvBDVWHfL574ncXebnGe1/14kGCF/QV/0V6aBCQggZ0RQP1ttJeXw4BXFs94VIJzX76zH4rTlYAEJCCBTRBI0htKGyS/Mf6gqt5vxtg97Ca+bichAQlIQAIDgRR60bknMWIFbzRj/PCSNNe9MCUggeMQmJ27vFVVoyFYgFHokfg4V+S7SkACEjgzAW+8n/kL8OMlIIFrEehKbomR4o7REpUYRbjRSISL8VpiHxKQwHEIzCrpe7URMZYWM73lzEdNGS4KcdmMxf+4XLbV9cf5/nxXCUhAAhK4HgH20T+vKm78d59kOFqkjolx/W9JiOv+ep/ssyQgAQlIQAISuBQCX1YVRluqxOxrR+sK6YmZg/vaS/kmvQ4JSEACErgNgdmeGIW4qMQl7i1V01qV146Wa/Dc+jbfhq+RwE8EZp15ukJc4r9U1WgozLE+xRLLVQISkMDqCbiwWP1X6AQksAsCSHHHovT2TFWN9nxVYbSjSjxLptsFNCcpgTMQ6JulxKjAxWiBSoxkd5ftJv58OUiI51CBCqUk0SXuinCqw53hS/YjJSABCeyYQN8/pzVM9yTBJfEtnsKNJ5oxHhPh3Jfv+Efl1CUgAQlIYLUE2MdykJj9LX7WQjVtq/o+mEnnwDF+tSC8cAlIQAIS2CWBfmaT+OmqGm3cE7M/7t1/iDEe2Ru7R97lT8pJH4BAzlC6R8UYRePuOXvp5zCM/7MZCXGMfUhAAhJYPQEXFav/Cp2ABHZBAPWNrsBBnEqjl5b2U4zZTD05HDqSEDe2pdoFNCcpgTMQYKM02p+rigOAeOKvJsZBAopxvTKJTdffFkucaZkMd4Yv2I+UgAQksGMCfe9M3G/qJ54lxCVhLu1hGHujf8c/JKcuAQlIQAKbIZCWVN2PhV6MP5uYChyb+Rk4EQlIQAK7JYBwQTrypEPPI1WFoQSXmAS5p1qiHHFU49IBiOdbOLbbn5ITPyABzlLGM5UoGXMm01WN06UnnXtyDtP9AS/Nt5KABCRwHgImxJ2Hu58qAQncjMADVfXLqsInfqOqXq+qeGIqiThkTFVRP3C0uuhmzH22BG5DgM1WqodSUcQBQD8E6AcEvQoJOW8ql+KJx+Q6K+dv8634GglIQAISOASBcS15VXtUlOFiPGdsq8o4D/fjh/hmfA8JSEACEpDAeQigZs6BYfcUgvUCMMbvTyx73SirM/YhAQlIQAISWBMB9rOjGAFnOKNl79z9LEmuJ8QlXhMPr1UCl0Cgn6dknYkIwWjvVNWfqgofY007Ksxdwpy8BglIQAJ3IuAN+Dvh88USkMCJCHQJ7QeXhLffVdVoaafa/Yku0Y+RgARa9VGqkPBUGqXKKPGsjYwAJSABCUhAApdKYEyGY4xK8cvNGKdN6vNVFbW4S52T1yUBCUhAAhKQwOEJ9Papid+qqj9W1b8tnnEOK1NUZkLc4b8L31ECEpCABE5PYLZ3fqGq2CPT4Qef8ejHLj+eX5/++/MTt0mAJLdRiOD3VTUaQgVdtIDYhwQkIIHVE3BBsfqv0AlIYFME+qaH6qJYpLPxtKTCvzaxSHN3ue5NAXIyErggAlGA64pwtIr5sap6yxjaw4wJcF2eO/EFTc1LkYAEJCCBnRMYb+LPqty5eY9xUz/+yarCaAGTeOconb4EJCABCUhgVwS+qyoMFY7E71bVe1WFj/U98/fLHhoVDx5RRs94VwCdrAQkIAEJrJ7AuJ9GDW60Z5a/UUjGvzFOd6Duo0DXz4pWD8gJSODEBFB+G21Uh2P8l4lx9pO1aeITX74fJwEJSOBuBEyIuxs/Xy0BCRyGQP9v0c+qKgpvidkQjUY1Ua8oIu4bo8SHuULfRQISGAmM8tmMZ9XwX1YV9sXiibO54vmJJSwBCUhAAhK4BAJjmxau6dGqemQw1OBYf/YWqTwvxvOJfUhAAhKQgAQksB8CKRDrHsX0jxfl9MRprYpP3NunJt4POWcqAQlIQAJbIdDPeoi72AEx+2QKyJ5onjjP498Tj+dEnBf5kIAEbkbgb62zDzHGmjRdfRJzfvP5co5DjEUUIarGeB8SkIAEVkXAhLhVfV1erAQ2SWDcIP28qn5RVfjEKG/QhirGeNwwMU7FEO+ZeJPQnJQELoDA7EZ/NkzdJ0nu65Yw16vh8z4XMCUvQQISkIAEJFB9HZkYxbdUtCfuFe0p3HiwqkYTqQQkIAEJSEAC+yEwKxzrh4vZK3+yJMmRKEeM9YPGKLHvh5wzlYAEJCCBLRHoZz6/qqrRUkDWi8rYV6MY133OibrfEifnIoFTEMi6svskvHWfBLkPW7JcEui6P8U1+xkSkIAEDkbAhLiDofSNJCCBWxIYJbSRxB7bUr1RVa9XVTwxm6iH2maKmEdUPRLf8rJ8mQQkcB8Cs1YwqSaK5+Y+z6MFTJ5PzAYKme7uBS4BCUhAAhK4BAJRGU4yHOO0RaU4IzGJcd2ocKeYg4r17i9hTl6DBCQgAQlIQAKnIRAVjRw4Mp4VidGWivap+MRR7+A1iU9z1X6KBCQgAQlI4DgE2Ff3/XFEEMZzHc56Xl7slRZzTpTzovjjXKnvKoHtEhhbnjKma8+3g39nWZfiY5zhjAUf2yXlzCQggU0SMCFuk1+rk5LAagiMyXCMZ8oav6uq0SKX3f1qJu6FSmADBGbtUbmhn5v6if9aVRgbp8QbmL5TkIAEJCCBjRJIQhxrzMQUY4zFGagTP76oFsdvFInTkoAEJCABCUjgDgSikE5xWOI/VNXvmzGO8kaKxxj7kIAEJCABCWyRQAQRUH5L/GZVjZazIhLmEm+Rh3OSwKkJcFaT85rEfW2a2LOdU38zfp4EJHBwAibEHRypbygBCdyAAAeNo0Um+7GqSvxaVY3WX8dhJWMfEpDA3QlQIcQjlUPE2RR1T0IcbVC7oQiHoRCX2Cqiu38nvoMEJCABCRyPwFigkZvsVJ8nplKdKvVUquNp8ZI2L4mPd5W+swQkIAEJSEACayXAQeKPS4FYfBQ43m4KHCTMRV09MUpzo6rHWjl43RKQgAQkIIEQmLVCjUJc99lr4x9e9uAqs/s7ksDdCXBmMxqqxV0djjFKcqOxNu1r1H6OdPcr8x0kIAEJHJiACXEHBurbSUACNyLA5mXc/KT11NNLGyr884u90OIodnR/ow/3yRKQwJTAuKFhc0O7UyS0Y4z/vBgJcYm/rKpuX7Qq91S7W+XuD08CEpCABC6FAPvhblwXam8UZnRjDToaFeqjXcq8vA4JSEACEpCABC6HwNhmivGHi33Q4q+WvXU8++y0YMWnDevlzMwrkYAEJCABCdyOwM9aK9XEz1TVaFFj7wrtsw5Dt7sKXyWB/RLgjIb1ZT+zQeQAY52amPOdz6sKH+vr0nF9GrGF/ZJ15hKQwMURMCHu4r4SL0gCuyKA8kYMaWziJL3l0JFkODY8Ty6eGCMRLgeYiXcFz8lK4EgE2MSMRpIbN+V7shs358cb9j1pLrE38I/0Rfm2EpCABCRwZwKsJcc1JTfgnx0sN+X5e2LWrmnvEn/nC/INJCABCUhAAhLYHIHxwJE98mfL4WL3n1TVp1WFj/VDysSbA+SEJCABCUhgdwTu1TkoXYPwiCVg7MMT93+PavvuADphCdyRQBLZuu9Jb4mTIJckOXxPpEvcE+FMirvjl+PLJSCBwxIwIe6wPH03CUjgZgSiqvFQU9h4dWlHRYtU2lEx5nn9OcQ8khCX+Gaf7rMlIIEZgV7hk2Q2bsbTArX7niRHYhw2a61qixd/ZxKQgAQkcKkEojScxDjGac+S9qiMU5iBT0wVe27iJ77UeXpdEpCABCQgAQmcj0AvOIsiO0rr3b6pqvcmRiurUWHufDPxkyUgAQlIQAKHIdC7/mQ/TtHZaOkc1H325XQaSnyYq/JdJLAfAmlz2s9uaI2KyEH3tFAdW6nO2q1CLolwJsTt53fkTCWwCgImxK3ia/IiJbBZAlTwPFxV3b9ZVaNx2JiDRg8cN/tzcGIXQiBVPd1zY/7d5eZ8fNTiqBZKfCFT8DIkIAEJSEAC1yKQm/CsNROzDv11Vf1m8Yx7BXria32AT5KABCQgAQlIQAITAj9UFfb94onfmthfqwojKS6xQCUgAQlIQAJrJ5Cz6dGP83qpFa1RrMb4uUXRnSQ5VNwZ+5CABO5OIGIHWXsy/v3EZs8bk+FMirv79+E7SEACByJgQtyBQPo2EpDAfQlwyBgVjcRpf9o9GxsUOWKMu4R2XnvfD/QJEpDAfQlEAS7S2IxnN+aRxkYhLp6Yanaq2Lu/7wf6BAlIQAISkMAZCYw32x+sKuyBxROjToxSMZYYdWKMQo7EZ5yGHy0BCUhAAhKQwMoJcND445LkFh+FuBShMUahYzRV2Ff+5Xv5EpCABCTw3wTulwzHc0h4S9JbYtqnYozjf1FVGApz8fmM63yOX4kEJFA1U34b1eEYz5Tksj7tysgylYAEJHARBEyIu4ivwYuQwC4I/LyqRuublmxexk0OFT5dQjvxLqA5SQkcmcDYeoXx2LqF8edVhRJcPPF3DVjtMAAAIABJREFUEzvy5fr2EpCABCQggVsTYO/bjTd6vKoeG4yK8xeXyvP4JMx1f+sL8YUSkIAEJCABCeyewGwv/slSiNb9uA9nnMI2fIrbdg9UABKQgAQksDoC/Xz6qrNq9uwRU0j8dFXRLpXzJDxjOhDF0pGIc6TcA0i8OkhesAROSOBvyzoTH0MgAftw8cSsR0fr69PEJ7x0P0oCEpDA1QRMiPPXIQEJnIoAB4hU6HTPIeNobGxGc/Nyqm/Jz9kbASrRUYTr/rOqwj5dPDFKcLEowqVdS6rZGfuQgAQkIAEJXCoB9r7jmnIsyEhhxliBToU5hR3dX+o8vS4JSEACEpCABC6fwHjgyMHhl4t91eIcQOYQEt8PKRNf/oy9QglIQAISkMA/ErjfGXUU2rt/ckmEG30S5ZIkp8iCvzgJ3IxACi26nyW/zZLkUJfLujTxzT7dZ0tAAhI4EoH7LTaO9LG+rQQksEMCv6qq0XorqsQ8h3ZV/bngSjVP4h0idMoSODiBqLx929TePqiq0WZtVLlhn01O4oNfoG8oAQlIQAISOBCB3AxPYhzjlxd7pcXcVO831on/eTFek/hAl+XbSEACEpCABCSwQwK9ndT/WZTe2JeP9k5Vja2qOGQcFeZ2iNApS0ACEpDAhghcdVY9FqYxjmJcV44bRRdeaHt39vDZy28ImVORwMEJsCbNujTxrD3qrI3qTP344BfoG0pAAhK4DQET4m5DzddIQAK3IYBkdeSq49+sqtHYoPxs2bDE3+bzfI0EJHB/Al35LfHbVcVN9z8unvFY3cPYhwQkIAEJSGBNBJIQl5vhjFmH/rqqfrN4xo9ObE3z9FolIAEJSEACElgnAQ4SMdTXE/++qkaLWnueq1r7Or9vr1oCEpCABG5H4LGlw1D3r1cV9sbiiT1nuh1fXyWBTsD1qb8HCUhg9QRMiFv9V+gEJHCRBLp6RuKxcocxqhwocsQYR3XDyp2L/Gq9qJUQoIKHRyp5iHsVOTFG+9M/L5aYFiwYKnGJ084lSnB4HxKQgAQkIIFLJRBl4ex38SgQxx5Y4lerCotSMXFasVDAkfhS5+l1SUACEpCABCSwHQLZp3c/U+BAqWM0FOdGVY/tkHEmEpCABCQggb8T6KILiV+qqtHSiajfC+gFcollKwEJXE3guutTxBZYn3Y/nlFlLG8JSEACJyVgQtxJcfthEtgNAaSrR3u2qp6pqu6Jseeaj3pH97sB50QlcCACo7Q1N8e/b0arVMZfNftyib+oqs+bMSYBjvfo/kCX6ttIQAISkIAEDk6AdWRvjUr8eFX1CnJi2qrQSqX7JMt1f/AL9A0lIAEJSEACEpDAQCCFaFFox3+0GMVqibNnx8fYq8eydxewBCQgAQlIYIsEkuDWE97GcybG7PlHoyNRzq0Sb5GRc5LAoQhcd33KedJn7UyJOGdUKdzA+5CABCRwcgImxJ0cuR8ogV0Q4ADxl1XVPQeNo3EwOVoOMHOI6X+ndvGTcZIHJsDmYjSU4KICh8f6DXRikuJSaZ5qHsZuXg78Bfl2EpCABCRwVAJdaThqxblB3j3FGk8vhRl4xr9YbpB3f9SL9c0lIAEJSEACEpDApAiNPf24Z2dMYlzU3BP3JLrEQpWABCQgAQlskQB79RhnUMR0I+Kc6cnFM2Z/PxrPH22LjJyTBA5FYBRJuGp9Sreh0RRZONS34PtIQAJ3ImCiyZ3w+WIJSOAKAlTnjJZWVPjEqeLpz+Ut0+YqsaAlIIGbEeibjVSJR/WN6pyxWqdX8Py1qv69qrpX3vpm/H22BCQgAQmclwAJcVR74xO/XFWvLJY4hRm5ec44r0kiHWMfEpCABCQgAQlI4NgExpanjClQ+3bw71TV2EqVdlbs47s/9vX6/hKQgAQkIIFzEMievXtap46GOMPYRrW3T83Z1Dnm4GdKYC0Errs+/WNVvV1Vby2ecdTlOJ9KvJZ5e50SkMCGCJgQt6Ev06lI4IIIPLJsQLp/s6pG64eVObS8oGl4KRJYLYG+ychmIy1WeiX5p1U12mon7YVLQAISkIAEFgKsK9P+JHHWob9pa1JumD+0rFvjhSgBCUhAAhKQgAQuhQBJbr1gjfj3E6OgrRe1EfuQgAQkIAEJ7IVAVN9Qi0v8elW90Yyx9wD28otwnsckMFuf/mtV/UszxlEtpmBDBeNjfiO+twQkcE8CJsT5A5GABO5KYFaRg8rGaChxRI0jcX9tVDjuej2+XgJ7I9CT3xL/WFU/NGOMKhzJb91/tbRJpVVq4r3xc74SkIAEJLB+AtnXxvckN2Ls1cWiVMzY6vD1f/fOQAISkIAEJLBlAhwgjjaqwzFGSW40WlqNqh5bZuXcJCABCUhgvwR+vrRO7R6FuKjEJX6sqro9WlW8phfUMfYhAQlcTSBr06gTM0YRDkMhLvH3VfXdYHYi8pclAQmcnIAJcSdH7gdKYHMEqLqJUX1D/Mxiz07i/A1PEtxomwPkhCRwZAKzFqffVNVoJLwl6S1xbpjz3MRHvlzfXgISkIAEJHBQAuxpu/HmT1XVk4slfqGqnl9uiOMZp3K8+4NenG8mAQlIQAISkIAE7kAgiu9R1cB/tFhU4Bl/UVWfL54Yo2AuRnIcsQ8JSEACEpDAFglEGb77p6tqtNwn6L4XyiXeIiPnJIFDEZgpv71fVR9UFT5xF2HIuRQJcaxLU7iB9yEBCUjgqARMiDsqXt9cArsgkE3Cr5rKRipu8Bw24qm2GatvSIbLAWbiXUBzkhI4IAEqbUbLzfDcEMd/25LeEo8qcox9SEACEpCABNZEgLXkuKZk/Zk1aNaj3AgnOa77VIH3ivA1zd1rlYAEJCABCUhg2wSSyNZ9Et66JymOBLkkyeF7Ep1tqrb9O3F2EpCABPZOgE5E6UCUrkSPVBXGuVRihBy6iANj/j2W5++dp/OXwL0IpOAihRuM6Uo02sdVhbFOTcxzx/WttCUgAQkclYAJcUfF65tLYBcEHl42FPjEaUnV/QNVNRqAkhCXeBfQnKQEDkhgpvKWivHu00a1ezYtSFp3f8BL860kIAEJSEACRycQteEkxjF+vareWCxxbnBToJE4N81z4xzvQwISkIAEJCABCVwKgbHlKWPuAaTILf6dqhpbqbLXTyur+EuZl9chAQlIQAISOCSBWaHcTBEetfgoxseP6vKMfUhAAlcTiMJbktsY04Ho68XSuYi1adan7y5xT6JLLGsJSEACRyVgQtxR8frmEtgFAQ4VH1/U3+J/XVVvVlX3oxKc//3Zxc/DSZ6AAHLTf17aocazwcgmI/FMyvoEl+dHSEACEpCABI5KIAlxPbntf1XV/27GeKZqfNQL880lIAEJSEACEpDAEQiQ3Ib9dfHEv58Y/57nJD7C5fiWEpCABCQggYskkPOn7l+qqpebMX5uUY0jQQ71OMY+JCCBqwnMCjYQYRjtD8P6lLFnVP6yJCCBkxMwIeXkyP1ACayaQJedTkzrqd5+ijibildanIS47lcNw4uXwIkIsMHIY6zuZkxC3JfNGM/kqK2+OdEX5sdIQAISkMDJCLCuTKJb9xRlpDAjRRpUh6NW3P3JLtQPkoAEJCABCUhAAgcigPLbaKM6HGPUOVCT6z73F3KQySX1ew4HukTfRgISkIAEJHARBMakOBLekvSWmLapT1cVPjZTl2NCdju6iK/Vizgzgawjux+LNSjGQMEYe3sx4u+q6vvFE2N9Peq69Mxfrh8vgS0SMCFui9+qc5LA8Qj8vKpGo2IGo4ImcTYT3Y+JcP7353jfk++8HQL9ZjWzyiaBtiiJSYb7YrCeIJc4Etbdb4eUM5GABCQggT0R6OtIFIq7oV78alVRmBFP/ItlHdv9npg5VwlIQAISkIAEtkEgxW5R2MB/tNiHLf68qj6rKnziUdGDFld5eAC5jd+Hs5CABCQggb8T6PcOiLl38MRiiWmRGtEHPONHJ4ZAxNgFSdYS2COBscCCMevRsWDjg6rC3l88MWIOEXiIh+GYZLdHrs5ZAhI4EgETUo4E1reVwEYJjKoajJGVjtR04t5CNQeUIBkrcjaKyWlJ4CAEZhuLtETNxoFxbm7HkxxHwhxGNXhi3o+b3Vjig1yobyIBCUhAAhI4IYHxhnaqu1OYkUINijWwFxZPS9WfLZb4hJftR0lAAhKQgAQkIIGDEGBPPxa8jUVyjHMI2X1el3sDuT+QCzMp7iBfkW8iAQlIQAIXRKDfQ3ioqkYjQW5MlItSHPcbEpMQN9oFTdNLkcBJCYxCDr07EetN7NOJpbNR91mP5szK9ehJv0o/TALbJ2BC3Pa/Y2cogUMS+FVVjfZaVWGvL56YllV5XuJch//dOeQ34nttmcBMejqbiE/aZoKK79GQqB5tlmC3ZX7OTQISkIAEtklgLLDoanCJU91N25PEqebuN7C3SchZSUACEpCABCSwZQKjyhvjFMN1/8elPdVbi2ecA8ruYTUeam6Zn3OTgAQkIIF9EuBeAt2PRvV4VOZRhMMnfrmqMNTmIwZBYV2M+wrEPiSwZwI9ca2LMCSOqAM+Qg9/qqp3qwqfeBRx6ArGe+br3CUggQMRMDHlQCB9GwnshMAjVfVwVXX/ZlWNFtWN7neCyGlK4GAEZje5Iy/9XpObnlXaHOwifCMJSEACEpDABREYk+EY/6aqfjv4WXuTC5qGlyIBCUhAAhKQgAQOSiAFcX9txXH/WlX/0oxxb7dKUhzjMRlOVY6DfjW+mQQkIAEJXDgBz7wu/Avy8lZLgM5F3y0djOL/UFXY7xdPnIS4rmS82kl74RKQwOURMCHu8r4Tr0gCl0JgJgGNfPSTiyVOpQzVMhhjq2Uu5Vv0OtZCYGxXwvjHquJmNpY4UtIfVVViKmy+XCzxWubtdUpAAhKQgASuS4C9K5Xcvxz8G1WF/XrxxGmBQiFH4ut+js+TgAQkIAEJSEACayPwH1U1GopwGApx8d8vB5McSmKMZ+r0a5u/1ysBCUhAAhK4LYF0OuLeQeKcc+XMC987J+W5KtHflrqv2wOBH5a1Jj72dlW9s6gXJ+7/ntgCjT38QpyjBE5EwIS4E4H2YySwQgI/q6pYlN6eq6pnqwofY5y/xc+S6VaIwEuWwMkI9CrtxN8sbU/wiWmN+vnSIjWelihYnkPsQwISkIAEJLAVAn3POqvcTpvU15biDMYPVNWDg98KD+chAQlIQAISkIAERgLjPQXGKMyPlmK67mfq9BKWgAQkIAEJ7IUA9w9iFOAR9zOwxI9XVUQi8FjOzThHS7wXbs5TAvcjELGH7mfr06+Xlqq0VY3lvU2Mux9l/10CErgvARPi7ovIJ0hgtwRQ4MB+vnhi1N9eWg4b8YzZCIyWyhj+G5N4tyCduASuQYD2JlRzd//FkvxG4lsMBTg2Bdy8xjPuFTQoyTH2IQEJSEACEtgCgb5fJUap+KnFEr+4rE+772vYrGW3wMM5SEACEpCABCQggRkBVObTZir+06qKUVxHjNo89mGLeS2Hjd1LWQISkIAEJLAXArln0P3szOv5qsJeWMQiiL33sJdfifO8DQHOuyjSiIox8SeL0f0o8ehZs/ZEOJPibkPf10hAAv9DwIQ4fwwSkMBVBKiESUVM4t6S6vWlLRVS0ShwdMlo3pP/vuS/Mf63xt+ZBO5NoLdFTXtUblCPNlODy6aie3lLQAISkIAEtkBgXEty4zk3oIlzI7qrFxNTmY1RmJF4CzycgwQkIAEJSEACEpgRmKm8UUQXxQ081ttUpV1VkuFIiItJWQISkIAEJLAXArln0H0/68rZF6r0MZTpiXN+1v1euDlPCdyPQC/YSIzQA0IQWOL3qurdxRLz3kmEMyHufqT9dwlI4J4ETFLxByIBCVxFoCe6ZdH/u6oaLVLQ3UtVAhK4GYGovH3fFN+4OZ0b1Inz793f7JN8tgQkIAEJSGAdBMZkOMa56dxvQj+9KMY9s3jGPiQgAQlIQAISkMDeCczuM/x/VfWvzRgnCS7Kcox9SEACEpCABPZCYHbvobdAzbnXb4ezMcacm+XsLPFeuDlPCdyGwDdVNdq/VdUfqqr7MRnOpLjb0PY1EpDAfxMwIc4fggQkkP8WjG1OH6sqDHnoxKjCcQCJT9wrZ6LCIVUJSOBqAii5jRblt+4/GBTiGEdJLipyeB8SkIAEJCCBLRKYtR55ZUmKIzEucdaqvaXJFnk4JwlIQAISkIAEJHATAjMl+j9W1VuLEWMkzvXiPMY+JCABCUhAAnsiMCbFzVTjeoFe4keqajSS6UbbE0vnKoF7EfiuqrBvF08cUYgoGTPO+Rfr2ZhJcf62JCCBWxEwIe5W2HyRBDZHYGwpxRh1DZQ2utGW6sWlPVU8SXCjbQ6QE5LAAQmwmO/Ggv6rxZCJTvx5VWGfLZ743xf7jxYf8NJ8KwlIQAISkMDFEECt+KHF0q6EJLiXl2S4xA9X1WgXMwkvRAISkIAEJCABCZyJAPcPcu8gnjZUaUUVT2vV0c50yX6sBCQgAQlI4CwE+lk58XjexXnZc4s9X1UY4ycWe7LFaZ/6QFXFzjIpP1QCF0iAczGKL7pnTfr+skaNRzhiVJLLdEyMu8Av1kuSwCUTMCHukr8dr00CpyMwq1p5qapiJL8RP1VVLO5JlsMzHpXl/O/K6b43P2mdBKh+GY2kt9Gy4P+6Lf5RlqONSVeYWycFr1oCEpCABCRwbwJRKu4KcKxHSYjDEnuz2V+SBCQgAQlIQAIS+EcC4/0D7iV8XFUfLZ4Y+2SxHstTAhKQgAQksDcC/VwrZ1797IvktyjTJx4FJRhbtLe3X47zvQmBWcFG1qd9jRqRiJyZIRbRE+FMirsJdZ8rgZ0TMHFl5z8Apy+BhcDPq2psS0VL1DcWS4tUFvORgE7MW/DfklFWWrgSkMCcQK+8JtmNMYt97MMWj0pyjP9rYnKWgAQkIAEJbJFAVysmxkiCS6FGYtuRbPHbd04SkIAEJCABCdyVQL9/wKEh4y8W41Ax8btVNdpdP9vXS0ACEpCABNZKoJ9z9fjBqkK9Hh+jo1LvqkTci/qSQLdWFl63BA5NgAINjHVp4nRJ6klwH1RVDNU4Yh5JhDMh7tDfjO8ngQ0TMCFuw1+uU5PADQigrIGRFJf4d1U1Gv+e5yS+wcf4VAlIYGl/yo1nFvh4FvxpW9J9bl5ng8DYhwQkIAEJSGAvBPpNZZLg+o3mjPE+JCABCUhAAhKQgASuR2BsPcX4DxO73rv5LAlIQAISkMB+CKSNKu1TE79SVaNRzEdnJdTi8Ix9SEACVxP4ahGN6P6PVfV2Vb21eMZjMpxJcf6qJCCBaxEwIe5amHySBDZFIGpuvbolqm/dRxUOlbjEKMmNtik4TkYCdyDQF+SJ/1pVyEDHE6cKO/7L1qaktyhJQlwquU2Iu8OX40slIAEJSOCiCaDyxk3lqL0RowDXjeQ3biiPynEXPTEvTgISkIAEJCABCVwQge+qCvt28cQcMGIcOCaetbO6oGl4KRKQgAQkIIGTE0gSHOdqiZ+rKuz55qNw333EJdKpibEPCUjgJwJ/WYxCjcR/qirsncUT55ytn7nJUAISkMB9CZgQd19EPkECmyPAYr0v2ompVEm1SuKxHRXj3pIqh5abA+SEJHBLAklcwydmAc+N5izk8STAUe2C79b/RkwCXH8vK15u+cX4MglIQAISuHgCUSh+oKkVv9wqrYmxx4b2I4x9SEACEpCABCQgAQlcj8CPVfVDVXXfDxtz6DhLnLveJ/gsCUhAAhKQwDYJ5EwtghOcsz1RVU8ulngs4mP8cFU9NPhtUnJWErg5ge+rajTapGJ0VErcz9hy5nbzT/MVEpDA7giYELe7r9wJS+C/1TdYrHffW1AlHhU4GI+vY+xDAhL4iUAU3bqnHWqU4BKT7Bb78xKzgB+N90xCXLysJSABCUhAAlskwI3h0Wg78mpVvbYkxhH/ajGem3iLPJyTBCQgAQlIQAISOAaBmfJbP2zMoWO/b5H4GNfje0pAAhKQgATWQqB3XsrZOoluo83O1ZIs1/1a5u11SuDYBMYuS4w/qqoPBz92XmLsQwISkMB9CZgQd19EPkECmyMQZTd8Yg4asbRGJUZxY7Re/ZJ4c4CckARuSeA/l6Q4fCwLdxbvsa+rikS4btyUjmUDwGX0Nqy3vCxfJgEJSEACErh4Aqw5H13WnvF9fZqYtiK0GOl28ZPzAiUgAQlIQAISkMCFEMi9Cgr5rrpvwX2MT6rq08UnvpApeBkSkIAEJCCBsxHImXo89yhQvE9LVDwJcdizLR5bqzL2IQEJ/ESANenf2tqUOOvQ7lmj9kQ5Yh8SkIAE7kvAhLj7IvIJEtgcgbQ95SAx8W+r6nfNGD+4GOobiTcHwwlJ4IAE+sI9C3jajWBvL56YhLhvloQ4POMx8c32qAf8YnwrCUhAAhK4eAJpMfJUazfyxlKs8evFM/YhAQlIQAISkIAEJHBYAkl4+7gdPs7aVB32U303CUhAAhKQwPoJjAlyjHsyXJLiUMAfbf2zdwYSOB6BdFv6bOnAxPhPi3HGlvh4V+A7S0ACmyFgQtxmvkonIoErCYyLclpMIePc21JFGY6DxijFUdnywFLhEi9mCUjgJwKppk57VJLhfhjs+6r6YGL3ao/Ke5sM569MAhKQgAS2TOCfFpVilIoT54YxVdK5YfxSVb1YVfjEW+bi3CQgAQlIQAISkMA5CHxZVRhtpxKndWo8CXIU/v3H4M9xvX6mBCQgAQlI4JIIjOdvFPzRGjXGmHsb3bjHEVW5KMzhefTOTJ7hX9I37bWckkDvrpSOS0mCw7+7JMW5Pj3lt+JnSWClBPw/05V+cV62BK5JIIvnvojuyhuJsxjPYSPjtKTq/pof69MksHkC/SZwYhbmoyHp3GWdiUmc+3FInutJcCbEbf7n4wQlIAEJ7JrA2PKUMWvPF5bENzzjpxcjWS7xrsE5eQlIQAISkIAEJHAEAijX/2VRsifGukJckuJ6EWDuaRzhcnxLCUhAAhKQwKoI9HN24kcm9nxVUQAYT9yfh4AFY4oGc5aXeFUwvFgJHIjATFSCJLgkwiV2fXog4L6NBLZMwIS4LX+7zk0CPy2ex0U0h4w5aMzhYw4au0e1Iy1VE8tUAhL4icBfJ4Z882hfLa1RqbKmqoXxv08sXE2G8xcmAQlIQAJbJzAqEDOmdcirzRg/2owbw4x9SEACEpCABCQgAQkclsCods+YJLgYyXHEJM0lcS7xYa/Ed5OABCQgAQmsk0A/a3+wqkbrBX85g0Osgr/jE3OWN9o6iXjVErgbAYovunEelyS47l2f3o2zr5bALgiYELeLr9lJ7phAFs9JjGNMe1Rao2KJOWB8bLAk0vUF+I5ROnUJ/F8EuEFMS9R+43hsj/phVc0qWWivGkvrVRPh/IFJQAISkMBeCPyqqkb79bI27Z52IRgJc0mi2wsj5ykBCUhAAhKQgARORWBsg8o4SXA9MY4Cv7RUTXyqa/RzJCABCUhAAmsgwDkcIhNdGZ9x2qjiE49tVBGxQJgixrkcsQ8J7JEArVBHy7o0CXGMXZ/u8dfhnCVwQwImxN0QmE+XwMoIJJmNhXPi/1VV/7sZ41SscDiZeGVT9XIlcFICJLp9tyS8xb9TVW83YxwlOVThEp/0Qv0wCUhAAhKQwIURQO0t7UDif1tV2O8WTzy2CXHvemFfpJcjAQlIQAISkMBmCfREuMSfVtVomwXgxCQgAQlIQAK3JJB7F90jRoEoxeOLZ4xYRQQrEqdTU/e3vAxfJoHNEXB9urmv1AlJ4DQEPFQ4DWc/RQLnIMD/vmfyzChvYG8uRhz1je7Pcc1+pgQukcCsGuXrqsJogxqPIhyGUlxiKqtJhuv+EufoNUlAAhKQgASORWC8GUwrECqi0xaE+LWJJSGu+2Ndo+8rAQlIQAISkIAEJPB3Ap9U1ceLEWPc5/io3e8gRvV+NDlKQAISkIAE9k5gvA9CMeBoL1XVaF1Nn7M9xnZy2vuvyfmHQNakrFETsx5ljI/1Dk2JpSgBCeyYgAlxO/7ynfpmCfT/XVNx0o3Kk1er6pXmiX+xyDh3v1lATkwCNyTwY1V1Q+nt86r6YjD+Ntosme6GH+/TJSABCUhAAqslMCa1MRHagDy/+DFmnL+NiXDuXVf7M/DCJSABCUhAAhJYGYG0Ru2+t6lKzD0PDhr7vY+VTdXLlYAEJCABCRycQL9/MQpXPLAIWTxbVdhziycez/MYRy2O1quJD37BvqEEVkAg7VG7f38RqIhHrCLdmvCxFUzPS5SABI5FwEOFY5H1fSVwHgLjQjsLahbVMQ4gYzlwdFF9nu/LT10HAdqjjkabkFRMpxrlL1WFfbN44l6NQtU0Yx8SkIAEJCCBvRBgbZpq5sQUZ0QRLvGoGId6HI+xqnov3JynBCQgAQlIQAISOCeB3APhvkbit6tqtBwyRhWfsQ8JSEACEpCABP5+PwMWCFGM9sSSAMf9EBLfGCc5rifJKWbhr0kCPxFgTfrd4N+tKuxPiyf+YbHvWyxDCUhgxwRMiNvxl+/UN0lgPDTsanCJ057q6daqStnlTf4cnNSBCNAWNZb2qFSadKN1CMpxo5EE938WS3ygy/JtJCABCUhAAhdPgDXmuM78TVX9drHEtA55pLUQIc7DPevFf81eoAQkIAEJSEACGyPAvY2oa+Q+x79V1R8WS8y/RVE/8cZQOB0JSEACEpDAnQhwTwNBCu6N4GOzNqovL92d6OqEMf5lVaEq1/2dLsgXS2ClBGaFGBRrvFNVf1wKN4h7QUfilU7Zy5aABA5BwMOFQ1D0PSRwGQTGZDjGOWTs/tGqGu0yZuBVSOAyCaQ96mdLi1TGqTqh8iTVJyS+8Rj9Zc7Kq5KABCQgAQkcn0AS4nLzl/H/U1X/bzPGqZTmBm/i41+dnyABCUhAAhKQgAQkMCMwFvYx/tdm6WcWAAAgAElEQVTF/qXFUd7oXqISkIAEJCABCdyfAPc/cg8k8ZtVNdqDS4vVXy2esQ8JSOAnAm9VFYUaMcYRteheXhKQwI4JmBC34y/fqW+OQK8QSfx6VWFvLEb80GJUoCTeHAwnJIEbEEgCGy9JBXSqTahw/qIlwiX+qKpiHy8xrzcZ7gbgfaoEJCABCWyeADdqqWTuHnW43y0WpbifV9Vom4fjBCUgAQlIQAISkMCFEkhCXPdpl4oCR1Q4oqb/VVPW997IhX6pXpYEJCABCVwUAe6BjO1QowzXPQr6o8BFVOa66txFTc6LkcCJCLxXVRgCFokRtOjGmR7dm0Y70SX6MRKQwLkJmBB37m/Az5fA4QjMlN8iq9z9eCjJ2IcE9kpgTGCLhDI+cZLgRv9lS5Yj7ol1Pd4rW+ctAQlIQAISeKyqRusFG4l/VlUxbuwS+5CABCQgAQlIQAISOA+Bfq8kSXEfVtUHiyX+pKo+rSp8jCseE+rOMws/VQISkIAEJHC5BPp9kMTPVVXs2SV+qqqerCp84jGRjrEPCeyRwGwtioBFRCwQtSD+W1X95+KJMR8SkMBOCJgQt5Mv2mnugsAzVTXa81WFvbAYsYvlXfwcnOQ1CMxu8JL0RnJb2qRmPCa/9cS5b5fkuXykyXDXgO9TJCABCUhgFwRYm3ITF0v8UlWNlqrm7ncByElK4P9n7z2YrMmNa9sdEsnx3ns/nBmS0n3v//8IXVHjvffeiqT0XmwONpUDoadPdx9ThVoVkZGJ7jpVwKr6voMG0kAAAhCAAAQgsFACfQBhn2nD7WTkqFk5nH2jL7m60CHSLQhAAAIQgMDJCDgYsGZ4c/vWJrcVbQc57+tVTdKLkz02brwwAqNsxckUV3UqQv21VYlymwMCENgIARziNvKgGeYmCDzYNhetY3vj8c7iKGebdMqbeB0Y5A4ERiVAUgbV0c6x7QwXh7jYtbSqy6q6jSPcDtA5BQIQgAAENkUg89Kqq3NcnOX8d6nFi8GxNwWKwUIAAhCAAAQgAIEFEqjrHMmkX/VrknpJOSp/NvYCh0aXIAABCEAAAicl0K+BeD3k+iY3FDvrKakC5bZ/b7mx2CcdDDeHwIkI/CAp8mOz35T0RpPY3sP7qUnsE3WZ20IAAscmgEPcsYlzPwgcjsDjkp6QVHWNJHF0idscEIDAzwT6iGW335b0VhG37QT3Zaf7SGmc4XirIAABCEAAAv+bAPNT3goIQAACEIAABCAwB4Fk1khQoNsvSHq+iNtxgnNZKhzi5nj2jAICEIAABI5DIKVTfysp9mOSHm37ftZu3zyQ4/SQu0BgWQRSBrXqVyT1Yqe5OMxFL2sk9AYCEDgYARziDoaWC0PgoAQ8Ie4lE2PryE2SLJ4gxz5ox7g4BBZKYOT85ogQL+QmIsT6PUnvN23b8k0nX7cx9k5xCx063YIABCAAAQgcnID/rnQWYi/YVm2HuOoUZ5v56cEfBzeAAAQKgdHfAX2m6Frer/7Ol6lz/rPss4D359cMmFmPq/rX1ujO+mx+XjNtJtumtcXH6PO8KBCAAAQuQsAlpnoZbTgm+0bVF7kP50IAAhCAAAS2SqCup8S+X5LlgaKd+MJye9O240BX9VY5Mu7tEEgAhnWkJr2I7dKq3tdLiVXr/u91kl5s571hpBsjgEPcxh44w52GQFInWyd98sOSHmnRIrHrebGngcBAIHABAt7kqpNjt+3o5lIfcXiz/VGRj5v9vaSII0ls18kxE+ULPAhOhQAEIACBqQjUvyevkdRLHOKsHbBhzfx0qleAwUBg8QRGfwfUnyV70Uin3F91khs5z40gjM4bOa+Nfja6Xj2vd3iL45u1N876jbRajjr24h8cHYQABBZH4G9tXcU64jJUfVmqGlSYNZfFDYYOQQACEIAABBZIwPP4zOmj75R0h6S7JFU7bWuL12Ou7WSBQ6RLENgrgdHf8R9K+kBS1Z9I6iV/7+dvd2sOCEBgQgI4xE34UBnSJgjcIsniMqixH5JksTNcbE+Cf9cmw9GbAMQgIdARGC3cfi7ps4H0P68Z5GLn8jjD8apBAAIQgMBWCdS/JW0nUCPBGtbJWhzHOLeZn271jWHcEDgNgdHfATV6PL+vP4v9a05y9XejkY0W13tHNv/fWZ3Zfs1ZrT+vOr/FCc56lE1+9NnTPA3uCgEIrJnAyMH4XUm91DWV2GseN32HAAQgAAEIHIvA6O+FVH+q+h5J90q6r2m3bxzIsfrNfSBwKgJ9EJvnq55/ftH2/azdTjUoz1tj9wk03OaAAAQmJIBD3IQPlSFtgoAjQRIBEtspky0PNm07ZatqhPgmADFICHQERqU9HCXSS02ZnDTKNfo5No5wvGIQgAAEILB1An25Py/OWhysETsOcVUzP936m8P4IXBcAqO/AzKn9+9Gc/38rDrGjRbL4xQ3GlHOzzluJ+NDHNRqu2aDGF2vzxSRv/H70kh9QJzb1WEu1znuU+BuEIDADARGJaidZd/ZN3rdZ+WYYfyMAQIQgAAEIHBoAjUrtO/l9igbf90HzH5gkmdYRw7dX64PgVMT6Mueuj/OUPxd07HfkPR6E9uWGhwX+9Tj4f4QgMABCOAQdwCoXBICRyDgyI/7WwRIdH5Wf36ErnALCKyCwF8kWZzhLfZbkiwu7xHbE+Ve6qTag8UZbhWPnE5CAAIQgMABCfTOcG7fLum2TtsR7tFWKtXabQ4IQAACxyQw+jvAjnD+edUjx7k4xP1aFrmzosh7Z7o4xFXHt+qoVu0Rn1Ep1FE2uJRJuq6US6oBcnFKPuYz4F4QgMC8BJx131k3Pm3a7bebeJ0l9rwEGBkEIAABCEDgsARG6y+uEvVIEbdrOVWXWHWbAwJbJDBaA3hJ0otF3B4Fym2RF2OGwPQEcIib/hEzwAkIjBbJE/VRs8ElY5x17AmGzxAgcGECtYxH7O9LVIgd3tx+v2WIc4pkRy+7/aOkH4q27aN3irtwp/gABCAAAQhAYCICtfxeSv7dLcniUh2xk8G46okwMBQIQOCKBGrZ0ZQ6GTmS7VK6tJYo9flpx9EtDnA1K9wuGeLy90TN+NZnixth6P8mcbv+33lWdjifMzp6Rzqf12eHc7vPEOeMEqPyqn05prPao/uOMtzV8q+xMw7WHq/4D4WPQ2DBBGqW/a8luT0KPhyVpV7wsOgaBCAAAQhAYFEEeqe4lEq1jp19wbo/6L8N+iCaRQ2MzkDgAARGwW7ODuescK817bb3CHsZdYcEGQd4SFwSAsckwKLUMWlzLwhcjoAnrREvZtt+qIkjPyxuuzxVTYvsNgcEtkggG1uZ+DrS4wtJX7aIZWu3HcHcizPIWX5q2nad8DL53eIbxZghAAEIQKAnMArYGDm/9QuybnNAAAIQCIFkXqslSkeZ284qa2oHi77MSb1mft9/vv9cddSo1+ud7HrHvPx+9ERzbr1GHMmq89jIEW10vV9zpqv/J9sprt/0quVWq3NcssXFsa7PQje6ltcjekc836//XvA5PvrNO95+CEBgLgKjLPvJxO9Nx9h9xn63OSAAAQhAAAIQ2I1A3ctPhn5n6XcmOIvtBCZWfb0kyw1N2+aAwOwE+nUGt98diPcIe/k1NuwNzv7mML5pCeAQN+2jZWATEXCpE4snq7Fdcsopka1jM7md6KEzlCsRiFNb1R9L+qiI24lerrp3pnM7BxPeKz0WPgwBCEAAAhMRiJNEnCLsDNHPTd2uARu2CdiY6CVgKBDYA4He+c1tB6ZUcQbnlDypuo/6rhng6nVrhreafa46t/nnNUNddWKznXbs/mcjFP25bnsNbiRxisvvRtfrHedGGdn8szi51TKpo88mW0TNGjHKIJESrNEO0kugXvToc+5HHavHxBrkHv7RcAkILIxA/3+212HsCNeL/y+vGfltc0AAAhCAAAQgsDuBOpe+UZLlpqZtO1u/5d5ik0Rjd76cOQ+Bmq092d29H5g9wtgfSurlrL/t83P2COd5TxjJhgiwGLWhh81QV0ugn9h6kvuYpMeb2LaQ/ni1j5iO75lAv8jq9jstAqTqnOeyqCmT2pc/SrmlPXeRy0EAAhCAAARWTaB3pHD7ySZPFXsU2LHqgdN5CEBgrwRqZuZkaK4lSzxHd7t3uKjZnEfBMPW6tXxq7LMc3HonNg82PxvZ+dlZUPrP1mxpfea08zKpVeeyOLj5vv3nznKc6x3x7MxmJ7c4uJ2l+8A7Z5fw5/z/e9XVOS72yPlvry8QF4MABE5OYJTB085wLkMVcftbSckmF/vknacDEIAABCAAgRUS8By7VpWKbUc4S0qo2naW/jubjr3CIdNlCFyIwCioLVWjqnYm415+7W/78/7+v1AnORkCEDgeARzijseaO0HgsgRGURxPlI1Gbz66zQEBCPxMwIus3jirOguxr5VF2SzcJiuc2xwQgAAEIAABCJxPoM8Q5Pazkp6R9FzTbtcMRcladP7VOQMCENgKgVHGoG+a40TVCWCp2p+1Y1zVuV7VieDu9doYjxzodh3b6LNxWO517+zmgLxeUnKp6j6TnNtxiKsZ8NbGnf5CAAIXJ+D1F6+9RNweZei/+JX5BAQgAAEIQAACZxGwI9z9zSEuOj+rP4cgBLZIYLRn+LKkVyS91LTbo2PXv7u3yJUxQ2AVBHCIW8VjopMbIdBHT2fROBEcVT8kyfJw07Y5ILBFAqNoZC+09out70myvNu0bX82ZZNib5EhY4YABCAAAQhchIDnrCnPUXWfIc4BG3aIi3hua5sDAhBYP4FaJqTPsJz59Uhn7u7f2R6VR01WuGSKczvnxfktGeJSYvXXssSZ9tqd4fLGjLLI7Tq2/rM1O9xZmeKcbSJOb84UF3uUIa6/httxik557eokXb8fapnX/Lwf8/r/1TACCGyHQM3Mb9vymaRPO5np/+ftPF1GCgEIQAACSyVQ9w9jJ2OcHeJiJ6Pcb0umuaWOiX5BYF8ERlWlRkk0vMZQxWsNzFn39RS4DgRORACHuBOB57YQKATqv0Mv/mazMNpRHH0kxz2SInc3G6gQ2CKBfhPNE1QvtH7eySdt4TXaC7GjzbstMmTMEIAABCAAgV0I1Dnr7ZJuk1T1I5IsjzZt2/PZXna5F+dAAALLJdA7YDnbsheMrSP9IrLb55U2ze9H5VFH16v3zf1rP2JX571qL5fw2T2r/w/bvsjY+s/WDbDY1r2d0qpxeLP2JtqoRGp+Nvpd/cxZv8/mnH/v47wysmt8hvQZAlsg8JGkKh9Lel/SB0Xc9jEqVb0FRowRAhCAAAQgsG8CrjRVq03Z7kuouu3ARge6VL3vvnA9CCyNwGg94m1JFpdNje1Mct+26lPRF/m7e2njpj8QgEBZXAIGBCBwGgL9onQio2sEdTYXrZ0RzvrWJt6IjH2aEXBXCJyWgCeovdjpzQuuXoC1trjkksWZ46I9kf3vJrFPOxruDgEIQAACEFgmgX7OWoMzYjvi2PJA07ZrmbzYyxwhvYIABHYhUJ3h4sTgheU4scUelS6tGd9i95HXvWNdHOxGWaGT4bn+Lpnn6u8yrrU7w2Uco8DWXcdWP5s1h6pHZa7jJGftc3udz48yTdRyrMkq50xzEf/edtX5TM2g77ET0LvLv1DOgcAyCHwhqZdsNnrDMZuOXo/Jd0nsZYyAXkAAAhCAAATWR6DOs5PZOes1doSzbd0HN7rNAYHZCXhtwesEdY3BARquJFW1E214HlsTbsy2pjD7s2Z8EPhfBFhQ4qWAwGkJ9BHPdbE5tstPueTUU027XReNM9E97Ui4OwROQ+ArSZGUSfUEtoqjkFNWqerRht5pRsFdIQABCEAAAssm0M9ZH5L0oKSq75JkcfbiaI8qTg2xlz1SegcBCPwagT6Tj9suaZoyp7FHQSs1OCXBKiMHuGRxTuCK2wle6e2cc5ZOf2d8qn2GuIuM0Z+t2TuTqT6Oy6Psnmf9LJ8dOc6Nsk/cJKmXlN/2z2NXh7j6PXKRcXIuBCBwGgKj74BXJVleadp2H6DoNgcEIAABCEAAApcjMNpbHFWa6p3k3OaAwOwEPM+saw22a1KNJNf4UJLFe4rW/vmuAWizM2R8EFgtARziVvvo6PgEBPqNRbdriZDYz0p6RtJzTbs9ityeAAlDgMCFCaQ8qkugOmrD7XdKimNHIbvdl3ZiEnth1HwAAhCAAAQ2SmA0Z31c0mMtWMPa7WQurnqjyBg2BKYl0GfycdtlRCIpL+JAlV4cZf1lm7Nbu53sbonWdnv0f84IKPP7q71m++acTHHJIOf2zQMZZbuvpZ38e7fjBFczjV5txHwaAhA4FoFk/3TW0NgvSHq+iNvV8Tn2sfrIfSAAAQhAAAJbIOCAxV4c2NjLFlgwRgj0BEZ7i6MyqpCDAARWTgCHuJU/QLq/agKJyq4LvaNo6brhGNsOcREvENvmgMDsBJLOONoLq5602hmuiqM2EskR22z6TbPZeTE+CEAAAhCAwD4I2KmhD8bwnDTiTMa2M4+1A0Tsfdyfa0AAAocnMHJ0O6tMaS0xYtvlT5MNqNp9hqBkhbOjXOyUNk2pU2sfvbPWWQSY31/t3dgn51HQXjLEuWRTZLTm0f/M3yOj8qyjsq04zl3tHeDTEDgEgX7txm1nhnu5iNsps131IfrDNSEAAQhAAAJbJXB7KZEa+35JlgeKdnKOazoJM/wItvr2zD/uUfUpJ9dIwo3Yo7nt/HQYIQQmIsAX2UQPk6GsjsCo5MidknrxxLSX0WdXB4AOQ+CCBEblmD6R1IuzTThbnMW2pWaEIzvcBcFzOgQgAAEIbJpAXRhNBuM4wVnHvl5SL5sGx+AhsCICtXxIyoj8JCkSZ4X6sx/b7/s5up3i/LteUlbVv7e4nXtVbWx1reqsdSvm91d/wfbJuQ/Yc/taSdcNdL4r/DtLdZiL7c9GvDmXa/l8fz6fTYBg1VcnwxUgAIGrEIizc3WsfkPS60XcdnbRZBaNvsp9+SwEIAABCEAAAr8kMApcvFeSy6Rax05gY83wXP8uw5eAN2tGAn0Qn9vvSXq3OcVZu521jKx9WHNAAAIrIsCX2IoeFl2djsBowThRGQ+WCI2Rk1wtGxJ7OkAMCAIdAWeTcNRG1R9LsjgTXOxMZLO46nYOnOF4rSAAAQhAAAIXIxDngzggWDsjXJzhou2wEOe56IvdibMhAIFTERg5L5yV+a3/uR3fvCBcHeBSIq9qO9XVLEC2PTdPmbzYYbDrehXz+6u9NfviPAra83eBs7rFmbra+Vnv7BbHt+okl0xz3tCrm3Rup1RrzWZ6NSJ8GgIQuCqBkZO1y085y8ZbJetGSmknkNGaAwIQgAAEIACB/RGowSkJKLmrJeWwruJ9yLRtJxPzrlml99drrgSB4xCoAX+2vUZhB7hevB9Z9yRtc0AAAisisOvC14qGRFchsBoCo5IitfxUyqOeVX4qE1IPmH/Lq3nsdPQKBGp51Nh2hEtZ1NijDTg2yq4Ano9CAAIQgMCmCdgRwfPRquME92RxjIszQp3jbhocg4fAigiMSoBkwbcPSMlicHS/iOy2M771Up3uUiK1ljxN2dYe2y4Z4laEerFdvSpnf74P3EvWtgQDWvc/c7t3qLaz3C3N+a1ql3my3NG0bTvZ9bJYyHQMAhshMCrD/b6kD9oGo7XbCWqseiOIGCYEIAABCEDgKAS8TuO5ctWZU1edBB3WsatDXN2LPErHuQkEjkCgZjOOnXmq56qZv34qyfuR2ZO05oAABFZEACeaFT0sujodgUQyZ0Lq9jOSni3ido2cjj0dDAYEgR0IeDL6YVtEjZ121TtcilMgAAEIQAACENiRgJ0Rbm3OCdF2iLMzXMRtDghAYL0EElDiiOjYn7cF36ptO4NP1cn85s/FXi8Jen5ZAn3miPMc7Koz5GhtxBt0tzXnN2u3Xdrp7lbaydpt1ksu+8T4HASOS8BOb5+0gEZrt5N9I+Wo3OaAAAQgAAEIQOCwBEZrPKkCUHWc4GrQy2F7xtUhcHoC7EGe/hnQAwjsnQAOcXtHygUhsBMB/9tzualekmXjqZZtw20inndCykkTEKhZ3LKhVjfnkgGuaqIzJnjwDAECEIAABBZFoHdqGJXReFhS5KFmL2oQdAYCEPg7gVGWHmeDc/Rz1Sl3Wkuf1sxwsfvscG77Op6zVw3+bRLYtZxSdYYzqZpZNHZKoyZDnNujDHF9GSiXXE2p1pRotWZDb5vvJKNeDoE4U8eh2m2XT3Up1Sout9p/dy1nFPQEAhCAAAQgsH4CNft/7LrGE9vz6l48eipXrf8dYARnE8h+o3XEmeJqGVW3nfXe89ZkxrfNAQEILJQADnELfTB0a1oC9d+cM2z08ogky6NtY9F2oqVThsqaAwKzEeg3Rb6V9J0k69iJKK7lNLIpVzfpZmPDeCAAAQhAAALHItCXxPB9H5B0fxG3nZXn3k6O1UfuAwEI7E4gC7RVj5zfPO/O3Dv2SH8vqYrPGZUZ2b2HnDkTgbrecV6GOI87fwPWUqopqergwRuKuG2nOJfwjrOcdT0ndv1s7Fy36pnYMxYILJ3AN5IsXsOJ/YYky+uS3mx2Lbed766lj43+QQACEIAABNZEwAElFs+TY9c1n/va+o/n2g5Oibhds8XFXtPY6SsEziPgfcYqnru+08RBHLEdENjLedfm9xCAwIkI4BB3IvDcdpME+sVhl/joJRPPuvHIwu0mX5dNDbo6wyUSOFHDn7WSTG7XqIzYzmLhTTnryKbgMVgIQAACEIDAHgl4vtovcCZYwwEbFreTpafqPXaDS0EAAnsiYGc1OxdUpzUHm8QZwdrtGlwS+ydJI3FZVP885VFxXtjTw5rkMruuM9bs4PnesY59jSSLs1LEzoZd1dVJzs5yllHwIYGGk7xgDGO1BOqajR2z3X61ySvFxsl6tY+YjkMAAhCAwEoIOJtyxPNs26kM4P3K3s7PrDNfr3olw6abENiJQB8E6LazGlscwGGxnTWRqne6ASdBAALHJ7DrQtXxe8YdITAfgb58yIOSevFks04w3aa0x3zvAiP6JYE4wVX9oSTLB03btnNcxA5ytonE4G2CAAQgAAEI7I9AdUaI/ZQky9NN23ZZjV721wuuBAEI7IvAaK7sMnUpXRe7thOYUsuqxu6d61ImhPJ2+3pi81xnlwxxGW3NTuqfuV0z5KeMqn/m8qeW2M5Y0TvAjTb08rmq56HNSCCwfAIpq11LbL8s6SVJLzZtmzLcy3+W9BACEIAABNZNwHPrXm6T1Ev2Lh8q+5j1c0nksW4a9B4CvyTguWovzmbcSw32IFEHbxEEFk4Ah7iFPyC6Nw2B3hnO7cclPSbpiabd9qTTi7lVTwOBgUDgDAL9BprbTj+cyAtrt0ebd0CFAAQgAAEIQGB/BOIEl/J1bj8n6Q9F3O6jid3mgAAElkcgC7nO5hb7Y0mfSPqoabedfdk/q7pmcfbIakav5Y2UHm2VQDKV3lGylzrzvrPuJ/O+Nd9bW31DGPdSCIzWfZ6X1Euyj/o7K/ZSxkA/IAABCEAAArMScJZlBz1W7X3LXhKoUvWsTBjXNgmM5qyjrMbOtP9dy7gfvU1ijBoCKyCAQ9wKHhJdnIJATUMcOyWn7BSXUlQp8ZGyH25zQGAmAn15VI+tTy/sRc93Jb1XtO2vW3mnqmdiw1ggAAEIQAACpyYwKp3xe0nPSHpWUmwy7Zz6SXF/CPxMoDqp1aw7ybDjsnRVPO92BrhIMsN9KSnin9mu18cZjjduqQScIc7rJ1WPMu+nzOr1kmL7O8/fZ1VnnKyXLvWJ06+1EhhVBvDmosulVvGGYi98B631qdNvCEAAAhBYCwHPkXt5WFIvPueGcq5tH8n4HHst46afEOgJjOas77SEHVUns35dX+n3PpnD8n5BYCEEWOBZyIOgG9MTcHSFJ4dVO9WwJ5RVjyae08NhgJsi4Engf7fNu9iOpvimSeyUTK36e0m9bAoeg4UABCAAAQgcmMBoLtqXS3XbpeoiiQw+cNe4PAQg0BHoM7hlnmxHgjpnjmOBf2bb824HmNQgk0Q3+3eJbq6Ltyzk8votlYDXWXpJCdVk3nc7Zb6T9SJrM3Wdpm7osZm31CdOv9ZKYLRBmKoAb0qyuB2n7KozZr6L1vr06TcEIAABCCydwLWSrpFU9X2S7pXk7MuxPb92huZaXtWVBeIQF3vp46V/EDiLwGjO6qz6zrAfcXu0f5n9zux/WnNAAAILIIBD3AIeAl3YBIFMEOtkMSU8HizlPDzpdHRy1ZsAxCA3Q8CTwF4+k1TFURUu2dRLymUko5zbHBCAAAQgAAEI7I+As+xUccadx5u4VIZtay9ypqxq9P56wZUgAIHzCIwWab8qWd6c4c3tOL3FCc7ajnE/NIntLHKeY1edPuCAcN7T4PenJOC1k7p5Z3vkJOfvMzvGWcd2u27muZ3NvKyXsm56yqfLvWcj0Dtyvy/J4ooAsb3B2AsO2rO9CYwHAhCAAASWRmBUBeBOSXdIso7YQc4SBznbXh/qZWnjoz8QuAiBfs5aM+rHfrtljav6v9reZ9UXuS/nQgACByLAws6BwHJZCHQE7pF0tyTrSCaONcLCmTa8qZhMG9YcEJiJQJ0M2rZ80CIqvABq25LyTTX1sM/9W5PYM7FhLBCAAAQgAIFTE3DwRi+PSnpE0mNNu91H//J35amfHPffGoFRGY8Ek9iRIHZfBtVtl1a1OLgktufYLrOaubY1jnBbe6vWOd6sodSspbX8d0qi+rvNG3pVe40m6zSxq0NcLf20Tjr0GgLLI1C/W/ogyE8lvdsc5Kr2KPqNyeWNjB5BAAIQgAAE1ksgQY818NHBkgkmie21oV6yn1k/u14S9BwCPxOoc9Y+oNDtV5u8Umyvo2TPMzY8IQCBBRBg42IBD4EubIKAs8BZXB41dpzk7BiXRdhNwGCQmyYQRwFNiysAACAASURBVLaqa5mM2M5mkawW0ZsGx+AhAAEIQAACRyAQh4CqPX/t5Qhd4RYQgMCvEIhDXEpxuJ0MO3YiSMYdZ2F2gImdDKzdTrbmBKpQxoNXbTYCfXY3t+9q6y5VJ1u/v+Ocwd9tHL5nexsYz5IJJJtp1W+08qmvN+127wyHw/aSnyp9gwAEIACBWQhcL+k6SVU/LamXmtwjwSqzMGAcEDCB0Z7m85Isf27adgIMa7AhBCEAgQUQwCFuAQ+BLkxFwP+maiREoiMebhuJjp7wYqvbyb6RKGW3OSAwE4HRRl2iKVyOKXY27LyJl428byV91yT2TGwYCwQgAAEIQOCUBOrfgdW2Q4CzF1vHTkmMqk/Zd+4Nga0RSISxHddiO7tbL84M91GTlJtzYEkvcYjzXD321pgy3vkJ9E5xLo3qNZdaItXfaw5UzPeb7ZRgrTrrOjVzxvwEGSEEDk/Aaz0Wl/OO/ZokO8NF2873X9WH7x13gAAEIAABCGybwLVtbmwd25UDXDUg2rYd5m5oOrbJ1WzL+CJs+11a++hHVa+SIe7lkiHu+7bnaR2bQI61P336PwUBvoSmeIwMYgEE6r+lWp4j9iiVsNMMR25q9gKGQhcgsDcCo0XLbMglAtjtbNhlE8/aDnNxmou9t45xIQhAAAIQgMBGCYwc4eoiZcqjRnsOm+CNO0upuY3iY9gQOAkBlzV1hHHVCRiJA4G1M8BFkhkuASZV16xysU8yMG4KgQMS6L/vvOZyY1t3sXbb32v+jou27Z9Hcp7XdVJ6NfqAXefSENgMgQRJVu3NRTvDufyUtdtk29jMK8FAIQABCEBgQQSyt5n5r9s1gDJBlKPAEweS9JmXFzQ0ugKBCxFIIGHVrnT1dstobO229zx7yY1wjLsQck6GwH4J4BC3X55cbZsE+oVWpxGOOHLCdiImHi8RFPW82NskyKhnJeBFy6QTzgLmJ80Brmpv3H1RNvBse8PPWS+sI7NyYlwQgAAEIACBYxDo56xZnKz6SUlPSHpKkm2LAzgSvEEQxzGeFPeAwC8J/NQCRaoezZ+/llTFGXccWOLPRdz2kUzO0TCHwIwE6vee11yyPhN9i6TIrc12Fjk7xsUZ3Lr/nNscEIDA1QlkzadqO8I500bVdV2I9aGrc+cKEIAABCAAgV0IuPxpJGVR75LUS7It31cyL9shrpdd7sk5EFgigWTXrxWxPpT0QRG3nbG/z9xfHeFwilvi06VPmyCAQ9wmHjODPDCBvhSHo4h7sSNcL46s8ISy6gN3lctD4KgEnMmil3dbWdR3mnbbm3UWb+DFTjmoqo/aeW4GAQhAAAIQmIxAP2cdRew+I+nZIm5XJ4LYk6FhOBBYNIGU23CWt9heaPWCaxZd3a7lOZxtx+0+q47n5j6yEMuC7KIfPZ3bEwF//9UNvazBuLRTL3VDL5t6OcfrPLH31DUuA4FNE0gAZdZ9/J1lZ7iXJL1Y7Dh123Eu9qbBMXgIQAACEIDAEQiMnNpGASWj6lh2oIv4OrY5ILBWAnX9JLaz8vfiPU/vdzpjnG0L6y9rfer0eyoCOMRN9TgZzAkI9BuLbntS6EwajjC2dtuZNpJlI5k3TtBdbgmBoxJI5G7N9Pa6JItLX8T2hl0tj+o2BwQgAAEIQAAC+yMwmrPGIa7qP0my/GvTthMJXPX+esaVIACB8wgkYKTqLK7WhdbR3Lt3fMMB7jza/H5LBK6RZHH5p9gPS7J4Yy+213V62RInxgqBYxKwI5zl+aZts2Z0zCfAvSAAAQhAAAJnE7i+BU1W/bSkXlhH4i2ancBoncZ7nq+2vc9o1mRmfxMY3yoI4BC3isdEJxdMoEZJ+N+T23cO5CFJFi+oxl7wsOgaBC5M4L8lRZJC2FksenGERDbwYtco39gX7gAfgAAEIAABCEDgVwn0TnFxAogjgLWzwz3XJJniiOzlxYLAYQlUJzU7tTmLW9XOovxVk9jOCJcscbFH2Zndc7LBHfb5cfX1EnCmOH/3VT0q+eRgx9ta0KNtSz7nz0bWS4KeQ2A5BLyR2EtfEtxtDghAAAIQgAAEjk/g2hZIYh37UUlVHFjirMp2mrPE9ppU9lBjH38E3BEC+yEwyuT/hiSLE4HEHq3x7KcHXAUCENiZAA5xO6PiRAgMCdQNwtguq2G5v2nb9xS5u9kghcBMBFzaIuUuYn8hyfJl07Y/Lpt3sZPNIpt/bnNAAAIQgAAEILBfAvVvP9ujUnGO6n2qRfdGj8pk7LdnXA0C2yXQO6uNFlU9l470c+vMtz8fzMU9J6/OdmSH2+57xsjHBGoZ1dh3SLq9k/zMOna/wec2BwQgcHUCDqB09tOaAfXTVpLKOvbV78QVIAABCEAAAhC4KAEHhdSAEtvZC81+qLWDSSKeW9tO6dSqL3p/zofAUgj81KpeVf2WJMubTdt2pmNL1nqojrWUJ0g/NkUAh7hNPW4GewACXjR1NHAWT23XEhsps5Eo4hpVfIDucEkInIzAKNIhDm9V10272L0zndscEIAABCAAAQjsn0D9+y/z06ofk2R5omnbKalaI3n33zOuCIHtEajOcLYtzgRXHeDctrNbFc+hR5mYHZzijM1VhyrOcNt7vxjx+QQc1JgNuQQ43iipF1cBuKuTW1qmuKrPvyNnQAAC5xH4UFIvH0jq5bzr8HsIQAACEIAABPZPoAaUpCxqgkY8Z47trMt2lEv2ZevRZ/ffQ64IgeMQGO2HOrDDVbES2GHbazp91v/j9JC7QAAC/yCAQxwvAwSuRqAvr+G2NxCfbBLb0cLXlTTBRA9fjTufXh6BlDqt2hO+lEWN/W3bwIv2Zl4ttxp7eSOkRxCAAAQgAIF5CPjvwLrBH/uhEtwR26Ou5Sz4G3Ke94CRnJZAnOCq/kSSxQElsT8rGXGSGScZlqv2dTyX7q972lFydwgsl0BfssnOccl6UXXN+B/bDnL99+hyR0rPILAeAnYA9/eeJc7gzq7hjcVk3bDNAQEIQAACEIDA8QmMKgjc1AJKbpZk2+JEIb04mUgvxx8Bd4TAfgg4ELEGI9p+T9L7Tdu2ZF5LpuP9cOcqELgUATYzLoWND0HgHwSukWTxYmnsZyU9I+m5pt1OtETVYITATAR+bCmCnfI39uuSerHDnMWbd7Fn4sBYIAABCEAAAmshkLIWVY9KXaxlPPQTAmsjEMe16sSWBVQHk2QhNY5xVa9trPQXAmsmwPflmp8efV8bgW8k9fKqpF7WNi76CwEIQAACEJiVwGiP9GlJvSTgJPupbnNAYCYCzmjsTMfJbJysx/Xn/hkHBCBwZAI4xB0ZOLebioD//biURqIeYvcZ4txO+Y1akmMqGAxmUwRqRrdkonDa3ypewExWuKr/2pzhqt4UPAYLAQhAAAIQOBGB/O0X3WeDczsl4e4u9om6y20hMBWBkfPbTyVAJLYXRz9qC6jWbruEqsukWmJPBYfBQGDhBJIJzjq2M8WlBFTsGiiZjcEMjfXXhT9kurcYAt+3qgJVv9Ic4qxjU2lgMY+MjkAAAhCAwIYJeI6brG+1mpazwz1axO1kkqs61Qicea5WJtgwUoa+YgLJ7p/M/tYJdPQeaQIg+8xyntdyQAACByTAgswB4XLpaQnUfzd3SLpdknXsh1upKU/yYo9SCU8LiIFNT+BvLR2wdew6ycvEL6WerCP5TNXTA2OAEIAABCAAgRMTyMJiXWB8XNJjkqJt31bk1mafuOvcHgJTEPACZ130dNsBJN+WTDi2nQXO82rPna3d9s9zXuwpoDAICKyEwC2SLP5ejB3HcevYKRNlHfEQe4f0lQybbkLgJARScaDqOMK93Bzi3O7XpdzmgAAEIAABCEDgOATqHulvJEXsHGfbGZb7agTZQ63a+6Y1iYjbHBBYKwEnDPmqJQ6JfkfS201iO1lIL2sdM/2GwCoI4BC3isdEJxdEoP6bse2I4EzuYtef+Xdu1wiH2AsaFl2BwIUIuNxpn+ktaYAd8RDbGSw88Yu27Y3ASDYGL3RzToYABCAAAQhA4MIEPG/t56NPSbK4jEW0Mx4n63HsC9+MD0AAAv+LwGjj/nNJDiSp4ixw/nnE7eoU4ExybnNAAALHI3C9pMgNzc5GXrLGue0sq8kgF7s6pLvHrMMe77lxp3US8HrTf7bKArHtAGdnuJeaQ5xt/66uTdnmgAAEIAABCEDg8AT6PdLq0BZ75Pw2cpKrznT+rNscEFgrgR8kWZzpOPabkixvNG07FQKqXuuY6TcEVkGAhZhVPCY6uSACfWRvssBZx64Lo7a9IJqFTyKDF/Qw6cqlCXhxsp+0vdWiHDyhs20ZTQDtBNeXjLp0R/ggBCAAAQhAAAI7EUi24jjGuf1sk+ckWdy+VpLLvFlHdroBJ0EAAr9KYBQBnCCSqms0cWw70/nzVYMbAhA4HoGUgaralQKcVTXa9oOSHmg6dp+hlXXY4z037rROAiMH8jjD2SEudtal2Ehc53Om1xCAAAQgsF4C/R7nKBnIqDzqqIzqaJ69XjL0fOsE+nUfB2y8Lum1TrJvWvXW2TF+CByUAAsxB8XLxScj0E/03H6yZdSoupbHqGUyJsPBcDZMIFkqPGGL/WopXeHoXbdTFjUbeJSw2PBLw9AhAAEIQOCkBOIQl2hdt//U5F+LnYjcqk/acW4OgUkIJJNNzXqTIJIaUOKSqN+1EqnRkyBgGBCYikAtoZpSqi5B/kQrRR4dh7i6UTgVCAYDgT0T6AMo3bYjnOXFYmc9quo9d4XLQQACEIAABCDQERjtkY4g/U6SxQGXsV2doJfReUCHwEwEkunYQR22Laz7zPSEGcsqCOAQt4rHRCcXQqBGKzh1r9te5OzFJTQsLjMVeyFDoBsQuDABZ3SLeCHS9tedfNOyw73dMsO909qJ7HWJ1NgX7gAfgAAEIAABCEDgygSyyFgXJJMZrmo7wkW8eW+bAwIQuBiB0Wb+aMHzfUmR95pNpPDFWHM2BE5FoC8v7iwYDw+kZlytmVfjKOf+szZ7qqfIfZdIIN+hVSerhgMvk2XD61C9LHE89AkCEIAABCAwG4FdqmB579TrT3VPdZQhbpRJjoCS2d6YbY8ne6apsOX255K+aNq2xXNfH3UOvG1yjB4CeyTAosseYXKp6QlcJylyfbMfk2RxJLDFthc5fV7V08NhgNMS6MtV2LntU0mfdfojSZYPm7btc+1AV/W0oBgYBCAAAQhAYMEEPHft5feSekkmuaoXPCy6BoFFEujnv25nkbPqTyT1Uku/pRzcIgdJpyCwcQL92pDb9xe5r9muGuBschG3R2WlNo6T4UPgHwRGm4HJqFq1NxGzkRgbjBCAAAQgAAEIHJ5A9Ss4y8fACUV68fw4c+TYd0jqJcGZVR9+VNwBAochkD3Tum9qu5ckI/H6UezD9IirQmCDBHCI2+BDZ8iXJuBohZRAtW15dCCJfKj60jflgxA4MQGXd3LJ06o/kGRxRovYXoD8si1IRjOJO/HD4/YQgAAEIACBRiBz2GhvzCfL8ZOSLG6zSc8rA4GrE+gDStzOYqfnzrE9Z+7F8+5ert4jrgABCOybwCjz6l2SLHc3Xe38zBrn830/Da43G4HqFOexOYtqLx83p/KqZ+PAeCAAAQhAAAJLJXCeb0GtPmDb89+R89vISa460vmzbnNAYK0E6p5pbGeJ64XkImt9wvR7FQTO+9JaxSDoJASOROB2SbdJso6kJIbT/Vrc7stMUWrqSA+I2xyEQDJTVJ30vm+2Eqluu7zT952Q5vcgj4SLQgACEIAABC5MoM5fYzuww9mNE+Bh2wdl3C6Mlw9A4BcERk5ttUxG5tLfSariuXRdBI0NXghAYHkE+k0+t71e1MuDkiwPNW2b8uTLe570aHkEsp7knqUiQdUJ0qzlx5c3CnoEAQhAAAIQmJvAWT4G/nmCQGKPyqOOyqjWMqux56bI6GYmkH3Tql+VZHmladsJrPQ6UOyZuTA2CByVAA5xR8XNzVZOwJG8vXhRs5eVD5PuQ+AXBH6UZPGELXYma56wZdLmSZrFG4CxQQkBCEAAAhCAwDIIMI9dxnOgF9sg4MzKFgeUxM68uWr/PufE3gYhRgmBOQmMNvmSjbXqZLqoek4ijAoC+yHwWSs9/mnTbierRpzM3eaAAAQgAAEIQGAZBOJ7UHUyLF8jKfbTknoZnbeMUdELCFycQHVwi6Pb85Isf27aNvurF2fLJyCwMwEc4nZGxYkbIzAqYZH69veXWvf3SLLc28Q2BwTWSsD16ZOJIvY3kr4u4rYXGt8pC5C2iWBY61On3xCAAAQgMDsB/83n+avlgaIzf02JCrc5IACBixHwnDnibDa2v22Z36KdBa5u2Md2IIkd5qq+2N05GwIQWBKB6yX1kqoCVfucG8q5tn2QoXVJT5O+LInAV5J6eUOS5fWmbVOlYElPjb5AAAIQgMDWCfROcaPMb6lYYJ1scaMgk8yTvW9b58xbZ8z4l0+grwLgdjLEvVxsVwyoVbhs14zJyx8pPYTAggngELfgh0PXTkpgVKc+meC8kBl7VH7qpB3n5hC4AoFkd0uZJzu5OfLWUbhVf1xKVti2UOP+CuD5KAQgAAEIQOAABOrfel5YrOL57J0DOUA3uCQEpiaQoJBE83pO/HmRL5rtMm8fNomdz1Q9NSwGB4HJCVwryRkvqrbTuR3OE1hp22VVvZZUy6vWzb3Yk+NieBDYmYAdy3tn82wkVh3HdDunx975JpwIAQhAAAIQgMBeCdQ1Kdvec02G5Ng1+UjsOyT14vmxP1v1XjvLxSBwIAI1iDJ2giTfbElH3P5yIOkSjnEHejhcdjsEcIjbzrNmpBcjkLS8jlqI/ZikXm6UZEnUgm0OCKyVQEo1Vf2BpF4cmesJWiJ0bbPwuNanTr8hAAEIQGBGAv3CY0q1PSnJtvUtTW4t9owsGBMEDkmgz/DmdhzfqrZjnOfM1rHtPBdJduZD9pVrQwAChyUwynph53Nv6FUn9JqhNfaoSsFhe8vVIbAeAj9K+klS1S9JclaNFyXFJlBzPc+UnkIAAhCAwDYI1LWp3qHN7er4lnlzqhjEQc7tUQKTbRBklGsnkH1T69heK6p7rm47cLJPRFId4XCKW/ubQP9PSgCHuJPi5+YLJlAjemM/1TYPrWM7+jdixznbHBBYKwEvLjoVr3VkFK1Qf5/zKU2x1qdOvyEAAQhAYEYCfWmKZyRV+X0r1+YybSnblpJtM/JgTBA4FAEHkniTvuq3S5Svbc+na+kLl8KwJINNXSA9VD+5LgQgcHgCyVhRN/tuLk7nsfusrW77M5Fc5/A95g4QWAeBVDGo+gVJzxdxO1lb7RgXex0jpJcQgAAEIACBuQmkzGlf+tSJRnpJ6dSUU3V7FHgyNzFGNwuBft/U43I1rl7ekfRuW0uybfFRPz8LE8YBgaMTwCHu6Mi54UoIXC/pOklVZxPx2bKhSO36lTxQurkTAZeh8OZc1Sk/8UqpZ5/Uvom+dZsDAhCAAAQgAIFlEOid4dz+Y5M/FTtZkB3QEXsZI6AXEFgPgQSK1KASz589d464nbKo3syPvZ5R0lMIQOCyBEZrS09L6iXlo6q+7D35HARmI1AzasT+s6R/L+I237WzPXnGAwEIQAACsxPok424PZors341+5uwrfF9I6mX19r+a9W9MxxZ4rb1njDaPRLAIW6PMLnUNAT878IlpFw+qsrjknrpIxv4NzXNazD9QFKWqTq3pRRqyqFaJxrB2S1i1/Ko+fz0wBggBCAAAQhAYCUEXEqi31h/TpLFjnGxibBdyQOlm4shkHlvMrtZf92JFzVrhjjPn90ma81iHiMdgcBRCbjiQF+B4DFJznjh9SVrt+04Z0nWVts5WGc66iPjZgskECe4qp0RLlniYjtjaySZWxc4HLoEAQhAAAIQgEAj4HUpO7tVncxw1skWlyxyzrgc25fI/mxswEJgDQRSNSCJSdx+fSAJqKxZktcwPvoIgcURYFFlcY+EDp2QQP33cLckyz1N236wkwfKhKvPxHHCYXBrCOxEoJ9MeZPukyKfNtt163upm4BxjtvpppwEAQhAAAIQgMDBCXgxsUbZuu0Mx1Wc+diOc5E40B28c9wAAismEKe2ZKBxtmTPmV3qouqPJFk+bNp2MitXvWIUdB0CENiRQLJZVO21Ja8nZY3J9m0D8S1Ya9oRNKdNTaAvNeW2s7C+LOmlpm2PNhenBsPgIAABCEAAAisnUNelYt8v6T5J1rHvlNTLP5X92dgrx0H3N0LAARyuNlD1m5LeaGLb4nNqNQK3OSAAgUsQwCHuEtD4yJQE6r8F216YfKhJ7LuKc1xsFiinfB02MShHy/byvqRenDXOmS+sI6NyFZuAxiAhAAEIQAACKyBwXck0E9slJ34vyY5w1hYvGNoRruoVDI8uQuBkBP4iyUElVX8gyeI5dOwvJDnTctU1wzIBJSd7hNwYAkcnkI09Z72I3QdgOhDTcm8Rt2tFgrr2dPRBcEMILIBAXzLK5aScScNlyZNRo8/a6jYHBCAAAQhAAALLJVDXpGxb7ihiJzi3HUDSi9eyelnuSOkZBP6HwGht6S1JvXwryZLyqrY5IACBSxDAIe4S0PjIlAT6qNsnJPWSMqrWsQODf0tTvhZTD2oUXZAJl6MPYtdIhdijchVTw2JwEIAABCAAgRURuLGVkKj6KUl2iqs6G+01qnZFw6SrEDg6gZRfq9pzZpdErfNnR/AmS030KLvN0QfADSEAgaMTGDmfJxvc7SUr3MOtJFTV1SGuloM6+iC4IQQWQiDfpe6Ov3/z3RttR3TL501sc0AAAhCAAAQgsFwCnuP2md5SErXqxyU91vZsY8eBrjrVLXek9AwC/0PAlQNq9QDb77S1Ja8v2bZkbluDLeEIAQhcggBOPJeAxkemI9A7w7mdklLPFdsZNpJlI/Z0MBjQZgikPn3Vjqy1uPRE7FF51D4yty5KbgYgA4UABCAAAQgslEAN4ri1BXI40OPJIm5zQAACFyPg4JA+qCRzZ8+fM4dOSVVnk4t9sTtxNgQgMAuB0XqTHdZ7scN6dVq3jeP6LG8B4zgEgXcl9fKJpF4OcW+uCQEIQAACEIDA4QhcI8nyu6Zte7/WFQ+8X2vtth3hnIG56sP1iitD4LAEmNseli9X3zgBHOI2/gIw/L8vMHpiVcWlLGoGjdieeF3bJmHRIITAGgjYqS0RB7Fd/tSlnCyxE3lQoxBS0qmWSfWYe6e4NXCgjxCAAAQgAIHZCXhuW8tLxH60ZZ5xRO0jktzmgAAEziZQ576xR6XYPG9OZmXbFjvBJeI3NqwhAIHtEuid4q4flDb397MlGS+ssxno9SfWoLb7/jDyMYEPJfWS0uVVww8CEIAABCAAgXUR8P6s92urdlCn58ep6mXbc+obyrzato+aWRkfiHU9+y339mNJHzWxbcmc9v1iJ4FJ3bfdMjfGDoGdCPBlsBMmTpqQQH33HZnryZIl9igFbz8Jc5sDAmsgkOwU1rFr1OynLYo2Ey1PvGKPyqPWjHBkh1vDG0AfIQABCEBgdgJ1bnuPpLsl3du02w8OZHYmjA8CVyFQA0oSWOI5c+SzZmcz3guVsWvpi1znKn3hsxCAwLoJ1O9o26Ngy4ckuVxq1TdLirhklG0OCEDgZwL5PvbaVmxn1kigZzS8IAABCEAAAhBYFwFnfevFc2Sva0Xbvk3S7U3btvTlV/GBWNez33Jva3nU2KMEJgm+rOtOW+bG2CGwEwG+DHbCxEmTEegXIz1RcjmpTJqsvRBpcQaN2Em9W9PwToaG4UxK4D8l9eKogl6cKS6SzHFGEqe42MGEM9ykLwzDggAEIACBVRHo57b3S3pAUtV2jrPc17RtDghA4GwCyeyWkqfWNTo3EbqfS7LYQS52InUTuWvNAQEIbJtA/a52toua8cK2v5/9vV31nZIsdzVtmwMCEPiZQCoeVP2GpF7gBQEIQAACEIDAugh4H9aObdYRz4cd+JkA0ASB9utc/lwv6xo9vd0qge8kWb5t2vbrbW77WtNu1zWq2FtlxrghsDMBHOJ2RsWJExHoy1XUSVQmVV6I7DcTE11QJ1QTYWEoExP4UdIPkqwjKe30ZinzlN/Vc4OFrHATvyAMDQIQgAAEVk2gn9uOAjvqhno21lc9aDoPgQMTSGblqkfzZy9W9pJ5c820fODucnkIQGAlBPyd3W/weaMvm3xek7Jtqc7tsVcyTLoJgYMTyHfvN+V7+FVJr0h6WVLsg3eEG0AAAhCAAAQgsFcCmS+n9Knnzk5ockvTti1OZtJLdaLLnHuvneNiEDgQASc0+UuX2CTzWs9tI16j8nlVH6hLXBYC8xDAIW6eZ8lIdiPQbxi67YXFWkbK7VGpqd3uwFkQWB4BRxN83yILor04mAXC2M5eUctDkc1iec+SHkEAAhCAAAQqgdHc9nFJj0l6omm3a0bkZEaGJAQgcDYBLzBmMTK2FyN7SRbmunAJVwhAAAK/RmD03Z1yT1X7u/xRSf4et3abAwIQ+JnAKKDzBUkvSnq+abc5IAABCEAAAhBYP4HrJV0nqeqnJfWSKl9Vr3/0jGALBBJQmUoDbntO2wtrUFt4Gxjj3gngELd3pFxw4QRqhEBsZ9Fw7flk07D2IqTljmIvfGh0DwJ/J9A7tLmWvMugpoxE7FH9+TjE1TJPYIUABCAAAQhAYLkERpGzT0rq5WZJN0myjr3cUdEzCJyGQM2IPMr8VjPEJcsy0bmneVbcFQJrJ9A7xTnjRb6jo+MQF22nuN8MZO0s6D8ELkPAm4E/tSwa0XaAs3jjMHbWt2rW1vp9f5l78xkIQAACEIAABI5L4FpJ10iyju05sqUGj9hhznJD07Zz4A9x3GfG3S5GoJ+ruu1SqUlmEj3KknyxO3E2BDZIgC+ADT70jQ/5t5J+J6lqLyo6tW4WGW3Xhchsp8zm/gAAIABJREFUHm4cHcNfCQFvyrl2fMo72f6kyKfN/liS5aOmbdfog9grGTbdhAAEIAABCGySgEtA9PL7FiVbdV0QzMLgJoExaAicQaCWOfUpnxX5vNnvS/pAknXEc+1egAwBCEDgPAJ1PdZ2vputI16r6qVuBGZD8Lx78XsIzEigLxXldpzhkknDbQeJ1sBRt3PgGDfjm8GYIAABCEBgRgLe0637urZd9cvVvpzsJFXAXB2hF/Pog1FmZMSY1k2grknFOa4mNXlbktteq/Ialfd5s1a17pHTewgcgQAOcUeAzC0WRSALhjWiwBEEFpeViu30u70saiB0BgJnEEjK3Krrpl1sZ4qLOHucbR9EzfJqQQACEIAABNZDIBmP7RQX+1lJz0h6TlLszH2zkW7NAQEI/M/8t58HV8e32F5wrOKFSG+sR7LhDlcIQAACuxCoa7Kj72kHa8YhzrblxoHsci/OgcBsBOyM7u/fOKXbjiPcfzTbuj/H51dHOJziZnszGA8EIAABCMxIoGZJTjnUeyTdLcm6yr2SIv6559wRs8EvYsY3ZI4x9YGaTmZi+bBp21mfqnqO0TMKCByQAP/xHxAul14kgVHK3JSUeqqUl3IGOU+yql7kgOgUBDoCP0r6QZJ1pJZ3ip3f1XOzEVg1gCEAAQhAAAIQWC6BLARW/QdJf5RUdV08zPx2uaOiZxA4LoFRaQqXRLW80cT2100cSBKbDMvHfVbcDQIzEvDa7KgU6sPNCS5VDewQd6skl1e1jszIhDFB4DwC/v6NpCxqHOH+XBziUj2hata+zqPL7yEAAQhAAALLIjCqjuBMcLc3iZ35c9XVIa46xi1rhPQGAj8TqMEaX0iq4sQmWauqGnYQgMA5BHCI4xXZGgGXP3VEbdVPl7JSKS21NS6Mdx4C30n6XlLVqS//Sqk5n4XDlI9wmwMCEIAABCAAgXURyAZ6nNzc/pOkfynidhb9vIjIAuC6njG9PTyBOMRV57aXJFlebNp2AkmqPnzvuAMEILAFAn0ZJ7ezkZfscG7fKekOSXc17TYHBCDwMwE7xFnsEBfbpVQtrqIQu8++QZY43iAIQAACEIDA+giM9nqd9MTiPd/YrIet79nS458JjPZ6X5Zk8VpVbHhBAALnEMAhjldkVgJnvduOGPDiYZWUoKh6Vi6May4Co807Rwk4aqDq1Je3jt1H0uIQN9e7wWggAAEIQGAbBFJizTriUqkWZ4iLTUTsNt4HRnk5At4k/6mJbctrA+nP82c4IAABCOyLQO8Ud5+kXlz+yT+rmk2+fT0BrrN2AnFk753Z7cjuwFFri4/eKW7tY6f/EIAABCAAga0RSDWwqh+T1Mto3Sys8JHY2luzrvGOqoEl6UlNfvI3Sc6GXPW6RkpvIXBgAvxnf2DAXP7oBM57p7OYeH9ZWIxtHfvoHeeGELgEATuxJcNb9MeSLK4nX+3Um4+mvNMlgPMRCEAAAhCAwMII3CDJ4gzIsZ3x2PJM046MrQ5xHsJ5c+aFDZPuQOCgBL6R9K0k64iDSN5qkqCSZJbxQmPsg3aMi0MAApsiUL+bbSeQM1nh3H5oIM7+6tLpVW8KHIOFQCPg6gh2aPcGobXb9bs93/U1IxzZ4Xh9IAABCEAAAuskUB3drmlBog+WubJtyy2Sbu50XRdjfWydz38LvU7AZtWvS7J4rhvbjnMRB27a5oAABAoB/qPndZiJQL94OBqbS00kE1zsPmOc2xwQWAMBe/zbEc468q6kXpwtrs8c5/Elw1z0GsZMHyEAAQhAAAIQ+B8CXtjr5QlJFpeHsH6ynd5nnoEjBCDwM4HPmnxa7Pcl9TKae8MQAhCAwD4J1HUtb9y5FFTVznjxeJNkv0j5dGs7xllzQGCLBN6U1EutoGDbkgNnuC2+JYwZAhCAAARmIfBbSb04i3LNpGz7roEQNDrLWzD3OGrWt9iZ675R5r0O+kjgR+y5yTA6CFyQAA5xFwTG6YsmsMsmnzNk9OKMGl5krDXnFz1QOgeBRsCToF4cFeDJkCMErN1OaQjriC9BiQheJQhAAAIQgMC6CdxeMsjYtjj4w5vkVWeU/P237udN7w9D4IPi/Bb7k5ZtuWpnWO7lMD3iqhCAwNYJ+Ps6mS5qWfTRmtZoM3Dr/Bj/NgkkOPSdFihqbWd3f5dXjSPcNt8PRg0BCEAAAnMRSHbkminZyU6cXTnidjLFRT/QVVGIc9xcdBjNDARqhbDYrmDgOa4rGqSaQZKh1ECQGcbPGCCwNwJsiOwNJRc6MYHeGe6sd/uPkix/atr275p4sTH2iYfD7SGwE4GUanLK3NgvSXqxiNvJHpcoArc5IAABCEAAAhBYP4G7JfUyKqe2/pEyAggcjoAjbL2Y6GASa7eTRebzYh+uB1wZAhCAwP8m4E2+WgbV9nOS/lDEbda0eHsg8DMBO7V/2HTstKuGFwQgAAEIQAACcxJwBYVbWyWFaGdXdvWEquME5/k1DnFzvguzjmpUIczBH73MOn7GBYFLEcAh7lLY+NBCCfROcYmS9eJg7GckWZ5tYpto2oU+ULr1CwIpa+pIgNhOf/tdS4cbnVS5zgznzTy3U94p5VWtOSAAAQhAAAIQWD+B+yT1cr+kXtY/UkYAgf0QqPPh2KMSa19L+kZS1fvpAVeBAAQgsBuBOMR5rSu2y6C7JLolNlUPduPJWfMT+LhtBn7UtNvvNfHmYez5STBCCEAAAhCAwDYJZF5sHfsRSVVcTcHJUWo2ZtscEFgDAc9ze6kBIQkKqfvIsdcwPvoIgYMQwCHuIFi56IkI1PfZ9vUDycJhXUD8jaSI0+va5oDA0gjU9LjevHPbGSt6eb+UfIqd86te2vjoDwQgAAEIQAACFyfQl35w+56BXPzKfAICcxJIZuWqE0SSwBK3vx/InEQYFQQgsFQCcYSrGSweLht6sV0Kqpeljol+QeCQBD6T1EtKSVV9yD5wbQhAAAIQgAAETkfgOkkW7w3HHq2b3SwpclOzT9dr7gyB3QmkioHnvK5s4LYDP1xG1ZIMct4LjmRvefe7cCYEJiOAQ9xkD5Th/D29bY6aHje2vf8fa+lxrS21BEXqzYMSAksjkCxvKX9qbc//WvbBtidCn5ZFQNvOKOdJTyIBrDkgAAEIQAACEFg/gT7S1e07B7L+kTICCOyHwA+SeokjnHXEDnOWn5q2zQEBCEDgmATiCFfLODkr7L0lO6xtZ4X1z5Md1jYHBLZI4EtJFm8Oxh5VUdgiG8YMAQhAAAIQ2AIBVwuLOOub7X7u7Lly1s3uKvYW+DDG9RNwJQNXDqs6VQ/q2lbdR469/tEzAghckgAOcZcEx8cWT8Dv9mhS85AkR9FWTb34xT9OOijprwNxhOtbRdweTYjsEOcjpVbTBiwEIAABCEAAAusm8HgL9Kj6Nkm9rHuU9B4C+yPghcO6eGg7TnCvFzvlVGtQyv56wZUgAAEI7EYg67bRzgR3e8kIZ9uBn73sdnXOgsBcBPpS526/JunVIm5zQAACEIAABCAwJwEnPOnlbkl2fIu2/UALJrGOPScRRjUbAQdt/tgkdua7r5Q5r/eT/9L2lKNnY8F4ILAzARzidkbFiSskkAjZqvuoWUfQckBgDQQ8abGkvJNtT3B6STaLnEs2izU8XfoIAQhAAAIQuByBpyT1Uks/xL7c1fkUBOYj4IwxX7XMMdF2iIszXPR8I2dEEIDADARc0ulGSVU/Lcny+ya2OSCwRQLftXLnVb8syfJi07Y5IAABCEAAAhDYDgEHkCSgJLYrhzmgxMGlqSq2HSKMdM0EErxZtee5L0l6oWm32Sde81Om73sngEPc3pFywRMR8Lvs0qc125uzwLk+fDLC2bb3f8QZ5GxzQGBpBPqMbu6fs1d4US9ZLWwnO1xS4rqN5//Snib9gQAEIAABCOyHQC2d5iu67c1vb3w/UzbDb2ib5VXvpwdcBQLrIpDsyP9dMiV/KukTSVW/J+ldSVWva6T0FgIQ2AqB6yX1Uh3iYiczhtfJYm+FEePcLgFny0hZ9Nh1g9C2xUddd9suMUYOAQhAAAIQmJ/ALZIcLFr1I5IsdoaL7fKqv+1kfjqMcG0E7AjnNS7rSII8nSnOQZ6WUXWEtY2V/kJgbwRwiNsbSi50YgJe4KsLfW6nZES8/a096bm1kxN3ndtD4H8R8MJc3biz/bmkLyR91rTb70v6oGnbFmrD80JBAAIQgAAE5iSQ4A/r2M82Z7hoO8ZdN5A5iTAqCPw6gSwSVu25c+bPse0g93FzlIuGLQQgAIElErhW0jWSqrYTnLPF2kne2u1s6FW9xPHQJwjsk4AzYbh0VNXPt2wZ/9G02z7iNB+9z35wLQhAAAIQgAAElkPAwaK9OJmKE6nYGS52gk58buzljIKeQOBnAl7f6sUBnpZ3mrbtfWTvITsY1NptDghslgAOcZt99NMN/DeSenlSksULgtZPDCY+ntxwQGBpBEaTmg/b5l3VnsxU8aSmRgZk829p46M/EIAABCAAAQhcnEANAEkgyHOSevFGuTfALbEvfjc+AYH1E3CgSMpIJGjk7bZI6MzKti0unVrLqNrmgAAEILBEAn3WCrfjEFe1HebsIF/1EsdDnyCwTwK1YkJsO8JZ/ty07T4ANdni9tkXrgUBCEAAAhCAwDIIeF2sBpTYdjUxO8KlypjbSaZS9TJGQC8g8D8ERslUHNhp+ahp2zUQNIlV4AiBzRLAIW6zj366gXsRsI+AdYYMR8hWnc3BqqeDwYBWT2CU9tabdSmRGvtrSRZv2sVmYW/1j58BQAACEIAABIYE7BDnAJCUPrP9R0l/kPSnYtcgkXwGpBDYIgFvhveSEhKvtjISbqe82vfF3iIvxgwBCCyfQK2MENtBoMkMFztZMG4sgaHLHx09hMDVCMQJvgaK/rsky/9tTnG2E4SaDUW3OSAAAQhAAAIQmJNA1tGyVuZ1sgc6uV/SXZLubDr2nEQY1ZoJJJCjZjl2ZbEvW2Uxa8ubA1nzuOk7BK5EAIe4K+HjwwsiEC//ZMJw25uDvfidt6TMFP8GFvQQ6co/CNRFvGS2eEVSL968+7Ft3EWDEQIQgAAEIACBOQlk8c6BILHtCPcvRdxmvjvn82dUFyfwF0kWl06L/ZKkF4u4nexxdp6LffG78QkIQAACpyEQJ7iqb5bUy2l6x10hcDwC2RisgaJ2hPu3Im7HIS7BqDjEHe8ZcScIQAACEIDAEgjcJ8lOcFXHrj9fQl/pAwTOI/CdJAd4Vv2yJIvXv2Kfdx1+D4FpCeAMNO2j3dzAbpIUcQSs7VGUbDYIq94cLAa8SAK1RMMoS4U9+p0h7o3i2e/NvZ+axF7k4OgUBCAAAQhAAAJXJpAAkKp/LQCE+e6VkXOBlRPIgmBdFHxdkrPCOUOctSUBKDUoZeVDp/sQgMCGCDwi6dEmse+QZHGWi9hBwlrwhl6OjQ01DnFVu1SqxZnhYscBvmaR3RgqhgsBCEAAAhDYNIFkgrOObUe4mjnO7VqBIfamwTH4RRKoSVNsW5xcxete0ba99lXnwW5zQGATBFgE2cRj3sQgs8BnfXtb8OsXBd3uNwb5N7CJ12Pxg6xpbt3ZpLWt+j1JrvX+btNuJ9OFJzGxFz9YOggBCEAAAhCAwKUIXC/pOknWkWckPdvEtoX57qXw8qEJCXgu/VUrG2HttgNM3m46djLEVD0hDoYEAQhMSsCbdb04w8W9LetFtIefNTDWwiZ9GTY+rL6ElNsvSHq+kwSUVr1xdAwfAhCAAAQgsCkCt0iy3Nq07QcH4oDUazvZFCgGuwoCntP24mDQBITGjrOctROtWHNAYBMEWADZxGPexCC92DeSLAom3S0LgJt4HVY1yNGC3ceSPiridpVPWjvZLFLaCY/+VT16OgsBCEAAAhC4EAFnQE4m5NhPS+qF+e6FsHLyxAQ8Z868ObYDTCwJNrHt+XjKp8WeGAtDgwAEJiOQrBZ3lQwXD0l6uIjbOMxP9uAZzpBAH3DqMlEpl25tGVVlACcEIAABCEAAAtshUANNb2hBp3aIyxza2m2vwfWyHUqMdC0E+uzH3id2xTFLrTj2rSTLN03b5oDAJgjgELeJx7yJQTr7Wy8pDZG0t9Y5ePc38VqsYpCjkg7vtMwVVX/RslpYx87GXdWrGDSdhAAEIAABCEDgwgRq9GqiWJ+QZHmyiW3muxdGywcmJRDHtzi/WcdBzsEmsUcBKpMiYVgQgMCEBJLhouo6P3i8zRWqQ1zsCXEwJAj83dE9h8tE9ZLNQGuXVWczkJcGAhCAAAQgsC0Cv5XUS4JJvM8cO2tv1pFtkWK0ayDg/eFUPIjtygjeX05lBLddNaHuL9vmgMAmCOAUtInHvIlBPiWpl5sl9bIJGAxyVQTiEOeJSmzXc+/ru9eFOhbsVvWI6SwEIAABCEBgLwRul2S5o2nbj0l6VJI3u63d5oAABH4m4GhYL/45Itba7Sz+fV5seEEAAhBYM4FaUj2l1VNG3WXV+5Lq/1Syxa153PQdArsQSKmo1yRZ3P66lVSvepdrcQ4EIAABCEAAAvMSSMIVr63FTtIVZ2L2WlxNujIvCUY2A4F3JfWSyglVzzBWxgCBcwngEHcuIk5YIIF/ltSLneGcGcMlo6zddqpbi1Paxl7gcOjSBgnUaFXXao+4zrvtpLOtOiUdqt4gOoYMAQhAAAIQ2CyBlEK7u5REG0WwbhYQA980gVFErB3hevHmt8tDVL1pcAweAhBYPYFrJV0jyTq2neB+X5zhbP+miNfU3OaAwOwERutrcY6venYOjA8CEIAABCAAgbMJ2Ffivib3F/seSZZ7m7btebQDTCyxYQuBpRH4SFIvH0iKuKKCbSomLO3J0Z+DEMAh7iBYueiBCfxOUsSLfrZTJipZ4tz2QqCjY6s+cNe4PATOJVAnGD55tCnnck6WePDbtqNcHOaiz70ZJ0AAAhCAAAQgMA2BugiXxbgHJD3YJPY0A2YgELgAgb9K+psk69g1K4xty/cDucBtOBUCEIDA4ghkfcxln2LbAc4Bo3GMs531M58Te3GDoUMQ2DMBl4pyiaiUjbL+rMmnkixuc0AAAhCAAAQgsD0C1Uci2eCinRHO62x2kPO6m7XbDipJudXY2yPHiJdOIFURPM91EIjbo3mx96sdYJoKZtYcEJiOAA5x0z3STQzITm4pAxG7OsTF9iJfFgSjNwGIQS6WwMjbPgtwVcdz/8PixZ/NvaoXO1A6BgEIQAACEIDA3gl48a2XRLBWvfcbc0EIrICAA0Z6ebWVR7OO5JwEm7jNAQEIQGDNBEaZ3+wAZ4ljnO2sn1W95nHTdwjsQiABp1V/LKmXXa7FORCAAAQgAAEIzEOg+kfYvqnJzUWPqjI4sKSXeagwklkIuDLCt61CQrSDRF1F4bUWMGr7v5ozXNWzMGAcEPgHARzieBnWSMAlUD05sY79RCmVGjtlVZO61m0OCJySgB3ienFq2n6Bzt76iVi1drtOSGKfcizcGwIQgAAEIACB4xJwROpDRdx2+VRnjqv6uL3ibhBYBoEfJf0gyTryiiTLy03b9jzameQssZcxAnoBAQhA4HIEUrKpaldPiFNc7BvaGlrVl7sjn4LAegg40NTloKqOXX++nhHRUwhAAAIQgAAE9kEg/hHRrjRmR7eqH5P0eCc1uOT6FnSyj/5wDQjsk4CDQLM2FjvrYy+1dTKvlWVtLOtj1hwQmI4ADnHTPdJNDOgWSbdKqjpOcMkO5zYHBJZGIM5wST/rtr3w45kf7TKqX7VyqtFLGwv9gQAEIAABCEDguAQekWR5tGnbKeVwlySXc3CbAwJbJPBdK4VatRf3LC+Wxb4tsmHMEIDA9gjYCa4XZ7voZXtkGPHWCDgT3Cet+oK12wlKfbfYW+PCeCEAAQhAAAJbJtA7w7nt4JJeZz7tQJPYTtLSB5psmSVjXyaB6uAWp7fnJVn+3LTtBIy6MlnsZY6IXkHgCgRwiLsCPD56NAL95MQbflW88ZfUtdbOnGHNAYGlEXBJpr905ZzekvS2pDclxXYKW2/mWWIvbSz0BwIQgAAEIACB4xLoo1Ldvm0gx+0Vd4PAMgh8KemLJrE9v7Y4AMVimwMCEIDAFgg4m4Ud6K1j23H+9uZAb23hgMDsBD6V1Ms7knqZnQPjgwAEIAABCEDglwT6fec4xFWnOO8zJzg1ttfhPI+u2p+pn8P3grft1AT6imNuJ0NcgkfdTqWFWnHBiVw4IDAVAf5TnupxTjmYTCSiPcgHJN1fxG2Xirq3kymBMKhVE+id3Nz2IpyjUqtOKts6CVn1wOk8BCAAAQhAAAJXJuBMyDXbi9vO9OKsyVVf+UZcAAIrJOCMLx81sZ0MMO+X7C+2OSAAAQhsgUDKrFed8uq11PoWWDDGbRP4XJLls6ZtOxg14gBV2xwQgAAEIAABCGyLQPWP6Peh0+73nN32XDr70bHtTPfPLctc9LZoMtqlEXCVsl4SLFq1q5VZvmnadg4c45b2VOnPpQngEHdpdHzwSAR6r3pPLFIqytGuKRmV6Naqj9RFbgOBnQkka0XVH0jKRl3sZJGzjux8E06EAAQgAAEIQGBKAr+XZHmmie2UaaglG6YcPIOCwDkEEmBSg0ySEcYl0ixuc0AAAhDYAoHR5p2DSXvZAgvGuG0CZJDd9vNn9BCAAAQgAIFfI9A7xfncmpylzwTnrHCuUNbLbyRF7BBnmwMCpyRgZzY7xFnH9rpZTc5i20EjvVRHOJziTvkUuffeCOAQtzeUXOhABOwAV2u32z6rbrs3AqscqEtcFgKXJjDKXPFhy2RRtdPX9nLpm/JBCEAAAhCAAASmIPCcJMsfmn5W0nUDmWKwDAICFyTwuqTXmti2fNUiXK1jX/CynA4BCEBglQTubKVRrSMp95TAUrc5IDA7gX4u4HbmCZ43xJ6dA+ODAAQgAAEIQOBsAiPHOJ/tINTI9c1+QtLjkly1wdrt3w4E3hA4JYE4ssUhzn0Z7UX7ZxYna4n2ufXzpxwH94bAXgjgELcXjFzkgATiEJc0s25nI9CbgdkQ/J0kyzVN2+aAwNIIxAO/6mSsqHpp/aY/EIAABCAAAQicnsCfJP1R0r807TZz4NM/F3qwDAIvSrI837TtHyT92Oll9JZeQAACEDgsAZdTv7WVVY/2Zp037iJuc0BgdgIu/9TLq5J6mZ0D44MABCAAAQhA4OIEkvXNDm+xXbXBAaoRt1mbuzhbPnF8As4E93mrnmDttqssvF3E7d4Zjixxx39W3HHPBHCI2zNQLrd3AnZwu7Y5ukU/3cpFpWyU23jg7x09F7wiAWd4+1vJ9GY76Wg9wYhdy6emlMMVb83HIQABCEAAAhBYOYGUaMjfa9Z2gLPYIS42c+CVP2i6fykCo3n2y5Jeas5w1pb/lPRTk9iXuiEfggAEILAiAp4zpHrCTcX22lkvHlYtC8U68YoeNF3dicB3kqp8L8lzhswbYu90MU6CAAQgAAEIQGBTBFL+1Dq2s8IlM1yyxXnu7Xl35t7WzLM39aqsYrCpnlAzKL8pKfJWs11q1etuVa9igHQSAmcRYKGDd2PpBOoEIpOKOtnIhIMa7Ut/ktvrnzfd/tI24qKrp33sbyVZErFqmwMCEIAABCAAgW0TcFZk/62WbMm24wj3r8Uhjjnwtt+TrY5+NM/2hvYrZZPbtufglr8We6vMGDcEIDA/gbrG65LqLuuU0uq2nb3CgaXOZmHbkvlG5hysE8//nmxthDVbrG1Lssq+UOytcWG8EIAABCAAAQicTyCVy6p+UJLloaZt3yHpdkl3Nu028+zz+XLGcQn0gSJuvyHpdUmvFdvJXSxeS4t93J5yNwjsmQALHXsGyuX2TsCTiMhtzX5E0sOSHm3abU8u+snJ3jvDBSFwAQJZaKvaHvZ2hLPHfexaxsm2hQMCEIAABCAAgW0TGC26JTucHeLsHGdhDrzt92Srox/Ns1P6zI5wsZOtOQt41hwQgAAEZiRQ13dtp2xT1X+Q9JykquN4X/WMfBjTdgk4U2yfMdbl1f+jiW0LBwQgAAEIQAACEOgJjIJV75bUy32S7pdUNfNs3qelEUgFhVpJYbSWluDSqpc2FvoDgQsRwCHuQrg4+QQE7pHUywNtcmHPe08y3E6Jh+p1f4LucksI/INAzfwWu6afjR0ve+sIGCEAAQhAAAIQ2DaBUVmGOMHZIS5OccyBt/2ebHX0o3m2o1mrOMLV5R162Sozxg0BCMxNoJZY90j7eYTbfywZZu1k73bKP1VH/LlJMbqtEahZYmP/WZLl35vY5oAABCAAAQhAAAI9gay51bn2rZIitzTbyVucuMU6NvNs3qelEajBorFdbcHyUqm4UB3mYi9tLPQHAhcigEPchXBx8gkIjNLP2kHOHvj3Nu02BwSWRuBLSa7FXrXTz9oRzht01m7/f63jvV7aeOgPBCAAAQhAAALHI5BSqL+VFDtOcP+nZYdzmwMCWyRw1jzbc+yUe7DmgAAEILAFAr0z3FlrvXGor7o6znm+4TYHBGYi8F+t1FPV/1fSvxVxmwMCEIAABCAAAQjsQuB6SddJqvppSb0wz96FJuecmsCLkizOmBzbVRlqZTO3OSCwagI4xK368U3Xeb+PfV11e9VXsXd9Sqi6Dntqs08HgwGtikDNPGHHNrc/kfRpp9+XFHmv2R4oznCretx0FgIQgAAEIHBwAi5xdk0reRadbC7WsQ/eEW4AgQUSyBy7zrfflWR5p4ltDghAAAJbIdA7xY3GPZpHjEqrboUZ49wGATvCeY3OOmIHuOoUZ7uuy9lOexuUGCUEIAABCEAAArsSuLat11nHflzSY5KsY1eHOdsWDggsjYADS1NtwbbFiV6+Lto2c+OlPTn6cyECOMRdCBcnH5hALdGQdLKZPDxRJhM3S7I4HW3sA3eNy0PgVwk4vWyiTWPb8e2D5vSTsLbdAAAgAElEQVRmbfHm3WdNx64TCSYVvGgQgAAEIAABCJiAo029sGYd+zlJf2hi28IBgS0SyBw78223P5T0UdOxt8iGMUMAAtskUNd3z1rr9bzh2W4e0c81POfggMBMBEbl089yiMu5CXSdiQNjgQAEIAABCEBgPwQSUOKKDrEfktRLyqreVkqs7qcHXAUC+yPQB5Y6yNR71zXZi+0c7GHvjz1XOiIBHOKOCJtbnUsg5aCqfkqSxelmY+NZfy5KTjgygb9I+qukqt+WZHmr6G8lfdMJE4kjPyxuBwEIQAACEFgBgRsk9fKMpN+3zWzbFg4IbJFA5th1nv25JIuDTyy2OSAAAQhsicB5a7yeQ2T+YNtyY5lvxN4SM8Y6P4E4tyXrm53e4hBXdc0kl4xy89NhhBCAAAQgAAEIXJRA3b9OWdR7Jd3XxLblniJ3N/ui9+J8CByawMctuNQBprYtfZUzt0nscugnwfUPSuC8xZKD3pyLQ6AjEI/6qrNY5yjWbALa675639vmgMApCfynpJ8kVZ00s6+WlLM5x+dF8Kg/5ZPj3hCAAAQgAIFlErhJksXZkGMnQMQb2AkYWWbv6RUEDkvA82zPses82yUcHHhiHfuwveDqEIAABJZJ4Ky13ifL/CF2qi5UvcxR0SsIXI5AXwrVV6kZ4v69tVPtIdUfrDkgAAEIQAACEIBAT+CfJPVyh6Q7O0nGuIdL9jhoQmBpBL6U9EWT2G+2RC9vSLJt8VHn1UsbB/2BwK8SwCGOF2RJBK5ptdft8BY7ZaGq9ntr8aQj9pLGQV+2R+BHSZYfmrb9YpMXit1PGHCG2967woghAAEIQAACuxC4pZVUqPoJSd7AjrjNAYEtEsg8+/kyz848vOotsmHMEIAABM4i8Lgkzx2qTgmnqiEIgdkJ2CHOjnD/1rTbdoizuPpD7Nk5MD4IQAACEIAABPZDgDW8/XDkKscn8J2k7yVV/bKkVyS91LTb7G0f/9lwxz0SwCFujzC51JUJpDyDdWxnwHA2jGjbcYKr+so35wIQ2JHAKLr0q5aJomp7z1teL9q3wIt+R9CcBgEIQAACENgoAc9xvTFtub3Yj7VNbG9kW9zmgMDsBGqmlthejPPCnB3jrC3J1FyzNs/OhvFBAAIQ2JWA5xaPSHKGikeb7bYzWfQZLXa9JudBYK0E/izJYqe42HaE+0snax0f/YYABCAAAQhA4LgEvJ/t6g7Z27adtbuqXe3MJVerPm5PuRsEfkmgT/Titp3hXJHBa2+pzlCDRgge4S1aHQEc4lb3yKbu8K1lwy/2aOOvd4TjPZ76tVjc4OzQ9t/NsS32p5I+6aTWWX+v1V2nzvriHicdggAEIAABCCyGQJ3TenM6G9SxvXHtTeyI2xwQmJ2AHd28QV11olWtY2cTu25oz86G8UEAAhA4j0CdWzwo6YFWssna7XsGct41+T0E1k7AGWb/o4ltS3Woj5P92sdJ/yEAAQhAAAIQOA6B6yRZrm/atve2vX5nhzhrt3Ne1cfpIXeBwJiA5729vCbJEmc428yVeYNWTQBHolU/vuk6f5eku5vYtpxVZz3vLu/wdK/B4gdkZ7he7PBmebdp23aS+6zTGRylUhf/mOkgBCAAAQhA4KgE6pzWdubCVTuri+fG1rGP2kluBoETEHAJ1F6yKJeoVbcdoZoMckSrnuBBcUsIQGBxBPq5xb2SLPc1bduOcfcXbZsDArMTeKFlmU3pdbedDaPPkDE7B8YHAQhAAAIQgMB+CPxOUuSaZjuItZebJUWcRc42BwROSSCZ36xju+qZxY5wsV1WtZZWtc0BgdUQwJloNY9qEx31wltdiPPCXL9g54W7HLy/m3gtFjdIb7TZIc46UsujpkTqN5K+lWQdG0e4xT1OOgQBCEAAAhBYBIE+2GOUsSWZXaxjL6LzdAICByTg+XTm1LETrRrt+fcoaOWA3eLSEIAABBZPoJ9b4Gy/+EdGB49EIOXWXXo9ZdizyVf1kbrDbSAAAQhAAAIQWDmBf5bUSwJZ7RSX4NbbJVlcCSL2yodO91dOIHvdWVPznvebkrznnb1u297j/rpJ7JUPne5viQAORVt62ssfa7zlnT429p1tcuCFu5SNWv5I6OHMBJJ5omovonlBzVGl1m4nzWxKPLnNAQEIQAACEIAABHoC/Ya128ne4mCRZHPxzxJAEhuaEJidwJeSvpJUdV2YywLd7BwYHwQgAIGLEBjNLbzpdlvbfIselXK6yH04FwJrJOAMs7Xsutt2uv+u02scG32GAAQgAAEIQGAZBBLMame42A5+dZU0r/NZu80BgaURsEPcW80pztrtL5p8Xuyl9Zv+QOBMAjjE8XKcioDfvX+SZB3bC3Gup26JfaukXk7VZ+67XQI1s1tKNjlqNPYohazTy9oZrurtEmTkEIAABCAAAQj8GoF+49qZkiPJoOwFMy+W2RnO2m0OCMxO4FNJvbwjqZfZOTA+CEAAAhcl0M8tsrZmZ7hb2lrbE20Nzjr2Re/D+RBYG4FR6fVUd6jVHtY2LvoLAQhAAAIQgMByCMT5rVaASHCr1/u81ue2M8t5r9wSezmjoCdbJPC+pF4+lvRRk9hmk71zqqNt8U1Z0ZhxiFvRw5qsq/lir2lkvfj2pKSn2kKc7RsluZZ61ZOhYDgLJ9B/oTs7RS/vlk252H+T1MvCh0r3IAABCEAAAhA4EYH6d5ltR486ijSRpNaOHu3lRN3lthA4GoEPJVk+aDq22/mZNQcEIAABCPySQD+3uLk5wlXtdbesw8WGIwRmJ5CS63aMi+0SULUUlNscEIAABCAAAQhA4LIEHIRSszPbzjpfyqm6/RtJv20S+7L35HMQ2AeBUWCq972z9x3b9/L+eZV93J9rQGDvBHCI2ztSLrgjAX+x9/J7SU9LirZ9naRrO73jLTgNAlcmUJ3h8qVePeHtEd+38zOXVI2kDvuVO8QFIAABCEAAAhCYlkD92+wRSV4gs459pyTLXU3b5oDA7AScCa4Gn7idxblPij07B8YHAQhA4DIE6tzCwaaRBJ163a2Xy9yHz0BgTQRS5aFql2fvZU1joq8QgAAEIAABCCyLgOfbN7RkL9GPtuporpBm23LNQJY1EnqzNQIODIl4fmz7jSYOJontfe/sm8feGivGuxICOMSt5EFN2E17vP+ueb1HPyvpGUnWseMZX/WEOBjSQgn03u1uexPu7U6P6qczGVjoQ6VbEIAABCAAgYUT8N9oWRjzIlkWym6XdIekqhc+FLoHgSsTyEJb1aOMzVe+EReAAAQgMDEBzy28EVfFm3QOSPU6nCX2xBgYGgT+ToC5BS8CBCAAAQhAAAKHJuB9716ckdmV0mqVNCeFiVzf7EP3jetD4NcI/CjJ8kPTtl9q8qKkl5vtPfDsg8eGLAQWSQCHuEU+lk10Kl7vnhDE/oOkXvyOWlw/PfYmADHIRRDovdvddkkFyyvF/lbSd5KqXsQA6AQEIAABCEAAAqsk8HhbJKva5RVubSUXolc5ODoNgQsQ8Jzbi20W2xbm3hcAyKkQgAAEGoFssFWdgFSvxcUGGARmJ/CmpLeaY5y126NA19k5MD4IQAACEIAABA5HIP4XVac6moNRUi1tlEnucL3iyhA4n4Arn/2tVUCL/rMky/9t2nac4Hw+DnHnc+WMExLAIe6E8Dd+6/olH3tUMjVOcFVvHB3DPzCBlEn1bf7SyV8ljUor2FO+lwN3k8tDAAIQgAAEIDAxAUeNOmLUYttyi6Sbm449MQKGtkECWUCrEaZxhnM0amzm3ht8ORgyBCBwZQLXSoo4C4Xt51pg6h+LfeUbcQEILJyAneB6+VxSLwsfBt2DAAQgAAEIQGDhBHqnuFSDqNpVIHrxsGqCGHw5Fv6gJ+teHNysI84MZ3mhie3/bPvn1pHJUDCcWQjwn+gsT3J940hWi5rpwuWgnAUj4nbvCMc7u75nvaYexxku+vvm6FZ1Fs0cQZqo0p/aF37Vaxo3fYUABCAAAQhAYFkEEilaA0YcRHKTpKqX1Wt6A4GrEagRqLFTliHaTnHMva/GmU9DAALbJODqDLVKg207wv2piW0LBwRmJ/C2JIvX92J/JilixzjbHBCAAAQgAAEIQOAqBOp+tu37BnKvJIt/F7tWTIt9lX7wWQhchEANVo2dimlVe9/cldOqvsh9OBcCRyOAc9HRUHOjjsBdku5uYtvyUJOHi+2P9V70wITAIQhUZ7iUSv1aUi/vSLJ40Sy2M8f1cog+ck0IQAACEIAABLZBwOUTUrrM2u0bJLnMmSX2Nmgwyq0QcHZmz6mrjiNcolHdZu69lTeCcUIAAvsk8FtJETvD2bYz3L9I+tdi7/OeXAsCSySQNb2s61nHGe5TSRYc4pb45OgTBCAAAQhAYH0Eqh/GKBvcI5K8J+6scdZu2wmul/WNnB6vlYD3x1O5IXYSxLiCWuyvJFm+bNo2BwQWSQCHuEU+lk106n5JlgeK7j3h7RGfg3d1E6/FSQcZJ7iqvQCWyNAsjr0v6b0ibvcpZD1Z4IAABCAAAQhAAAKXJfCHVrqsljDry5y5zQGBmQi4xEKf/a2WZbAznNvMvWd66owFAhA4FoHfSPpnSdax/09zhou2YxwHBGYnYIe4d1ugq7XbcYT7pNizc2B8EIAABCAAAQgcj4D3uB3c2stTkiyuFPFksz1nj9gxzjYHBI5FoE8e4/tm/pwkMZ5DZ/6cYBJrDggskgBORot8LJvolL3cLfZ6j32npDtatjhrtzkgcCwCcYSrnu8fSfpQUq8/aD+PPlYfuQ8EIAABCEAAAtsg4IwtdoZz1paUM3M2l5Q6i70NGoxyKwR+lGT5oWnbLzQnuOebdpsDAhCAAAQuTiBZJryhFvv/kWRnuP+3abc5IDA7AW/g9WJHuF5m58D4IAABCEAAAhA4LoEEpjhTc2wHxFq8Dhg7QSxVH7en3A0CvyRQ98Rje++cvXLelFUQwCFuFY9p9Z30e9bXPH9M0uOd3CrpFknWkdUPngGshoAzTfytZZywbXEmuGSEs7bE290Z4yijsJrHS0chAAEIQAACqyJgRzgvhtUSZrXUWewMir/rVvV46ewZBL6VZPmmaduvSnqliNuJVgUkBCAAAQjsTiBOcFmjczuZ4eIY57Z/36/j7X4XzoTA8glkrc9OcVnz+1iSxQGxsZc/EnoIAQhAAAIQgMCaCFQHt9jJDvf7kinuOknXN4nN+t+anvR8fa1Z4JIZznPqZFuO3ZdaZf1uvndhlSNi42SVj211nU70aU3z6tSvSf8a+0ZJvaxusHR4tQT+KukvkqxjJ/3r2y0lrPXXTVwPPfZqB03HIQABCEAAAhBYJAE7wtkpzhvT1m73pc7c/v/ZOw8uuY0kW98jS8qL8p4UKS/N7O77/3/hvR15iaREeW8o7/edO5NXG5NCk93VhSqYD+fEichmAcj8AAlViZsR3vKbjt92k7yUdOoIBL6S1NtbkmJvtziHZGLtCHD5KAQgsHoCQ4tV/f3CVkumpixT9auHB4BFEXAmiyx6TWwhXKpDpFLEogbNYCAAAQhAAAIQ2DuB+q4837VdRc3mJDKJD0oew/zf3i/hajvg9+HV/G7cc3SXinecZDP2FsfZs0Fg7wR4abL3S7CKDiT1a/VWu9uebt7xjZJOdLYKQAxyEgR+lvSTpOr98i0v3uxtLuH0ffOObWwQgAAEIAABCEBgmwRqxpa8qB56QZ0sLkyKbZM+x9oXgawydcmyxClploUqblchHKK4fV0tzgsBCMyNQP3OkO8NEeDHW4Rf5+6SuWJuY6W/ELgSAQveaomnxBbH1bJPUIQABCAAAQhAAALbJJBKajVz80OSHpRkn/heSb0x/7fNK8GxjkrA78R7uyjpQqvsYG9zFbbejnouPg+BrRNAELd1pBxwgIBLOt0gqfpnJT0jyT7xkHAOoBDYFYEfi8gtcR7iLs2UB3syyFW/qz5yHghAAAIQgAAE1kEgpcv+q2VtcXuohFn/cpvfd+u4P5Y6yrygrr6+mM4La48/QjgEcUu9GxgXBCAwBoFeQJ8S7faJr1SifYw+cUwI7JpAssFVn4xx1e+6X5wPAhCAAAQgAIFlExgStd0jqbeHJdkead4x83/LvjemPjpXV+vtdUlvSKq+VmJLRbapj43+rYAAL0xWcJEnMERnfrNZFJf4eUm2F5p3zAaBfRL4rincq/fD3PZa847ZIAABCEAAAhCAwNgELISzCO7/NO/20DYkkhu7bxwfAmMRSDa46p0pLhnj4nsxHKK4sa4Ix4UABJZOIHNyFsNljs5zd5m/S7x0DoxvXQQ+ad8tLIjzdwu332/m7yCJ10WF0UIAAhCAAAQgsA8Ct0uqJVLdflzS2c4z/7ePq8M5Q8DzbjaXQU38iqTeXIHNZjFcYihCYO8EEMTt/RIsvgO+x26WdEvnUy61lkxdPAwGOBkC9SVa4i8lfSUp3nHKpFY/mUHQEQhAAAIQgAAEFkFgaIWoxXC2COMcD22sEF3ELbDqQVQx26X2/bt6fzfvzcDIELfq24bBQwACWyIwtFh1aFHrlk7HYSAwCQIWwUUIlzhCOJdotyDObTYIQAACEIAABCAwNgG/O7+1vUNPfEZSb7UKW+Kx+8bxIRACEcFV/6YkmxPJxLusqpPO1MQzUITA3gkgiNv7JVhsB+q9ZXX7nU3lntgK96jco3RfLAwGNjkCvZLdqnavCLV5hWhil2hyuYTqJzcYOgQBCEAAAhCAwKwJXNNKH9gn7kum/scBIxwS080aBp1fFYFe1HZB0kVJ55t3fFnSN80nriI6ssOt6pZhsBCAwJYJPFeqNlgc57YFcSc6v+XTcjgI7JVAzTyb2AI4i+Gq32snOTkEIAABCEAAAqsgcFKS7abmHZ8esPy7fWwVgBjkJAj0SWbcdiKZt4q57UQzXzefeBIDoBPrJoAgbt3Xf6zR1/vK8VAN9Edb/XP7xGP1h+NCoCdgAVxvKc2UCTC3P5f0hSSXarJ3mw0CEIAABCAAAQhsk8C1TQhX/d8lWQQXYdxBgjj3I9+9+W23zavCscYmMDSZlhWlr7cVpl5l6tWlvaVviOHGvkocHwIQWDoBC+B6sxiut6VzYHzrIuA5vt48F9jbuqgwWghAAAIQgAAE9kHA2d5iXpji2O/MH2uW+DZJNpdUTbyP/nLO9RLoF7UOvVPPd+xkYXabDQJ7J8BLk71fgkV2oH8p96Ck3u6X9ECzxIuEwaAmSeD3Joizj1nJ7iwUyUzh+NtmzkqReJIDolMQgAAEIAABCMyWgIVw10myT2xBXERxFsM5vtLG77rZXv7Vdnyo3MKrkmyvNO/4J0k/N58YIdxqbxsGDgEIbJnAs5Jszg6X2FkpLIirfsun5XAQ2CsBL3b1y7nqLYZ7p5jbbBCAAAQgAAEIQGBsApkLrL4mlHmkCeROSbLd1cwxGwR2TaDOx33UKq7Fu/paX3HN1dfYILB3Arw42fslWFwHejGc21XNblW723e3h7azx/kB7jYbBHZFwCK435oYLv41Sc5G4Rdv9m775ZvtlxLvqo+cBwIQgAAEIACBdRCwGM52ffOOLYD7W8sSZ381Qdw6SDHKJRGIIM5ZmxO/JOnFYm77u7rt1xIviQNjgQAEILBPAhbBPdOyxNm7PVS2aZ995NwQ2DaBoWoQEcNdKqK4bZ+X40EAAhCAAAQgAIHDEHhYks1iuMT3SbpXkhPM2LvNBoF9EuA79T7pc+4jEUAQdyRcfPgQBK5pJZ/sfX/Zn5H0eOfvaKld7WOHODwfgcBWCPwoyfZD846dGe585/3izWK46rfSAQ4CAQhAAAIQgAAEGgEL4VwSwT5mEdwLTQhn7zYbBJZEoC5OiejNmeFelmQhXOJ8ri5oWRIHxgIBCEBgnwQsgnu6CeES3yTJdnPzjtkgsCQCV3p5V7PEkZF2SVedsUAAAhCAAATmQyDiN/uYK665EttDzbvtrHJ5J594PqOkp3Mn8LWk3lyJ7W1J9onrQtjEcx87/Z8ZAQRxM7tgM+juUHrXc5JsTzR/VtItAzaD4dHFhRC4LCnmB7ZjT3p5JWi1vJyrfiEIGAYEIAABCEAAAhMhYDHcjU0Ul9ilyyyEi7nNBoElEUgGZvvEKZlavYVwnjCrfkkcGAsEIACBfRKwGO6pliUusefrLIarts8+cm4IbJvAYQVxOS/CuG1fAY4HAQhAAAIQgMCVCNwpyeayqImdLS7lUxOn2kQqTtizQWBXBL6T9K2k6p145mJJPuPY83mxzO/tqo+cBwL/JIAgjhth2wT6ck9+AD/ZJtg8yRbzS78TnW27LxwPAgcR+ExSb++3+uaucR7jQc09BAEIQAACEIDA2ATyvbh6C+Cek2SfeOx+cHwI7JJAMjZX/7ok22vF+yW0J8yyitSeDQIQgAAEtkOgztMlZgHrdthylOkSOEgQ925bJGvvRbNVCIcobrrXk55BAAIQgAAElkYgC1SqP92qsLkim2Ob5xF7WxoLxjNdAp7P+6lVYYt/U5LtjeJJPDPda7ianiGIW82l3tlAU+6pepddsPmlXmIL53rbWSc50eoJVNFb4k8lfVLMbVK5rv5WAQAEIAABCEBgdAJeJHKyWeJnW/kyf3+2uc0GgSUR+L6tIq0+E2YWxWUCLS+g7WNL4sBYIAABCOyTgBew9narpN722UfODYFtE7iSIK6WTPV56/eQbfeD40EAAhCAAAQgAIEhAn6/3pursLn6miux2buduUT7m1obohDYFYFfJfWWRa51oas/48oQ1e+qj5wHAv8kgCCOG2HbBKJGT7knt5PZwiWfEm/7vBwPAkch4BrmLo3qGub2bn/Z7IsSH+WYfBYCEIAABCAAAQhsQiCTVtUPLSjZ5NjsA4GpEvhGUm/nW1mF6qfaf/oFAQhAYAkE/EKtt9sk9baEsTIGCITAkCAuWeEiiHO7F8ORJY57CAIQgAAEIACBXRCIdqN6Z3P2QpanS1W2oUxyu+gf54CACWTRak0s84qk3n6WZLMoLjEEIbBTAgjidop7FSfzA9grSWuJhVqCIeVTVwGDQU6CgMueOiVryp86tgCut8vtpVz1kxgAnYAABCAAAQhAYNEEbm4rOe1jnuCyWRiXeNEQGNzqCHgxyldlIYrb+X7uRSuJVweGAUMAAhDYIQEEcTuEzakmQ8ALYW0RxjmOEM6LZh3beyND3GQuGx2BAAQgAAEIrIpAL4pLqdTq75R0qrNAQv+xqttlL4OtlRwSD5VMTWWI7yQl3kuHOel6CfA/xPVe+7FG7oevH8J3Ne+2H9C2x0s81vk5LgR6AlV5HgW6X7D5RVt92eYHcW/QhAAEIAABCEAAAmMTqAtJEmcRicVwWVwydj84PgR2SeAzSZ82c2xzNpb3mk+8yz5xLghAAAJrI4Agbm1XnPGagEX4EcUltgCut5oRjuxw3DsQgAAEIAABCOySQNVvOH5wwO6XZHugecfeejHdLvvNudZDoC4ciSCuvnvP+3cvhv26LYpNvB5KjHQSBBDETeIyLKoT97UHb/UPS3pIkn3iRQ2awUyawA+SesuDOKI4+6Rq/Ym0rZO+nnQOAhCAAAQgsDQCzq7cmwVxvS1t3Ixn3QQ+kmT7cMDXv62bEqOHAAQgMC4BBHHj8uXo0yRgEVw1v5gbqiSR3iOGm+Z1pFcQgAAEIACBpROoGo67WyKa6h+V9FgzxzbvEzMfdCBLv0v2O74+m7IXuWaha+Isgq2LYvfba86+OgL8j3B1l3z0AT8iqbd7JfU2ekc4AQQagW8l2b5p3nGEcBdLnNKqKa9qzwYBCEAAAhCAAATGJnCbJNvtzTv2C+pzTRRn7zYbBJZEIBNj1WdyrPoljZmxQAACEJgaAQRxU7si9GcXBCyAS9n2xP3CWQvkEMLt4mpwDghAAAIQgAAErkbAWo6hxbT9d3nPH1ZBXBXGXe0c/DsENiVQvzN74evHbeGrve2Dthg23otg2SCwUwII4naKexUnc1nUs608arxLqN7RSqjGrwIGg5wEgZqONWlZPdEVMVz8JDpLJyAAAQhAAAIQWB0BC+H8Hbl6f4/2RFbMbTYILImAXzS7NJm/l9u7nWwtLmOWeEljZiwQgAAEpkYAQdzUrgj92QUB5gl3QZlzQAACEIAABCCwTQI3SrLd0Lzj5wYsIrhrukxx2+wLx4LAQQQ+l+Q5PWeFs3f7nWae+0sMQQjslACCuJ3iXtzJfP/Uh6rj+uIusbNcWL2e7BeO2SAwBoHUKf+jreR02w9eZ5mo/v2WtrX6MfrDMSEAAQhAAAIQgMDVCFgM15sFcL1d7Tj8OwTmRMCLUi40S3xZks2LWBKTnWVOV5W+QgACcyNgQVxKtEcclzm8zOPVOTzmked2henvEIGDBHF18axjvoNw/0AAAhCAAAQgMBUC1zcxXPVPSarm7/URzlXx3FTGQD+WT8Dzeb0NZWKu7/ATL58OI9wbASYy9oZ+ESe+tgni7GN1Mi2TajdJullS9YsAwCAmR8APTpc+rd7pV201HasFcp80oVz85AZDhyAAAQhAAAIQWAWBZFCuWZWddTmZl5N1eRUwGORqCLwpyfZGM8ffSfq2+cQBwkvp1dwaDBQCENghgczbVX9LKcmU2F3KHDJzyTu8QJxqFAKHFcTxHWQU/BwUAhCAAAQgAIENCFwnqbfMFzo5TeYQ/f093+ETb3A6doHARgTqvF7m97wY1gthz5dFsX6PH8v7/I1OyE4QOAwBJjEOQ4nPHERg6AH8dFOk2yc+UVTpiaEKgTEI/NYeovYxp2B9t5ViSjrWKNQzCeY2GwQgAAEIQAACENgHAQvheosgrvp99I1zQmAsAq9Jsr3avOMfJf3Q+SqEQxQ31tXguBCAwFoJWAiXrBIRxeXFWbwXuKb0EqK4td4pyxr3lQRxzmAR4zvIsq47o4EABCAAAQjMmdA2ui0AACAASURBVMBQgppHJdkea97xqQGb87jp+7wIeF7vpzavF18XxGZhbH2Hn3heI6W3syKAIG5Wl2tynR1K0fqMJNuzzRxX4Zz3cZsNAmMQ+FVSb1V9nnJMftFm+755x2wQgAAEIAABCEBgHwQ8WWVBXCatHJ9pqzstiHNsY4PAkgi8LKm3nyX9Iql6jzkvpBHELekOYCwQgMAUCPRllty2AK63KohLPIX+0wcIbELgsII4voNsQpd9IAABCEAAAhAYg4C/g19TFqo4frDZQyW+T5Lt/maO2SCwKwJD7+hfLwthE/tznv+rfld95DwrJIAgboUXfYtDTi3yG0oGuOck9ZbJsvqw3mI3OBQE/iTgB2h9iea4PmydecLtKM79sEV9zg0EAQhAAAIQgMA+CUQId1cRxVkAd7qJ4uwRxO3zCnHuMQj8Q9KLkv67ebdrtmeXTnC7F8MhihvjanBMCEBgrQQiiPNi1sQ3NUFc9czrrfUOWea4DxLEvd3KOdk7SxzfQZZ5/RkVBCAAAQhAYCkE7pXU2yOSelvKeBnH9An4+7PNZVATvyKpNy+ErYthHbNBYDQCCOJGQ7uKAw+tGs0EmsulpvQCK0lXcTtMYpCuT95bMsTZJ87Ltrxos2eDAAQgAAEIQAACuybg78l3lAxxzg7ndi174Ikst724JAtMej/0fbsvb+ax8ftv11eY85mAJ8L8fds+8UuSbBbFJfZnevP+ZIjjPoIABCAwDgHP3Xkez4K4xJ7rsxiuGvN64/DnqPshQIa4/XDnrBCAAAQgAAEIbJdAX3HC7ZRP9eLaxCm36rnExNvtCUeDwL8IRARX/VDJVFdvy7v8xDCEwGgEeCEyGtpVHPj29sLOPrHLOp2VdK55t/uXcdx3q7g99jLILyX19q4k2zvNHOeFXPV76TAnhQAEIAABCEBglQTq92EL4GL5Tu1yB7GHW+xJq9h1ZRIrQrk6wZW/xRtyzsl38VXecnsddLIyp3SCF6e4XKpXiFoMl7iK5iKeqxnhyA6318vIySEAgQUSsAjOZkFcRHG9GO4k83oLvPLrHtJhBXF8B1n3fcLoIQABCEAAAlMncKuk25o5trnCRG+eQ7y+WeKpj43+zZNAXdAaUVyyLzsDs83t+n088TxHTK9nQYCXIbO4TJPt5N2SXNrJPrEV573xAm6yl3BxHftYUrVPJH0o6aPOJ2Vr0rbas0EAAhCAAAQgAIFdEKi/wRx78spCuOrvl2R7oHnHmbyq3iK4iOOqYK6PWaCyiyvLOQ4ikFII1b8qyWZRXHxfWqF+R0cMx/0FAQhAYPsEIoJ7thPEWQRXhXHM622fPUfcH4ErCeIuthd1flmXje8g+7tWnBkCEIAABCAAgYMJ+Dt7zN/dHdekNYlvlNQbXCEwFoG+ysN7kmxOVpP4M0m2T5s5ZoPAaAQQxI2GdhUHzou66h8s2SyS1SIwuN9WcVvsdZB5oCYrnP3nzfxAdWw/pFLfa8c5OQQgAAEIQAACqyHQZ2qzEC4rObO68x5JtnuLv6FNYMV7MstiuKzuTDzkKXW2mttrkgP9UdIPkuxjr0nqrf+O7sHwEnqSl5ROQQACCyGQzHARxNn3L9X8co15vYVccIbxTwKHFcTxHYQbBgIQgAAEIACBKROoC2YzN/iEpN6GhHNTHhd9mz+B+j3aCWucyCbe8QctiU28E9uwQWA0AgiURkO7igO7fJPtkeYd39de3Fkk5xd4brNBYFcEvJLzQjG3L0v6uvO76g/ngQAEIAABCEAAApVAL4Zz+5YBcxbmUy0bc/wJSTZPZCX25JcFctUPZZKLIM4lVBNzZSCwKwLfSfpeUvVvSLJZFJd4V/3hPBCAAAQg8C8CEcI91zLEDQni/L2DDQJLInCQIC7Z4eKXNGbGAgEIQAACEIDA8ggMzTE+JelJSU8377bnHW/u/PJoMKKpEnCimi9ashp7t99pdqnEU+0//VoAAQRxC7iIexqC7x2XRj3d6pEn9su7WF7epYvcb3u6WAs97e+SbC6llNhiOE9cnW/ebb94+7bzC0XCsCAAAQhAAAIQmAGBfsKqliRLibJaQtWxrWaGS3zYDHEWwlUbEsjVv+WzfWY54/Xf+mNFaFcFd/nckB86bo49g0tIF49I4Ju2OKV6f0/3d/aY22wQgAAEILBbAhbC9RbRffW77RVng8C4BCyIs33ZvGOXSH27zSXa15Kp4/aGo0MAAhCAAAQgAIHNCfRzjGfKe/u8v7+zLbr1O/tYzsh7+83Zs+fhCDhhTW/57m2f2O/6nVnOlvhwZ+BTELgKAf5Hxy1yVAL1njkn6WxLv2rvtks+5aVdYp+jfygf9bx8HgI9gV8k/Sqp+iqIS5zyTPaJoQkBCEAAAhCAAAT2RaB+n3bs0qd+6Vy9V272NpT57VpJMYvjarvGFqq5HSFbjevf+mP5mEOCtgjx/PnEQ8ce6l8vznOb3wv7uht3c15ePO+GM2eBAAQgcFQCz0uyvdC84yrA93cTGxsElkTAQrhq/p5iEVyEcImXNGbGAgEIQAACEIDAMgn0c4wPSurNFd1sDzTvmHm4Zd4PUxzVUNKaoXf5SXxTE+FMcTz0aYYEEMTN8KLtscv9g9WpVp121ebY5hd3znIR77hmgKgP2T0OhVMvgMBPkn6UVH3KpTrTRGIL5mw/N3PMBgEIQAACEIAABPZJoH6vjtAtpU/dzgvo6iM+60VvQwKz/m8HCeV6EV3tQ/rVi+fcHirVmmNV78+5nWMdJNrj98I+78bxz+1yCL2lPEL14/eEM0AAAhCAQCVgIZztb8079neBWJ73UIPAkghYDOdyTbbELtdkixjOMRsEIAABCEAAAhCYA4E6x3h3q+JW/aOt4psrvTm2MQ83hyu7jD727/HdfrPZG8X/Jqm3ZRBgFHsngCBu75dgVh3os7y5rEJWk6bEQibN/PIucV8SiftuVpd9sp39XpLN6vLEQ4I4P0CtKK9+soOiYxCAAAQgAAEIrIpAsq8dRrBWy5L2pUlrFreh795VTJeMbkPlVg8S4vX9q9nsEvfCt7xET6aZ/Dboz58sdAeVUV3VDbHQwX4i6VNJHzfv9vvN3ivxQofPsCAAAQhMloCFcH9v5thWxex5tk92AHQMAhsQiBjOYv3EFsBZpG9BnD2CuA3AsgsEIAABCEAAAnsl4Hm1WwfsiVbpLd7V3nhvv9dLtaqTu9Jbb69Leq1Z4r4inNtsENgKAYRJW8G4ioP0Yji3M2lW/VCppDxY64u7VUBjkKMS+EZSbxbEJTtcvOuNe+v9qJ3j4BCAAAQgAAEIQOCQBIa+Z2/7+8uQ+G0oy9vJVr61+qHyqP53m7NBJ+6zybjtUrC1HKzjodKv/F445M0y0499KOkjSfaJ065+psOj2xCAAARmS8Dzef9RzO1eRO82GwSWRCBCuM+aIM7tZKyNMM5tNghAAAIQgAAEIDA3AlnomsWpbiehTfXMw83tys63v57jtv3RvONXBqxWeUs831HT80kRQBA3qcsx2c74PhnK5JDscNXX8kxXylQx2cHSsUkTyMthd7KWXfKKTrffLZNYif1ZxHCTvqx0DgIQgAAEILB6Ar0obtvfX/pyq/W7fTLB+G9XyxCXkqf1cxG8DZVH7bPDuT30u6KWZU1cV6sOZcTrJ+/qZw76fP/3mnXvML9d+P282X+qQ9ngkjXOPrbZ0dkLAhCAAASuRqA+v2psMZxFcP/ZRHERxCUzrJ+TCOKuRpd/nxsBzx9aDFd9nU+0GM5tNghAAAIQgAAEIDA3Ap536xfAPinpqWJu13m9zN3Nbaz0dx4EIoirfqhkairCpSqcPRsEtkKACf2tYFzsQer9kRddtTzSM5JszzZzPKQqpxb5Ym+RnQ6sF7UdlGnCpZicacLmuIroarzTznMyCEAAAhCAAAQgcAUC/YvqbX9/icis+loGNUK3mr0tk2h5GV59/q1Osg1llMnxajnVq5WHTV/q+YayUOffh8bU7zskuKv7177XBT6JfemGRIvc1IcjkBfLyb5in8UteSHtNhsEIAABCGyXwJAQLnN0PlOyw0UQ5/ZBz8Ht9oyjQWB/BPzdozcL4HrbXw85MwQgAAEIQAACENiMQObfaqWIxyXZzhZ/iySbS6wm3uyM7AWBKxOo7/Yjintb0lvF3P5K0tfNJ4YtBLZCAEHcVjAu8iD9pNnNrSSSfayqyh3bDqo7zgukRd4mOxvU0AOzljNISYMvW7kDZ4xLnE4ihtvZ5eJEEIAABCAAAQhsQGDot9m2vr/UTGiJq0gsL78jRruaQCyitvr5IRHakPht6EX7UHa5HHuoT/VvNcNd4iFxXn+8OklYhXtDfWaBzwY3dNnFE1uZ7Ir35Ja/r9sSH+8s7A0BCEAAApVAP683NF93kCCuX+wKWQgsicCnTRBnn/i9JoirfkljZiwQgAAEIAABCKyDwNCc1qOSbI9JeqTFpyT1tg5CjHIfBPqEN/7OXb93O86ClfodfR995ZwLJIAgboEXdUtD6gVst0u6rbNzTVH+RPNuZxsSwHG/benirPAwQylVz0uyObVq4m8lOY2qfeJtvUheIXaGDAEIQAACEIDAHgj4O/O2v78MCbr6F+NDorm+pOhQNuiDypDWzx50nHwmmeb60g41s1wvYKv/5v1iNcvd0P5VfJd9nAU78VBJ14MW/ezh9pjlKS9Iuti+sye+LMnm1Z+JZzk4Og0BCEBgogT6ebmh0uIWxDk7XDLE2XurWeSYy5voBaZbGxPIS7aUb3fbL+Fc4t1Z4uzdZoMABCAAAQhAAAJzI1AXofp7vNsPSnqgece2+5rdL8nmNhsExiRQ57pT4S3e1d4+kOTKcPGO2SCwFQJMamwF4+IO0k+auW2l+J2dPyPpdEuxau82GwTGIBBB3B/tBbHbrwzYz5JsvzTvmA0CEIAABCAAAQhAYHMCQ78N+pV9xxXwWZAWUVqNq0CuCt7q3/P5E+0YVdxWhXb9/m57n+yXuArqEg8JATcnur49vYDljWaObXUhSxa0rI8MI4YABCAwDoGhZ3cvTnc7Qrj/auVTI4gbp1ccFQLTIBAhnF+8WQzntkVwEcIlnkZv6QUEIAABCEAAAhA4PIGh3wH3SLpXUvXOFNfb4c/CJyFwPAKft2pvzgrnim9u16pwiY93FvaGQCOAII5b4SAC/UPTD8ve/LB8uDw0HbNBYAwCFrj19np7qRbvl2z+zK+dH6M/HBMCEIAABCAAAQisicBQ9udeFHccHhGuVT9URrX+LdnfhkRzNTNcLYfa7+99q4DO7aEMcX2Z1yGBXJ8Rr8+cVxkOrdjNyt2hbHRD2fyqsCHsp/T7vookX5Pk7+z2iX+QZPu+ecdsEIAABCCwPQL9s7t/vrmc0t8l/a2J4ezdZoPA0glYAGcxXPXORBEhXOKlc2B8EIAABCAAAQgsk0D/OyAJb5z0JolvXD7V5mQ3Nsd95Qi32SAwBgFXi+jtLUk2V5hIXOeetzkPPcaYOOaECUxpwnzCmFbZtXpvOE4a1YdK7DSqTrNa/SphMejRCfhFWW9+KLrkUsxti+F+a5Z49M5xAghAAAIQgAAEILBwAv1vgyp2Om52OKMbEqH5b35Zf5DPv2XfiN2GXvj3x/C+tl4s53b+rXpPArodIVuN69+yTz1fFbplcjF9rGO40rGrgK7vn4/lbUi0uK/bsp+kcmbnVyW93LzbP7WMzvaxffWX80IAAhBYIoH+2V3Liyd+XtILxdxmg8DSCVgM15tFcL0tnQPjgwAEIAABCEBgmQT63wG3Surt8Vb9rfo6R5V4mYQY1b4JpFJE9ecl9dZXj3MVuWzbmI/eNwfOvyMCCOJ2BHqmp6n3h9XhjzaluL3bdw/YTIdKtydOoFeKX5Z0qdnbJf5dUm8THxrdgwAEIAABCEAAArMgMPTbcVuTDxGY9SK0IZFYL0a7koCtHrfP8haRW7//YT9XxXo5RrLV1bKrQ/0dyoh3JeFfHUdf0tX71Qxyvpn2+Tu/X73ptoVwL0l6scR9Vme32SAAAQhAYLsE6vPApcFPlnLhbj8n6dnmE2+3BxwNAtMjYDHcR80ijLMY7sMiinPMBgEIQAACEIAABOZKoP4O8G+A3s5Jsj3RvONagSHzVnMdP/2eNoEf2+LY6lMNLpUlXBXO7/stgqu27UXa0yZF77ZCYJ8T5VsZAAfZCQHfJ2ebWtwPRce2OyTd3rxjGxsExiDgOuKuIW4fSymD9yTZ3PZD0Q/D+nAcoz8cEwIQgAAEIAABCKyVgH8bbEsIF4Z9udChcqNDfztov4jaDipD6vP2JU6vVLK0z1RXs9DVzHQuv9rbkGDPn7EQIZ91XMu8Jq7nSR9qidfEQ2VW93V/ZvVm9f+Q1BsLWfZ1hTgvBCCwRgJ+TtzU7Obin5Zke6aZYzYILJ1AxHDVWwDX29I5MD4IQAACEIAABJZPwL8D6nxT5rCeklTtyTZHlbmq+OUTYoT7IOBFsb25soQrSsTcPmjukPKp+7hqMz4ngrgZX7wddz0PRk+SJb5FkifSqt9xtzjdSgh4UsoTVZmcqis5/bes7uwfgtt+WbsS3AwTAhCAAAQgAAEIzJpAXz60ivg2mTQZKss6lOUtmXeqHyqPmpW5FickTvm6HLdmm6uTl56U7K2K+xLv6wL25Qzc/n/N/m+J+d6+ryvEeSEAgbUScJkkz99V7xdftszzOWaDwNIJHDTHWP/ueUc2CEAAAhCAAAQgsAQCQ3NkWRDjbNGJh+aqljB+xjA9AkNzh6ks4eoSNrd/a6K46plPnN71nHyPEMRN/hLtpYNDZYI8OZaVo/E1xWpe5uylw5x0UQSGHoTJAld9MsbZJzaITV5yLgogg4EABCAAAQhAAAIQ+LNsaP3Nu+n3xL486qYZ4lIWtWaRy6rbrNJNSdR6jiqqS1a4mimulmVNXLPGHZRdr2bFq585TDa+oX29X8oZVO+JrD5DHN/b+Y8UAhCAwG4JuMJDqjwkdvWHlEpKvNtecTYI7J6Ay6P2ltKp1e++Z5wRAhCAAAQgAAEIjEOgF8WlElz1tSJc4nF6w1HXTmCouoRLpTornC3xT620avXMJ6797tlg/AjiNoC2gl2GSvPUMgqJh0oCrQAPQxyZgMud9i/S3pZ0SVK846+LXW4xtcNHvjgcHgIQgAAEIAABCMyEQP2t25d5PWoW4YjMqq+lUCN0i5itZo+zSKzfv2Z/S9yXZR0qteq/9cI5t4f2refNgqcqnMu/D42p33dIcFf3r+f3qs3eXpZk8+rOxHxvn8l/SHQTAhBYDIFTku6UZJ/4cUlnJMU7ZoPA0gm8LykLbh3bPpH0afOJl86B8UEAAhCAAAQgsB4C/RzZw5IeaZb4Xkm9rYcQI90lgbpgOeK485LebJb4O0m2b5t3zHziLq/UQs6FIG4hF3LLwxgq12MRXNKmJq6lexJvuSscboUEaurTvEy7KOlCZ99Livkh6DjbUV9yrhAzQ4YABCAAAQhAAAKLJzD0e3eT74nJmBZhmY/bi8v8bxHGVYHYUPbtiN3q568kQks2tnym7jckkuvLtPbnq/tHYJffc/m3w/ihrHa/Sqr2S1nZmZWe9nxvX/x/fgwQAhCYGIG7Jdnuad7xY8UebfHEuk13ILB1Au9K6u0zSb1t/cQcEAIQgAAEIAABCOyRQJ0ji/DtviKCs0CuF8rtsbuceuEE+ioeb7WkOPaJv5IUc5Icx8wnLvzGGGN4COLGoDr/Y6Zsj33ivp64RXFDmQLmP3pGsG8C/Us0t99o9nqJf5bkF2z2iTd5wbnv8XJ+CEAAAhCAAAQgAIFxCfQZ4o56tlp+1PvWduIh0Vz920ElTPvypFcqb3rQuZKRLtnm4ocWMFXhWzLaZUFUzVw3JHar5VzrOWv51nw/rz7f4et3eb63H/Uu5PMQgAAEjkfAL7tifgHm2C+88tIr8fHOwt4QmD6BdyTZXH3C5vgLSZ83Szz9kdBDCEAAAhCAAAQgcHQCnluq5VHvkGQbKqN69KOzBwQOT6DODXrBirM4Z+GK46FFK8wnHp4vn2wEEMRxKwwRuEnSSUnVRxD3XMkUBz0IjEHAL8/qCzTHziLxSjG3XVq1lld1zAYBCEAAAhCAAAQgAIEpEchv7ur7VZDHncyxIC2itBpXgVyfBTyCtnw+C6GquK2K3oayiNcFVIl/kmTzgpXELnXQ25SuEX2BAAQgsAYCD0h6UFL1ievf18CCMa6bwNtNCOfMExbEuf1lM4vhEq+bEqOHAAQgAAEIQGDJBNABLPnqznNsH0r6SJJ94rSrn+fo6PVeCSCI2yv+yZ78Nkm9nZP0hKQnm3fMBoExCKQmePV5geb64Yn94jCiuPgx+sMxIQABCEAAAhCAAAQgcBwCvSjOx+pFccc5foRr1R+U4a3PEDckmhvKLDd0PO9bBXRuZ3FLXeDSr/D0ak82CEAAAhDYLYGhbHApkXR/K5XkNhsElk4gZZiqTwkmi+Fcisnt4y5YWDpHxgcBCEAAAhCAwHwJDFWKc2W4pyTFO/b8UG/zHTU9nzKBZIP7tGSGq/OJySDHd/QpX8WJ9g1B3EQvzJ67dUqS7a7mHZ+RdFrS4827zQaBMQhkJWb1Q+UMLIKLKC5+jP5wTAhAAAIQgAAEIAABCByHQP3d3Zdv3cZEztAEpf92bZu4HPL5W/aN4C3tK+2bY/clVN3+tdlvJfZklu2T5h2zQQACEIDAbgk8Jqm3uyX1tttecTYI7J7ARUm9WQB3uQnhHNuybeO72u5HyRkhAAEIQAACEIDAwQSGqgA4EU5NjOMEOV4EmYoA8XCFwBgEsijFPja0kIXv6GPQX/gxEcQt/AJvOLysEK3eK0kfkVT9hodnNwhckcDHkqr5xVlSpFbvCakqiGOCihsLAhCAAAQgAAEIQGCqBIZ+e2/r+6vFa9c0AZzjtP23/H0o7vfp973acfL56n+X1JtfMMe+afFUrxP9ggAEILBUAl7g6sWtZ5t3+85mXgibeKnjZ1wQCIELkmyuQJE430+qr9/TtvWdjasAAQhAAAIQgAAEpkCgLqzMgkj/TrC5YlziWyT1NoX+04flEUjVuG8lJXbVuDeaObbxHX151370ESGIGx3xLE/wkKRqD0py+QTbAyWe5eDo9OQJJO2pfexzSTanTE0cQVz1kx8cHYQABCAAAQhAAAIQWDWBPkPcNmD4mBa32ffxlf52pf3q8XKMoWNHaJd/q1mcE/8s6SdJ1W9j3BwDAhCAAAQOT8AvtpL1wd7t2yTd3vnDH5FPQmCeBCyEs/mFWmIL4fzyLea2t22WuJ8nLXoNAQhAAAIQgMASCWQup3ovnrFlIY3jO9rvBfvYEnkwpv0T8LxhLPOHr0h6VdLLzbvNd/T9X6vZ9QBB3Owu2U46nBIKLpGa2CUUXEL1nubdZoPAGARctiArNO3ddkYJT0a5ZEFWa/aTUqzWHONqcEwIQAACEIAABCAAAQhAAAIQgAAE5k7gKUm2Z5p37GwPN3d+7uOk/xC4GoGhTBPJQlE9845XI8m/QwACEIAABCCwJAJoA5Z0Nec3Fleb+K1VnYj/h6Te+I4+v2u79x4jiNv7Jdh7B+pqf3fGbau/bU6Jmriqv1GB7/2yLaYDzhoRS/nTlCzwBFVKGAxNTBkCKzUXcyswEAhAAAIQgAAEIAABCEAAAhCAAAS2QGAoA+jTkmwWxMWflBS7qcVbOD2HgMCkCbjs0uvNEn8vqTfmHSd9GekcBCAAAQhAAAJbJuBqcTZXkIt35bj7BqrHRVvgLqA12fKFWOnhLIjrzZnhnBXupZYlzvGvTThn0VxspcgY9mEJ8D+pw5Ja7udSCqeWuqklFBJ71eitbdVo/HKpMLJdEahq78SpAx5vgdwPkn7sjDrhu7pKnAcCEIAABCAAAQhAAAIQgAAEIACBuRC4tpXSto9ZCGd7tnnHNw7YXMZIPyGwKYHXmhjOPuY5R889VmPecVPC7AcBCEAAAhCAwBwJuELcvc0c2x5u9kiJoyuoi3DmOF76PC0CFsM5gU71XsTi7+sum5rYZVVTUjV+WiOhN5MjgCBucpdk5x2qk2R+iLntsglZLZrYK0ZPtNWi8TvvLCdcHIFfmpq7+pQu8MPNKzVt/veYH3COs1EqdXG3BQOCAAQgAAEIQAACEIAABCAAAQhAYEMC10nq7bkmhou3MM6fub5Z4g1PyW4QmA0Bv1DzizVnmEjcL8J1m3nH2VxSOgoBCEAAAhCAwBYIuDrcnc0Sn5ZkO1N8EuxUv4XTc4iVE6gV5RLXBDpOnuN2sjq7slzilaNj+FcjgCDuaoSW/+8WwHnSKytGHXtSzBNkMbczQVb98ukwwrEJ9Cput1O2oPq+brgV4gjhxr46HB8CEIAABCAAAQhAAAIQgAAEIACBuRHw3N0NbS4vPnN8z5f5viySzQJZezYILJ2AhXC9OdNENc9PMu+49DuB8UEAAhCAAAQgUAm4UtzNrVJcYleROycp1eQc1yzU+R0BSQgcl4BFcP7+HTGc44uS3mrese0bSZebJT7uudl/4QQQxC38Ah9ieFkx6smyxC9I+lsxt1MPvKZCPcTh+QgErkggKzBrSdSUK8gqTbczCdV78EIAAhCAAAQgAAEIQAACEIAABCAAAQj8L4GUQrUYLrGFcDbP8SWGGQTWSOBlSbaXmndsAVwqUiReIxvGDAEIQAACEIDAegkM/YZ4plWUc+KcVJariXaScGe91Bj5tgj4/X8EcYnfkXSpmNtfNvuixNvqA8dZKAEEcQu9sEcYVh5w1dfscIkjiKv+CKfhoxAYJBD1dvUXJNmc/jSxd0YMx00EAQhAAAIQgAAEIAABCEAAAhCAAASuTOCmlt3BGR4S+wVWXmLlxRYcIbB0AnUuMbGFcL39KukXSdUvnQ3jgwAEIAABCEAAApXAUJbpJ1t2uKead/tErFfNhwAAIABJREFUW3RjH4MkBI5LICK46j+Q9H6zxJ9K+kRS9cc9N/svnACCuIVf4EMMzxNjJ9sEmWNbP0Hmdi+E4945BFw+clUCn0uyits+9q6kqL4T1zIFlCy4KlY+AAEIQAACEIAABCAAAQhAAAIQgMBKCdwmyXZ7845T7sgvsVL2aKV4GPaKCPRZJlyCyWK4F5sl/k1SbyvCxFAhAAEIQAACEIDAn1XkUk3O/myxx1vscqq2W0t5VfBB4LgE+oUsblv49nGzxB9KsjjOlvi452b/hRNA1LTwC3yI4eWBZZ/Yk2O9+VC5X7hvDgGWjxyKwEeSevMDLOZ/c5wNMdyhsPIhCEAAAhCAAAQgAAEIQAACEIAABFZK4JSk3s5I6m2leBj2ighYANdbxHD/KMK43yXF/HnHbBCAAAQgAAEIQGBNBFwK9RpJ9rHHJNlON3N8Z7E7WrwmTox1PAJ9pbg+qY4T7DihTm/j9YgjL4IAwqZFXMZjDcKrRf3Aqj6Kb68YtbmdjXvmWLjZuSPgDHDJAhfvB9xnLWNcPEI4bh0IQAACEIAABCAAAQhAAAIQgAAEIHB1AvdKukeSfeJHJT0iKd4xGwSWTsDCtgjcInizIM5iuP9ugjjH/kzKMyVeOhvGBwEIQAACEIAABCoBv/+3IC4V4xw/3My/HWxu+3dGfmskhiQEtkWg6gG+lnRZkn3ii5JsF5p3zAaBKxJA3MQNkhWjd5XVo14xarW305/au80GgTEI5KHlB1ceXnm4VT/GuTkmBCAAAQhAAAIQgAAEIAABCEAAAhBYGoEHJD0oqfrE9e9LGzfjgUBPwCI4l0KtPmI4C+JsbrNBAAIQgAAEIAABCPyVAL8ruCv2SeA7Sd9Lqv4NSbbXmnfMBoErEkAQt+4bxNe/rhjNytEovatfNylGvw0CtUSBFd5un+/Morhv28PND7jE2zg/x4AABCAAAQhAAAIQgAAEIAABCEAAAksm4Lm+ZIJzNrhkhCOTw5KvOmM7iMCvkn5plvglSbaUTnXMBgEIQAACEIAABCDwVwJ3l4xwjm0163R+a9SsconhCYHjEvhR0g/NEg8J4qr+IPFxz83+CyKAIG5BF/MIQ6nX/aAVo/0q0iMcno9CYJBAXZGZ+E1JNj/AEvuhlgdbYpBCAAIQgAAEIAABCEAAAhCAAAQgAAEIDBOoc32u+NDbnZJid7QYlhBYOoGfJP0syT7xK5JebubYxgYBCEAAAhCAAAQg8FcCt0vybwdb4lSW8+8NV5izubzqtZ2HJwSOSyDf46t/vcsQ53avP3CbDQJ/EkAQt76boV7zrBpNJrihVaPOGudVpGwQOC4Br8jMasz4KLnzAHPbn/PDLSs47dkgAAEIQAACEIAABCAAAQhAAAIQgAAE/kqgn+t7UpLtqWaOb2l2a4lhCYGlE3BGiZpZwm2XV7K9WuKlc2B8EIAABCAAAQhAYBMCN0m6uZlj2xOdnZN0XTEL49xmg8BxCVRNQdUVWFOQkqmO+4zQ6AqOS35h+yOIW9gFPcRwcs3jo96Ot7L7VDGvHnWbDQLHJXCQkjsTUXmA/S6pt+Oem/0hAAEIQAACEIAABCAAAQhAAAIQgMASCfRzfc9JelbS8827fULSjc07trFBYOkEvpNU7fuWUcILcuvi3KVzYHwQgAAEIAABCEBgEwI3SLpeUvVPS7I908yxP9PbJudjHwhUAtYKJPtbdAP+Dh89QeI+I7QzQ7NB4E8CCOLWdTP0E2RuW7ltNXf1t0nqbV2kGO0YBIZKoWY1pssTZHXmGOfmmBCAAAQgAAEIQAACEIAABCAAAQhAYGkEhub6/i6pt2RqqH5pLBgPBHoC30jq7byk3iAHAQhAAAIQgAAEIPBXAkO/NbzoxvZC844tmLN5AU5ieELguAT+R5Ltj+YdDwnialboZIc+7rnZf0EEEMQt6GIeYii+3q7jbZ+4llFI7PSnLqVQ/SEOz0cgcEUCnoC63Cai4j0BdaFMRDlmgwAEIAABCEAAAhCAAAQgAAEIQAACELg6gZqJwaWJ3PZLKWeFi3dsIVzMc4OO2SCwdAJfS7J9Vfxbki42S7x0DowPAhCAAAQgAAEIbEqgF8U9Jcl6guqtKeht0/OxHwRCIIK46qumIBoD6w++bZYYihD4kwCCuHXdDJ7w6q2mNnXsB9jJAVsXKUY7BoHPJX0hyT72jiTbpeYds0EAAhCAAAQgAAEIQAACEIAABCAAAQhcnUCdw7upzed5bi/zffFDc4JXPzqfgMC8CXge8ss2H5nYc5Bvt7nI+HmPkt5DAAIQgAAEIACB8QhULYnj05LOFHP71ICN1yOOvBYCFsJ5q4I4f3+3eWFLYi9+6W0tjBjnIQggiDsEpAV9pF8J6vazrca3V4smrilNEy8IA0PZE4GPJPX2oaTe9tQ9TgsBCEAAAhCAAAQgAAEIQAACEIAABGZF4FZJtzVzbDvX7IkS9xUjmBOe1WWmsxsS+ExSb+9K6m3Dw7MbBCAAAQhAAAIQWAWB+tvhIUm93Sfp/s5WAYZBjk6giuJ8svo9/r3W9vd9J+L5tHm32SDwJwEmP9Z1M1gA5/IJ1afWd7yFcf5MLJ9dFylGOwaBPKScBc6xvR9QmZhKPMa5OSYEIAABCEAAAhCAAAQgAAEIQAACEFgaAWdjuLPLyFCzNiT2uD0P3Jc8WhoPxgOBSuATSbaPm3f8frEPWgw1CEAAAhCAAAQgAIGrE/BviXsG7FFJsUdafPWj8QkIHI5ARHH+tJPs+Dt8ku049nd9W5LyOGaDwJ8EEMSt62aIyO36Inh7QdLfirmdCbK6enRdpBjtGAQuSnJt75jblyV93fkxzs0xIQABCEAAAhCAAAQgAAEIQAACEIDA0gjcK6k3v4TqbWnjZjwQOAwBvyjzi7G8MMtLsvp3/40NAhCAAAQgAAEIQOBwBG6XdIek6s+WzNTOVu02GwTGIOAFLs4EZ9GbfV3w4oxxWfwyxrk55kwJIIib6YXbsNsnJLkEqn3MZVJtKZnqOIK46jc8JbutlMAfkn6XZJ84QrjzRRT3raTvmiVeKTKGDQEIQAACEIAABCAAAQhAAAIQgAAEDiTQz9O5/aCkB1rZInu3U67IbZvbbBBYI4G8EKsvx/ISLdnj7NkgAAEIQAACEIAABA5H4BZJt0qyT2wR3BOdJemOfexwZ+BTEDiYwBeSenNFukvNEvsIfblVuK6UAIK4dV34myXZ/IBK/JQk29PNP9kJ4kyI+2Rd98k2RvurpN8k2Se2EM72ZvOOf2z2Q4m3cX6OAQEIQAACEIAABCAAAQhAAAIQgAAElkSgf6nk+TqXJkpZomSFu1tSb0viwFggcFgCfiH2riT72OeSbJ8175gNAhCAAAQgAAEIQOBwBE5Kst3UvGNrC2zWGyS+tlSrS3y4M/ApCBxMwJXnenNFulSpS+wjWBBXDa4rJYDQaV0X3ulLe3PaUpuV20lpaiq5N7hH1nWPbGu0P0vqLUK4N4oo7pf2OfvYtvrAcSAAAQhAAAIQgAAEIAABCEAAAhCAwFII+EWSRXHVn5EUe7zFmftLKSO32SCwRgJvS7K9VfxXkr5slniNbBgzBCAAAQhAAAIQ2ITADZJirkrnuE++47b/fn3nNzkf+0CgEvheUswV6Bxbf2B7vcSuXhcxXGJIrpQAYqd1XfhTku5q5th2uk2WVR8q3B/ruj+2OVpnfqtZ39yOEC4PJLddVrW3bfaDY0EAAhCAAAQgAAEIQAACEIAABCAAgSUQSGYF+8Re4OoSRc7EkDhVIeyducGeDQJrJHChZYtwlYrEySjxdckusUY2jBkCEIAABCAAAQhsQiC/Rap/plWis09ssdwJSdVvcj72gUAlkGQ8P5XEPK9Ksr0i6bUWWwQXIVxiSK6UAIKndV34eyX1lnIK1a+LCqMdg0BU2dVbAGfzwyjxGOfmmBCAAAQgAAEIQAACEIAABCAAAQhAYGkErmtlh5xpIfHT7aVTffnUZ2xwmw0CayTgTBGZg0zmiG8leb6y+jWyYcwQgAAEIAABCEBgWwSebb9Jnmve7aHSqts6H8dZLwEn2fmtJduJf0mS7R/NO44Izp9HELfe++WfI0cQt64b4AFJvT0oqbd1UWG0YxDwKkuXHaje5QlSu9uxzelK2SAAAQhAAAIQgAAEIAABCEAAAhCAAASuTCAvlap3VrjeLJjrDbYQWAuBOtfoRbmuVGGf2BUtbC6vlHgtbBgnBCAAAQhAAAIQGIOAM1bnN0ni2yTdLqn6Mc7NMddFIAK3Wn0u2eFeLpnifpX0iyT7GJqEdd0rf44WQdy6LvzDknq7T1Jv66LCaMcg8Jkk26fNO35P0rvNEufcPITGuAocEwIQgAAEIAABCEAAAhCAAAQgAIGlEPDLpFvbSyXHtjOSHm/m2JbscfYprboUBowDAlcikPnFeJdN8guy+nIs5ZXsY1CFAAQgAAEIQAACENicwGOSbKebd3x3sbtavPkZ2BMC/yKQbG/V9wtg3Pb3/B87H4ZoElZ2NyGIW9cFzwOp+vpASrwuKox2DAIfSurtI0kfS7JPXB86PIDGuBIcEwIQgAAEIAABCEAAAhCAAAQgAIElEPCLpFOS7BM/Kqm3a5oQrvoljJ8xQOBKBKoYzrHNQjiXTHqxxDVbRLJGQBYCEIAABCAAAQhAYHMCQ9XohqrWbX4G9oTAvwj4O77FcPm+7/i8pDclvVFiZ4P+rmWFjkeTsNK7CEHcui58VoxWf6ek3tZFhdGOQeCdlgnuUvNufy7pi+Yd2/Lwqn6M/nBMCEAAAhCAAAQgAAEIQAACEIAABCAwZwKu8HB/q/QQ75dPD0mq3vO9NgviEs953PQdAochkJdi1f9DUm+1vFLiwxyfz0AAAhCAAAQgAAEIDBO4p2WAs0/s5DxeuBPvmA0CxyXQL4Lx8S5Iuli8428kXW6W2J/tM0oftz/sPwMCCOJmcJG22MXU764+JRaq3+IpOdRKCeTB44dQHkR+8Pih83V5EPUPHrLErfSGYdgQgAAEIAABCEAAAhCAAAQgAAEIXJHAw5JsjzTv2CK5e5tQzt5tNgiskUDNEpH4/0my/d/mHTMXuca7gzFDAAIQgAAEIDAmgdsl3SGp+rOSzhVzmw0CYxB4W5IT9LzVvNtfSvqq8/wOGIP+DI6JIG4GF2nDLmYFaK6x/VOSnpT0dPNu3yzpls5veEp2WymBoQmnpCet3ilJezMy1NgrvXEYNgQgAAEIQAACEIAABCAAAQhAAAKDBFLu9NqW6c2+lkZNpgWXUE0Z1cQghcAaCfwmyeVQ7WMulWpLljjHzEWu8e5gzBCAAAQgAAEIjEnAOoNbm94g3sl5LIizLsHe7WSwto+N2S+OvQ4C70t6r1niTyX1xu+AddwPfxklgrjlXvj+oeJr/UwTw8VbGHdywJZLhZGNQcD1uV1ioHrX6ba93rxrd/8g6cfOqNc9xhXhmBCAAAQgAAEIQAACEIAABCAAAQjMmcD1kno7Lcl2pnnHteKDXz65zQaBNRL4WdJPkuwTvyLJ9nLzjpmLXOPdwZghAAEIQAACEBiTgLUGNzVLbAGcxXDVvMjnumaJx+wXx14HgY8lfSSp+g8l2T5o3jG/A9ZxP/xllAjilnvh6wrSrCp9VlJvN0q6oVni5VJhZGMQ8KpLC+LqCkwL4V7r7BdJMU9MOc5GqdQxrgzHhAAEIAABCEAAAhCAAAQgAAEIQGCOBE5I8jxd9Y9LsrncUDwLXed4denzGAS8EPf7tiA3vs5POrYxFzkGfY4JAQhAAAIQgMCaCVhn4N8uVXPgKnU2J+dJBTt/zot+ql8zN8a+HQKfS+rtHUnvthKq9m7zO2A7vGd3FARxs7tkh+5wlNX2iZ+X9JykFyQljhLbHjX2ofHywULA5Qh6e1WSzSswE1fhnAV0NoRw3EoQgAAEIAABCEAAAhCAAAQgAAEIQODfCSTDQvUpOxTv0kN+oeQ5vephCYE1EvhW0jfNEp+XZHPlisTMRa7x7mDMEIAABCAAAQiMSaBqDKI1sBCut37Bj9tsEDguga8lxS63+KIk2wVJb7WY3wHHJT3T/RHEzfTCHaLbEbplQsxtC+H+Vsxt3wO2lFjlnjgEXD7ybwT6rG9uWwhne6nEedD0HpwQgAAEIAABCEAAAhCAAAQgAAEIQAAC/0vA5U9vkVR9yg0l24LbbBCAwL8IfNVeflWfl1/VwwsCEIAABCAAAQhAYLsEoi2o/hlJNleuS5zs1l70k3i7PeFoayTwXcsUXf0bkmyuZpd4jWwYcxNCAWKZBGpJBce2lEt1lrjEEcRVv0wijGosAi5J0JsfMClLEO/zI4Yb6ypwXAhAAAIQgAAEIAABCEAAAhCAAATmSKCfk3P7lKQ7m098RtJpSfaJ5zhe+gyBMQjUMklftLJJLo1ku9R8LZU0Rh84JgQgAAEIQAACEFgrgV4Ul6zWXsTjzNa22wZsrbwY9/YI/Nh0CvYx6xR6qxoF9Arb4z/5I5ENbPKXaOMO3izJ5tWkiYfqdQ9Num18UnZcJYGUI6jeKUhTisDe7ZqKlLSkq7xVGDQEIAABCEAAAhCAAAQgAAEIQAACHYFUbbBPfJ+keyXZJ35I0oOSHm7ebTYIQOBfBD4ZsPcl9QYvCEAAAhCAAAQgAIHtE6iaE8deyNPbXW3BT/Xb7wlHXBuBnyX19qok2yvFW5tg+6P4sEK3sOC7BkHcci/u7ZJ6OyvJZlW2vdXY3nrV9nKpMLIxCHwpqZpLE7w9YDxUxqDPMSEAAQhAAAIQgAAEIAABCEAAAhCYM4FrmxCueovdLHyzJb5H0t2S7GNzHjd9h8A2CXwoyfZB8R9L+qhZ4m2ek2NBAAIQgAAEIAABCPwvgao76X/PuO2FPvd3Hn4QOC6BXyX9Jsk+8ctNDPeSpMS/NzGcBXExkvkcl/4M9kcQN4OLtGEXXU7BCuuorN1OWYXqc3juhQ1Bs5s+lfSZ9E8fe09Sb6iruVkgAAEIQAACEIAABCAAAQhAAAIQgMC/E7AQ7jpJ9on70qgukTq0+BWWEIDAvwh4HvLdZokzX1k9vCAAAQhAAAIQgAAExiVgzUHNdp2s1xHJPVIW/4zbE46+BgIWt1Wxm2ML4Wwvlth/7818KJ+68LsEEdRyL7AfNL35AdPbcgkwsl0R8OpLr7bMSsysvKx/99/YIAABCEAAAhCAAAQgAAEIQAACEIAABP6dgMVwtuubd+zqDk8Wc/tks5tKDEsIQOBfBFyt4pKkt5p3OxUtvigxvCAAAQhAAAIQgAAExifgRD1J3pPYi3y88OfxksRn/J5whjUS+EcTw/138247i5wFcdX3YjiS+yzwbkEQt8CL2ob0gKTeHpTU23IJMLIxCdQHgldf9qswvfKyrr50zAYBCEAAAhCAAAQgAAEIQAACEIAABNZOIPOx8TdLilns5rjPEOf2jZJOdH7tLBn/ugnU+ckLki5KOt+825cHbN3EGD0EIAABCEAAAhDYDQFnt76tZLl2fLaJ4aq/RpJ/F9nHdtNDzrJkAq+0kqkpl+r2T5J+Lua2NzLELflOaP+DWfgQVzu8h0u60cRJSVr9agEx8I0J9A8Gr7z0qkv7xF9J6m3jE7IjBCAAAQhAAAIQgAAEIAABCEAAAhBYAAG/7KnmITljwp3FO3Y5oZQUSnxDyyJX/QKQMAQIbESgn598Q9Kbkl5v3u3vJH3fvGMbGwQgAAEIQAACEIDA+ASy4OeWsvjnnCSbs18nvrZkyU48fu84w9IJ+DeBfw/Yx35ovw38+yBWF9iQHW6hdwUZ4hZ6YSU9NmB3S+ptuQQY2RgE6mSTY5tXXnrCyZbYE0zfNks8Rn84JgQgAAEIQAACEIAABCAAAQhAAAIQmAuBZD+IKM5ZEO4fsHsl9cbLorlcZfo5NoGh+cnXJL1azO0fWyaI6sfuG8eHAAQgAAEIQAACEPhrZmtnun6yieGeKjGLfrhbxiDgbNE26xaSSbpmj/6mZZLOuRHDjXEVJnJMBHETuRAjdMP1t3vzCtPeRjg1h1wwgYjgqq8TTomdZrSfdFowFoYGAQhAAAIQgAAEIAABCEAAAhCAAASuSiBlgGpZoEfLotbEnr+7o5vHo5zQVfHygZUQGJqfdDmkl4q5/aukXzq/EkQMEwIQgAAEIAABCOyVwHUl85vj6yVZCGd7upnjG/VX8dxeO87JF0HgUqtu5wp3ib+UZPuieccI4RZxua88CARxy73ITjfam+tz97ZcAoxsDAKZcPqjPSTc9mTTi8Xc/q2ZJ54Sj9EfjgkBCEAAAhCAAAQgAAEIQAACEIAABOZCIII4Z3tLnPm7ZExwO6WFqp/LGOknBMYmMDQ/+Q9J/13Mbc9f2n4v8dh94/gQgAAEIAABCEAAAlI0KNU/I8n2bPOOTza7qcTwg8BxCbwnqbdPJfV23POw/wwIIIibwUXaoIu+rlVlHbW163X3E2obHJ5dVkzAArfeXI7glWJuWwTnySZb4hVjY+gQgAAEIAABCEAAAhCAAAQgAAEIrJyA5+vywqf605LONEtc/z0vh1aOj+FD4E8CQ/OTzgiXLHGJI4izgC4xGCEAAQhAAAIQgAAEdkOgF8V54c+5Vi7V3kYyn91ci7Wd5UNJvX0kqbe1cVnleBHELeuy1+tpdXW1qrKuk2rLIsBoxibQl0F1+3VJb0hyudTEWXlZ/dh94/gQgAAEIAABCEAAAhCAAAQgAAEIQGBqBOp8ncugVrtd0sMD5tJBvU1tXPQHAvsiMDQ/6XlJmxfqen7Sca1wkXhffea8EIAABCAAAQhAYG0E6u8gx17809tdkk5Jqn5tnBjv9gl8Iqm39yX1tv0zc8TJEUAQN7lLsnGH+ofK85JsLzTv2BNpNzRLvPEJ2XGVBL6T9K2k6s9L6q2uvEy8SmAMGgIQgAAEIAABCEAAAhCAAAQgAIHVEujn6+6VdN8Bdn/5+3WSrm+WeLUQGTgEOgJD85NvtvlJ+5h3S3nVeGBCAAIQgAAEIAABCOyOQP099FBZCOTY5t9G+R0Uv7vecaalEvhcUm/vSOptqeNnXIUAgrjl3A592tG/S6r2N0meQItd2+LlEGAkuyDwtaTe3pJku9i8Y08y9ZNOu+gf54AABCAAAQhAAAIQgAAEIAABCEAAAlMh0M/XPSrpEUn2iWs2hMSet7umWeKpjIl+QGDfBIbmJzMvWX3mJqvfd985PwQgAAEIQAACEFgjAf8uGlocFJGcfyMlc/Ya+TDm7RL4SlJv0TNUv92zcrRJEkAQN8nLcuRO9ZNrbv9ns/8qsf9u84Ra4iOfjB1WTcBq6i8kfda821FTXyrxqiExeAhAAAIQgAAEIAABCEAAAhCAAARWT2Bovu6cpCckVX+bpN5WDw8AELgCAeYnuT0gAAEIQAACEIDA/Ai4NGotj+r4TCuj+njzbrNB4LgEvpHU21DFu+Oeh/1nQABB3Awu0iG66JWivfUZ4tyOCK76Qxyej0DgTwKut/1xs8QfSLKl7rZjNghAAAIQgAAEIAABCEAAAhCAAAQgsFYCnnu7UdKJYm6fHrCbJdluad4xGwQgcDCBzE1+VOYpP2zzk5mnZH6SOwgCEIAABCAAAQhMi8DtbSGQfeKzkmxeMJSYBD/Tum5z7M33kr6TVP0bkt6U9HrzblPxbo5X94h9RhB3RGAT/fj1km6QVP0Lkp6X5FKpiXshHNd/ohd0wt2q4rfEnoSyOM6TUBHJTXgIdA0CEIAABCAAAQhAAAIQgAAEIAABCIxCoM615UVP9S4JlLJALgnk2KK5k50fpXMcFAILIeBFue+1xbnxnpP8tM1Nxi9kuAwDAhCAAAQgAAEILILA0EIgZ8+2PVm8K905EVD1iwDAIHZG4EdJvVkIZ3uteAvi/miWeGed5ES7IYAgajecxz5Lv9rU7eckPdtEcfZue+vLNYzdN46/LAIpj1q9yxT0tqxRMxoIQAACEIAABCAAAQhAAAIQgAAEIHBlAnWe1fG9A3afpN76Ra5us0EAAgcTeFvSJUlvNe/2l82+KDEMIQABCEAAAhCAAASmQ8D6hWTRjn9a0lOS7BNfJylmYZxjNggchcAvkn6WZJ/4VUm9/d7EcNUf5Tx8dgYEEMTN4CIdoos3SbJZWZ3YD41nmiXOobjuh4DKRwYJXGyTTfaJv5L0taR4x2wQgAAEIAABCEAAAhCAAAQgAAEIQGBNBPpFqI9KeqRZ4lOS7pJUvV/y1AwIjtkgAIGDCZyXZHPJI/sLkr4ZMBhCAAIQgAAEIAABCEyHQBW6OXblO2sZktgnsf/e23RGQU/mQOA3SRa52cdekfSypJckJc7n8ll7toURQBi1jAt6q6RbJFXv1KI2q6ptjtkgcFwCnmhyTe3U2Xb721aHu/rjnof9IQABCEAAAhCAAAQgAAEIQAACEIDAXAj0Yji3z7WyP9XfJqm3uYyRfkJgKgRc5sjmF1mJf2hlkaqfSn/pBwQgAAEIQAACEIDAX6vY+TfT881eKLEzZtucRS4x/CBwFAIuf5oSqIkthHuxmNsRy/1a4qOch8/OgACCuBlcpEN08XZJtjuad3y2TLwlPsSh+AgE/iQw9LBwbW2L4TzZZO+2J5p6AyMEIAABCEAAAhCAAAQgAAEIQAACEFgqgV4Al/I/tQTQaUm9ubqDzQtbEy+VEeOCwDYI/NGyO9gn9nyk5yZd8ijxT5JsLo2UeBvn5xgQgAAEIAABCEAAAtsj0P+Ocla4VLqLTzW86rfXA460BgLROFTvxTS9+bdDNZdX9T5sCyKAIG4ZF9NlFu5s5RYSPy7pjKR4x2wQOAqBOuGU2tlZddlPOGWyKf4o5+GzEIAABCAAAQhAAAIQgAAEIAABCEBgLgQ8n1rN/fbi1Jr5ze2Hmj0syea2hXMnOz+XcdNPCOyDQLI12CeOCM7zlI5tfnnV2z5IXwZZAAAgAElEQVT6yzkhAAEIQAACEIAABA4mULUpNav2EyW7Nlm1uYOOSyCitiqIy++GaB2S9OfHlvgnPudGGHfcqzCR/RHETeRCHLMbd0uy3dO848eKPdriY56G3VdGYKi+toVwNiuoE2dCqvqVoWK4EIAABCAAAQhAAAIQgAAEIAABCKyEgOdTrymiOMeek+vtPkm9ueTP9a30T/xKsDFMCGxEoM/a4PZQBQvKHW2El50gAAEIQAACEIDAzglUfYoT+vRWkwA5EZCNDQJHJVBFcd73zQH7TpLt2+YdVyEcorijUp/g5xHETfCibNClOrl2b5tsy+rTR9oqVLfZIHAUAkNCNwvhXm6WtKLJHmef+Cjn4bMQgAAEIAABCEAAAhCAAAQgAAEIQGAuBCyAiyAucebhqveLm7vaC5z4ayXZvF/iuYybfkJgHwRqxgbHtgji4t8o5VRrxYt99JdzQgACEIAABCAAAQgcjoB1KtYx9GatQ8yLjhyzQWATAlXQdlHShWaObZcHzOfpxXSbnJt9JkIAQdxELsQxu/GApAclVZ+4/v2Yp2H3lRFImQGvvEz8UhPDvdi822wQgAAEIAABCEAAAhCAAAQgAAEIQGAtBCKCi7DN7bOSHpd0rnm3KfWzljuCcY5JwFkavm8ZG+ItgHOGBwvi7N3uX1qRzWHMq8KxIQABCEAAAhCAwHYIoHHYDkeOcnUCb0u6JOmt5t3+UtJXned3xdVZzuoTCOJmdbkO7OxQNjhnjbNi+v7m3WaDwFEI/NBqZlefutrVH+WYfBYCEIAABCAAAQhAAAIQgAAEIAABCMyFgOdOY+6z45OSbmrese3RYs5w4PbNzW4p8VzGTT8hMBUCX0uKOYODY2dz8IusZHaw90Ymh6lcNfoBAQhAAAIQgAAEDkfAWoZkgUucjHH+TZU4R0PbcjiufOqvBN6T1Nunkj6TVD2/KxZ29/A/jWVc0Mck9Xa3pN6WMVpGsSsC30jq7XxLJerVl45tbBCAAAQgAAEIQAACEIAABCAAAQhAYIkE+tKonku9U9IdzRJ7QaqzG9gSn2hiueqXyIgxQWBMAp9L6u0dSe9Ksk9cM8KRHW7MK8KxIQABCEAAAhCAwPYInJLU22lJZ5ol9hmja0Hfsj3+azrSR5JsH3a+/s0xvysWdlfwP4xlXFCXZPCDweUY7N32hJzND5HEyxgto9gVAacJreaUoU4favMqzMS76g/ngQAEIAABCEAAAhCAAAQgAAEIQAACuySQsqjVuwqDzcI3m+O72sLU6m+QdL2k6nfZd84FgSUQ+Li9sKreL7FsHzRznA0x3BKuOmOAAAQgAAEIQGAtBG6TZLu9ecfnmj3RtA9uD2XuXgsjxrkdAskEl2xwbnuRTbLGJeZ3xXZ4T+YoCOImcymO1RE/CPxQiLldHx55iBzrJOy8OgI1PahjW/9QcJsNAhCAAAQgAAEIQAACEIAABCAAAQgskYCFcNdJsk/s0j2p1JB46EVO9nGWucRLZMSYIDAmgffLfGTizFN+0uYr3UYIN+ZV4NgQgAAEIAABCEBgHAI3Sbq5WeKnJNmebua4CuISj9MjjrpUAk4C5OQ/NRlQkv9Uz++Khd0BCOKWcUHzYHimPSDcvqU9PKpfxmgZxa4I1JShiYdSie6qP5wHAhCAAAQgAAEIQAACEIAABCAAAQjskoDFcDZnekvsBalPFnP7ZDO/xEm8y35yLggslYBfTl1q1Srs3c5LrC9KvNTxMy4IQAACEIAABCCwZAI3SrI5q3bi5yT1FhGcFxshiFvyHTHe2L6R1Nt5Sb2N1wOOvBcCCOL2gv3YJ+1rZFsIZ3u2KaUdZwLOPvGxT8wBVkXA2d/qKky3h1ZgrgoKg4UABCAAAQhAAAIQgAAEIAABCEBgkQSGyvAkW0HNWnBaku1MyxTn2C9vTnR+kZAYFARGJPCHpJgzMzi+2MRw9okvt5dZ1Y/YLQ4NAQhAAAIQgAAEIDASAS88shiu+qp7sPbB7SxOqouVRuoSh10oge8lfSep+jckvSnp9ebdToY4+9hCkaxjWAji5ned+5SgHoFV0n4gPN+820zEze/aTq3HXnVZ7R1Jn0vy6stqU+s3/YEABCAAAQhAAAIQgAAEIAABCEAAAkclkGwD9olPSbpTUvUPSrI91Lzj/iWO22wQgMDRCPwm6XdJ9omdseFCy9xgb/NLrN6OdiY+DQEIQAACEIAABCAwBQJV6JbYpVL7kqlZfFT1D1PoP32YD4EfJfVmIZztteKzMMeLcxLPZ5T09C8EEMTN76bwNavpQB1bCGd7ocSZiKuK6vmNlh7vk0BWXnqiKbFXXn7d2T77yLkhAAEIQAACEIAABCAAAQhAAAIQgMA2CFzb5tyqv1+S7YHmHd8j6e7Oe5+8wEm8jT5xDAisicAvkn6VVL0zNtiSvcHxz81+KvGaODFWCEAAAhCAAAQgsBQC9beXY9sTkp7szNXwnLW7+qUwYBy7IeDfGP4dYZ/4VUm9eYGOxXDV76aHnGUUAgjiRsE66kHrKtXEf2tiuL9LcmzLQyOTcPZsEDgKgaEJp28lxZxW1DEbBCAAAQhAAAIQgAAEIAABCEAAAhCYO4E6h5b4MUmPthKpjm23Sbq9sz67nNtsEIDA0Qj4BVVEbvHJ2lB9n0XO2eTYIAABCEAAAhCAAATmR2AoEdA5Sb35N9it7bdY4vmNlh7vk0CfjdrtVyS9LOmlEudz+c1hzzZjAgji5nfxIoKLYtptC+H+o5jbKa1as8nNb7T0eJ8EnB7U5odB4h9aOtHq99lHzg0BCEAAAhCAAAQgAAEIQAACEIAABLZBIBneXG0hcZ+dwO2TzZydIPE2zs8xILB2AilhlHlHt52xoc5Pus0GAQhAAAIQgAAEILBcAo9LOiup+jsl3SGp+uUSYGRjEHD505RATWwh3IvF3LYgzubM1YnH6A/H3BEBBHE7Ar2l0/h6DdXSTla4eJdOjSCu+i11g8MskMDQQyApQi2IS5yVmnW15gJxMCQIQAACEIAABCAAAQhAAAIQgAAEFkwgC06rt8CtluBxfLplhYt3hrgbJZ3o/IJRMTQI7IzAN5IuS6r+vKQLkuwT76xDnAgCEIAABCAAAQhAYKcErGt4pGXp9m+vxPdI6m2nHeNksycQLUT11kD0Zi1Eb7Mf/JoHgCBuHle/XqcbJNk8+Zb4OUnPt7Kp9m73Qjiu9Tyu9b562dfCdrt/AFgUl7raVkUn3lefOS8EIAABCEAAAhCAAAQgAAEIQAACENiEQF1wmvKoQ1kHHpDUm+fjnEWu+k36wD4QgMC/E/hc0heS7GPvSLJdat4xGwQgAAEIQAACEIDAsghUHcOD7TdY7/27LH9zzAaBoxCwEM5bFcS9LsmWSnmOna065ozVjtlmTACR1PQvXr1Gjr0CtbdnJdkshEvskWVfrvP0r/O+e3hQ3ezUznb9bMdDn9t33zk/BCAAAQhAAAIQgAAEIAABCEAAAhA4CoEsMo2wze37JN0r6f7m3b5L0qnmHdsioLOoLvFRzs1nIQCBYQIfSertQ0m9wQ8CEIAABCAAAQhAYDkEei2EM8Hd3X6TJX60ZY2zT9a45RBgJLsiUEVxPuebA/adpG+bJd5V/zjPCAQQSo0AdcuH7EVtQ+UbnpZke6Z5x9m4xlu+IAs9nDO+9WYRnM31siOMc+a43haKhGFBAAIQgAAEIAABCEAAAhCAAAQgsFACteRpYr9YycuVxLdIst1avMuser6tlltdKCaGBYGdEnhXks1Z4OKdKe6zZol32ilOBgEIQAACEIAABCAwKoFeCzGUuftxSb2N2ikOvlgCEcV5gBclXWjm2HZZ0tedXyyMNQwMsdS0r3L/AHA7E3HVPynJ9lQzx2wQOAqBlD91TezEFsJZEPdiEcYd5Zh8FgIQgAAEIAABCEAAAhCAAAQgAAEITJGAF5yelFT9WUm2c807Tia5G0s8xfHQJwgsgUB9IeUXU7yQWsJVZQwQgAAEIAABCEDgYAJoIbg79kngbUmXJL3VvNtfNvuixPvsI+c+JgEEcccEuIPd+wfBHZJuL+b20ITdDrrGKRZEoNbDTpx62dUvaMgMBQIQgAAEIAABCEAAAhCAAAQgAIEVEHAmN5c2tSW+rcytJXZWuIdbKR57t11StbcVIGOIEBidgCtQ/F4qUThOdobzJXa5IpcqSrkiezYIQAACEIAABCAAgeUQOKhaXl285KRAqZiX2Pslc3fi5VBhJLsg0GeodtvZqZ2Z+tPm3WabMQEEcdO/eH3d7FOS7pJU/WlJtjPNO2aDwFEIfCOpt0w+uX62YxsbBCAAAQhAAAIQgAAEIAABCEAAAhCYE4EhUdvdbX7NPnavpPskVX+dpJgFdY7ZIACB4xP4VdJvkuwTZ/6xzkX+KMnmBbyJj392jgABCEAAAhCAAAQgMBUCvRbC2blPSKr+mSaIe7Z5t7PYqfqpjIl+zIPA+5I+kGSf+BNJH0uqfh6joZeDBBDEzePGqNfJk3Kxe1rsFau9zWNk9HIqBJL+M/4rSU4LanOa0MRT6S/9gAAEIAABCEAAAhCAAAQgAAEIQAAChyHQv0xx+wFJ90t6sMSuwmC7s3nHvGQ5DGE+A4GjE/hZUm8Rwr0hKfEv7XP2saOfjT0gAAEIQAACEIAABKZMoGohsqDphpKt20I4i+Cek5SYxUtTvqLz6NtHknr7UFJv8xgNvRwkgCBuXjeGr5cn6zxpVyfsHPc2r5HR230TcNpPp/y0j70nyeb0oIn33U/ODwEIQAACEIAABCAAAQhAAAIQgAAEjkLApXZ6e7SVRq0+nzlZPk8ZnqOQ5rMQODyBPuub2xHCvd4EcW67lGpvhz8Ln4QABCAAAQhAAAIQmBOBlEB1du5qFsL1NpQJfE5jpa/7J2BNhDPBVe9McdFF2LvNNmMCCOLmd/EelmRzRrjEKedgsVzKOsxvZPR4nwSsdLYCOornqKHr3/03NghAAAIQgAAEIAABCEAAAhCAAAQgMCcCt0q6RVL1ZyX1lpKo1c9pnPQVAnMi8J2k7yVVbwGc7bXmHbNBAAIQgAAEIAABCKyLQPQr1T8vyfZC846dQc7m0qqJ10WK0R6XwOeSvmhJg+zdfqfZpRIf9zzsv0cCCOL2CH/DU3vl6mPNsorVpVPvlmSfeMPDs9tKCUThXBXPyRQXZbTbbBCAAAQgAAEIQAACEIAABCAAAQhAYIoEPM85JGqrZVBTDnVowWnNQJBSqVMcJ32CwBIIfCXpy2aJ35Zke6uZYzYIQAACEIAABCAAgfUR6EVxLpf6dCubGj+UCXx9pBjxcQj4d0hv+S1S/XHOwb57JoAgbs8XYIPTn5F0WpJ94rsknWqWeINDs8uKCVjlXM3q56iirYiOrRgRQ4cABCAAAQhAAAIQgAAEIAABCEBgggTq/KazA/TmRaRZSJrYFRa8qLR6i+B6m+Bw6RIEFkHAC3A/bubY5nJEHzSfeBGDZRAQgAAEIAABCEAAAkciUH/jOT4n6Ylibt82YEc6CR9ePYFvJF2WVP0FSeeLuc02YwII4uZ38YZKOnila2/zGxk93ieBi5Js/p96Yj8Avu5sn33k3BCAAAQgAAEIQAACEIAABCAAAQhAoBLoX5Q4S8DNzRLfL6k3vzy5vZjbFsP5eLbE0IYABMYh4CoV7zZL/FkrV5SqFW6zQQACEIAABCAAAQisk0D9rZdEQdU7+3cSBsWvkxSj3pTAd5K+l2Sf+A1JrzdzbGObMQEEcfO7eFE/P1lU0J60u7VTQc9vZPR4nwTelGTz/9QTfysp5oeAYzYIQAACEIAABCAAAQhAAAIQgAAEIDAVAn0pnWQJsNgtscujPiTpkebdPjFgHlMEcYmnMk76AYGlEcjC3Lo41wtz6wJdx2wQgAAEIAABCEAAAusm4N9o/i3Xm7N9x5L9e92kGP1RCfwoqbfXJL0q6ZXmHbPNmACCuPldvKck2VwrO/EtbeVr9fMbGT3eJwH/z93m/7kn/qE9BKrfZx85NwQgAAEIQAACEIAABCAAAQhAAAIQCIFeDOe2MwMkU0D8Y5JOF3O7zwTHHCn3FQR2S4C5yN3y5mwQgAAEIAABCEBgzgQekPSgpOoT17/PeYz0ffcEfpFk+7l5xy9JelnSi827zTZjAkz2zOvi+XpZCGd7tsQuAXFSkn3ieY2M3u6SwP9Isv3RvGOrm3v7SZLND4HEu+wn54IABCAAAQhAAAIQgAAEIAABCEAAAgcRuEHS9ZKqv0tS7O4W+0VJ/+IkgrjqIQ0BCIxD4DdJvaX8kMsRpSxRnYNMPE6POCoEIAABCEAAAhCAwJwIJBPcfSUrXM0Y5yzgbrNB4CgEfpXUm8VwFsHF3O51FdFaHOVcfHZPBBDE7Qn8EU9br9NzkmzPN3N8YyvzUP0RT8HHV0TAQrjfmyAuPmk/7RNHFV39ijAxVAhAAAIQgAAEIAABCEAAAhCAAAQmTMCLQm9ulkWiLpVTLaI4i+QcO4Oc414IxxzphC80XZs9gSy0rYtv35R0XlK848xB+qVU4tkPngFAAAIQgAAEIAABCBybQF34lN92fSZwZwVng8BRCHjRjrUSdfGOBXA1Q5zjXlfhdjaL49gmTIDJnglfnNa1eo0cv9DsbyXOSti6Knb6I6OH+yIw9D/3iOD8P/WI4vI/f09CJd5XnzkvBCAAAQhAAAIQgAAEIAABCEAAAhCoBG6XdEezxH3mAGcQuEXSrc0S+zh9yVXoQgAC4xD4TlJvFyXZLjTveGjOcpwecVQIQAACEIAABCAAgTkRyO+++vvvrCTbueYds0HgKASGkgilZGr1VTSXuArhEMUdhfqOP4sgbsfANzhdPzn3d0n/0cyx7dpi17V4g1Oxy0oIDKX/tAguiueI4oYeAitBxDAhAAEIQAACEIAABCAAAQhAAAIQmDgBZ3xLNjjHtvubuUSqxXBuu6KCF5PaEmdozI1O/CLTvUUQ+FpS7HKL35Zke6t5x56L7G0RABgEBCAAAQhAAAIQgMCxCHiBU13o5PaTzZ4q8bFOws6rI5DSp/4Nkjh6iVoydUhbYVgRwiGIm/Ctw6TPhC/OwEpVX6//bPZfJU6Zh2tKyYdpj4ze7ZNASg78XMoP1P+5J+7/J87/zPd51Tg3BCAAAQhAAAIQgAAEIAABCEAAApWARW8PSqo+cf071CAAgf0S+FzSF5I+a97td5pdKvF+e8nZIQABCEAAAhCAAASmSuAmSSclVf+MJNtzzTtmg8BxCQxpJoa0Fegojkt6R/sjiNsR6A1OU0VuEbrZJzuchXGJ89nqNzglu6yEwE+SbD827/jVViq1euNA2bySm4JhQgACEIAABCAAAQhAAAIQgAAEJkrA813J7uYMb8ny5uxvyQKX2Bnj+sxxEx0W3YLAIgkMZVn4WFJvH0r6SNIHzbvNBgEIQAACEIAABCAAgSECJ9rvQPvEzzYhnH3iqqlwbPv/7N0JkxRHlu79xyS0ABIgEBJaEKB9aXX3jL3f/xvcuTPdrX3fQCtaWCQQ0rz23OvP9LneUaiyKjNjyX+YHTsnWlUZHr+oLrNyTrhzILCKwFuSHO6ZSO2eCsfNkv2Z9FGsIjvS19IQNxL8XS5bn0ndCtW1f2lnm1Q3w6XuG+F4rtN7rlMakX9Z32i/tFO/LcnhX+yp2ft6Sk+NsSCAAAIIIIAAAggggAACCCCwWwJ1fuuEJG+LU7Ob3x7r4qSkU5Jq3i017haBcQW83dBvbevT5M8lOT5r2bVXifOKcTWPO3KujgACCCCAAAIIIDBVAb8g5bivZddeEa42w7l2P8WRFqmnek+Ma5oC70pyvNOy6+uSrnWZPoppPr9/GRWNU9N6UPV5uM4v7Jr/LMnhZrjUvot8L890Ws90iqMZ+qVdf7HnF3zGzlapU3yKjAkBBBBAAAEEEEAAAQQQQACB5Qr0c2Re9S0rv6UeOvcWOo7jLbvmQACB7QncaQ1xzglvi+r4qGXXPw7E9kbJlRBAAAEEEEAAAQTmJFB7JdLoNrRCXG2aS/PcnO6TsY4v8IGkPn6QlPDfMa5z0Ecx/jO76whonprWA+qb2vKL2jnxuiSHm+FS5y54ntN6nlMdzU9lwin1+5Ic77Xsml/gU32CjAsBBBBAAAEEEEAAAQQQQACBZQv0c2RPSXI83bLr0y3OlDr/AFLn0pYtxd0hMC2BXyX1UecdM/dYtxvK9kPTuhNGgwACCCCAAAIIIDAVgWx/WnNdIS7NcQ+ULVWztepU7oFxzEMgL/PU/J2kGlfpo5jHw/QoaaCazrPqJ/p8nuU//cs79Z8kOdwMl3o6d8FI5iDwfetcrvnD1u1c8xzuhTEigAACCCCAAAIIIIAAAggggMCyBIbmyJ6VdEnScy37/JG2PWrNy5LgbhCYn8BtSY5bLbt+W9JbJXye1ePcPJd6fnfLiBFAAAEEEEAAAQTGEkgT3Gtl+9SjkhxeKTz1WOPjuvMU+ExSH19L6mOed7eDo6YhbloPvZ/wyy9qdzC7ds5e2DVP6y4YzdQFvpWUcDez609auNv501azQtzUnyTjQwABBBBAAAEEEEAAAQQQQGDeAp4LS/hOXOdN/prPS3I8U/LDkhwnWnbNgQAC4wpck3RdknPqoW2HsrXqb60hzpkDAQQQQAABBBBAAIH9Crwo6aUWqR+S5Mjfiq45EFhF4AtJjs9bdv2lpK8kXWnZ5xwzEaAhbloPqj4P18cHwr/YX26Relp3wWimLuBf2H3kl7o7nvNLPvdBY9zUnyjjQwABBBBAAAEEEEAAAQQQQGCeAt7yxnNg2frG9cnW5JbshrcnBsJv/fcxTwVGjcByBPrthHzu+Ua/gOvIagtugPtdUs3LUeBOEEAAAQQQQAABBDYt4NXDHc+37PpUCf896XMOBFYRcNOb4/JArv/bKp/J144oQEPciPh7XLo+k7zhWt90fUGSu5wdrh0cCKwi4F/WDje+JbuT2eFf8KlrIxxNcasI87UIIIAAAggggAACCCCAAAIIILAfgXtbM1zNZyU5Hiv5UUmO/DfXD0i6v8v7uSZfgwACmxPIPx7VfyzKigqZc3T2XKMb4hypNzcqPhkBBBBAAAEEEEBgaQIXJfVxRlIfS7tv7mezAl5UKH+3ZIGhLCzknHqzo+DT1yZAQ9zaKNf+QXkjtnYyu063c81rvzgfuGiB/q1Mv535zUAYIY1wNMQt+keCm0MAAQQQQAABBBBAAAEEEEBgFAE3wh2R5Jz6aUkOb5GaOvNjj7S3/P22f/99/n4OBBAYV+BjSX1cleTwanGp65yja+Yex31uXB0BBBBAAAEEEJibQP5edE79eHuxKtkvWXEgsIrA161nwjl1eitqXuUz+doRBWiIGxF/H5c+LcnhTubUl1q387Mt+5wDgVUEPmoTUx+27HNPRn3f5b4ZjompVZT5WgQQQAABBBBAAAEEEEAAAQQQ+CMBN7U57mvZ9dDWNw9JOi6p5j/6bP47AghsX+BdSe+0cO24Jul6l7c/Mq6IAAIIIIAAAgggsCSBJyQ9Kanm1PV/X9I9cy+bF/i2vcjjxYT8Qo/PP2nhF39Sb34kXGEtAjTErYVxIx/iZ5MlPbMthM8vlOU/XTs4EFhF4ANJffwg6UdJNfszWSFuFVm+FgEEEEAAAQQQQAABBBBAAAEE9hK4p22PWvMxSQ43u6V+pr3hX/NRSQl/nWsOBBAYV+BXSXck1fy+JMd7Jd+U1Me4I+fqCCCAAAIIIIAAAnMX8OpvjroaXFaLq6vHzf0+Gf92BbyAUB9eZKiP7Y6Kqx1YgIa4A9Nt7BvrMzkrqYYb4zwZ2MfGBsMHL1LAE1KOvKXp2m9qOn4qdV0RjtXhFvmjwE0hgAACCCCAAAIIIIAAAgggsDWBrAaXrU6dswVqzf4HjXMlfP7AQGxt4FwIAQQGBX6W1IdfwvU/FiW7/kXSrS5DigACCCCAAAIIIIDAYQSysFBdYKguLHSxLTJ0mGvwvbsn4F4JLyJUc174SY+FzzlmIkBD3LQeVH0ertPZXLubn5bkqPthT+suGM3UBd5u2xY4p74hyeHtC1LnPmiGm/oTZXwIIIAAAggggAACCCCAAAIITF/gfkkOb4+aOm/zuwEu81+nW6Oc/2HDjXI+z7aq2VrVmQMBBMYVyIu1zglvI+T4qGXXXkGuj3FHztURQAABBBBAAAEE5i5wSlKNk5Kea/F8qed+n4x/uwLplXBO/U7rqUhfhc85ZiJAQ9y0HlSeR7InA/NWbPJTkvqY1l0wmqkLvCmpD7/N6bc1vX2Bs89phJv6k2R8CCCAAAIIIIAAAggggAACCMxH4MG2yptz6rzwme1Rfe7tUx+S9HDLPr+3bLeaej53zkgRWKbAVUmO71p2/amkT1p27fhN0u8tp16mCHeFAAIIIIAAAgggsC2B/L3onHhRkuOlll1zILCKwNAq2G+13oo3So/FKp/J144oQEPciPjdpftmOJ8/0baHeLJlnzt87kg9nbtgJHMQ+Ickx99bdu1tCxy3Sz2He2GMCCCAAAIIIIAAAggggAACCCAwD4Fjko5KqnnoDf6sHudtUlPP4w4ZJQK7JfCVpK8lfdmyzz9v8Vmpd0uFu0UAAQQQQAABBBDYhsDQ35evSHK81rJrDgRWEXCvRPolUqen4m+lx2KVz+RrRxSgIW5E/IFL901xdSU4N8D5PKvGuRkuq8ZN6y4YzZQEvMqbw29hpq4NcfkF7m0L/Eu95indB2NBAAEEEEAAAQQQQAABBBBAAIH5CHgVtz5OSHJ4K5vUXhHuaUleIc7Z594OtY/53DkjRWCZAlnhzTn1FUmXJX3Rss/TJOecml0olvkzwV0hgAACCCCAAAJjCgytQP5qa4RzTn2PJPdgOCfGHDfXnraAeyX6cD+Fww1xqfM3Tvov+Jtnos+VhrhpPZj6PFxnIo1NxMAAACAASURBVDCTg86PDcS07oLRTEmgTlZlS4I0wdV8R1IfU7oPxoIAAggggAACCCCAAAIIIIAAAvMRyMpuzlnp7bSkMy1Se57LL3zWfERSwk11rjkQQGBcAf+jkOcO849Drr0KnMPboqb+XlIfGTn/SDTuM+TqCCCAAAIIIIDAkgTyN6dfpkrtFeFqM5zr/E3pvyv5+3JJPwGbuRf/neOeito3kSa4/yqNcVmQKIsSOXNMUICGuOk9lPpMLrQ3ZJ1TPyrJcbZl1xwI7CUw9Es7K8RlWU+f+xd7Ik10qCKAAAIIIIAAAggggAACCCCAAAIHEfDWqHV7VNfZ6cA5cUqS45GWXfutff9DRc0HGQPfgwAC6xO4JamPjyU5Pmrh+kaL66WujXA0xa3vmfBJCCCAAAIIIIDALgsMvUg1tEKcm+XSNJe8y27c+90FhhYbck+Fww1xWSUuCxHVjO0EBWiIm+BDaUPys7nY4pIkh8/zBm3N070LRja2wNCynm6ASydzVomrW6qmHnvsXB8BBBBAAAEEEEAAAQQQQAABBOYp8JCkhyU5p36q7YbgHREcPj/WIs1zPvecWLa0ST1PBUaNwHIEfpZ0U5Jz4n1JH0h6r2Wfey7ydsmufdQthZajwp0ggAACCCCAAAIIjCVQt0BNXVeIS3OcVyyv26v6nAOBvQSyBWrtnUgzXBrifJ5FibKanDPHBAVoiJvgQylDelbSc5JqzhuzNU/7LhjdmAKedHL4Dc7UaYLLCnE+50AAAQQQQAABBBBAAAEEEEAAAQTWJXCyrfhWc33xM3W2rKl5XWPgcxBAYH0CWfGt5nckvSvp7ZZ9PnT0zXCsEre+58InIYAAAggggAACCPxTIE1wr0lKc9zQ6uWYIbCKQBrh/rOsFJctVf1CUOpVPpOv3ZIADXFbgj7gZZ6X9EIL1w5PJJ5oOfUBP55v2wGB+tZm6rckvSnpjZZdcyCAAAIIIIAAAggggAACCCCAAAIHEfC2M314ZwO/zJns+skunmhbo7oZrm6RepAx8D0IILA+gdrAlvqqpO8lJbv2VqnZMjV5r1GwQtz6ng+fhAACCCCAAAIIIPCvAu57eVHSS5JebtnnWbW8ZvwQWEWg7r6Xui5IlIWJVvlMvnZLAjTEbQn6gJfJL23/4k5dt5zI1hMH/Hi+bQcE6lubqf22pt/cdLje6+3NHeDhFhFAAAEEEEAAAQQQQAABBBBA4JAC2fbU+XjbAvWMJMejLep5rYe2uTnkcPh2BBA4pICb1+oWQa6/avFlqS9L6mPo0nVFOFaHO+TD4dsRQAABBBBAAAEE/h+B2u+SBYa84FDqfqEhLzjEgcAqAl5cKIsNZcGhXyRlMaLUq3wmX7slARritgR9wMu4e9nLeSZ8nonFOsl4wI/n23ZA4CdJP0qq+X1J75XwOQcCCCCAAAIIIIAAAggggAACCCBwEAH/g0LdGtX1Y5LOtpzaL3Ym8sKnG+I8P+lIfZAx8D0IILA+ATfA9fGZJMenLbv+VtJ3Xb7bKGiGW98z4pMQQAABBBBAAAEE/u/fkTlcX2rxbKnryuVZwRw7BFYRyEJD3oUvCw/dkNTHKp/J125JgIa4LUEf8DLe39p7Xf+pZZ8/2ML7Xac+4MfzbTsg4O0L+vhQUh87QMEtIoAAAggggAACCCCAAAIIIIDABgS8Cpyb37IanOvHJZ1rkfp+SY4HSvZw0hCXegND5CMRQGAFgd9aQ5xzwnOJH0jyi7XOjmsDMXQZGuFWwOdLEUAAAQQQQAABBPYtkF6X5AuSnpFUc/5OrXnfF+ALEZD0bltoyM1wXnTI5/lbyIsSpQZrggI0xE3woZQhvd6a4f7css/7yUOfcyCwl0De1PymvLH5iSTHxy275kAAAQQQQAABBBBAAAEEEEAAAQQOIvCEpCcl1Zy6/u8H+Wy+BwEEti/gJrg7rRku2asheGUEbxXk7PNbLW6Xevuj5YoIIIAAAggggAACuyjQN8P5/ClJT5fwuV/Q8qrlfmHL2eccCKwikBeD/HJQXhDyDn0/tJ36klf5TL52SwI0xG0Jep+X6X9xuxHOTXDOqe+T1Mc+P54v20GBryW5Gc45dd3eINsc7CANt4wAAggggAACCCCAAAIIIIAAAn8g0M9V5UVNZ89POWclODfBpc6Kcc6pwUYAgekK1FXcbkpyeAug1FkVrq4Q96skN8PVPN07ZGQIIIAAAggggAACSxPo/17tX9Ly+dALXEtz4H42K/BRt/uez71D39Uub3YUfPqBBGiIOxDbRr4p20PUbSL+0hrhkt0Ud6TEva3eyID40EUIfCXpyxauHZ9L+qLl1Iu4WW4CAQQQQAABBBBAAAEEEEAAAQTWJjA0V/WQpOOSnFP7Dftsi5r6pKRTkmpe28D4IAQQWKtAmuGS/Y87feQF27xc6+zV4/pY68D4MAQQQAABBBBAAAEE7iJQe11cZwW4/F3q87piXGpQEVhFIDvvefe97MD3naTs1Je8ymfytVsSoCFuS9D7uIyfxT2SMtno2o1wjr+W2v+7G+Fq3sfH8yU7KnBFkuPyQK7/247ycNsIIIAAAggggAACCCCAAAIIILCHwNBc1SOSHKdL9j8y9HFMksPNc6mBRgCB6QnUZjjXjvqCrV+07c/zv3lr1cTvrZ7eHTIiBBBAAAEEEEAAgSUL1H6XR8sK5a4dFyQ903LqJXtwb+sXGHo5KDv01bz+K/OJhxagIe7QhGv7ADe4pSEudRrh/q01xfm8NszV1eTWNhA+aFECXgkuq8GlzqSVG+UyobWom+ZmEEAAAQQQQAABBBBAAAEEEEDg0AJDc1VDq8FlW9S6PWq2VPW2qolDD4gPQACBtQukCa5mr/7mVRBq9nZADq+EkNpNcPm+1GsfIB+IAAIIIIAAAggggMA+BNw3kZe3/AJX4pKkPvbxcXwJAv8j0O+85x340mNRM2QTFKAhbjoPJZOMWf3N52mE+/fWEOdzDgRWEXDHch9fS+pjlc/kaxFAAAEEEEAAAQQQQAABBBBAYPkCQ3NV5yX14bfuz7Q38Z19zoEAAvMQ6BvafP5ei3dLfU3SdUk1z+MOGSUCCCCAAAIIIIDArgiclHRKUs3PSXq+hM85EFhFoO66l3poh75VPpOv3ZIADXFbgt7HZY60N2adE94u9c+tGc7Z5xwIrCLgtzlr+M1O72Pt8BKeqVf5TL4WAQQQQAABBBBAAAEEEEAAAQSWI5D5wboTgeujbbtT58QTkhxPtuy6/oODawcHAgjMQ+CWpNuSnBMfSkp80OqbkvqYxx0ySgQQQAABBBBAAIFdEXhY0kOSnBMvSuojHvTK7MpPxuHuc2j3vaFd+g53Fb57IwL8n3wjrAf6UG8l8YAk59R/kvR6CZ9zILCKwEeSPpbknBja4mCVz+RrEUAAAQQQQAABBBBAAAEEEEBg/gJ1XtCrwfk8OdvNpMHNW8+47rdH9bn/waGP+etwBwjshoBXfasrv7nOy7WeU0z9S2uYq3k3hLhLBBBAAAEEEEAAgbkIHGsvdR1v2ecvt3ilZN9PfTFsLvfHOMcRGNp9b2iXvnFGx1XvKkBD3HR+QB5sb9vW/JqkVyU5p57OiBnJHATyFqdz6u8l/dAi9RzuhTEigAACCCCAAAIIIIAAAggggMB6BOqcYBrhskWq872SHm9xTpLD526Mc5wutV/w9HxWjfWMkk9BAIFNC+TF2Zo/l9THr5L62PTY+HwEEEAAAQQQQAABBFYRyN+mNafPovZbZHV0muJW0d3drx3afc8vDnlnPr9E5OxzjgkK0BA3nYfiDmV3K6dj2bl2LKdreTojZiRzEHhf0nstUv8kyfFjC9ccCCCAAAIIIIAAAggggAACCCCwOwL9xL8b4Pp4RtKFFqnr1jOpj0jqY3ckuVME5i3wlSRvAZRtgHx+pcXllv3ffpP0e8up533njB4BBBBAAAEEEEBgaQL3SUr4b1TX2Y3vz6WuDXGpl2bB/axPwC8PfSep5n6HPp9zTFCAhrjpPJS6p3X2ts5+1i9JcvicA4FVBN6V9E4L145r3VYIPudAAAEEEEAAAQQQQAABBBBAAIHdEOib4XzufyxwQ1zNL7S5qMxP+fxoC7/YmXo31LhLBJYpMLTVz9CWQMu8e+4KAQQQQAABBBBAYEkCWfXcf9um/oukv5bweZrg/DU0xC3pJ2Az95Id92r+sOzOl136NnN1PvVQAjTEHYpvrd98QpKb4pwTnmjM5GPqtV6UD1u8wNuSHG+1pjjXNwZi8RDcIAIIIIAAAggggAACCCCAAAII/B+BodXg3OCWcKOb66wO55wV4oa2oIEVAQTmIeAtT++0rU+TvTVq3xTnf+jJFqqp53GHjBIBBBBAAAEEEEBglwXSBOcemNRZGc6NcK4d9W/ivBS2y27c+90F+p33vAufd+brd+rDcYICNMRN56GclJRwQ5zr51u4GS71dEbMSOYg8GZrhnujZZ//3OJmqedwL4wRAQQQQAABBBBAAAEEEEAAAQQOL+BtY+5v28ckn5LUxzlJjickPd7q/vt8zoEAAvMQyJxgzbUZLs1x3k3C4X/4ST2PO2SUCCCAAAIIIIAAArsskEa4ugLcnyQ5vHVq6vxdW/823mU37v3uAtcHduDzDn39Tn04TlCAhrjpPJShicfnJPUxnREzkjkIuBHuHy1cO36RdKvLc7gXxogAAggggAACCCCAAAIIIIAAAocXeFBSIiu+Pdaa3tz4ltpzVY9IOt2y62yrWrdWPfyI+AQEENiGQBrcnBNugqurxLmuDXOeR/Q5BwIIIIAAAggggAACUxdII1zdBvU1Sa+2Zjhnn7Py+dSf5LTG50WGvAOfc+rs0Odd+hw+55igAA1x03konlTs41lJfUxnxIxkDgJ/l+T4W8uuvT3C7S7mcC+MEQEEEEAAAQQQQAABBBBAAAEEDi+QrVGPl21Sz0t6WpJzom6jmq/1tjN1+xmfcyCAwDwEsg3qd2VLVK8Ql4a4NMf126r6nAMBBBBAAAEEEEAAgTkIpP8l+RVJDjfDvdxq/617tPw97JoDgb0E/JJQXhRK7UWIvDOfFyZy9jnHBAVoiJvOQ/Hbto4zLbu+JOlia4pz9jkHAqsI/FdrhvvPln3uSaw6scWk1iqifC0CCCCAAAIIIIAAAggggAAC8xZ4WNJDkmoe2qUgq8HVPO87Z/QI7LbAV5K+lvRlyz6vK8Sl3m0l7h4BBBBAAAEEEEBgSQIvSXK4KS61/x72S181L+meuZf1CmShIe/Al9qLELkZzosSOfucY4ICNMRN56E82prhnFNfaA1xboZz7eBAYC+B/5bk+L1l1/4l7Ca4NMb53A1wv7VIjSoCCCCAAAIIIIAAAggggAACCCxPoG5tmtpbofbRrw7nczfCJbwSnGsOBBCYh4Dn/vo5QDfCXZF0uWWfuyku4WY51xwIIIAAAggggAACCCxF4AVJjhdbdn2ivSDmnFjK/XIf6xfw7nt9ZIe+7NLn7MP9GTWvfzR84koCNMStxLXRLz4rqY9nJPWx0UHw4bMWcCOcJ7tq9i/fNMXlF3L/NT7nQAABBBBAAAEEEEAAAQQQQACB5Qk8IMnxYMuuvTtBfTHT54+1eLxkN8H1sTwh7giBZQpk9YKav5Dk8Epwqb+X5PB2qqmXKcJdIYAAAggggAACCOyiwNBq6EMvie2iDfe8P4G8aJRd+Jz7HgwvTuQjCxgl7+8KfNXGBGiI2xjtyh/siUdPOtaJR7+NW9/Qdc2BwF4CQ7+M3Z3s8C/hdCpnFbmsJOfMgQACCCCAAAIIIIAAAggggAACyxPwNjB91DmozEMN/YOAm+E8d+hIvTwh7giBZQrclNTHZ5I+lVTzdUk3JNW8TBHuCgEEEEAAAQQQQGAXBS61HfmcU/ulsNMtUu+iDfe8P4GhRYmyQ99/lt366i5+qfd3Bb5qYwI0xG2MduUPPiepj6ck9bHyB/MNOyOw13KdaYRLc1xdqpPu5J358eBGEUAAAQQQQAABBBBAAAEEdlDgZNsCpuYnJfVxTNJRSc4Jc6UhLvUOEnLLCMxS4Jokx08tu/5Y0ieSPmrZ57cHYpY3zKARQAABBBBAAAEEEBgQ8G58F1pkZz7v2udV07N7n2sOBPYSSD9FbXhzI5zjf7eGONf+73VBIhYlmsDPFA1xE3gIbQhPtMnImlN7kjL1dEbMSKYmkAmsbIXgczfB/aMt2+nscw4EEEAAAQQQQAABBBBAAAEEENgNgf6td5+fl+R/CKj5XklHJNW8G0LcJQLLFPD2pz+0bVCTP2zNcB+07PP64qwlcr5MFe4KAQQQQAABBBBAYNcE6o58qbNSuhcrygrqu+bC/R5OwI1wboL7j9IYl4a430pz3OGuwncfWoCGuEMTru0Dht7OdRNcH2u7IB+0OIFfJDl+btn1G5LebE1xzg4mthb36LkhBBBAAAEEEEAAAQQQQACBHRfwHN99ku7vsrd/qeGGuH6HAv9jgBvhEt4e1TUHAgjMQ6Bu4ZP6W0nfSPq6ZddflPi81b7DviluHnfNKBFAAAEEEEAAAQQQ+GOBuvBQ6qGFiv74k/gKBP4p0G+Z6uY4N8Ld6TJ9GSP/1NAQN/IDKJf3L+Bsj5o6E5RpivM5BwJ7CdyUdEOSc+q3JTneauE6B7+A+VlCAAEEEEAAAQQQQAABBBBAYN4CdW7vuKQ+vPWLG+JqHlo1zk1wfcxbhtEjsDsCv7Z/eHFOfUXS5RauHW6KS6Nc6jo/yFzh7vzMcKcIIIAAAggggMCuCPgFsD6yUlzNu+LBfa5H4G9tZz43xqXO32M152r8rbUe95U/hYa4lck29g1phqu5f2OXhriN8S/ig69Luiap5nclOd5p2TUTXYt43NwEAggggAACCCCAAAIIIIDAjgvUeT3XpyQ90iK1G+EcZ1t2/ZCkh7vsZjh/hiP1jvNy+wjMRuCWpD4+ldSH5w1/6oJ/oJnNY2agCCCAAAIIIIAAAgcQyN/D9W/iC5KekeSc+gAfzbfssMA/2g59f2+NcT6/3cJ/m6WmL2PkHxIa4kZ+AOXy7kB2M1w6kV27W9lNcDVPZ8SMZGoCntD6sUXqDyS9L+m9ll37YCuEqT09xoMAAggggAACCCCAAAIIIIDAagKZ10t+TJLD80ipPenfh7dVfaALXzkNcalXGw1fjQACYwn83HaLcE54TvBDScmufxlonGOlgrGeGtdFAAEEEEAAAQQQ2IZAVkiv+ZKkPrYxFq6xHIE3JL3ZmuJS+++t/M2V2ndMX8aIz52GuBHxu0unEe58aYrLBKab4jKhOZ0RM5KpCXwv6QdJNXuy66M2+eXs8/6XLhNfU3uSjAcBBBBAAAEEEEAAAQQQQACBuwv0zXA+ry9a5sVLzye5Ia7mfiU45gf5aUNg3gLeLeJG2zUiObtFvF12j2BOcN7PmdEjgAACCCCAAAIIrC5wsq2mXvNzkp4v4XMOBFYReEuSw81wqesLSqn5G2wV1Q18LRNeG0A9wEf6ObgRzuHlOVPXycrUB/h4vmVHBK5K+k5SzR9LcrgZLrU56ETekR8KbhMBBBBAAAEEEEAAAQQQQGARAn0DXL/Cm8+faPFkydlC1W/Dp05DXM2LQOImENgBgd8lJTy/59ovxzo8J5j6kzIXmJo5wR34AeEWEUAAAQQQQAABBP5HwH/zPjwQL0p6QdJLLfucA4FVBPzikV9Cck7tl5P64G+wVVQ38LU0xG0AdYWPrP51r2o3xTnqXtapV/h4vnTHBL6V5PimZdefSvKkl8O1g72qd+wHg9tFAAEEEEAAAQQQQAABBBCYtUDfwOabOTEwqe+dBrzLgHNiaPK/b4RjfnDWPx4MfscE7kj6TZJz6q8kJb5u9ZeSHFdads2c4I79sHC7CCCAAAIIIIDAjgrUv3GPS3Ica9n1y60Z7pVW+5wDgVUE3m0rcdfslbuvlfA5f4OtorqBr2XCawOo+/zIau/aDXEXW6Q+I6mPfX48X7aDAp7w6uMzSZ+3Rjhnn+dgq9Qd/CHhlhFAAAEEEEAAAQQQQAABBGYn4HmjeyTVrU49X/Roi9R5mTK7DPj8QUlHS3bto19xbnYoDBiBHRW4LelXSTV7zi/zfpkL9EpxP5QV43zOnOCO/tBw2wgggAACCCCAwA4J9D0Y/pu4/l3s+lVJr7Vw7eBAYBWB9yU53mvZ9Y+Sfuoyf4OtorqBr6UhbgOo+/zIfuLxkqSEG+NcZzsL58Q+P54v20EBv+npt0H95qezz78YCBrhdvCHg1tGAAEEEEAAAQQQQAABBBCYrYCb4dIQlzrboj4lKXX/UqXnku6TdKRF6kAwLzjbHwkGvsMCtyT9IqnmDyX18bOkm5JqZk5wh39wuHUEEEAAAQQQQGBHBPoejPsl9fG6pD9Jck69Izzc5poE/PfXBy1S+4WkvJSUmr/B1gR+0I9h4uugcof7vv4Xsc+fbU1wz7Xs80cknery4a7Mdy9Z4HJrhnNO7ea4+r/7nAMBBBBAAAEEEEAAAQQQQAABBOYjkCa4e1tjnM+zy4BfqEzNPNJ8nikjReCgAm5wq01urt+R9HYJn//ewturpj7oNfk+BBBAAAEEEEAAAQTmIDDUg+EXxPy3dM1/kfRnSX9t2eccCKwi8JGkj9uLSc4+v9riu1Kv8pl87QYEaIjbAOo+P7L/hfy8JDfDJbs+2cJNcan3+fF82Q4KDK0G51XianjlODqRd/CHg1tGAAEEEEAAAQQQQAABBBCYhUC2Ra3zRt7m9Fjb+tS142lJXh3ufMs+f7jFiVLP4qYZJAIIDAqkkc3Z83nO3oanhrfkyT/GOKfO9+b7fM6BAAIIIIAAAggggMDSBfoeDDfD9VEb4lynIS5/j9uIPpql/6Qc7v4+keRwM5zDtRvhvm2R+nBX4bsPLcD/kQ9NeOAP6PevfqE1w70oybXDE5mexMxEpjMHAnsJfC7psxauHW6A+7pF6nw/jXH8LCGAAAIIIIAAAggggAACCCAwLYF+a1TPH2Xlt7qLwOOS+nDTXB/TujtGgwACqwjckeQV3pxTf9P+gaXm7BBRd4xIE10a4pgHXEWer0UAAQQQQAABBBCYq0Dfg5EV1+vK62mCqzl/i/v7U8/VgHFvXuBTSX34b7Q+Nj8SrnBXARrixv0Bqf4vSXIznHPqhyQ53BiXetwRc/UpCwz94nUXcv3F6/M6AcZk2JSfKGNDAAEEEEAAAQQQQAABBBDYNYFsi1pzGt/OSXL4/LSkM11+QNL9kmreNT/uF4ElCdyW9Kukmt305vBOEam9NU/dlse1D8/71ViSDfeCAAIIIIAAAggggMBeArUHo750lhXg3Ajn7VIdaYrrG+d8zoHAXgJ3W6jIixT1CxUhOZIADXEjwXeX9XN4ucUrpfZbvcdbpJ7GiBnFFAX2WprTk2BZlrNOiGVibIr3wpgQQAABBBBAAAEEEEAAAQQQ2EUBN8IdKVu6uH5G0oUWqeuuAtlZoP8+fxYHAgjMV+CWpF8k1ZzteLI1qs9vlLje6jrvxwux8/0ZYOQIIIAAAggggAACBxeo26fWeqghrm6r6mY4/p4+uPsufKdfUOrjS0l97ILFpO+RhrjpPJ5XJbkZ7rWWfX60hZvhUk9nxIxkagKZCPuw7VXtc78h+n2XMwnW56ndD+NBAAEEEEAAAQQQQAABBBBAYNcE3NTmuK9l1y+0XQW8s4DD58wZ7dpPBve7iwI/S3LcbNn1e5LeLeHzbKnq1eRS76IX94wAAggggAACCCCAwH4EakNcVomrL6flZbP9fBZfs5sCXq37Slm123XOa95NnQndNQ1x03kYboTr40FJfUxnxIxkagJugHO4Ic7h2s1wiTTHedw0w03t6TEeBBBAAAEEEEAAAQQQQACBXRPwvFy2b0mdnQLqjgEX2+pwyV4tztuies6o5l3z434RWJJAtjb9vWxz+oOkHyUlu647RHzazt0E91uL1Euy4V4QQAABBBBAAAEEEFinwOuS/tzCteP+9mKac+p1XpPPWpaAV4JLE1xWhfOKcW6Uy8pxrjlGFqAhbuQHUC7/J0kO/8JN7V+2ntisMZ0RM5KpCaQRrmZPmNWmOJ/XbRLYMmFqT5HxIIAAAggggAACCCCAAAII7IqA30DPVizZnuURSadbpH5CUh91st6ryfmcAwEE5ivgRjg3tdX8taTEN63OP7b4H19S99/ncw4EEEAAAQQQQAABBBAYFsgiRenJ8HleNqsvnuGHwF4CX0ly+G+y1J9LSrgpzjXHyAI0xI38AMrl033sbuTaiVy7kJncnM7zmuJI3Aj3QYs0xbkZzk1waYxzzkEz3BSfImNCAAEEEEAAAQQQQAABBBDYFYFsj1qzG9/OlQY412dag5xzItu5ZCsXZw4EEJivQFZ2y5anzvUfVFJnB4iaPcfnRrqsLufMgQACCCCAAAIIIIAAAsMCr0hyvNqy62MljrYaPwT2EsiLS26GS+2/2T7rAsGRBWiIG/kBlMu7Ec77VTuyRKff8PWEZs3TGTEjmZpAmuFqTjNcsrdWoBFuak+O8SCAAAIIIIAAAggggAACCOyiQFZ2q9nbodatUV0/1OLhkrPVqnNiFw25ZwSWIvCrpD7ywqvn+vIi7E1JN7rIXF+2XWXubyk/FdwHAggggAACCCCAwCYEXpLkeLll18fL3975G3wT1+YzlyHgFbz7+FRSH8u42xnfBQ1x03l4boT7awmf523fmqczYkYyNQFPjr1fwudugHMzXM1TGzfjQQABBBBAAAEEEEAAAQQQQGAXBbwli8M7AqR+UVIf2T0gX8sOArv408I9L13gtiTHrZZdvy3prRI+zwpybp5LvXQb7g8BBBBAAAEEEEAAgXUKvCCpjxOS+ljnNfmsZQl8K+m71hTn7PNPWnxc6mXd9Qzvhoa4aTw0P4faDJfajXAJv+3rXAdFzwAAIABJREFUmgOBvQTek+R4t+Rrkn6SVDNvifIzhAACCCCAAAIIIIAAAggggMB2BepKbqmz4psn3V07npHkVeJqeAW5uoqcaw4EEJivQFZyyxanPvfc3fUue1W4jyT5pVdnn2dr1d9KPV8JRo4AAggggAACCCCAwPYFnpPkeL5l16dKnGz19kfGFecicFWSw81wqf03m5vh/Hebs885RhagIW7cB1D9/601xf17yz4fmiwdd8RcfcoC70jqwxNpDm+lkDr3QGPclJ8mY0MAAQQQQAABBBBAAAEEEFiSwBFJiewEcEaS49GWXZ8r8Xir831uhEu9JBvuBYFdE3AjnBvaavY/pPTxhaQ++u/zOQcCCCCAAAIIIIAAAgjsX+CSpGdbuHaclvRIy6n3/4l85a4JeIe+71ukdiOcwy80OVxzjCxAQ9x4D6Dau3YDnMMNcandEOf/5kg93oi58tQFvIWCt054s2ypcFNS4udW10Y4muKm/lQZHwIIIIAAAggggAACCCCAwBIEsu1pVnrz+ROSnmyR2m+lexK+5uwe4Ga41Esw4R4Q2FWBrPKWLU+dr7S4XGpvu/NN234ntefy3EiX1eWcORBAAAEEEEAAAQQQQGD/AhfbquzOiaEX1vb/iXzlrgn8KKmGd+x7v4V39Eu9ay6Tu18a4sZ7JLFPdiNcHx5dGuJSjzdirjx1ATfCvdHCteOXFm6GS+37SCMcDXFTf6qMDwEEEEAAAQQQQAABBBBAYAkCD0p6QJJz6jr5ngn5Y5KOtkidHQTcDJd6CSbcAwK7KvCrpD4+advqeGsdh8/9jyreSrXmOqeXrVd31ZH7RgABBBBAAAEEEEDgIALPSOrjrKQ+DvLZfM9uCPjvtPq3mut3JbkZzjv6OfucY2QBGuLGeQB9M5zP0wz3/5V6nNFx1bkK/EOS4+8tu77d4lap+2Y4muLm+sQZNwIIIIAAAggggAACCCCAwFwE0txW84uS+hhqfut3D2A+by5PnXEiMCwwNF/nfyzpw/N5mdNLjSkCCCCAAAIIIIAAAggcTuBpSY7zLbt+XNJjks617HMOBPYSuC7phqSa3Qjn8K5+qREcWYAJtHEeQCY3sw2q89CWqeOMjqvOVcCNcI6/tew6b5t6os21sw9WiJvrU2bcCCCAAAIIIIAAAggggAACUxfItqY1n5R0QpJz6gvtrXTn1ENzRmmIq3nqBowPAQT+OQeXbU6zoptXD/A/nNScVeGyQpxz5vJqxhUBBBBAAAEEEEAAAQQOJ/CUpD7cCNfH4a7Cdy9Z4GZriHNTXOq3JTncEOdwzTGyAA1x4zyAoYnRv0pyuDHuL60eZ3Rcda4CboTrwxNmd0pjnOu6Ihyrw831aTNuBBBAAAEEEEAAAQQQQACBqQrcLynhbVJdn2nxqCSHz/3GuSfcax5aDa5vhGM+b6pPnnEh8K8Cv0v6TVLN30nq44qkyy1Sex6vD4wRQAABBBBAAAEEEEDgcAJPSnpCknPC5/nfUh/uKnz3kgV+bo1wNb/ZGuGcUy/ZYBb3xgTaOI/piKT7JDmn/nNrhHMznMPnHAisIvBfkvrwpJkn3erkWT6TZrhVdPlaBBBAAAEEEEAAAQQQQAABBPYncFSSI9ujuvaEupvfaj4lKeFV41zvtRpc5vCYy9vfM+CrEJiKwNDcnBve0vSW2g1y33aNcp7TS6Shbir3xTgQQAABBBBAAAEEEJirQP42z9/nPveKcW6Oy8pxrjkQ2EvgF0luhnNO7Sa4N0r4nGNkASbRxnkAfjPYDXE1vy7J4UY4h2sOBFYR+M/WEPe/JaWuE2epaYRbRZWvRQABBBBAAAEEEEAAAQQQQGA1gYckPSzJOfV5SY5nWrh+sDXOuWEuda401ADHPN5qz4GvRmAKAt69oY9PJNWtUX3u7VP7cBNctllNPYV7YgwIIIAAAggggAACCMxZwKu015XaXT/dmuH8t7qb4nzOgcBeArckOdwMl/ofrRnu7y37nGNkASbSxnkA3i4jW2ak/pMkhxvhUo8zOq46V4E0wv1Ha4jzuSfL6pYMrjkQQAABBBBAAAEEEEAAAQQQQGBzAlntreZnJT0nqeah7VE3Nyo+GQEExhC4LcnhfyRJ/a6kPvKPKPlan3MggAACCCCAAAIIIIDA+gUek9RHXmKref1X5hOXIjD0d54b4dwE97eWfc4xsgANceM8ADfB+c3fNMO5fq00wrkhzuccCOwlkFXe8paovy4NcTX7v6cpLhlVBBBAAAEEEEAAAQQQQAABBBBYj8C9kvo4I+lRSc6JvG3unJqGuPU8Az4FgakI9Ku5+Xxo5TevDudV4bJSnLNXkfM/qtQ8lftiHAgggAACCCCAAAIILEnAf687zrbs2qu5X+hiSffMvaxXIKuA5284n7sRzk1w/9WyzzlGFqAhbpwH4Aa4Pl4tTXFuhqMhbpxnM5erptGtTrR5m9Q+sp1CzXO5R8aJAAIIIIAAAggggAACCCCAwNQF7peUyG4A3m7Fb5ufa9uw+DyT7Zlwd6YhbupPl/EhsJpA3aXht/aS6reS+vhS0pUWqe9I6mO1q/PVCCCAAAIIIIAAAgggsB+B05IcfoEt9SVJiYut3s9n8TW7KZC/3dwIl9qNcG6Cc7+Gs885RhagIW6cB+BmuKMt0hjnBrg0xaUeZ3RcdQ4C/apvPvcvV/9i9Qpxzj4fejN1DvfHGBFAAAEEEEAAAQQQQAABBBCYg0Dmd46VuZ6nJNV4UtKJEg+3moa4OTxhxojA/gX8DyFuhKuNbZclfSHpc0mpr0r6XpJzan9fIo11+78yX4kAAggggAACCCCAAAL7FTgl6RFJzqmflfRci9T7/Ty+bvcE8rdb/gb0+VCvxu7JTOyOaYgb54FksrRmN8P1Mc7ouOocBPKWaZ0scxNcGuFSpyGu5jncH2NEAAEEEEAAAQQQQAABBBBAYA4CD0lyg5tz6rrVSuqsHuecoCFuDk+YMSKwf4Fsm1PzR5I+7OKmpBtdZHeHuivE/q/MVyKAAAIIIIAAAggggMB+BfzC2skWeXntBUnPS3JOvd/P4+t2TyCLF6Vnw+detMhNcf/Rss85RhagIW6cB5C3hmt+RZLDq8OlHmd0XHUOAnnbtOY0wdXsSTQffZ7DPTJGBBBAAAEEEEAAAQQQQAABBKYu4El0v1Fec94mr3noPmiIm/rTZXwIrCZwW5LjVsuu35b0VgmfD22vs9qV+GoEEEAAAQQQQAABBBA4qEBeaqv5RUmOl1q45kBgL4GhXfrcCOcmuP/Vss85RhagIW6cB+BGOMfxll27Ce7ltkqcs885ENhLoG69kDp7UWd/6uxLTTMcP0cIIIAAAggggAACCCCAAAIIHF7giKR7JTmnPiPptCTn1E9LquHtU4eONMTVfPhR8gkIILANgawIkJXdnK9Jul6ya68Ol1XinB11W53U2xgz10AAAQQQQAABBBBAAIH/26PhFd5rdn+Gm+GcU2OFwF4CQ7v0uRnOkcY417VPI9+D6hYFaIjbIna5lH+5phkudX65pjHO5xwI7CXgybJsv5DaDXF/b9umunbkl6w/p9bIIoAAAggggAACCCCAAAIIIIDAagLZ6vTBsu3pY5L6OCupj6Er9Y1wzNOt9jz4agTGFEgjW15U9S4O35W42urLkvrItjo1j3kvXBsBBBBAAAEEEEAAgV0S2Gvxouzix+JFu/TTcLB7HWp083ap/Zap/rq8TJX6YFfkuw4kwETbgdgO/U1DXce145iu40MTL/4D0gxXc22Ic2Ocz3PQDLf4HwluEAEEEEAAAQQQQAABBBBAYMMCeamx5ick9eHtU0+0bVST9xpa5uaYo9vww+PjEVizgLdD9bxczVck9eEmuTTHpWGOfxRZ88Pg4xBAAAEEEEAAAQQQWEHgqKQa2c3vVUmvtZ38XHMgcDeBfpe+NMR5ZTjX3s2Pl6FG/hlism2cB+AlOPvIftQ1jzM6rjoHgTrZltpNcGmES00j3ByeJmNEAAEEEEAAAQQQQAABBBCYg8BQo1u2Rj3ftkl1zgpyzom73R/zc3N4+owRgf9X4JakXyTV/Ikkx8cl35Dk8PapyWybw08TAggggAACCCCAAALjCdS/1VO7Ea6P8UbIleciUHsx3ACXpjjXjqws7sa41HO5t0WMkwm3cR7jw60hruYXJTnSEOeaA4G9BNwE5/CkW2o3wf2jrQzn7HMOBBBAAAEEEEAAAQQQQAABBBBYj8BpSY4zLbu+IOliCZ9nK9R7Sr2eEfApCCAwFYGfJTlutuz6PUnvlvB5tlT1anKpp3IPjAMBBBBAAAEEEEAAgV0UeECS4/6WXf+pxeul3kUb7vngAm6A8w5+bopzTkOc/w7k78GDux7qO2mIOxTfgb+ZhrgD0/GNTcCNcPUNVNdugnujNcI5+5wDAQQQQAABBBBAAAEEEEAAAQRWFzgi6V5JzqnPSnI81rLrbJf6ZKnTEFfz6iPgOxBAYCoCv0tKZLvTHyXV+KmtCpdV4pK9EkBdDcA1OzpM5ckyDgQQQAABBBBAAIFdFHAj3H2tIS7ZjXCOP7fsOgc9Nbv4U7L6PbsJLo1wqd0Il0hj3OqfzHccWID/8x6Y7lDfSEPcofj45rYlg9889dYMDtdvtoY4N8M5fM6BAAIIIIAAAggggAACCCCAAAKrC+SN8Wx/6vNzA+HV4hyPltXj+kY45t9W9+c7EJiSQLa2yQpvbmr7RtK3Xf5SUh/+WjfT1Zx7ozFuSk+ZsSCAAAIIIIAAAgjsioBfenMjXF6Ac+1GOMdfSm2P/D3P3/W78tNx8Pt0E5x38PPKcM4+TzOcd/xLffAr8J0rC/B/3JXJ1vINNMSthXGnP6RuyZCtGdwA91ZrhEu900jcPAIIIIAAAggggAACCCCAAAIHFDguqY+nJHkluKcluXY8JMnzPHWuh0nzA6LzbQhMVCD/eFHzZUmOL1p2/X2Lq6XOinJ1hbnaCEdT3EQfOsNCAAEEEEAAAQQQWKyAV4Pvw41wjr+27JqX3Rb7I7CRG3MTXBrhUvtvyIQb4lxzbFGAhrgtYpdL0RA3jvuSruomuBstUr8tyeGmOIdrDgQQQAABBBBAAAEEEEAAAQQQWF3gpKQTkmp+RtJ5SRckpfbKcd5uxZE6V2PebXV3vgOBKQrcajs01Pxx2yL1I0muHZ6jyzxdaje89eF7TCMcDXFTfOKMCQEEEEAAAQQQQGDJAvdISvjvdtduhHP8W6lrQ1zqJbtwb4cTcBPcP9rKcM4+rw1x/nuShrjDGa/83UzMrUy2lm+gIW4tjDv9IddbM1zN70hyuBku9U4jcfMIIIAAAggggAACCCCAAAIIHFDgdNkCNfUlSRclPduyzzkQQGD5At6poe7W4Po9Se+W8HndWtVbpPp86Oib4WiKW/7PEHeIAAIIIIAAAgggMB2BfhtUn7sRzvHvpU4TnBvmaIibzvOb6kjcBJdGuNRugksjXOqpjn+R46IhbvuP1ebZSqPmFyS9KOklSam3PzquOBcBN8L1kSa4mudyP4wTAQQQQAABBBBAAAEEEEAAgbEEjrTtUpxTn5XkeKxl194u1ZGtU11zIIDAsgSytalztjv9UVKNn9rqcJ902U1wfeylwwpxy/q54W4QQAABBBBAAAEE5iMw1BA3tEJcVpHz9qqp53OXjHTbAm9I6uOXttp4zdse105fj4a47T3+au0tN9wMV7Ob4NIIl3p7o+NKcxO41hrias5bqWmI8zkHAggggAACCCCAAAIIIIAAAgjcXcBbnToebNn1uYF4VFLiTKuxRQCBZQnUVd5SfyPpW0k1fympDzfDpaEu9ZBOXRGO1eGW9fPD3SCAAAIIIIAAAghMX2CoIe4vkhxujEvtRjhHXpxzzYHAXgJvtp383BSX+mZbbTyrjjtzbFGAhrjtYFdn126Eq+HmuDTBOT/fzrczOq4yRwE3wvVRt2lIPcd7Y8wIIIAAAggggAACCCCAAAIIbFPguKQ+sgrc021FOJ8Prfi/zXFyLQQQ2LzAbUm/Sqr5siTHFy27/r7F1VLXVeXSGHe3EdMMt/nnyRUQQAABBBBAAAEEEOgFhhri/izJ4Wa41FlF/r7WFOdzDgT2EnhL0tutKc61ww1xjhulRnCLAjTEbQe7/6V6sjXEJbs5zk1waYRLvZ3RcZU5CrgZztszOFK/J8mRZjjXHAgggAACCCCAAAIIIIAAAgggcHeBfp7G589IOi/pQqm9ctz9bRW5ZGwRQGBZArfaljY1f9y2Rv1IkmvH0D9spCHOjW6JIR0a4Zb1M8PdIIAAAggggAACCMxLYKgh7nVJDjfDpXYjnMN//6ee150y2m0KeBc/N8Q5UrsR7npriEve5ph2/lo0xG3+R2DoF2omWk+VxrjnSlOcG+J8zoHAXgJphqs5DXE1I4gAAggggAACCCCAAAIIIIAAAncXOC3J4W1QU1+SdFHSsy37nAMBBJYvkK1s6tY29QVUv4jq87q1qrdH9Xka3fq8fDXuEAEEEEAAAQQQQACB+QgM9W/8SZLDzXCp3QhXX4pzzYHAXgL+W9GNcI4sYOSFjdwIVzOCWxSgIW472P0vVTfCuSmuZjfA9bGd0XGVOQq4Ee7HFqnfl+RIQ5xrDgQQQAABBBBAAAEEEEAAAQQQ+KfAvZL6eEzSWUnJrrNlqnNqHBFAYFkCXtHNzWzZ3tR1nXPz3JvPP5H0acup/bV9WIdmuGX9jHA3CCCAAAIIIIAAAssU6Ps30gTn/FprivMq8XWleNccCOwlMNQQl2a4NMT5nBXDt/gzREPcdrCrs2s3wtV4pL1x7LeO0xTnmgOBvQTSDFdzGuJqRhABBBBAAAEEEEAAAQQQQAABBP4pkDe861ve5yQ90SL1o5Icbo5LjSMCCCxL4Ne2sptz6m8lfSOp5q8kfdnCtaM20qWhrv7DBv/IsayfFe4GAQQQQAABBBBAYFkCff+Gm+DSCJfaDXAPtqa45GUpcDfrFLhbQ5wb4dIcl2vyN+M69ff4LBritoDcLlGt3QBXw81xboDrY3uj40pzE/ihrQ5X8weSHGmIc82BAAIIIIAAAggggAACCCCAAAL/FDgqyXGsZddPD8QJSYmHW40jAggsS+CWpD4uS+rD82/fS3JO7X+8cLgZLpl/2FjWzwd3gwACCCCAAAIIILBsgdq/4Sa4V9vKcM4+dxNcH8sW4e4OI7BXQ1zdMrVfIY6muMOI7+N7aYjbB9Kav8TmboY73eVLpSHOtYMDgb0EMgFXcxriakYQAQQQQAABBBBAAAEEEEAAAQT+KfCQJDe4Oae+IKnGxfYGeN4G501wfoIQWKbAz5JuSnJOfNy2Rv2oZZ/X/56vr1ujsk3qMn8+uCsEEEAAAQQQQACB3RBw/4ab4NIIl9ov0Hk+oObdEOEuDyJwt4a42hTnz+ZvyIMIH+B7aIg7ANoavsXNcI4zLbt2A5wnXL1KnDMNcWuAXvBH5K3Umj9sK8TVvGACbg0BBBBAAAEEEEAAAQQQQACBlQVOSvJK/TV7Lua5NieT7Dkzxz0tM4e2MjXfgMDkBfyPEjfa1jXJ70ly+B8zUmdL1LpN6uRvjgEigAACCCCAAAIIIIDAvgXcBPdKWxnO2edDK8zv+wP5wp0T+KOGuGyb2jfDsUrcBn9UmMzbIO4eH23zNMTVTEPc9p/FnK9IQ9ycnx5jRwABBBBAAAEEEEAAAQQQ2LRAmtnc0HZva2xz9suJj5bweb9l6lOlCS6NccyhbfqJ8fkIbFbAzWx3JDmn/rFsgZpdGD6T9GlbHS51GuKyNarPORBAAAEEEEAAAQQQQGA5Am6Ce7k1wqU+JslxvGXXHAjsJTD0ctVPkq6V8LkPVojb0s8Rk3lbgm4TqbkaDXHbc1/qlWiIW+qT5b4QQAABBBBAAAEEEEAAAQQOI1Dnuu6TlDjS6nOSHE+07PrsQPSNcMyhHeap8L0IjC9wS9JtSTV/K+mbFq4dX0n6uuXUboDzP1ikIY43+Md/nowAAQQQQAABBBBAAIF1CrgZ7qW2Slzqh1oznBviEuu8Jp+1LIH3JTncGJfaDXB+Eavm+vckf1tu+GeAybwNA7ePr85ZIe6RbqU4VojbzrNYylVoiFvKk+Q+EEAAAQQQQAABBBBAAAEE1iXQz788IMnxYMuuvRrc+RZZGc7bp55o26gme0z5PObP1vWE+BwExhO4KamPK5L68D9W1PDKcT7SEJc83p1wZQQQQAABBBBAAAEEEFi3gJvh+nBDXB/rvi6ftxyBDyT14b8nszJ5ViXPHdMMt4Vnz4TeFpAHJlDrCnFpjKMhbjvPYilXoSFuKU+S+0AAAQQQQAABBBBAAAEEEFiXQN/Alu1NjrbtTZw9/9JHGuacExkTc2frejp8DgLjCmSbmrpljbdGzbaozo5fBsIjZ0ubcZ8fV0cAAQQQQAABBBBAYJMCL0rq42FJfWxyDHz2vAU+lNSHm+Dc13G1ZZ/TCLfF58yk3uax+8nYfoU4GuI2/wyWeAUa4pb4VLknBBBAAAEEEEAAAQQQQACBgwoMzb8Mvc39giSHJ7pTZ3vUe9pLjcyXHfQp8H0ITFdgr7m0j9pb/M7+x4u+8Y1/rJjuM2VkCCCAAAIIIIAAAgisSyDzAzV7Bfk+1nU9Pmd5Av6b8uP2d6Wzz90I5/iu1Mu78wnfERN823k4/aTsmbZdas0XJfWxndFxlTkKeBKvdhO79qRdP4k3x3tjzAgggAACCCCAAAIIIIAAAgisKuBmtnsl1ewV+vMiYupnJPWRhriaV70+X48AAtMRuCOpD/8DhOPbkr+Q1AcNcdN5jowEAQQQQAABBBBAAIFtCTxfXppz7TjZGuKcU29rPFxnfgJugusjf4fWPL87m/GIaYjbzsOrzq7dCOd4tOQLkhxuiku9ndFxlTkKpJs42Q1xbobL26yp53hvjBkBBBBAAAEEEEAAAQQQQACBVQWOSHLc17Lrx1ucK3X+t+THyqpw/QuNq46Br0cAgWkI9Nue3pL0laSvu/imNci5SS41DXHTeIaMAgEEEEAAAQQQQACBbQqkCa7mNMLVvM0xca15CXwiyeGmuNT+WzORF7TmdVczHy0Ncdt7gNXajXBnW0Oca4eb4PyGcprhXHMgsJdAltbM8prO6ThOM5zPORBAAAEEEEAAAQQQQAABBBDYBYH7JfVxXlIfnsg+1SK1fWiG24WfEu5xVwSuS+rjS0lXJF1u2fW1Fj9Jcvichrhd+SnhPhFAAAEEEEAAAQQQ+KfAc21VODfEuXZ47iDzBnX+ADcEhgQ+LY1wqdMM5xew8hIWelsUoCFui9jtUjZ3M1wfboDzJK0b4pxpiNv+s5nTFfttHtIQ525jN8Sl+3hO98RYEUAAAQQQQAABBBBAAAEEEDiowIOSHA+07PrZMpGd2v/70fI1rnMwT3ZQfb4PgWkJ/CAp8WOrP5dUw1uleuW4xO1W0xA3rWfJaBBAAAEEEEAAAQQQ2IZAmuBqzst0NW9jLFxjngJugvus9Wk4+zyNcF6tPPU8726mo2aib5wH5+04+hh6a3mc0XHVOQi4m9hNcP7FmeU1h5bhnMO9MEYEEEAAAQQQQAABBBBAAAEEDitwrDW61fyyJMcrLbv2XJjjnlIf9tp8PwIITEtgaN6svq3vOTSfDx00xE3rWTIaBBBAAAEEEEAAAQS2IZCX6Gp+pK0SV/M2xsI15ingJrg+3AjXxzzvbqajpiFunAdHQ9w47ku6qif2sqxm8n4n9pbkwL0ggAACCCCAAAIIIIAAAgjsnkDf0ObmtrqVSd7eviTpYlspztnnaYirefcEuWMEliPwq6Q7kmqub+HnTfxsmeqtUlPvpdA3xS1HiztBAAEEEEAAAQQQQACBIQE3wnnOwCvEOfvcjXCO06VGD4G9BGiIm+DPBg1x4zwUGuLGcV/SVTOxV7Mb4vpY0j1zLwgggAACCCCAAAIIIIAAAghY4N62wptz4mxbjf/xsir/E5KebOHa0TfCMTfGzxQC8xb4WVIfX7WmN+fE1bbLgndacO0YOtIM5/9W63krMXoEEEAAAQQQQAABBBC4m4Cb4NIIlzrNcG6IS6CIwF4CNMRN8GeDSb9xHgoNceO4L+mqebs1S2y6MS57Ude8pHvmXhBAAAEEEEAAAQQQQAABBBCwwJGBOC/paUnJrjNhfaabvM58GPNi/DwhMH+BnyRdk+ScqKvBeUU4x/UW/trUd7t7muHm/7PBHSCAAAIIIIAAAgggsF+BrCqfleZ9nrkE59T7/Ty+bvcEaIib4DNn4m+ch0JD3DjuS7pqGuH8lmtq/5L9vK0S5+xzDgQQQAABBBBAAAEEEEAAAQSWJnCfpPsl1extTbyliXPq45Icx1p2nYM5saX9VHA/uyqQ1d7qym9fSLosqebbkvoYMqMRbld/krhvBBBAAAEEEEAAgV0WcAPchbZKnHMa4twI92hriHPNgcBeAjTETfBng8m/cR4KDXHjuC/pqmmE8xuvbojzuZvg0giXekn3zL0ggAACCCCAAAIIIIAAAgggYIEHWrgpLvUrkl6W9GrLPvd2ql5NrmYEEUBgWQLMkS3reXI3CCCAAAIIIIAAAgiMIeAmuDTCpU4j3NnWEOdzDgT2EqAhboI/GzTEjfNQHpfkpjjn1ENbe4wzOq46B4G7TfalGc6Zt1rn8DQZIwIIIIAAAggggAACCCCAwN0E+i1OH5Z0QlLN/epwPncjXOKeViONAALzFcgKb7+W1d7yoqjnyjJfVnPq+d41I0cAAQQQQAABBBBAAIFNCzzTGuLSDOdzN8C5Ga7mTY+Dz5+vwH4a4r6hf2O7D5iGuO1652pugjvXmuGSn5L0dIvU44yOq85BYL8NcbkXGuPm8FQZIwIIIIAAAggggAACCCCAQC/guasa/u+ejO4jcyp54dDnboLrA2EEEJivwHWFtQeSAAAgAElEQVRJNyTVnIa4mr+X1Md875qRI4AAAggggAACCCCAwKYF3ADXh5vh+tj0OPj8+Qrs1RDnJjj/vZrIHdK/sYVnTUPcFpAHLuEmuD7cBNfHOKPjqnMQ2Ksh7gtJ/mXr3K8Qxy/VOTxZxogAAggggAACCCCAAAIIIFAFPHflprY0xbl+skXmUXzulfhreNK6/z7mwfjZQmDeAm5yu9qa3ZKHGuLcNFcb51xzIIAAAggggAACCCCAAAJ7CfjlOjfE1ex5hcwzpEYQgb0E9tMQ168QR//Ghn+emAjcMPAeH/9Ea4hzTtTJ3NTjjI6rzkHgbg1xdctU30t+kfILdQ5PljEigAACCCCAAAIIIIAAAghUgazwlsY4n18aiFOSTkqq2Z+TRrrU6CKAwHwFsi3ql2171MyP1aY4195aNduqJs/3rhk5AggggAACCCCAAAIIbFogq827Kc4rzvs8zXDe/S/1psfB589XYKghrq4Ol9p3SP/Glp4zDXFbgu4u4yY4N73VnLr+7+OMjqvOQWCoIS6rwqUhzuf9L1Oa4ubwdBkjAggggAACCCCAAAIIIIBABNIQd2/Z/vQlSS+X8PnRFsdKjSICCCxLYK837uv2M645EEAAAQQQQAABBBBAAIFVBNwEl0a41GmE885/bojzOQcCewncrSEuzXB1hTia4rbws0RD3BaQBy7BCnHjuC/pqqwQt6Snyb0ggAACCCCAAAIIIIAAAggMCXjeKo1uNT8ryfFcC9cPSHqwy6gigMC8BOqLnLck1fCqb37583LJrrONat1KdV53zWgRQAABBBBAAAEEEEBgbAEa4sZ+AvO/fhYtcmOca+f+5S33ePigGW5Lz5uGuC1Bd5dxF3EfT0nqY5zRcdU5CNytIc6/XLNaXJ1IZHW4OTxZxogAAggggAACCCCAAAIIIFDnq7wFag1vi+otTLx9SbLr+yXd12UkEUBgPgL9Pwj8JClxrdWeD/N2qdky1dn/Lf899XzumpEigAACCCCAAAIIIIDAFARoiJvCU5j3GNwEV3f0c+2/Yfugf2OLz5mGuC1il0t5OU03xNXsZrj8ok09zui46hwE9mqIS+dxcu6FZrg5PFXGiAACCCCAAAIIIIAAAgggUOeqXGdbEs+hJOpLhlmF31uqHmmRGk0EEJiHQG2Gc+34VpK3k3HUuv/ffpaU+KXV87hrRokAAggggAACCCCAAAJTEaAhbipPYr7jcANcH/WlrrzclTukf2MLz5qGuC0gD1wi+01nIteTu36bud+XepzRcdU5COy3IY5fpHN4mowRAQQQQAABBBBAAAEEEEAgApmrSq6rwaU+I8nxaMuu75Hk73FOoIoAAvMQSBNczf2b9X7509ui9nFH0q+Sap7HXTNKBBBAAAEEEEAAAQQQmIoADXFTeRLzHcdlSQ7/LZv6Slvh3Dk1/RtbfMY0xG0Ru1zKDXB9uCGuj3FGx1XnIHC3hrjsS+2JQg4EEEAAAQQQQAABBBBAAAEE5iLQN8P5/HlJL3T5hKQ+5nKPjBMBBP5VII1wv7fV4Xz+oaQPuvyjpB8k1YwnAggggAACCCCAAAIIIHBYARriDivI97sJzk1vtRku5zUjtUUBGuK2iF0uRUPcOO5LuurXkhxpjHOdRrhPJbkZzuccCCCAAAIIIIAAAggggAACCMxF4H5J90mq+VlJjudadn28xUOlnss9Mk4Edl2g3x7VHt7qtA/Pb/VxTdL1Fql33ZP7RwABBBBAAAEEEEAAgcML0BB3eMNd/wQa4ib4E0BD3DgPhYa4cdyXdFU3wH3TmuJSuwHOE4U1L+meuRcEEEAAAQQQQAABBBBAAIFlCxwrDW6uHRdbXCr1g5KOSqp52TLcHQLLEXBDXF0JzvVPbdU3r/zm8Hn/jwk+/7nFzVIvR4Y7QQABBBBAAAEEEEAAgbEEaIgbS34516UhboLPkoa4cR4KDXHjuC/pqm6G62Pozdkl3TP3ggACCCCAAAIIIIAAAgggsGyBk5JOtUh9XtIzki5ISj20ktyyZbg7BJYj4Aa4PuqLn3kBNPNe+W8+vy3pVsuuHRwIIIAAAggggAACCCCAwGEFaIg7rCDfT0PcBH8GaIgb56HQEDeO+5Ku+m1riKvZDXGflPA5BwIIIIAAAggggAACCCCAAAJzEXhU0tkWrh2ZlHZ+qp3fK8lxT8uuORBAYB4Cv7WGOOfE55Ic3vUg9feS+qjfk3oed80oEUAAAQQQQAABBBBAYMoCNMRN+enMY2w0xE3wOdEQN85DoSFuHPclXdWNcN+1pjhnn6cZ7uNSL+meuRcEEEAAAQQQQAABBBBAAIFlCzwh6UlJNaeu//uyFbg7BJYt4Ea2O60ZLvkDSX1ck3RdUs3LluHuEEAAAQQQQAABBBBAYCwBGuLGkl/OdWmIm+CzpCFu+w/F5nnbuWZv/+GtP+oWINsfHVeciwANcXN5UowTAQQQQAABBBBAAAEEEEBgSCCrvNVcV4HzanAOz530K8chigAC8xD4b0kOb5Ga+qakG5KcU3tlOId3O0jOf695HnfNKBFAAAEEEEAAAQQQQGBOAu7fyBxEGuN8/rikc12e030x1u0K0BC3Xe99XY2GuH0xreWLqnUmcrP9h7Mb4dwU55x6LRfmQxYpQEPcIh8rN4UAAggggAACCCCAAAII7IzA/ZISD7TaLwo6PD+SFwdPSjolqeadQeJGEZi5gBvh6hapPvc2qFe77VC/lJT4qtW/SLolqeaZczB8BBBAAAEEEEAAAQQQmJBA7d9IQ1yyV6l3M1wfExo+Q5mYAA1xE3sgHg4Ncdt5KNXZ9ZkWboRznYY4N8JdLE1x2xkdV5mjAA1xc3xqjBkBBBBAAAEEEEAAAQQQQCACRyU5jrXsOnMizqn93x3HW3bNgQAC8xCoW6O6dtTmtyvt3A1yffwqqY953DWjRAABBBBAAAEEEEAAgakL9P0bboBLuCmuNsQ9Icnh5jgOBPYSoCFugj8bNMRt56HEOdlNcKdbM1xyJntr3s7ouMocBWiIm+NTY8wIIIAAAggggAACCCCAAAIReEjSw5KcU1+S9GwL1w6vIndfFygigMA8BIaa2j6R1Mc1SdclJbuuK8ulnsddM0oEEEAAAQQQQAABBBCYukDfv+EGODe99TnNcMlTvy/GN54ADXHj2e95ZRriNv9Q+l+mPncT3CNd9iSvm+E88evscw4E9hKgIY6fDQQQQAABBBBAAAEEEEAAgTkLDG2F+pyk50v4nAMBBOYrcFuSw1ufpn5XUh/+7/ma1PO9a0aOAAIIIIAAAggggAACUxYY6t/ICnBZGS4NcFk1Ls1yU74vxjauAA1x4/oPXp2GuO08lP6XqhviEmmMoyFuO89iKVf5TpIjjXGuP25v2H7Uss85EEAAAQQQQAABBBBAAAEEEBhbwPMiCY/F9dmBOC/J8UzLrjkQQGAeAr+XVd1Se6W3fuW3oRXivJKcG+ZqnsddM0oEEEAAAQQQQAABBBCYowArxM3xqU17zDTETfD50BC3nYfS70FdV4hLYxwNcdt5Fku5ytXWEOdGuNRugHO4Ic5BQ9xSnjb3gQACCCCAAAIIIIAAAgjMW+Ce1gTnnPqpthWJc+rHJSUea/W875zRI7A7Am5mu9Oa2lLXeavMX30p6StJzgl/Xx+7I8edIoAAAggggAACCCCAwLYF+v6NrATnnDmKc5IcWS3ONQcCewnQEDfBnw0a4rb3UKp1XSGOhrjtPYMlXcmTiDW+L41wH5Z6SffMvSCAAAIIIIAAAggggAACCMxT4N7WCFfzRUmOvCDo+lQLr6afep53zKgR2D2BbHVa85XW9OZ/GHDzm889h/VDya5/K5HV5XZPkDtGAAEEEEAAAQQQQACBbQrU/o28rFdf2ktDXM3bHB/XmpcADXETfF40xG3/odichrjtuy/tip48dLgpLnUa4T5oDXE+50AAAQQQQAABBBBAAAEEEEBgbAE3wh2R5Jz6BUkvSnpJUupjko5Kck6MPXaujwAC+xP4WdJNSc6JbI/qXQxS57/Vr3UT3H+3SL2/q/JVCCCAAAIIIIAAAggggMDhBNy/kUa4pyU5fO4V7N0MV/PhrsR3L1mAhrgJPl0a4sZ5KGmIO1Oa49gydZxnMder9m/T+twNcG6Gq3mu98e4EUAAAQQQQAABBBBAAAEEliPgZjjHfS27fq3F66WujXNpoFuOAneCwLIFrku6Ianm9yQ53m3ZtRvesgpc6mXLcHcIIIAAAggggAACCCAwdYE0wp1vDXE+dyPcY60pztnnHAjsJUBD3AR/NmiIG+eh0BA3jvuSrkpD3JKeJveCAAIIIIAAAggggAACCCxbIKu9HS8rv3l1uH6FuKwgV7dWXbYMd4fAPAW8xemdss2p6x/bVqjeAjX1p5IcXh0udZrgvCIcDXHzfP6MGgEEEEAAAQQQQACBJQm4ZyYNcTXTELekp7z5e3FDnOOLltMgd0WS48uWNz8SrvA/AjTEjfPDQEPcOO5LuioNcUt6mtwLAggggAACCCCAAAIIILBsgVOSHI+07Hpopfx7JPWxbBnuDoF5CtySdFtSzd9KSnzX6q8kOTzxn5rtUef5zBk1AggggAACCCCAAAJLE6i9MjTELe3pbv9+3AjXh/8W7mP7I9vhK9IQN87DpyFuHPclXZWGuCU9Te4FAQQQQAABBBBAAAEEEFi2QLYWqfkpSQ5POqd2M5znqhyply3D3SEwT4GbkvoYmuj3anGJzGX5jr06XI15KjBqBBBAAAEEEEAAAQQQmKtA7ZPJCnGem/CWqZmrYIW4uT7dccb9eWuIc05dXxDLi2LjjG5Hr0pD3DgPnoa4cdyXdFUa4pb0NLkXBBBAAAEEEEAAAQQQQGDZAm5686RyzW6O68MKaYhLvWwZ7g6BeQpck+T4qWXXmfT/rNQ/S3K4eS6179jNcDXPU4FRI4AAAggggAACCCCAwFwF0ieTXFeIoyFurk913HH3fxP7b+Ovy2rpqccd5Y5dnYa4cR44DXHjuC/pqjTELelpci8IIIAAAggggAACCCCAwLIFnpX0nKSas31qzctW4O4QWI7A0LzUx5IcH7Xs2tujOn4r9XIUuBMEEEAAAQQQQAABBBCYo0DfDOfzNMGlMc7nrBA3x6c73pjdANeHm+D6GG+EO3hlGuLGeehuiPOEbxrjXF9qE8OeHHbt4EBgL4G65UTqDyT1gSACCCCAAAIIIIAAAggggAAC2xQ4IuleSc6pPddRm+FcP9ziRKm3OU6uhQAC+xP4VVKN25Kutviu1Jcl1bhSmuC8Ilya4/Z3Vb4KAQQQQAABBBBAAAEEENicQN8U169q78a4rGqfxjifcyCwlwANcRP82aAhbpyH4ga4PjI5XPM4o+OqcxBwE9yPkmpOM9z7khw+50AAAQQQQAABBBBAAAEEEEBgmwIPSHI82LLrOteRFwKPSepjm+PkWgggsD8Bb3fquNGy629LfNNqN8c5/N9SuwnOzXBpiMtWqfu7Ml+FAAIIIIAAAggggAACCGxGoPbJuHZDXB9nS1Nc6s2Mhk9dggANcRN8ijTEjfNQTpWGuNT1belsIzLO6LjqHATcDNdHGuFqnsO9MEYEEEAAAQQQQAABBBBAAIHlCByX1EdWws/ch8/dKHd/l5ejwJ0gsByB/oVMn/dbvrgp7tpAWCENccnLkeFOEEAAAQQQQAABBBBAYM4CtVfmmdYQd6Fln7sJro853y9j36wADXGb9T3Qp9MQdyC2Q3+Tm+D6cBNcH4e+EB+wWIGfSkNc6jTCvSfJ4XMOBBBAAAEEEEAAAQQQQAABBLYpcFKSt0GtOQ1xNWc71Wyv6syBAALTE/CKb254y0pwzl9J+rJFam+lekuSc2rfTVaFY3W46T1bRoQAAggggAACCCCAAAKSe2bcAOdwQ5zD9aOtIa5mvBDYS4CGuAn+bNAQN85D8aSwG+JqdjPc8yV8zoHAXgJugusjjXA1I4gAAggggAACCCCAAAIIIIDANgVOS3Kcadm1G+Eutq1TnX3OgQAC8xC4LOmKJOfUOa95HnfDKBFAAAEEEEAAAQQQQACBfxVII5znLFK7Ec5zG14lztnnHAjsJUBD3AR/NmiI2/5DsXnelHZDXN6YTjPcC6Upbvuj44pzERjahuJdSX3M5X4YJwIIIIAAAggggAACCCCAwPwEPMeR8OhdP97iXKmfktTH/O6WESOwLIG6clvqrO5Wc1aCqzmrxWX1OGcOBBBAAAEEEEAAAQQQQGCuAmmE8wt8bojzuZvg0giXeq73x7g3L/CpJDfFfdKyz7Pa+tel3vxIuML/CNAQt70fhmrthrg+3AiXcHOcaw4E9hK4LqmPdyT1gSACCCCAAAIIIIAAAggggAACmxK4pzXBOad+WtJ5Sc6p/TZ1H5saE5+LAAL7E3AT3O9tS9PUN7r5Jp97S1RP3jsnfpTk+KFl1xwIIIAAAggggAACCCCAwFwFspp9VrhPQ1xWwM8q+HO9P8a9eQE3wLkZzpHaL4/lRbK8WLb5kXCF/xGgIW47PwzV2fXDLdwU59o5zXAvlno7o+MqcxTwhGQNN8e5Ge5tSW+Veo73xpgRQAABBBBAAAEEEEAAAQTmIXBva4Sr2ZPHjmdbdu3V8U+1nNXy53GHjBKB5Qq4Ga6Pq5K+l+ScyBvtNd9s81LOieVKcWcIIIAAAggggAACCCCwdIGhuYxHJLkhrsbSHbi/gwukGe7j0hiXhjjn71pz3MGvwHeuLEBD3MpkB/qGOCenIc75odYU54Y4N8O91BriXHMgsJdAJhvdFJc6zXBvlsY4BBFAAAEEEEAAAQQQQAABBBDYlIAb4Y5Ick7t+YzMbyQfleQ41rJrDgQQGFfgt9YQ55zwCnDeGrXmoQn8XyX1Me7dcHUEEEAAAQQQQAABBBBA4OACeanvufKSnxvi0hSX+uBX4DuXLuBGuD7cBNfH0h0mdX80xG3+cfTNcD53E1wfdcLYTXE0xG3+2cz5Cj9LcrgZLrUb4bw63Bst+5wDAQQQQAABBBBAAAEEEEAAgU0JuBnOcV/Lrl9r8Xqpa+NcGug2NSY+FwEE9ifgJrg7rRku+bO2tUvNWSnOk/ip93cFvgoBBBBAAAEEEEAAAQQQmIeAG+LcDFezm+C82n3N87gbRjmGwEetIe7Dln3O39NjPIlyTRritvMA+qa4rApXm+JoiNvOs1jKVdwE90trhkt2A5zjHy3TELeUp819IIAAAggggAACCCCAAALTFMjKbzX7JT/Hyy27zgpydWvVad4Ro0JgmQL/3W7LOXXddSD1FUmOyyX/JOnHFqmXqcRdIYAAAggggAACCCCAwK4KuBmuDzfD9bGrPtz3HwvcrSEujXHO+Zv8jz+Rrzi0AA1xhybc1wdU57pCXLZMdWMcDXH7ouSLmoCb4PrwynB9AIYAAggggAACCCCAAAIIIIDApgROSPLchnMiE8jPl8nkeyT1sakx8bkIIPCvAp5w/71NvKf+XlLCk/Kuv2nxdandLOe43rJrDgQQQAABBBBAAAEEEEBgSQKey/A8Rp3LcDPcydYUl7yke+Ze1iuw34a4XJXGuPX6D34aDXFbQG6XqNa1ES41DXHbexZLuNKt1hBXs5vhvDpcwuccCCCAAAIIIIAAAggggAACCGxK4Iyk05KcU1+Q1Ieb4Twv4ki9qTHxuQgg8K8Cbobr40tJDq8Il7pvkPO5X8js56EwRgABBBBAAAEEEEAAAQSWJJBmuJrdBNfHku6Ze1mvwB81xPnv636FOJri1vsM/uXTaIjbMPDAx/crxNEQt/1nsIQreiLScbtl12mE+3upl3Cv3AMCCCCAAAIIIIAAAggggMA0BR6XdE5SzU9J6sOjT0Nc6mneEaNCYJkCv7WGOOfEJ5L6uCapj18l3elimUrcFQIIIIAAAggggAACCOyqgBvhXmiRpjg3w3k1/DTFueZAYC+BvRri0giXbVP9/WmEoyFuwz9PNMRtGHiPj08TXM2sEDfOs5jrVd0Il2a41GmE+1triPM5BwIIIIAAAggggAACCCCAAAKbEnhakuN8y67dHPdYa5Rz9jkHAgiMK+AmODe11fyupD5+ltRHP1HPhP24z5KrI4AAAggggAACCCCAwPoF0gxXsxvg+lj/lfnEpQj8UUNcv0IcTXFbePI0xG0BeeASxyU9JKnmlyW9JMk59Tij46pzEPDbuQ43w6V2I5yb4JxTM0k5h6fJGBFAAAEEEEAAAQQQQACB6QvU7U5T91ujXmxbqPbbqE7/7hghAssR8FyQw1ukpr4p6YYk59ReHe7j/5+9O2GSo8i2dr2MWUiAhJhHDQgxQ/e9//8f3G7mGUnMIJBAEgIxnmvra19f7+NkQWXlEEO+YbZt7zidleHxRJ2S4bbDvYvsSJDs7VJ9MFE/n98P7gQBBBBAAAEEEEAAAQT+LJDFi2r24kZ9YIfAXgJuiHOca+HaTXAJrxDnmv/G3uLvEA1xW8Qul7pTksMNcamflZRwQ5xrDgT2EshWFXXbCjfBvdYidX6exjh+lxBAAAEEEEAAAQQQQAABBFYRuFnSTZKcE6cknZR0WpJrR96eztYibCmyijo/i8DyAm6Eq1uk+jxvotfJ+C8kfSnJOXV98TJ1nVNifmn558FPIIAAAggggAACCCCAwPgFvHBRH17gqI/x3wkjHEogjXA1f981xfmc/8be4hOiIW6L2OVShyTVcFOcG+Cek/R8qYcZHVedgoAnNus2F67TDPfvUvMHdQpPkzEigAACCCCAAAIIIIAAAuMXuEVSH9lKxG9Qp/Ych+c88gKgMwcCCGxPoG6Nmhcqv5KUcBOc60stvi115prqd2TkNMNt7xlyJQQQQAABBBBAAAEEENiuQHbwc89G6uz450WOEtsdFVebkoAb4T5qkaY4v5TmJrg0xjnz39hbfKo0xG0Ru1zqDkl9uBGuj2FGx1WnIOC3e+sbv65fbeGGONfOPtjWYgpPlDEigAACCCCAAAIIIIAAAuMWuFXSbZJq9iRxVrnPhHH9TOpx3xmjQ2BeAt5NoA9vj9rHNUmOq5J+aHXmm5Kz5eq8hLgbBBBAAAEEEEAAAQQQQOB/C6QRzgsYpV606x9uCOwlkGa4mtMMl3ylWyEOzQ0L0BC3YeA9vv52SQ5PDKd+QZLjxZZdcyCwl0AmJD1BmdoNcI5/tey6b4bjbV5+pxBAAAEEEEAAAQQQQAABBA4isGguY9HLfZ5rcnh71dQHuR4/gwACBxPwVqeOn1t2/f6C8P+ez6Q+2BX5KQQQQAABBBBAAAEEEEBg2gJphKu7+WXHv6yE73MOBPYScCPchyV87gY4N8PVjOAWBWiI2yJ2uZQb4Wr47Wo3wjleKvUwo+OqUxBIE1zNWRUujXE+rw1zqadwf4wRAQQQQAABBBBAAAEEEEBgXALZKsQ59VlJ3i412XWa4Goe150wGgTmI9DvHuAtT6+XFd+88pvPL5QV4lJ7FTk3y9U8HxnuBAEEEEAAAQQQQAABBBDYv8CiF/4W7fq3/2/kk7sm8EFrhvMLaW6M87lXZHe4IS71rrkMer80xA3D7wa4PtwI18cwo+OqUxCoK7+lKa7fMjUNcf12F1O4P8aIAAIIIIAAAggggAACCCAwLoGjko61SH1S0qkSPu8b4Zh7GtdzZDTzEnAz229li1TXlyV9J+lSyz7/StKXLVL7s33MS4e7QQABBBBAAAEEEEAAAQT2J7BoN7+6219Wzd/ft/GpXRRYtDL7NUl97KLNYPfMpOQw9LdI6uNlSX0MMzquOhWBfjvUNMQlvybJbwY78sawaw4EEEAAAQQQQAABBBBAAAEElhW4X9IDLVw7Hm/xRKn9vZlvYt5pWWU+j8ByAtnqtOavWwOcG98cPk+TnHPqzBnVeaPlrs6nEUAAAQQQQAABBBBAAIF5CCzaza/f8c/nHAjsJfCeJMe7LbtBzqu294HgFgWYmNwidrnUzZJquDnOzXCvSPpHqYcZHVedkkCa4jxmN8A53BCX7ElNv+1b85Tuj7EigAACCCCAAAIIIIAAAgiMQ+ARSY5HS35IkuPhkjNa5pzG8dwYxbwFfpL0oyTnxCeSPpVUsz/jrVNr+OXJ7DqQet5a3B0CCCCAAAIIIIAAAgggsFjAO/ll8aLs6ucd/9zHUTN+COwl4EY4xzstu67/DZ7/LkdwiwJMTm4Ru1zqJkkON8WldiOcG+L+WRrjhhkdV52qgJvgXm8Ncc4+z9YX2ULD5xwIIIAAAggggAACCCCAAAIILCvwpCTHiZZd3yfpeFstztnnHAggsD0Bv2nuCfaaP5Lk+LBl18wPbe+ZcCUEEEAAAQQQQAABBBCYnkAWL3K/hsPn7uVwQ1zN07szRrwtATfCOd5q2XVeYKt5W+PhOmULCzC2K5AmuGQ3JqYhrmaPyv8bW41s9/lM9WpugnujNcI5+9yNcIlfWj3V+2PcCCCAAAIIIIAAAggggAAC2xHwPITnLDIn4fqkpFMtUh+V1Md2RshVENg9gbr6f+orkr5vkdqrw33WVolLnd0D2EFg935vuGMEEEAAAQQQQAABBBD4s0Dff5EmuPRqpCEuu/5lsSMsEdhL4G1JfdTV3FMjuEUBVojbIna5VCaVa063cc395DPPa5jnNZWrvtka4twM5/D5z5LcCOdIPZX7YZwIIIAAAggggAACCCCAAALDCGRF+0z8Op+W9JSkM6U+IukuSTUPM2KuisD8BTKvU/O3khKXWn1RUh9uhPO2qDXPX4w7RAABBBBAAAEEEEAAAQT+LJCX/+rCROnRSEOcz/tFjnzOgcBeAm6G8+pwjtQ3JDnSDOeaY4sCNFhtEbtcqr5hnbp2HWdJTv7IDvN8pnpV/3F1E5wjtSdJ/Ye15qneH+NGAAEEEEAAAQQQQAABBBDYjoC3BOnjrKSnJSW7PuMorwQAACAASURBVCTpji5vZ4RcBYHdE/AWK318JakPrxSX1eKS/6c1xLkpLvXuCXLHCCCAAAIIIIAAAggggMB/VsPvFybaqyGu7+vAD4G9BNIMl14NN8WlIa5mBLcoQEPcFrHLpfquY5+7CS6NcKnrm9gswznMs5rSVfuuY5+725iu4yk9RcaKAAIIIIAAAggggAACCAwvcKuk2yTV/KykZyQ5p/b/3sfwo2cECMxT4Jokx9WWXXtr1GyPmrqfC/K5m+B8OCfmqcRdIYAAAggggAACCCCAAAJ/LZBFidIY53M3xHl1uKwQ5+yjriJHbw2/WX8lUBcvSlNcFi5i8aKBfnf4f9ph4Ps9qWtDXJrhsi+138h2Y1zyMCPmqlMQeEeSw39sU/vNYU981jyFe2GMCCCAAAIIIIAAAggggAACwwncLsnhprjUz0vqY9EK+MONmisjMG+B7yR9L6nmC5Ic51t27VXg6vaorjkQQAABBBBAAAEEEEAAAQT+I5CGOPdgpE4j3D9LcxxeCCwjkJ383ii7+rkRzvFLy645tihAQ9wWsbtL9U1xboB7qawU53rRFiXDjZgrj13gXUkON8Olvi4p4aY41xwIIIAAAggggAACCCCAAAII/JXAYUl9eKtUh1eJy9api1bARxYBBFYX+FXSb5JqviTpsqRvW/b5F118uWBrVBriVn8efAMCCCCAAAIIIIAAAgjMR6Du0peFibKTnxvjUs/njrmTbQi4Ec7xesuu/d/0boarsY2xcI0mQEPccL8K1d61G+DSEPdiq73tiJvisv2Iaw4E9hJ4T5LDzXDO70v6YUEgiAACCCCAAAIIIIAAAggggMBfCdwj6agk59SnJJ2W9FTLPq8Ncf4+5pn4vUJgPQJe7b+Pi5K+KeFzN8U53CSX2g1w2RY19XpGxbcggAACCCCAAAIIIIAAAtMXWLQoUd3FL/X075Q72KaAG+H6cENcH9sc085fi4nKYX8Fqr+b4dwI5z+wtSEuzXDJw46Yq49ZwA1wfVyT1MeY74GxIYAAAggggAACCCCAAAIIDC9wn6TjkpxTPympD4+0XwF/+NEzAgSmL3C1zec4J76W9JWkmvea90lDXPL0RbgDBBBAAAEEEEAAAQQQQGA9An3/hc+zeFHN67ka37IrAq9J6sMrv/exKx6juE8a4kbxGP7P5LGb4NIIl9p/fG9rkXocI2YUYxT4QNKHrSnO2eeZNL1S6jGOnTEhgAACCCCAAAIIIIAAAgiMR+AhSX08IunRLjJi5pfG8+wYyTwEvDWqI9ukuu63R/W5t135uWy/4tqHG+FqnocKd4EAAggggAACCCCAAAIIrC6Q/ovah7GoV2P1K/ENuyTwamuI+7ek1G6G+72LXTIZ/F6ZsBz8EfzfAfiP7Aut+9jZ5/kjfHupxzNiRjI2gY9aQ5yb4Rw+dyPc910e27gZDwIIIIAAAggggAACCCCAwLgEHpPkeLxl1w9KeqA1yjn7nAMBBDYj4FXgvCWqV4Rz9vlnLT4t9WauzrcigAACCCCAAAIIIIAAAvMVcO9F+i9Suz8jPRqp5yvAnW1CII1w/2oNcT7/o4Wb4lJv4tp85x4CNMSN51fDf1ifb41wzj7PH+A7Sj2eETOSMQjkjV+P5VwLN8K5Pi/puxJujPM5BwIIIIAAAggggAACCCCAAAJVoN/29ETbHtU5tbdQ7QNFBBA4mECdz/Eqb7+2Vd6S0wTnRrg0x9Wc+mBX56cQQAABBBBAAAEEEEAAgd0VcO/FoRapn5PkcJ+GwzUHAnsJ1FXZU6chzjl1muD8GRriBvh9oiFuAPQ9Lln/wOaPrP8Q+49w/hA7cyAQgX77CzfAXWiNcMnZYqNmBBFAAAEEEEAAAQQQQAABBBCIgOeGavj/frrFU6W+R1IfKCKAwPIC/XzOdUmOH1p2nYa4mutLj6mXvzo/gQACCCCAAAIIIIAAAgjstsCdkhyHW3b9rKRnWiOcs885ENhLIA1uzqm9TaojzXCu3QRXP1NfjkN3CwI0xG0BeZ+X8B/VdB6ndkOc/wDXvM+v42MzF+i7jn3+iaSPW1Nc6kuSvpVU88xpuD0EEEAAAQQQQAABBBBAAIElBDw3dFNpinP9dAtPAqf2RPGRNmHs2sGBAALLCSyaz8mK/mly8/mihrhFjXPLXZ1PI4AAAggggAACCCCAAAIIeG6jj7OS+kAKgb0EstpbzYsa4vzzaYhLRnWLAjTEbRH7by6VTuN0H/s8XcmZaHZzHAcCi/5w+g/opy3cDOfa2c1w37RIjSACCCCAAAIIIIAAAggggAACEXADXBriUvuFPc9PZAV7n9/ewqvXp0YRAQSWE+gnwn3u5rfaAJfz/v+2aGvV5a7OpxFAAAEEEEAAAQQQQAABBO6WdJck59R+GfBMeynQ2cGBwF4Cv7fV35wTr5UV4lL75/tV4lHdogANcVvE/ptLpePYE86p8+Z1zeMZMSMZUqBfWtPnn0n6vDXDOfu8TqKmHnLcXBsBBBBAAAEEEEAAAQQQQGBcAmmCu7k1xvn8xRYvl9r/+y2Sah7XnTAaBMYvwHzO+J8RI0QAAQQQQAABBBBAAIF5C9wj6aikmk9LeqqEzzkQ2EvATXC/tWa45DTBZaU4n3MMLEBD3MAPoFzeXcdphMt2JO5MdjNczeMZMSMZUmDRG8VugvuiNcW5dnzd4qtSDzluro0AAggggAACCCCAAAIIIDAugVsl3Sap5qwM90JZJc6NcAk3zbnmQACB5QR+lnSjhWuH53L68Papl1ukXu5KfBoBBBBAAAEEEEAAAQQQQGCRwLHWEOecOCXJ4Ua41OghsJfAr60hrubXJTncCJc6q8MhOZAADXEDwS+4bJbgzHKcPq/LdWbZzvGMmJEMKVCX1kxz3JcLJlDdCOfw/+ZwzYEAAggggAACCCCAAAIIIIBABA5J8jaoNT8jyeFV7B2us5JczSgigMByAlclXZPknMjcTc3+TD6Xerkr8WkEEEAAAQQQQAABBBBAAIFFAvdK6uOkpD7QQ2AvgV8kuRnOOfGmpDdaM5yzIweNcQP9LtEQNxD8gstmCc7sSe1zL9PppriaxzNiRjK0QL/fdJreavNbfcM4DXNDj5vrI4AAAggggAACCCCAAAIIjEfAK9MnDrc6L+t5JfvUboTzPJIj9XjugpEgMA2BbyU5vmnZ9cUF8ZOkhFeUc82BAAIIIIAAAggggAACCCCwusBxSfdJqvlJSSdapF79SnzDXAWy4nuym+LcEFfjLUm1EY6muAF+G2iIGwB9j0tmX+qa+72rfc6BQBWofzjrm8TeKtXn2Tq1ZgQRQAABBBBAAAEEEEAAAQQQiIBfwuvDcxP9PIU/n4a41CgigMByAn5xMXM0qdMkV/Nv7W3zmpe7Ep9GAAEEEEAAAQQQQAABBBBYJHB/a4hzTu0muCckJbvmQGAvAb+41ocb4N6WVLN/vl/kCNUtCtAQt0Xsv7lU3ZM6e1PX/avdDOdzDgT2EnATnN8qdiOcs88/a/FpqRFEAAEEEEAAAQQQQAABBBBAIALZJsRvRqf2NiF+M9pzFc4+50AAgdUFzku6IOlcyz6/3OJSqVe/Et+AAAIIIIAAAggggAACCCCwSOABSX08LqkP9BDYSyAruv9YVnd/R5LDTXGp+2Y4Vonb8u8UDXFbBv+Ly2VPak82p/ZEtJvg6h7W4xkxIxmbgLfb6OMTSX2MbdyMBwEEEEAAAQQQQAABBBBAYDgBJoKHs+fK8xbw1ineNqVmv7DoeZqPJaW+IumqpJrnLcPdIYAAAggggAACCCCAAALDCTwk6UFJD7fs80dbPFbq4UbIlccu4EY4x/WWXb/bws1wrp19sELcgE+ThrgB8btLZ0/qmv12dh/jGTEjGZuA3yR2eIuN1H7rOOHJVtccCCCAAAIIIIAAAggggAACCETgkTYJ7FxrTwzn3DUHAggsJ3BNUh/ZLtUr+mfLVE+g97Hclfg0AggggAACCCCAAAIIIIDAfgWYB9mvFJ/bS6D/b/gfJL3XIo1xPq8rwrE63AC/TzTEDYC+xyXrvtSps2f1fWX/6vGMmJGMTeC7srVGam+94fBWHA7XHAgggAACCCCAAAIIIIAAAghEwFuCPNEitecjHFk9zjUHAggsJ5AXFp0TX0nqwyvIOW607JoDAQQQQAABBBBAAAEEEEBgMwJeDc4rwWU1OGevGOfwanFZQW4zV+db5yDgBrg+3AD3flsdztnnOWiGG+ip0xA3EPyCy/YT0D73xDMT0ON5RmMfyfdtew3nxEeSHB+27JoDAQQQQAABBBBAAAEEEEAAgQiclOQ41bLre0scazViCCCwnIBXgMsqcKm/keS42LLr3yX91iL1clfi0wgggAACCCCAAAIIIIAAAvsVSF9GzX1Phvs0OBDYS2DRivBugqvxQbdCHJoDCNAQNwD6HpdMF7L/8KZ2F7L/2LoL2dnnHAjsJXBVUh/+Q9sHgggggAACCCCAAAIIIIAAAghE4IykPu6W1AdiCCCwnIBX6b/QVux39vnlFpdKvdy38mkEEEAAAQQQQAABBBBAAIFVBLxbn+NEy669Y9/xtliRs885ENhLgL6Mifxu0BA3ngdVl+RMnWU5ax7PiBnJ2AS8LKe7kWvO0pzZs9pdyRwIIIAAAggggAACCCCAAAK7KeB5oIQFXJ9dEIclOY607JoDAQT2FvA2p7+0LU+TP5X0iaSPJaW+0l5mrBlXBBBAAAEEEEAAAQQQQACB7Ql4ZXw3w3mlfOe6Ur6b4bJq/vZGxJWmJuD/pndkBz/X2bXPixWlntp9zW68NMSN55F6r+o+skd1zeMZMSMZm8B1STV+bHtUvyvpnVKPbdyMBwEEEEAAAQQQQAABBBBAYDsCN7UmOOfUz0rq4w5JhyTVvJ0RchUEpimwaLuUzyU5Pitbp/ZzNz7nQAABBBBAAAEEEEAAAQQQ2J6AG+FOt3DtOCbpaMuptzcirjQ1ATfCOb4r+VxrhHMzXOqp3dfsxktD3Hge6SOlIS51GuEeluTwOQcCewn8JMlNcM6p3Qj3dovUCCKAAAIIIIAAAggggAACCOymwM2tEa7m5yQ9L+kFSalvk3SrpJp3U4y7RmB/At9K8jaozomvJPXhleQcN1p2zYEAAggggAACCCCAAAIIILA9gackOc607PpuSfd0sb0RcaWpCbgR7nIL1w43wZ1vOfXU7mt246UhbjyP1E1wfaQRrubxjJiRjE0gk6nOibckOd5s2TUHAggggAACCCCAAAIIIIDAbgq4Ee4WSc6p3Qj3oqSXWlOc6/zvXkUu9W6KcdcI7E/gi7IKXOpvJDkutuz6d0m/tUi9vyvwKQQQQAABBBBAAAEEEEAAgXUIPN2a4c627PO7WrgxLvU6rsV3zFPAL8S5Ic459YXWEOemONcOjoEFaIgb+AGUy7vpzQ1xNaeu//fxjJiRjE3gF0kOv12c+o3WDPd6yz7nQAABBBBAAAEEEEAAAQQQ2E0BN8M5vPpb6pdbM9wrLfucAwEElhPIhLffAs8keN4Wz+S4zzkQQAABBBBAAAEEEEAAAQSGFXAjnOPZll0fkXS4y8OOkquPWSCrxPvFt6wW/7Ekh+cEUo/5HnZibDTEjecxP9i2RK35sbaNqnPq8YyYkYxN4FdJfbgBzs1wjtQe9/+0wSeP7V4YDwIIIIAAAggggAACCCCAwPoFbpfUh1eI62P9V+YbEZiPQF5ErPlTSZ+0Se/UVyRdlVTzfBS4EwQQQAABBBBAAAEEEEBgegLuj3mmNcM9V+o7JfUxvbtjxNsSyIrwNXtOoI9tjYfr7CFAQ9x4fjXul/SApJqfkPS4JOfU4xkxIxmbgLfcqFtv+DzNcK+12tmHG+FqjO1eGA8CCCCAAAIIIIAAAggggMD6BTy5e6ib5PUb0Q5PBKde/5X5RgTmI3BNUh+fS3J8VrZOvS6pj/kocCcIIIAAAggggAACCCCAwHQEal+M5z+eb+Ha4bmSO1qkns7dMdJtC1yU5Pi6ZdeeD/ALcjW2PS6u1wnQEDeeX4njku6TVPOTkk6U8DkHAnsJ/NEa4mp2A5zj1ZZd+39PM1xqVBFAAAEEEEAAAQQQQAABBOYvcFfb/sM59dNlixDXDg4EENhbIFujOCe+ktSHV5Bz3GjZNQcCCCCAAAIIIIAAAggggMB2BWpPjGuvku+GuBfLivm3lRX1U293lFxtSgJuhHN4HiC1G+ISeWFuSvc0y7HSEDeex3pM0r2Saj4p6VQJn3MgsJdA3+TmczfCOf5dGuPcBJdGuNSoIoAAAggggAACCCCAAAIIzF/gHklHJdX8lKTTkpxTz1+CO0Tg4AJflFXgUmebFL8Vnrqu4p/64FflJxFAAAEEEEAAAQQQQAABBA4ikJ6Y5JdaM5xz6lsl9XGQa/EzuyHgRrgvW+TlODfBeY4gK8i75hhYgIa4gR9AufyiSek6Ic2k9Hie1ZRG4kY4N8T9qzTGpQnOk7E0xE3paTJWBBBAAAEEEEAAAQQQQGA1Ab+I5/Dq9Kn98p1Xp/cLec68jLeaMT89f4Hzki5IOteyzy+3uFTq+UtwhwgggAACCCCAAAIIIIDAuAX6Zjifv7wgbpZ0i6Sax31njG5IATe7uSEuL8mlOa7+3/1/4xhYgIa4gR9AufzdkhxujEt9pr2d7e1K3BDncw4ElhHot0x1c1zeSq7Zq8lxIIAAAggggAACCCCAAAIIzFvgfkkPSKr5CUmPS3JOPW8F7g6B/Qv8Isnxa8uuP5H0cQmfX5F0tcv7vwqfRAABBBBAAAEEEEAAAQQQ2ITATZIS7o1x7VXh0hSXVeLcCJfwZ1xzILCXQLZE9RapqesWqtlKFcGBBWiIG/gBlMvfJakPN8L1MZ4RM5IpCLwu6Y22XWpqT+L2kXuhMW4KT5UxIoAAAggggAACCCCAAAIHE3hY0kOSnFM/KukRScmuORBA4D8CP0i63mVPeH8qqWZ/pg8MEUAAAQQQQAABBBBAAAEEhhWojW6p0wRXc22cSz3syLn6mAU8J+CX4xypv5F0UVLNY76HnRgbDXHjecxHJPXhZrizkp5p2TUHAssIvCnJ4aY4h+u83fxzqWsjHE1xywjzWQQQQAABBBBAAAEEEEBgOgKPSerjQUl9TOeOGCkCmxX4rm2BWrO3QPEb4DV7jsVxo2XXHAgggAACCCCAAAIIIIAAAsMKeBvUW9t2qKlflORwQ1xqN8G5dyaryNFHM+xzG/vVvWr8hRI+vyTp2y6P/T5mPz7+H3k8j/iwpDslOSfcCOd4tmXXHAgsI/CWpLdbI1xqT85mgja1vzONcDTELSPMZxFAAAEEEEAAAQQQQACB6Qg8KclxomXX90k63rJrBwcCCPxHwFue1G1PUnv7ky8lOTt+l/Rbi9QYIoAAAggggAACCCCAAAIIDCtwW2uIq/mF0giXhjiPMg1xqYcdOVcfs8B5SedK+HzRC3VjvoedGBsNceN5zG6GO9Sa4pLdCOd4vmXXHAgsI/COJIeb4VL/JKmPvhmOprhllPksAggggAACCCCAAAIIIDANgVOSTkuq+Ziko5JqnsbdMEoENi/grU/68BYofWx+JFwBAQQQQAABBBBAAAEEEEBgWYHbJTncEJfaDXFpiku97Pfy+d0W+EjShyV8fkXS913ebaUR3D0NcSN4CG0Id0hy+A9xajfC9ZER8+zG8+zGPJJ3Jb0nyTn1dUl9+B5YIW7MT5KxIYAAAggggAACCCCAAAKrCXge4SlJZyQ9Xeq7JfWx2pX4aQSmKfBrW+Gt5s8WNMTlre/L5Q3wad4xo0YAAQQQQAABBBBAAAEE5ivgeRAvROTeCy9O5Ozz5xbEfBW4s00IfCDJ8X7J1yRdbZF6E9fmO5cQoKlqCawNf9RdyX3U5TpTexh5bjy/DT+UGXy9/wj38YMk/xFO+LyuCMfqcDN48NwCAggggAACCCCAAAIIINAE6tzBWUnPtHDtOCLpcIvU4CGwiwKLVtSvq8OlOS7zKZ7oTr2LXtwzAggggAACCCCAAAIIIDBGgToP0s93+LyfG/E8CQcCywh4QaI+3HPRxzLfyWc3IEBD1QZQD/iVt0hy3Nqy65davNz2sfZ59q6mKe6A0Dv2Y1mq0x3Kqb1cpydtaw4LzXA79gvC7SKAAAIIIIAAAggggMCsBeq8j2u/Bf1sW40+b0TnDem8Ne3MgcAuCqTBLW90O7sJrq4S57o2zt1o57voxT0jgAACCCCAAAIIIIAAAmMT6OdB7pLk8Mr4qbNyvlfPd+3gQGAZgXfa7nxvt+zzH1t4p77Uy3wnn92AAA1xG0A94FfeJOlmSTW7Ee6VEj6vDXGpD3hJfmwHBM5J8p7VjtTeu9rhLT5S0wi3A78M3CICCCCAAAIIIIAAAgjsnED/Mt2LkvrV6BetWL9zUNwwApK8BarjUqm9Qlwa4tIc95ukfntVABFAAAEEEEAAAQQQQAABBIYX6OdBjkq6R1LNpyX1MfzIGcGUBNwI91YL1w6/PJeX5lJP6Z5mOVYa4sbzWPs/zj7/R4t/ljpNcG6coyFuPM9vrCM5L+lCa4Zz9vmiCd6xjp9xIYAAAggggAACCCCAAAIIHExg0TyDX7Trwy/neZX6mg92RX4KgWkLfC3poqSvWvZ5XSEu9bTvktEjgAACCCCAAAIIIIAAAvMUWDQPcq+kY5JqPinphKRTLfucA4FlBN6U5HijZdc/t/il1Mt8J5/dgAANcRtAPeBXLvoDndXh3BiX2o1wdRU51xwI7CXwiSTHxy27/kbSt21y19nnHAgggAACCCCAAAIIIIAAAvMSWLQS/UuSvEqcm+JSuxEukZ+ZlwR3g8CfBX6X5PijZddfSvqihWuHm+ISbpZzzYEAAggggAACCCCAAAIIIDBOgb7n4n5J97VI/YQkx5Mtu+ZA4O8E6o57boTrwyvJuxmuxt99J//7hgVoiNsw8BJf/1dvbrsZLm9wZ5I6b2/7nAOBvQT89vLn5Y1m15689dvONSOIAAIIIIAAAggggAACCCAwLwHPGzhubdl1tkx1M1y2Ts2LdzXPS4K7QeDPAp6gzmR18qLV4L6T5PBq+6nxRAABBBBAAAEEEEAAAQQQGKdA7X9x/eCCeFTSYy1Sj/NuGNVYBNIMl/x6a4hzTu25hT7GMv6dHQcNceN59Isa4jxB7cib264XTWiP5y4YydgE8kZzzXnbueaxjZvxIIAAAggggAACCCCAAAIIrCZwm6Q+3AT3fGuGS+1GOM9JOFKvdmV+GoHxC9yQ9JOkmr26fh8/SLouqebx3x0jRAABBBBAAAEEEEAAAQR2V6D2wDwiKfFwq5372F0t7vzvBGoznGtHGuFeK/Vvkvr4u+/mf9+wAA1xGwZe4usXNcT5zW1HtjFx7Te7HZ7UTr3EZfjojglkO4+a/cbzpyV8zoEAAggggAACCCCAAAIIIDAvgTskOW5v2fVzrSHOTXGpfddpiEs9LwnuBoE/C7jJrTa6uT4n6XzLrh39dic+50AAAQQQQAABBBBAAAEEEBi/gOc6shLc45IcPn+grRpX8/jvhhEOJZAmuJrTCPeqpNRuhvu9i6HGzHWbAA1x4/lVWNQQ57e1s4VJ6rzd7Qnt1OO5C0YyNoFvJV2S9E3LPs/bzhdKPbZxMx4EEEAAAQQQQAABBBBAAIHVBO6UdEhSzc9KcrghLvVqV+GnEZimwFVJfXwo6QNJNffbouR8mnfNqBFAAAEEEEAAAQQQQACB3RJ4UpLjRMuu75N0XNL9LfucA4G9BNII90dbHc7nboJzM1zC5/7fHW6KS43qwAI0xA38ALrL901xeVu75rzh7Unt1OO6C0YzJoHLkr6T5Jy6vvHsN58dHAgggAACCCCAAAIIIIAAAvMSOCKpj7OS+pjXXXM3CPxZIBPRmbx29suDjrxI6Nqr6X/SIrW/rW+KwxgBBBBAAAEEEEAAAQQQQGAaAiclOU6VfEzSvS1ST+NuGOUQAln1Lc1uPs+WqW6IS525B88h0BA3xJNacE0a4kbyINow6vNw/UwLv7Wd+nB7u9tveKce110wmjEJfC/piqSaP5Lk8BvPDtccCCCAAAIIIIAAAggggAAC8xK4W9I9LVI/JclxpoVrDgTmLpBtS5xTfyXpS0nOia8l1bhYmuFsxOpwc/9N4f4QQAABBBBAAAEEEEBgbgKn2zyI5z9cO462uZKa53bf3M/6BDyP8GubT0h+Q5LDzXCp6wpyqdc3Cr7pQAI0xB2IbaM/VJ/J0+3N7Zr9dvdd7S3v5I0OiC+ftMC1tgVIze+3LUCcU0/6Jhk8AggggAACCCCAAAIIIIDAnwT8lnMffiO6D+gQmLvAL23yumavAJdV4JLzQqFfKkzEhma4uf+WcH8IIIAAAggggAACCCAwRwG/EOheC0dq91j4xcGa53jv3NN6BDyX0Mebkhxuhkvtq2V71eT1jIBvObAADXEHptv4D/rZ1De3U/vt7v4t740PhgtMVuC6pB8kOad+T9K7LVJP9gYZOAIIIIAAAggggAACCCCAwEKB45Lua5H6SUmOEy1ccyAwd4GfJd2QVPO5tmK+V8137fhpQdAIN/ffDu4PAQQQQAABBBBAAAEE5izgXfjOlt34XHsBIu/E50g9ZwPubTWBfj7B528tCF8lcwjMJaxmvrafpiFubZQb+SK/te1lO2v2291evrPmjVycL52FQCZzfyyTum9Leqf9kXb2OQcCCCCAAAIIIIAAAggggMC8BB6Q1MfjkvqY111zNwj8WWDR3Eh9WdAvDfrcW5o4fi81nggggAACCCCAAAIIIIAAAtMVeE7Ss5Keb9nnh1rcWerp3iEj37QA/RabFt7g99MQt0HcNXz1SUkON8Slvrc1wzkn1nApvmKmAovegk7HspfvTJ3br93KdC7P9JeC20IAAQQQQAABBBBAAIGdAAxCNwAAIABJREFUEHhI0oOSHm7Z54+2eKzUO4HBTe6cQJ3T8Pan3g41W6I6e0W482V1ONdpiPPPpt45OG4YAQQQQAABBBBAAAEEEJiogHtfEr4F126EcxPcC6W+XdIdkmqe6C0z7C0I7LUjn1+s8+JDzg56K7bwMJa9BA1xy4pt9/PZwqRmb3PSx3ZHxdWmJOD9rH9t+1onZz/r7Gnt7KPuZU1j3JSeMmNFAAEEEEAAAQQQQAABBP4s8EhrhnOutRvkcu6aA4G5CfRblFyU9I0k59SfSfpcknNqN8FlbiT13Gy4HwQQQAABBBBAAAEEEEBgrgI3tSY459RuhKvhBrnbJN3a5bmacF+rC1yTdFVSzR9Iel9SzbkSjXGrm6/tG2iIWxvlRr7oSUlPSHJOfb+k+1qk3sjF+dJZCPzWtvpwTv26JMdrLbshLhO+feYP9yx+DbgJBBBAAAEEEEAAAQQQ2EEBrwbnleCyGpyzV4xzeLW4rCC3gzTc8owFajNc5jhq41sa4PoGOTfK+dhrXmTGZNwaAggggAACCCCAAAIIIDALgZtbI1zNboZ7sQv/77e0SD0LAG5iIwJZdb7mjyT1wYJDG+Ff7UtpiFvNb9M//XhriHNTnGvHA5LcCOecetPj4PunK5AtPvJms7Mb4V5t4dqR7UDqm9CZCK55uhKMHAEEEEAAAQQQQAABBBDYLYHMKdTczyd4XoEDgTkJLHrhz9uj9pHtU+uENvMgc/pN4F4QQAABBBBAAAEEEEBg1wTS3Oac2s1wL0l6uTXFue5XkvM5BwJ7CVyW9J0k59TnJfXBnMIIf4doiBvhQylDypvcnrxO7Te5PWHtN7mdfc6BwDIC/27NcP9q2ee1Ya42x/GHexlZPosAAggggAACCCCAAAIIjEcgq82fKCvPe8X54+1FO2efcyAwJ4F+y1Ofv9vinVL/KOknSTXPyYF7QQABBBBAAAEEEEAAAQR2TSCrvnk71NRuhHMT3CulMW7XXLjf1QS+lXRJklead/b5J5I+LuHzumK9r8jWqau5r+WnaYhbC+PGvuQRSQ5vc5L64dYM53M3xfmcA4FlBPotU33u7VR/bTl1/UPNH+xlhPksAggggAACCCCAAAIIIDC8wElJjlMlH5N0b4vUw4+UESCwPoGfJf0iyTnxoaQPWqT2/3ajRer1jYJvQgABBBBAAAEEEEAAAQQQ2LbA7ZL68JapfWx7XFxv2gIXWzOcc+pPJfXhu+yb4qZ95zMYPQ1x436IbnhL01vqNMd5xbg0y437Lhjd2ATekvRmi9R1ojg1+1yP7ckxHgQQQAABBBBAAAEEEEBg/wKnJT3VwrXjqKR7urz/b+STCIxf4AdJjmstu160lYmb5hx+OTD1+O+OESKAAAIIIIAAAggggAACCOwlcKekQ5KcE89KcjzXsmsOBJYR+FrSVy1cOz5v8Vmp6a1YRnVLn6UhbkvQB7yMt0TNtqips33qE20bVZ9zILCMQLYIeVtSam8R0ke+k9XhltHlswgggAACCCCAAAIIIIDAOATOSHq6Req7JN0tqeZxjJZRILAegcuS+shb297CJLVXx/+9rJTvcw4EEEAAAQQQQAABBBBAAIHpCniu40ib80jteZGzLTJHMt07ZORDCHwpyfFFl/v/W8ZGb8UQT2mPa9IQN6KHsWAo90ly3N+y6ycluRnuRMs+50BgGYH3JTnea9l13px2Ts0f62VU+SwCCCCAAAIIIIAAAgggMC6BZ9qEr3NqTwwfbpF6XKNmNAisJrDoze06aZ36D0l9rHZlfhoBBBBAAAEEEEAAAQQQQGBIgX5FfJ975fx+Bf0hx8i1pyewaDW4Ovfg1eN8Tm/FCJ8tDXEjfChlSPdKchxv2fXJ1gx3qmWfcyCwjMBHkj4s4fMrkr7v8jLfyWcRQAABBBBAAAEEEEAAAQTGJZDtQJ4v24N465BsH5J6XKNmNAisJpAV4Gq+KKmP1a7CTyOAAAIIIIAAAggggAACCIxNgN6KsT2ReYyHeYYJP0ca4sb98I5KOtbCtcMdzG6Gc0497rtgdGMTOC/pXAmff9e2FKl5bONmPAgggAACCCCAAAIIIIAAAvsT8HyPG+EcL5T6Dkm3S6p5f9/IpxAYn4DfvnZ4pbfUFyQ5PNfxcau9hWrmO1Lz5vb4nicjQgABBBBAAAEEEEAAAQRWEfCuew+03feSvfPe423nvdSrXIOf3T0Bzy3U+ETSty2+KfXuyUzgjmmIG/dD8jKed0tyTnhZT8eZll1zILCMQCaEM0ns80vtj3XNy3wnn0UAAQQQQAABBBBAAAEEEBheoM7zvNia4V5q2ee3LYjhR80IEDiYgBvhfm8NccleBT8r46e+JilxtdW5Io1xB7PnpxBAAAEEEEAAAQQQQACBsQk8LOkhSc6pH5X0iKRk1xwILCPgF+7y4p1rh1+2c7i3IvUy38lntyRAQ9yWoA94mbsk9fG0pD4O+PX82I4KeFlPdy47Urt72duH1LyjPNw2AggggAACCCCAAAIIIDBJgTrH49qNcI6XS32LpFsl1TzJm2XQCEj6rTXEOSfel9THT5ISN1pdG+FoiuPXCQEEEEAAAQQQQAABBBCYvsBjkvp4UFIf079T7mCbAn7Zzrvv5aU7116F/vsWqbc5Jq61TwEa4vYJNdDHDks6Isk59VlJz7RIPdDwuOxEBT6X9FmL1F9L+kpSzRO9PYaNAAIIIIAAAggggAACCOykQOZ4kl9pzXD/aNnnN7e4qdQ7icVNz0LgV0l9vCPJ8XbLrtMs58+6dvaRRjga4mbx68BNIIAAAggggAACCCCAwI4LPCnJcaJl1/dJOt6yawcHAssIfCjpgxapvfq840oL1xwjFKAhboQPpQzpTkmHJNX8rCTH8y275kBgGYEvJH0pyTl1zmte5jv5LAIIIIAAAggggAACCCCAwHACfTOcz90I5/hnqf1/d7ghLvVwo+bKCKwm8Iskx88tu36zxRulXnSVvhmOprjVngU/jQACCCCAAAIIIIAAAggMLXBK0mlJNR+TdFRSzUOPk+tPS8Cr0L/XIivSX5P0g6Sap3VXOzJaGuLG/aDvkJRwY5zr51oznBviUucueJ7jfp5jGZ1XgasrwbnOinHOWTVuLONlHAgggAACCCCAAAIIIIAAAn8tkBXfavZWqV4VLuHzNMHVjC0CUxW43iagPQmdOhPV75YJ673ujxXipvrkGTcCCCCAAAIIIIAAAggg8GeBM5L6uFtSH9ghsIyA5xeyGr1rh+cgfmw59TLfyWe3JEAD1ZagD3iZ2yXdJsk59QuS+vDX92+DH/CS/NgOCHwjqY9PJPWxAxTcIgIIIIAAAggggAACCCAwC4FbJDlubdn1Sy3cCPdiq/tGOOaFZvH4d/YmvpP0vaTLLfv8nKTzkj5q2eeLjroiHKvD7eyvEDeOAAIIIIAAAggggAACMxJ4RtJZSc6pj0g63CL1jG6ZW9mCwNuS3mqR+oaknyTVvIWhcIllBZj4XFZsu5/3RHbCjXGuPYndBxPa230uU7/apTZZ7Jz6Qpsornnq98n4EUAAAQQQQAABBBBAAIFdEfCcQR9+mS7zB6ntwQt1u/JbMf/7vCjJ4ZXvU3vl+09bpP4rCZrh5v97wh0igAACCCCAAAIIIIDAbgh4d71+tz3vwOed+LIbnzMHAssIvCnpjRI+/1nSLy1SL/OdfHZLAjTEbQn6gJfxG903l7e7XfvNbr/lneyaLU8OCLyjP+a3px15kzpvUPvtaYffnnbmQAABBBBAAAEEEEAAAQQQmIaAJ3gdXl0+9fOS+sjdMB80jefKKP9a4HNJbnpzpHZznOOrll0vOmiE47cLAQQQQAABBBBAAAEEEJiXwKKFhRa9QDivu+ZuNi3wmqTXJb3ass9/K/Frqzc9Dr7/AAJMgB4AbYs/cpMkhxvhUrsR7pUSPk9DnD+TeovD5FITE7gqqY8PJPUxsdtiuAgggAACCCCAAAIIIIDAzgrc2d52rvlZSQ43xaXeWSBufJYC3hrVK937xb6seO/tUx1ZEd81BwIIIIAAAggggAACCCCAwPwFFvVRZPGhmucvwR2uU+DfrRnuXy37/I8Wv5d6ndfku9YkQEPcmiA39DVpgvNzSu0V4dzdXFeI8x/wRFaV29CQ+NoZCPwgqcZ1Se9Jel/Suy373EfemObN6Rk8eG4BAQQQQAABBBBAAAEEZitwWJKb4ZwTz0hyuBku9WwBuLHZC9T5idQfthXuk73a/ZUFMXscbhABBBBAAAEEEEAAAQQQ2DGBLCqUhYWc3UPhXoqEz2sfRX5mx6i43SUE0ujm7LkHZ68I59XhHK4d+Vw+43OOEQrQEDfCh1KGlEa4ugLcC5Ic/gOe2kt93toi9bjvjNENKfCjpJ8kOSfcCOd4p2SP0X/Eaww5bq6NAAIIIIAAAggggAACCCCwWOCIpD6elnS2NcM5OzgQmKpAJpkzR+HJZq9075f7/FJfar8A6Bf/6ouAU71nxo0AAggggAACCCCAAAIIILBYIL0RNad3ouYsOlQzpgjsJeCtUL3qW7ZEde3tUh3ZOvWN1hBX5ydYXGikv1M0xI30wbRhpRGuboPqrU6ea81wzj6/XdIdXR73nTG6IQVuSPpZknPqtyU53mpNca7T+VwnnYccN9dGAAEEEEAAAQQQQAABBBBYLHCXpD7cENcHfghMVaC+pZ06L/bl5T6f+wVAz3XUPNV7ZtwIIIAAAggggAACCCCAAAKLBfreCJ+7d6IPN8LVxYfoj+E36q8EfpH0q6Sa35TkJjhHan8HCwtN4HeJ/4cf/0PKM0r2VicO/zHP1ifeFuVQ2x4l9fjvjBEOJZA/4vUPuRvh/Ac84XOW+hzqCXFdBBBAAAEEEEAAAQQQQGA5gbslOe5p2fUZSU+1pjhnn3MgMFUBv5XteQrnRF7s81xG6n7i2uccCCCAAAIIIIAAAggggAAC8xJwT0Qf7qFw/0R6KJx91MWH6I+Z1+/Buu8miwrV7L6J9FKk9nWzKhyrw637Kazx+/h/+DVibumrss2J/6Cn9rYoh9v2KMlbGg6XmaBAlvmsOV3NXuozdRriMunM3tcTfNgMGQEEEEAAAQQQQAABBHZCwI1wR1tDXPLp1hDnZjiHzzkQmKoAcxlTfXKMGwEEEEAAAQQQQAABBBBYv4BXyXePRM1ZJT89FD7nQGAZAa827/ixZdd+Ac8r09ed9pb5Tj47oAANcQPiH+DSfl71DW/XDr/57T/2eSPcmQOBvQQWvVWdruYs9em3q7M3trPfqHbmQAABBBBAAAEEEEAAAQQQGJeA5wrcBHesRepTkhxuhEs9rpEzGgT2L+C3s73SvXNqz2VkZbjUrHa/f1M+iQACCCCAAAIIIIAAAghMUcDzIP2LgZ4L8fxHXg5MPcX7Y8zDCfwgqY/3Jb0n6d2WXXNMRICGuGk8qPqcMpHtt7szse0/8H1M484Y5RACmRyuedEkciaYM+HszIEAAggggAACCCCAAAIIIDAOgTpXcK+khBvjXJ9cEOMYOaNAYHkBv53dRyakPSmdiWnPdXi7Ekfq5a/GTyCAAAIIIIAAAggggAACCIxNoM6DHG9zH86pT0hyeD4k9djugfGMW+CKpKuSnFN/KOmDFq4dHBMRoCFu/A+qPiPXi/6Q54+8J7xTj//OGOFQAnVSOLWX+XRkyU/XN9pSoDUPNWauiwACCCCAAAIIIIAAAggg8F+Bfq4gE8A1P1nmEFJjiMBUBa5JcnhiOnUmpGv2/aUhLnmq98y4EUAAAQQQQAABBBBAAAEE/iPQz4PcL+mBFqkfl9QHfggsI/CdpMuSaj4v6VwJn3NMRICGuPE/qDyj5Cck9eE/8vdJck49/jtjhEMJeELYR50YztvU9a3q6+3ta+fUQ42Z6yKAAAIIIIAAAggggAACCPxXoJ8ryFyA5wYSboLz/EGyaw4EpirwfZuQ9qR0ak9IeyL6ozIxnfmOmqd6z4wbAQQQQAABBBBAAAEEEEDgPwL9PMjDkh6S5Jz6EUl94IfAMgLfSurjY0l9LPOdfHZAARriBsTfx6X7P+w+f1TSYyV8/mDrfvYffXdC+5wDgWUEsve1txtx7fAb194ju+ZlvpPPIoAAAggggAACCCCAAAIIrF9g0VxB3oaumTej12/PNw4n4AnpS5K+adnnmZC+UOrhRsiVEUAAAQQQQAABBBBAAAEENiFAz8QmVPnORQJfS7oo6auWff5Zi09Ljd5EBGiIG/+D6v/A165mdzv7vHY9pxN6/HfGCMck4LepHd7zOrXfuHZ4f+zkrC43prEzFgQQQAABBBBAAAEEEEBg1wT6uQK/GFfDL8v5ZTq/ROfGuLxct2tO3O98BDwJ3UcmpWuezx1zJwgggAACCCCAAAIIIIAAAhZY1BDn1fD7OC7JkZXzXXMgsIzAl5K+kFRz6vzffU7PxDKqA36WhrgB8fd56X4/bDe8eZLbTXDOPvfEthvjPNnt7HMOBJYR8NvUDm81ktr7Y/vta0fqfCd/5JfR5bMIIIAAAggggAACCCCAwHoFFs0VeH6gRuYKnFOvdxR8GwLbE/DEcx+ehO5jeyPiSggggAACCCCAAAIIIIAAAtsQWNQQd0qS43TLro+2OFbqbYyPa8xHYNGLd14xrn9BL3dMz8TInz0NcSN/QG149Tn5Le8+/La3m+GeaNnnHAgsI+AlPvvwH3dvReKcuv5R5w/8MsJ8FgEEEEAAAQQQQAABBBBYr0CdK8jq8X2uK8u75kBgqgKZs/ikzV8493MWnrvgQAABBBBAAAEEEEAAAQQQmJfAooa4M5KebpH6LklHJDkn5iXB3WxawHMNH7dI/a2kPuiZ2PSTWNP30xC3JsgtfY2fV5b4rNnLgboZ7kTLPudAYBmBRW9ae2/svGmd2t+ZP/A0xC0jzGcRQAABBBBAAAEEEEAAgc0IeK4gq8VnNTjnfsU4n3MgMFWBrGpfV7avK9qnnur9MW4EEEAAAQQQQAABBBBAAIHFAosa4p6V9Iyk5ySlvlPSIUnOqTFFYBkBzzn04Z30vms76iX7O+mZWEZ2oM/SEDcQ/AqXvVeSw3tepz7ZmuG8FKib4nzOgcAyAl7m029Su/Ety35+LqkuC+rz/g87TXHLKPNZBBBAAAEEEEAAAQQQQGAzAl413pEV5F0/2FaYdyOcV5r3OQcCUxX4SNKHJXx+RdL3XZ7q/TFuBBBAAAEEEEAAAQQQQACBxQKLGuJekOR4sWXXt7W4vdSYIrCMwF5zD1fb/IOz5yLomVhGdcDP0hA3IP4BL31P2/O65qfa/tjOqQ/49fzYjgr4Teos9enakeVA/RZ2avPQ7byjvyTcNgIIIIAAAggggAACCIxWwI1wXjne4drhJrj7W0492htgYAj8jcD7khzvtez6WokfWg0kAggggAACCCCAAAIIIIDAvARultTH85L6uFVSH/OS4G42LeC5hg/a3INz5h4y55B5CI+DnolNP401fD8NcWtA3PJX9Htfex9s7499tkX2yt7ysLjcxAX8RrXDy3ymPifJXdAO1w72w574g2b4CCCAAAIIIIAAAgggMEuBJ1sznHNqN8Pd1yL1LG+em9oJgXckvSvpbUmpf5TkuN6yaw4EEEAAAQQQQAABBBBAAIF5CbjJzau/1ZytUt0Ul/oWSQk30LnmQGAZAc87ODzv4BfyXGfOwTk1PRPLqA74WRriBsQ/4KX7va997n2xHflj75oDgWUEFr1Vnbeva853slXqMrp8FgEEEEAAAQQQQAABBBDYrMAJSX0cl9THZkfBtyOwOYG3JL3ZIvXPkm5IqnlzI+CbEUAAAQQQQAABBBBAAAEEhhC4Q1LC26G6dj/EM60/wtnnN7WV5GoeYrxcc7oCfgnP4XkHh2vPOzh+Kjl3SM/EyJ81DXEjf0ALhuc/8n1kj+yap3dnjHhIAf8Bz5vVqd357Mjb1675oz7kU+LaCCCAAAIIIIAAAggggMBigZOSHKdadn2vpGMtu3ZwIDBVgdclOV5r2fWvkn5r2bWDAwEEEEAAAQQQQAABBBBAYF4CXiDIcbhl1949z41wjtTufXG4IS71vCS4m00L+EW8N1qk/kWSwy/jpaZnYtNPYk3fT0PcmiC3+DVZ5tNLgqZ+WdJLkl5p2eccCCwjsOgPuf/Y+w+9J5nzB3+Z7+SzCCCAAAIIIIAAAggggAAC2xFwI9zp1hCX7Ga4o60pLnk7o+EqCKxf4N+SXpX0r5Z9/keL30u9/ivzjQgggAACCCCAAAIIIIAAAkMK3CXpiKSan5bkcDOcwzUHAqsK5CU8zz/kpTy/iJeX8VKveh1+fksCNMRtCXqNl8l+186p3QzncCNcmuPogF4j+g58Vd6krrl2QKc5zt3OnnB2rrEDRNwiAggggAACCCCAAAIIIDBaATfBPdWa4pLdBHdPa4pLHu0NMDAEikAa3TL/4OxJaU9IO1w78rnMVficAwEEEEAAAQQQQAABBBBAYF4Cnt/oX/jLi4H15cB53TV3s2mBRXMPboJzX0Qa41y7Cc4v4jlSb3psfP+aBGiIWxPkFr/GTXD9/tcvloa4NMexR/YWH8oMLpU/3ulqdnZDXF0hznXeuq45t8/SoDP4ReAWEEAAAQQQQAABBBBAYJICboJznGnh2k1wd3d5kjfHoHdOoJ+j8BxEv2WqJ6XrC3updw6LG0YAAQQQQAABBBBAAAEEZi5wn6Q+npTUx8wZuL01Cyyae8h2qXXb1L/qj1jzkPi6dQvQELdu0c1/X/a8dk7tJjg3xXl1OGdHtlN1zkpymx8dV5iqgCeO+z/mWRWu5nQ+138gaiMcTXFT/Q1g3AgggAACCCCAAAIIIDBlATfCZbuQNMW5Gc7bidQ85Xtk7Lsj8Iskr2Bfc13FPrVFWMF+d34vuFMEEEAAAQQQQAABBBDYTYGHJD0o6eGWff5oi8dKvZs63PVBBRbNPbxVFg3K4kF1VfrUB70mP7dlARritgy+hstlK9Q8O+c0waUxzue3Log1XJ6vmKlAJpDr29X5I187oBdtrZoJ6JpnysRtIYAAAggggAACCCCAAAKjFHAz3NkWaYxzM9yR1hSXPMrBMygEOoGfJd2QVLMnpTMxnZr5CH51EEAAAQQQQAABBBBAAIH5C7j5zY1vtfktTXLOqecvwR2uU2DR3MPbZe4hdRYEqi/krXMcfNcGBWiI2yDuFr/aDXAvtG1TnX1+W4vbS73FIXGpGQjUhrjU7pR2+B+I1PUfgToZPQMCbgEBBBBAAAEEEEAAAQQQmIRAmuGeLY1xboI73JrikidxMwxy5wV+kuT4sWXXnoh+p01MO/ucAwEEEEAAAQQQQAABBBBAYP4C2Rr1RNkm1VuoHpd0f8s+50BgGQHmHpbRmuhnaYib6IPrhv28pOdaU5yzz+9ocajU87hb7mJbAp5gziRz6v4fBk9O++ib4rY1Rq6DAAIIIIAAAggggAACCCAgPdMa4dwQl7o2w7l2cCAwBYHrkn6Q5Jz6PUnvtkg9hXthjAgggAACCCCAAAIIIIAAAssJ1J3y/JOnWpyWdLLVxyQdleScermr8OldF/C8Qx/vS8qcg7ODY8ICNMRN+OGVoXuy25PeCZ97ovvOFqnncbfcxbYE/Ac/f/RT+x+Fa+0fh+Q0w3lctd7WOLkOAggggAACCCCAAAIIILDrAp4HqHMDrj0nkEa41LvuxP1PQ8DzDVfb/EOy5yU+aPMUqadxN4wSAQQQQAABBBBAAAEEEEBgvwLuX6nhnzuzIO6S5Li7ZdccCCwjcKXNPTin/rDNPXj+wbWDY8ICNMRN+OGVoT9dtkRJ7a1R/Ie/5nncLXexLYGPJPXxvaSE/2FwnYNmuG09Ga6DAAIIIIAAAggggAACCPxvgawM51XjU/cvyfmcA4EpCHiuIXMOyZmfyIS0zzkQQAABBBBAAAEEEEAAAQTmJeD+lZtKU5zrs+0lwLwM6PPMedQ8LwnuZtMC30m6LKnm85LOlfA5x4QFaIib8MMrQ3+qdEW7dtzTOqKdU8/jbrmLbQlckNTHJUk1/I8EjXDbeiJcBwEEEEAAAQQQQAABBBBYLJAV49MQ53yoTBCnxg+BKQjUCenUnpDOxLQzk9JTeJKMEQEEEEAAAQQQQAABBBBYTsANcGmIS+05judbpL5N0u0tUi93JT696wLfSurjY0l97LrTpO+fhrhJP77/O3jvm+09s2uu+2Zn/+x53C13sS2BTyX1cVFSH9saD9dBAAEEEEAAAQQQQAABBBBYLJBGOE8QuzkuDXFphHN2cCAwBQFPSPtlvG9a9nkmpP3iXuop3AtjRAABBBBAAAEEEEAAAQQQ2L9AmuBubo1xPn+xxcul9v9+i6Sa938VPomA9HXre/iqZZ9/1sI9EqmxmrAADXETfnhl6Cck9XFcUh/zuFvuYlsCX0jq40tJNfwPBCvEbeuJcB0EEEAAAQQQQAABBBBAYLFA3pSu+Q5JfeCHwBQE3AjXxyeS+pjCvTBGBBBAAAEEEEAAAQQQQACB/QvcKskrvtXsuQ6/+PdCWSXOjXAJN8255kBgGYH99EK4L4JjwgI0xE344ZWhPy7piRauHQ9Iur/l1PO4W+5iWwLugu7DndCft5XjnH2eg8a4bT0ZroMAAggggAACCCCAAAII/G8BTwo7/NZ06rp9SLYRwQ2BKQhkZfq8re1zzz/0q9hP4V4YIwIIIIAAAggggAACCCCAwP4FvLq9X+6r+RlJDq+I73CdleRq3v9V+CQCf55j8JwDu+XN7DeDhrh5PNBHJfXxkKQ+5nG33MW2BBbtm+23seu+2T6vjXA0xW3r6XAdBBBAAAEEEEAAAQQQQOC/Atk+5KWyfYgb4hJ5sxozBKYgkJfzvCp96mxVkhf16gt6U7gnxogAAggggAACCCCAAAIIIPD3AkckJQ63+mmRPeYDAAAgAElEQVRJZySdlZTajXDudXGk/vtv5xMI/FfggiTH+ZZdX5J0WZL7JJx9zjFhARriJvzwytDd+PZwizTBuUHukdIo55oDgWUEvpPUh/9BONcitb8zjXA0xC0jzGcRQAABBBBAAAEEEEAAgfUIuBHu5RauHW6Cu6XL67ka34LAZgXcCOdtSRyuHV6l3tuZOKfe7Cj4dgQQQAABBBBAAAEEEEAAgW0L3COpj9OSHE+V7HGlIS71tsfK9aYt8JEkx4ctu/6+xJVWT/sud3z0NMTN4xfAW6L2ka1Ta57H3XIX2xK4KqkP/4PwQfuHIblvhqMpbltPiOsggAACCCCAAAIIIIAAAv8RcDPcKyV8fnNriKsZLwSmIODGNzfDOafOec1TuBfGiAACCCCAAAIIIIAAAgggsH+BeyU5jrfs+qSkE5JOtexzDgRWFXhf0nstXDuuSfqhy6teh58fUICGuAHx13hp/4NwX4vUT0py+B8Hh2sOBJYRuC7J4T/6qRf9w/BHWyHOjXCpl7kOn0UAAQQQQAABBBBAAAEEEFhNoDbDpXYjXB+rXYWfRmA7Al4BLlukpvbWqdlCNXk7o+EqCCCAAAIIIIAAAggggAAC2xLwIkAPtsWAkr0A0GOSshCQaw4ElhGoC/ykfleS452WXf/Ywr0RqZe5Dp8dmQANcSN7IAcczjFJfbhDuo8Dfj0/tqMCNyT9JKnm/KOQfxic3QTXx46ScdsIIIAAAggggAACCCCAwCACboL7R4vaEHdTa4pLHmRwXBSBJQU+lfRJi9TfSLooqeYlv5aPI4AAAggggAACCCCAAAIIjFzgUUmPSHJO/ZCkhyXVPPLbYHgjE6gL+6R2n8Pbkt5qTXGu3Rfxc8uuHRwTFqAhbsIPrwz97rKXdmrvoe0408I1BwLLCPwi6VdJNecfBf/D4PD57y3cFJd6mevwWQQQQAABBBBAAAEEEEAAgdUE3AznRrh/lsY4N8H1sdpV+GkEtiPwsaQLJXx+SdK3Xd7OaLgKAggggAACCCCAAAIIIIDAtgSyC17N2Smv5m2Nh+vMQ2DRAj9vtn4H59R9b4TPOSYsQEPchB9eGfoRSX2cldTHPO6Wu9iWwKJGtzfaPwjOCX/ut9YMl7ytMXIdBBBAAAEEEEAAAQQQQACB/64O54a4NMV5zicNcamxQmAKAuclnSvh8+8kXe7yFO6FMSKAAAIIIIAAAggggAACCOxf4LQkhxf7SX20LQ7knNj/N/JJBP6zqE9d3Mfn6XV4vet7SI8ECwHN4DeHhrgZPERJd0o61OVnJTmeb9k1BwKrCrwmyf8ovNqyz90E53CHdOpVr8PPI4AAAggggAACCCCAAAII7F8gTXD/T1shzuee80kjXOr9fyOfRGA4gY8kfVjC51ckfd/l4UbIlRFAAAEEEEAAAQQQQAABBDYhkAV/3NuQ2gsDHW4LBCVv4tp853wFFi3w4z6HPrydqo8+z1dm5ndGQ9w8HvAdkm6X5Jz6OUkON8SlZjJ8Hs97yLvIVqlZNtTn2T+77qk95Bi5NgIIIIAAAggggAACCCCwSwL+b31vmeomuEUNcZkLYA5ol34rpn2vH7RmuPdb9vnVBZEJ6mnfLaNHAAEEEEAAAQQQQAABBHZTIKva1+wmuGe68MJAiSwUtJti3PVBBX6R1If7HbJKXGp/P81wB1Ue4c8xGTrCh3KAId0myXFry67TDOeGuIT/Mbm5bZmSfIDL8SM7LPCupPckOSeuS3L80LJrDgQQQAABBBBAAAEEEEAAgc0K1DmdbJXqhri6ZWpdGY45oM0+D759fQJuhOvDcw7XusgVaYxbnz3fhAACCCCAAAIIIIAAAghsS+AWSQn3LrhOM5xXiEvthYH62NYYuc48BH5qi/w4p35bksMLAL3T6jq/wFzDDJ49k6EzeIjlHwr/I5F/LNwE90KLNMQt+kdlHgLcxbYEsmVJ3tbOtiXeuqTGtsbDdRBAAAEEEEAAAQQQQACBXRSo8zmu+4Y4n/vI55j/2cXfkunes1/Ey8t4zm6Oy0t4zqmZqJ7uM2bkCCCAAAIIIIAAAggggMCiRX/cBOdmuDTEObvHwQsDOVKjh8AyAv3iPp5XqHMPWRQo30kz3DK6I/4sE6IjfjhLDG3RcqJuhnMj3IulMS7/UNS8xGX4KAK6IOl8i9SXJTkutXDNgQACCCCAAAIIIIAAAgggsDmBvtEt26Vmhbg0xHkEzP1s7jnwzZsRyIr0fkM79Y9tVXrn1L46W5ls5hnwrQgggAACCCCAAAIIIIDApgXuaCu/OadOM5x3w0tTXHa+q7vhbXpsfP+8BK5K6iMLAPklvNQ0ws3ruTMpOrPnWW8njXAvtYY4n6fL2kuKpp4xAbe2AYFPJfVxUVIfG7g0X4kAAggggAACCCCAAAIIILBg1be6Qtz/W1aLAwuBqQq4Ec6RbUtcZ1uTmvtmOCaup/rEGTcCCCCAAAIIIIAAAgjsosCdkg5JqjkNcV74J/Uu2nDP6xX4TtL3kmo+J8m74dW83qvybYML8Jbw4I9gIwPwc/U/EO6c9j8W6aD2Pyh9bGQAfOlsBb6U1McXkvqYLQA3hgACCCCAAAIIIIAAAggMLOD/5u/jH60RbtEKcQMPl8sjsLTA25L6uFGa4lL7i1khbmlefgABBBBAAAEEEEAAAQQQGFzA8xp3Sbq7i6cknZH0dMuuORBYVeBbSQnveuf64xbeFS/1qtfh50cmQEPcyB7IisOpz/OsJIf32U59WNKRFqlXvCQ/vmMC30hyeEW41F4x7pMudoyF20UAAQQQQAABBBBAAAEEtiaQZjhvFZLaW6S6Kc4NcWmO29qAuBACaxZwM5xXh3OkdhNcH3VFOFaHW/ND4OsQQAABBBBAAAEEEEAAgQ0I1H6GeyX1cVLSCUmnWvY5BwKrCnwtqY/PJPWx6nX4+ZEJ0BA3sgeywnDqs3Tt7ul0UKd2h/U9rcs6eYVL8qM7KOBlRPvwMqJ97CANt4wAAggggAACCCCAAAIIbEUgjXA1uwmuNsS55kBgqgJphnuzNMXVZrifW3Nc7o9muKk+acaNAAIIIIAAAggggAACuyTQ9zM8IMnxYMuuH5P0eJd3yYh73YxAdrv7vO185/xV2Rkv9WauzrcOJkBD3GD0a79wnmWyu6bdMV3zMUl9rH0gfOGsBa5Jclxt2fUHkt6X9F6pZ43AzSGAAAIIIIAAAggggAACAwq4Ea6G5wHSEJeV4miIG/ABcemVBdwQ52a4hM/TBOecoBFuZWq+AAEEEEAAAQQQQAABBBDYmkDfz/CopEckJbt+qMXDpd7aALnQbAXqjnep66542R1vtgC7emM0xM3jyff/ePj8CUlPlvD5fZKOS7q/ZZ9zILCMwE+SHD+27Nrbl7zT3tp29jkHAggggAACCCCAAAIIIIDAZgTSDHdzaYxzA9wrktwQ50xD3Gbs+dbtCKQR7o3SFJcmuF9KQ9x2RsNVEEAAAQQQQAABBBBAAAEEVhWgn2FVQX5+FYHzki60Xe+cfX65xaVSr3INfnaEAjTEjfChHHBI/T8iXk7U3dTOqb3caB8HvBw/tqMC9Y1sb1ficzfAOfzGduo/JPlNbUfqHSXjthFAAAEEEEAAAQQQQACBtQqkEa5mN8HVhjjXHAhMVcCNcI7XW3b9qyQ3w9WY6v0xbgQQQAABBBBAAAEEEEBg1wTcy+AX/JxTe7c7x+my891RSX3smhX3ux6Buqr8h5I+arvdOfv8yoJYz5X5ltEI0BA3mkex8kD6Pbe9nKiXEs1yos5eZrSPlS/MF+yUgCeeMwmdnGY4N8SlKe53SQk3xLnmQAABBBBAAAEEEEAAAQQQWF3AjXB9pCGu5tWvxDcgMIyAG+H68BxEH8OMjqsigAACCCCAAAIIIIAAAggsK5DV7ms+I+kpSc6pj0i6S1LNy16LzyOQZrjk9yS9L+ndln3+g6TrLbt2cMxMgIa4eT3Q+jwfaFujJnubVG+b+njJrjkQWEbgt9bc5pw6jXDe0sS1c/73mpe5Dp9FAAEEEEAAAQQQQAABBBBYLOBmuFtaU1zyy22FuDTE+ZwDgakKvCapD+YZpvo0GTcCCCCAAAIIIIAAAggg8N8X+9wQl5f8zkp6pkXqQ5LukFQzfggsI1Cb4bKj3Ttlpzsv9uPznyR5R7yal7kOn52AAA1xE3hIBxiin+u9LY6XfEKSI8uPuuZAYBkBr/aWyHaoaYTzFiZpiOtXkfM5BwIIIIAAAggggAACCCCAwOoCboKrDXGu3QCXprjUq1+Jb0BgGIFXW0PcvyWlzkt5dUX6YUbHVRFAAAEEEEAAAQQQQAABBJYVWPRy3/OSnpP0Qsuub10Qy16Lz++2QJrganY/g3sZEj6nn2EHfk9oiJvvQ76n7a9ds/ff9rKjCZ9zILCqgP/ByD8iqX+W5PAWq6lXvQ4/jwACCCCAAAIIIIAAAggg8J9mOIcniVO7Ce6ltkqcMyvE8ZsyZYE0wv2rNcT5PC/nuSEu9ZTvkbEjgAACCCCAAAIIIIAAArsksGgu48U2l+F5DIfP3b/i8EpyqXfJiXtdXSCNcJ47SO1V6P3CXcLnzDOsbj36b6AhbvSP6EAD9HPNvtp1j+2nJfWRC/C7cCBqfqjtte1lRR3ed9vh/bZ/bDk1WAgggAACCCCAAAIIIIAAAqsL0BC3uiHfMD6BbGnikbkBzrGoIS6r1XvimgMBBBBAAAEEEEAAAQQQQGD8Au5D8DaodStU114R7tmyOpzrNMHVPP47ZIRjEvAK8179zTmRleFeLwv99LviMc8wpqe4prHQBLUmyJF8TX2ed0rqI3tw+x8T184+8nP8PozkQU5sGB9I+lDS+y37/GqLK6We2G0xXAQQQAABBBBAAAEEEEBglAI0xI3ysTCoFQTSDJdcG+JS1ze7U69wSX4UAQQQQAABBBBAAAEEEEBgwwK196Au4uOFfRxeyOdMWdDHdd8IR//Chh/SDL/eu9fdKLvYuX67xVulZp5hhg+/vyX+gMznIddn6fr2BeF9uGu465p/VObzOzDUnZyX1MdlSX0MNT6uiwACCCCAAAIIIIAAAgjMSYCGuDk9Te6lNsNlK5O+Ic4rxfnI/56MHgIIIIAAAggggAACCCCAwDgF+t6Fo5KOtUh9UtKpFql9NyzmM85nOpVRZRe7mr3D3XttxztnnzPPMJUnusI4aYhbAW9kP9r/w3CrpH6S3PtuZy/u1Cw7OrIHOcHhfCrJ8UnJ30i62CL1BG+NISOAAAIIIIAAAggggAACoxOgIW50j4QBrSDQN7n5PNuluhEudSaqa17hsvwoAggggAACCCCAAAIIIIDABgX63oX7JSXua/Xjkp5okTpDoo9lgw9n5l99rexgl7rueOfawTzDzH8RfHv8IZnHQ+7/QfH5Te351vyypFdK+DwNcfkcvxPz+J3Y5l18IelLSc6pc17zNsfEtRBAAAEEEEAAAQQQQACBuQrQEDfXJ7ub95WGuLpVSRrh/r+uIW43hbhrBBBAAAEEEEAAAQQQQGBaAot6Fx6W9JCkR1r2ucPnjtTTulNGO0aB7yR9L6nmc5I+klTzGMfOmNYsQPPTmkEH/Lr+H5ba4JY6q8K5ES51JtKdb26ryg14G1x6ggJeCa6uCOfzftU4n3MggAACCCCAAAIIIIAAAgisLkBD3OqGfMN4BNwI5/i9ZddeFe5VSW6Mc/Y5BwIIIIAAAggggAACCCCAwDQEFu1Q95ikrAKXOivGPVBWj5vGHTLKMQt8KylxqdUfS3JcaNk1xw4I0BA3n4fc78O96B+a5yU5XmjZ9e2SbmuRej4q3Mk2BC5LquFu6/Mt3GWdehtj4RoIIIAAAggggAACCCCAwNwFaIib+xPerftzI5zjt5ZduwnutdYI5+xzDgQQQAABBBBAAAEEEEAAgWkILNqh7qSkPo5JShxt9TTukFGOWeBrSX18JqmPMd8DY1uTAA1xa4Icydf0TXEeVv7Bcf2spOdadu04tCBGcjsMYyICV8s+3Kn32od7IrfEMBFAAAEEEEAAAQQQQACB0QrQEDfaR8PADiDgRjjHry27dhPc660RztnnHAgggAACCCCAAAIIIIAAAtMQyO51NZ+R5Hi6ZddHWtxV6mncIaMcs8AXkhyfl/yVpC9bpB7zPTC2NQnQELcmyJF9zaLGOA/xbItnSn24/QNT88huh+GMXOBHSX28I6mPkd8Gw0MAAQQQQAABBBBAAAEEJiFAQ9wkHhOD3KeAG+Ecv7Ts2k1wb7RGOGefcyCAAAIIIIAAAggggAACCExDwI1wNdy7kEV76uI9d7Td7JwT07hDRjlmgU8lfdIi9TeSLkqqecz3wNjWJEBD3JogJ/I16byu+W5JfUzkdhjmSAQ8ae34uWXXnrB+s01aO/ucAwEEEEAAAQQQQAABBBBAYHUBGuJWN+QbxiPAnMJ4ngUjQQABBBBAAAEEEEAAAQTWIZBmuJtLY9yLkhwvt+za/7vnOGpex/X5jt0WOC/pgqRzLfv8cotLpd5tpR25exriduRBt61TvS/3KUmn2x7druve3Kl3R4U7XYdA3uau+a3WEOdmONeO3yX90XLqdVyf70AAAQQQQAABBBBAAAEEdkXA8zhpiKvZE8ovSXqlZZ9zIDAFAb9clxfsUnsuIS/XpZ7CvTBGBBBAAAEEEEAAAQQQQAAB6fa28pvzba1+tq0SV1eIcyNcwk10rjkQOIjA/5Qf+lDSR5I+aNnnVxbEQa7Dz0xMgIa4iT2wAwy3PuMnJSWeaPV9kvo4wGX4kR0W+K01uTkn3pbkcCNc6kWNczvMxq0jgAACCCCAAAIIIIAAAvsWqP9tT0Pcvtn44AQE3AR3ozXFJdeX7PKi3QRuhSEigAACCCCAAAIIIIAAAghIOizpSJefluRd7Grut1b1OQcCywqkGS75PUnvS3q3ZZ//IOl6y64dHDsgQEPcvB9yfb6uH5X0WIvUD0rqY94q3N26BbLqW83vSHK4Gc7/2LjuJ7h9zoEAAggggAACCCCAAAIIIPDXAv1/29ftRNIcxwpx/BZNVcBzA31kpfmap3p/jBsBBBBAAAEEEEAAAQQQ2DWBo5Ic3p0utXeyc2QnO9dugPOchyP1rllxv6sJ1GY41470KGTRHp//1OYeal7tyvz0JARoiJvEYzrwIPN8kx+W9JAk59SPSOrjwBfkB3dSIP+4uCEutZvg3G3tf2Ccff7jgthJMG4aAQQQQAABBBBAAAEEEFhCoP9v+7pCnLcT8TkNcUuA8tFRCSyalM6ktVeHSz2qQTMYBBBAAAEEEEAAAQQQQACBPQXubzvUOScel+Qd7Byp/QVpiEsNKwLLCKQ3oWbPJbxRwufeye6XLi9zHT47UQEa4ib64PYx7H7C3Of+B+eBLvsfnD728fV8BIG/FPAypG6Ey5KkPr/Wlh+tGUYEEEAAAQQQQAABBBBAAIG9BRb9t31dIY6GOH57pi7ghjiHX6JL7SY4v2DnFeLyZvfU75PxI4AAAggggAACCCCAAAK7IuCFebwgT82p6/99Vzy4z80JLFq45zVJr5bwuRf2qbvduebYAQEa4ub9kPuJ8+OS7pVU8wlJfcxbhbvbhsA5SX18J6mPbYyFayCAAAIIIIAAAggggAACUxZghbgpPz3G/ncCaYTLqvJuiktDXLKb4jgQQAABBBBAAAEEEEAAAQTGKdDPW/Srwfk8K8Vl8R6fcyCwqoBXfuvDK8JllbjUbpxLU1zyqtfm5ycgQEPcBB7SCkOsz9f1PWWf7tTep7uPFS7JjyLwfwQ+kfRpy64d37S4WGq4EEAAAQQQQAABBBBAAAEE/lqg/2/7ukJctk9ly1R+i6YqkEa4622VOJ+/W1aGSz3V+2PcCCCAAAIIIIAAAggggMCcBbLlad369JSkk5KSXR8rcbTVc3bh3rYj4JfqbrQV55P9Up3nEvKSnWs3waUpLnk7I+QqgwrQEDco/1YuXp/xXZKOSHJO/bQkx9mWXXMgsKrAl5IcX7Sc2uf5vzlzIIAAAggggAACCCCAAAII/L1A/W/7NMHVTEPc3xvyiXEKpBHOOXWa4DKJ7XMOBBBAAAEEEEAAAQQQQACB8Ql4vuImSWmIc32mhfsOXDu7RyF9CqnHdzeMaGoCP0i6Jv3/7N0Jl1TVsq7hb4i00igqSqf0gm73Pufc+/9/wz3XbQeIIIrY00mP+45vG+GJO02kqjJztW+OESNiQWWuOZ+VmkWtqDlV8yVJjosRrhdtrTq2uTLeLQjQELcFtJE+xdd6t6Q9EVlfkOR4P7JrHggsK5CrwdWcK8XVvOx5eD4CCCCAAAIIIIAAAgggMCcB/9uehrg5XfHpzzUb4Zz9A2znz8sqcVlPX4IZIoAAAggggAACCCCAAALjE3ADXDbEZV37D7IHYZeknZKcM8Y3W0Y8NIFbktq4IsnxReQvS0NcNsY585iBAA1xM7jIZYr+kHHsiOz6bxEflnpeKsx2HQK/xIdPzfWDJz+A1nFuXhMBBBBAAAEEEEAAAQQQmLJANsRtL81xrBA35Ss+7bllE1zNboJzeIW4rKetwOwQQAABBBBAAAEEEEAAgXEKZBPctmiM87H7Dhz+WUXW/nv/PKPmcc6YUQ9J4EdJP0nyIj3OPvbiPNdK+Dgb4No8pLkwljUI0BC3BtQBv6R/WO5muJrdEJcfRNkcV5c0rft9D3hqDG1gAl6a1HEnsutcnrTm+qGTHdkDmwrDQQABBBBAAAEEEEAAAQQGJUBD3KAuB4NZUsCNcG1kE1zNS56GpyOAAAIIIIAAAggggAACCKxBIBfkqYvy5O50dYc6N8JluGnONQ8ElhX4TtLNiKxvSPpG0teRXftBM9yy2iN8Pg1xI7xoSwx50bYquTJczfkhVPMSp+WpMxS4L6mN/EH2Z2X7E3/w/BaR9Qy5mDICCCCAAAIIIIAAAgggsGEBGuI2TMUXjkDAv0DnhriaL0py5M8RXPNAAAEEEEAAAQQQQAABBBAYnsArkvZKqvmcpLOSas6V5Goe3mwY0dgE3OzWNr+1TXI+rluksl3q2K7yEuOlIW4JvBE+NZcqrR3YuSrc38uWqbVxLpctHeF0GXKPAo8kPZZU8yex3cnHkrJ+Fs1wNfc4bE6NAAIIIIAAAggggAACCAxegIa4wV8iBrgJgVxhvuZsiKt5Ey/JlyKAAAIIIIAAAggggAACCHQk8Kokx2uRXZ+MOF1qN8K1u9R1NEROM2GBujVq1rmNqnNGEtAMN+E3w6Kp0RA3rwvu691+2NQtU3OVOG+p2sa8pJjtsgJucHsqyTnrf0pyfBTZdfs1/loeCCCAAAIIIIAAAggggAACzxegIY53x5QE3Ah3JyLrS5Ic2RDnmgcCCCCAAAIIIIAAAggggMDwBN6U9IYk54zjkt6JyNojz4a4rIc3G0Y0NoEvJF2R5Jz1L5JuNUEj3Niu7IrGS0PciiBH/DLZBJcrxPl4R0Tu9e1jHggsK/Dfkv6vpP8T2cduiHM8KfWy5+H5CCCAAAIIIIAAAggggMCUBWiIm/LVnd/cshmu5myIq3l+MswYAQQQQAABBBBAAAEEEBi+wGFJRyTVnHX98+HPhBGOUcC/SPd5RP5SnX/Z7p6kmsc4N8a8AgEa4laAOPKXuCCpjT2S2hj5NBn+AAS8Taq3S80tU50fRjwoNR3aA7hYDAEBBBBAAAEEEEAAAQQGK5ANcdskZf0PSY7/iOyaBwJjEHheQ9zlWCHOTXGu+VnBGK4mY0QAAQQQQAABBBBAAIEpC+QKb9lj4uwV4NrIleIOlVXjpuzC3LoR8M8FHL9Fdv1ZNMN9GtnH9xdENyPkLIMToCFucJek8wGdleQ4J+lM1PsltdH5wDjh5ASyK7t2abs7+3kd2vywe3JvASaEAAIIIIAAAggggAACKxDIRriasxnODXHZFLeCU/ESCKxd4EUNcW6Gq1um8rOCtV8SToAAAggggAACCCCAAAIILBR4KbY9dc76pKQTkpyzfk1SxqtRQ4rAsgJuhHsWDXGZ3Qjn8MI8boZz7QV5HjV52XPz/JEK0BA30gu3wmHnh9Op8kHlD6iDTazwlLzUTAW8f3cbuYe3c9b1h9v8oHumbxamjQACCCCAAAIIIIAAAs8VcCNcG9kIVzOECIxBYFFDXDbB5Zap7Qpx/KxgDFeWMSKAAAIIIIAAAggggMDUBPyzCDfC1ewFd3LRnaz3SnLsi+yaBwLLCjyNhjjnDDfC5S51WT+R1May5+b5IxWgIW6kF26Fw84lTN8py5l6+dIML2nqmgcCywp8Jem6pGuRffyDpB8ju3b4kT/c5ofcy6rzfAQQQAABBBBAAAEEEJiawKIfQGcj3H/FCnE+5oHAGARe1BBXV4jjZwVjuKKMEQEEEEAAAQQQQAABBKYqUFeqz/o9SeclXZCU9S5JOyU5Z0zVhHl1J7Co0e1jSf+McO2oq8hl3d0oOdOgBGiIG9Tl6GUwhyUdkVRz1vXPexkcJ52UwA1J30pyztrHN+PY2cftD7hpipvU24DJIIAAAggggAACCCCAwJICuTVJNsb5+D+jES4b4nzMA4ExCPxVQ1w2w9UV4miKG8NVZYwIIIAAAggggAACCCAwRYGXJTm2R3b9QcSHpa6Nc/4aH/NAYFmBx5Ic3g4164+iGe7/RvYxDwT+EKAhbt5vBl//XAGu5lwtrq4aN28pZr8KgVwB7vuyIpxXjHPk6nGuaYhbhTavgQACCCCAAAIIIIAAAlMVoCFuqld2nvNihbh5XndmjQACCCCAAAIIIIAAAuMT2C2pDa8KlyvDZe0GuIzcYnV8s2XEQxO4L6mNTyW1MbRxM54eBWiI6xG/x1PX635QUsZrUZ+U1EaPw+XUExH4RdItSc4ZX0q6EpE1DXETueBMAwEEEEAAAQQQQAABBNYiQEPcWlh50fDEl0sAACAASURBVJ4EXtQQd0lSXSHOw2Ql+Z4uFqdFAAEEEEAAAQQQQACBWQvsl7RPknPGaUmOM5Fd588tap41HJNficCinx/kzwwuSnLt4IHAHwI0xM3vzVCvuetFH1xn40PrXGQf80BgWYF7khx3I7v2h5Pj81LTELesNM9HAAEEEEAAAQQQQACBKQvQEDflqzu/ub3oB9q5bWrK0Aw3v/cIM0YAAQQQQAABBBBAAIFhCLwei+s4Z/2upDb8cwv3ITiyHsYMGMWYBX6WVMML8HjBnVx0J+sxz5Gxr1iAhrgVg47g5fKaZ94jyfFKZNfnIy5IcviYBwLLCjyUlOG9vV1/LOmTyFnTELesNM9HAAEEEEAAAQQQQACBKQvQEDflqzu/ub2oIW7RCnHzU2LGCCCAAAIIIIAAAggggED/Am9JeltSzUclteGRZkNc1v2PnhGMXeB7ST9Ics64LsnxVWTXPBD4Q4CGuHm9GdpmOB/viNhZ6r9JcnwY2TUPBJYVeCbpqaSa/1tSGzTELSvN8xFAAAEEEEAAAQQQQGDKAjTETfnqzm9uz2uIy61O2PJkfu8JZowAAggggAACCCCAAALDFDgmyXE8sms3xx2KRjlnH/NAYB0CNyR9K8k56zyueR3n5jVHKkBD3Egv3BLDbpvitkcjnHPGB6URLutczpS9vpfAn/lT3Qj3WzTEuXb8c0E8icY5N89lzJyO6SOAAAIIIIAAAggggAACfwjQEMebYUoCNMRN6WoyFwQQQAABBBBAAAEEEJiKQN3uNOt2a9QTsYXqwdhCNbdRnYoB8+hfIBfS8UgWrQZXV4zLuv9RM4LBCNAQN5hL0dlA6jV3/fKCeF9SNsI5O7aVr8u6s0FzokkIuBmujU9jy1Rvm+ra4a1Uc0vVzJMAYBIIIIAAAggggAACCCCAwAoEaIhbASIvMRgBGuIGcykYCAIIIIAAAggggAACCCDwh4D7AfzzB+eMU5JOSjotybVjf8SBUsOIwCoE2l3lvpR0VZJz1j9LamMV5+Y1JiJAQ9xELuQmp1Gve/0Qyw82N8BlU5yzw1ur1tXkfMwDgc0I+EPLDXHOWV+U5Pg8wvWvEfdKvZnz8LUIIIAAAggggAACCCCAwJQFaIib8tWd39xoiJvfNWfGCCCAAAIIIIAAAgggMHyBRYvqnJXkOBfZ9R5JuyO7dvBAYFmB2gyXvQWXJX0h6ZIk1478mcLtUi97bp4/IQEa4iZ0MbcwFV//XOK0bonqBrgLsTJc1jsl7ZJU8xZOyVNmLNB+cJmifnD5Ayw/uPyhlR9czjwQQAABBBBAAAEEEEAAAQR+F6AhjnfClARoiJvS1WQuCCCAAAIIIIAAAgggMBWBdqEcH5+PcB+B6/eaRXVygZ2pGDCP/gSyCa5mL7DzWUQutuOFdu6XRXZc80DgDwEa4ngz5HugZn+IObIZzrU7u7O7O2v0EFhWIJczvVKWOM1lTX8qS5wuex6ejwACCCCAAAIIIIAAAghMRYCGuKlcSeZhARrieB8ggAACCCCAAAIIIIAAAsMT8CI5Dje5Ze1d5tqoC/BkPbzZMKKxCdQd57L+WFIbjyQ5Hkd2zQOBPwRoiOPNYIG2KS6XOa3Lne6T5PA+4Fmjh8CyAl9Luh6R9feSvpNU87Ln4fkIIIAAAggggAACCCCAwFQEsiEus/9N/58R/1XqqcyXeUxbgIa4aV9fZocAAggggAACCCCAAALjFNgbPQHOGe4dqOEtU7MJruZxzphRD0ngqaQnkpwzPpX0SYRrh7/GzXA1D2kejKVnARrier4AAzl9fR+4PinpVETWr0lqYyDDZxgjFrgp6VtJNd+Q9E1E1iOeIkNHAAEEEEAAAQQQQAABBFYq4EY4/9u95myI+180xK3UmhdbvwANces35gwIIIAAAggggAACCCCAwGYFDkZvwOuRfXwi+gjcP+Da0TbC0X+yWWm+fpGAV3p7WFZ9c91umertU2vDXNaIIvCHAP9D4s2QAvW98I6k45Kcs35TkuNQZNc8EFhW4EdJbVyT1May5+H5CCCAAAIIIIAAAggggMBUBBZtR5Irw2VDnI95IDAGARrixnCVGCMCCCCAAAIIIIAAAgjMTeAtSW9LqvmoJMexyK79aHejm5sV8129wH1Jv0qq+aKkGpckPSvxW9SrHw2vOFoBGuJGe+nWNnC/Jw5LOtKE/6yNtQ2CF56NwC1JGbej/kKS43Jk1zwQQAABBBBAAAEEEEAAAQT+5wfN7ZYkXiHOTXBuiHOmIY53y1gEaIgby5VinAgggAACCCCAAAIIIDAnAS+e00YunuMFdDLShL6TOb071j/Xu5Ly5wVZu3egDTfB/Ssi6/WPjjOMRoD/MY3mUnU60PohlvWiD71OB8XJJilwL7q7a/Zypw7v+531JCfPpBBAAAEEEEAAAQQQQACBLQi0v3nt42yC+980xG1BlKf0KUBDXJ/6nBsBBBBAAAEEEEAAAQQQWCxwStJpSTW/JunV2EI1M34IrEPgl1hIp+YrsZhOzes4N685IQEa4iZ0MVc4Fe8B7v3AHa4duRe4c9YrPCUvNVOBB7HUqXOG9/vORrjMXu40lznNeqZkTBsBBBBAAAEEEEAAAQRmLkBD3MzfABObPg1xE7ugTAcBBBBAAAEEEEAAAQRGJ/CSpG0RWbsZrsYZSfsi9pd6dJNlwKMQ+EFSG19JamMUk2GQ/QnQENef/ZDPfEBSG/7A8wfd2ciueSCwrMAjSW20zXA+frIglj03z0cAAQQQQAABBBBAAAEExihAQ9wYrxpjfp4ADXG8NxBAAAEEEEAAAQQQQACBfgW2S2rDvQBt7JHURr8j5+xTFfhWkuNG5Kx9nH/mzAOBvxSgIY43yCKBVyQ59kZ2fb7Ee1Gjh8CyAm50e1qa3Vy7Ae6iJK8U5+zjh9E4V/Oy5+b5CCCAAAIIIIAAAggggMAYBWiIG+NVY8zPE6AhjvcGAggggAACCCCAAAIIINCvwC5JOyXVnIvknCuL5vhrdsTXZu535Jx9qgJeCe56syJcrhj3fVk9bqrzZ14rEqAhbkWQE3uZ+mHn2vFBxN9KPbFpM50eBHIbVOes3QTXNsTdj61Va+5huJwSAQQQQAABBBBAAAEEEOhdgIa43i8BA1ihAA1xK8TkpRBAAAEEEEAAAQQQQACBLQgsWvnNjXBuivNCOc6Ol8vWqllv4XQ8BYEXClyR1MYvktp44QvxBfMWoCFu3tf/ebP3B5jDS6Nm/Q9Jf5f0H5F9zAOBdQjkqnC5UpyP70q61+R1nJvXRAABBBBAAAEEEEAAAQSGLkBD3NCvEOPbjAANcZvR4msRQAABBBBAAAEEEEAAgdUL7Iud42p2Q5zDDXEO1zwQ6EqAfoGupCd+HhriJn6Btzi9bQs6vL0y3IfRDJe1v87xUukG3+IpeRoCfwh8KamNnyW1ARkCCCCAAAIIIIAAAgggMFeBtinuPyX9V4RrBw8ExiCwqCHuC0mXJV2SlPUY5sIYEUAAAQQQQAABBBBAAIGxCfjnCwcjXi/1SUknJDlnPba5Md5xCOROcs7/il3lvHCO47PIrtlRbhzXc1CjpCFuUJdjMIOpTW7Z7PZ+2TI1a+8N7lXkah7MJBjIaAW+lvSNJOeM7yQ5bkZ2zQMBBBBAAAEEEEAAAQQQmKtA/XmOa6/m7nAjXNZztWHe4xJY1BDnbVHcCOfIelyzYrQIIIAAAggggAACCCCAwLAF6s8V3pbUxlFJRyQdi+xjHgisQ+CppGeSnLN2I1wNN8Q9lPSoyesYD685IQEa4iZ0MVc4FTfB+b3hnPUFSW3skrRbUs0rHAYvNVOB7yU53PSW9XVJGW6Sc80DAQQQQAABBBBAAAEEEJizQP2Zzj8kOdwM9/eo52zD3McjcFdSbYrzsZvgvHK8c9bjmREjRQABBBBAAAEEEEAAAQSGLdD+kt1xSe808aakNyQ5Zwx7VoxurAKPJT2RVHM2w30qyeFjf00bY50z4+5IgIa4jqBHdhq/LzI8dNe5P3jNr0hy7I3smgcCywr8IqmN/CF4zcueh+cjgAACCCCAAAIIIIAAAlMQ8L/ZPyyNcFlPYW7MYfoCixrirkZDnJviXDt4IIAAAggggAACCCCAAAIIrEYge0Qyn5F0WpJz1gcktbGas/MqCPz/Au2qbz7ORrhPohnOx15FztuqOmeNJQJ/KUBDHG+QjQqcldTGfkltbPT1+DoEnidwT9KvkmrOfcL9YZc1gggggAACCCCAAAIIIIAAAr8LuAnub9EU5+xjHgiMQcCrw2VTXOZrkhxuhMt6DHNhjAgggAACCCCAAAIIIIDA0AXaZjgf5y5x75fau8Q59kR2zQOBdQg8kOS4H9m1G+HcF/BxZB/zQGDTAjTEbZpstk84KclxKrLrgyVei3q2QEx8ZQLtB56PvQxqNsJlpgt8ZeS8EAIIIIAAAggggAACCIxcIH+D27/IlvXIp8TwZyLgH3j7l+JqfCupjZlwME0EEEAAAQQQQAABBBBAYK0C2yVlvBx1u1PcOUk7Je1q8loHxovPVsC/KNfGZUmXJF2M7JoHApsWoCFu02SzfULdOzzr3C/8kCSHj3kgsKyAl0Fto22G8zH7hC8rzfMRQAABBBBAAAEEEEBgKgJHJbUxlbkxj2kLPIzfAHfO+ElSxs9RT1uB2SGAAAIIIIAAAggggAAC3Qjkym919bfcKjV/yc7HO6JZruZuRshZ5ibgf//nv/0ze8X4L2Pl+Mxzc2G+KxCgIW4FiDN5iSOSDktyrnX+mbODBwLLCrjR7WlpeHPtBjh3gHulOGcf+wfl7Z7iy56b5yOAAAIIIIAAAggggAACYxRgBfcxXjXGbAH/DOBx+RmA63uxjWrNaCGAAAIIIIAAAggggAACCCwvsE/S/gjXDu8Q18Y2SV5BzpH18mfnFRD4s8B3km5KqvkbSV+X8DEPBDYtQEPcpslm+4RcBa5mrxTXxmyBmPjKBH6TlNuhZu0muLYhztuqtLGyQfBCCCCAAAIIIIAAAggggMCIBOpveGc9ouEz1BkL+N//GfkzADfFOfxLcFnPmIipI4AAAggggAACCCCAAAIrE/Av1L0mqf5i3buSHCciXL8kyb0kzhkrGwQvhEARyMa369EA5+Y3N8e1ARoCmxagIW7TZLN9Qn4ovl4+IE/Gh6I7xv0B6WMeCKxDIFeFy5XifHx3wW+Nr+PcvCYCCCCAAAIIIIAAAggggAACCCCAAAIIIIAAAggggAACCCAwdgEWwRn7FZze+HNL1Ctli1RvnVq3UXXNA4FNC9AQt2myWT7B7xMvnXqgCe8fflqS9xN39nE+eG/N8q2ytkn7g9Afgo6sf5HkyA9E1zwQQAABBBBAAAEEEEAAAQQQQAABBBBAAAEEEEAAAQQQQACBuQvkCm/OWR+R5Dga2fVbEW9LcviYBwLrEPiXJIdXiM/6C0mOy5Fd35F0OyLrdYyH15y4AE1LE7/AS06vvj/2SnpFknPW70k6J+l8ZB/7kc/j/bXkBeDpfwjkEqnOWXuZ1O9juVRnBw8EEEAAAQQQQAABBBBAAAEEEEAAAQQQQAABBBBAAAEEEEBg7gLbYrtT54x3JDm8LWrWdfvUrOdux/zXI+BGuGfREJfZO8NdkpTZ9a8R90q9nhHxqpMWoGFp0pd3qcnV94brXRG7S31B0vslfJwd5jTFLcXPkxuBm9H45pzh/cMd3lc8a+AQQAABBBBAAAEEEEAAAQQQQAABBBBAAAEEEEAAAQQQQACBuQu8LKkN7/p2KnZ+c/ZxLoizr9Rzt2P+6xF4Gg1xzhmfS/osIuuHkh5Jqnk9I+JVJy1AQ9ykL+9Sk2sb2rZLauNvkj4s4ePaEJf1UgPhyQhI+qkJb5N6tewjnjVYCCCAAAIIIIAAAggggAACCCCAAAIIIIAAAggggAACCCCAwNwFfG9/R9zjz+wd32p4N7idJfx1PuaBwDoEnkhq4xNJn0r6WFLW/praNOeaBwKbFqAhbtNks3hC2wxX9xd/qewx/g9J/1HCx3UPchriZvF26WSS3hu8DS+X2kYng+EkCCCAAAIIIIAAAggggAACCCCAAAIIIIAAAggggAACCCCAwIAFstEtm9x8/MGC4P7+gC/ixIb2WJLDq79l/U9Jjo8iu/5XzLvNE+NgOusWoCFu3cLjff22KS4b4WpznFeEy1Xisl60ktx4FRj5UAQW7ROezXB1P/G653jWQ5kD40AAAQQQQAABBBBAAAEEEEAAAQQQQAABBBBAAAEEEEAAAQS6EPAWqBneFtX12QVBQ1wXV4NzWMD3/O9Hzvv/dcvU3DrVX0szHO+ZpQVoiFuacLIvUN8bi7ZB9Z9dkHRe0vtR+3i3pF1NniwSE+tMwPuDP4h9wjNnI1zNi5ZZ7WyQnAgBBBBAAAEEEEAAAQQQQAABBBBAAAEEEEAAAQQQQAABBBAYgMDrkjIORv2upDZoiBvAxZrJEG5LctyK7PqypC9Kdp3NcGap9UyYmOaqBGiIW5XkNF+nbYrzLOs2qN5TPMPd5K6zu7zmaeowqy4FvGSqm91qzkY4d417tTgfu3HOS6zW3OU4ORcCCCCAAAIIIIAAAggggAACCCCAAAIIIIAAAggggAACCCDQt8BhSYvibUlHJDn772mI6/tKzef8P0pq4ytJ15pIEZrh5vPeWMtMaYhbC+vkXnRRY5wneVrSqSa/KqmNyYEwoc4FvP1pux2qG+AcbojL2kusttH5YDkhAggggAACCCCAAAIIIIAAAggggAACCCCAAAIIIIAAAggg0KPAotXgvGKcV4t7I7KPaYjr8SLN7NQ3JX0b4drxjaQbJbumEW5mb4x1TZeGuHXJzuN180P0RFla1R+e/uB8M7KPeSCwDoFshqsNcXcl3ZNU8zrOzWsigAACCCCAAAIIIIAAAggggAACCCCAAAIIIIAAAggggAACQxXwDm9t7Cs7vrl20BA31Cs4vXFdl9TG95LamN7MmVEvAjTE9cI+mZMelVQjl1bN5VWdHTwQWJVA7Qb/UtIVSTX/Isnxc4RrHggggAACCCCAAAIIIIAAAggggAACCCCAAAIIIIAAAggggMBUBV6WtE2Sc9ZnJDncFJf1HkmOVyK7zoa4mqfqxLy6E8j7+s5Z+77+1Yis875+zd2NkjNNWoCGuElf3rVP7i1JhyTVfEzScUk1r30gnGAWAvVD0xP+OjrInTO+iw7yzO4m54EAAggggAACCCCAAAIIIIAAAggggAACCCCAAAIIIIAAAghMVWCnJMeuyK5Pl0Y41478e+es20Y4ekim+i7pdl6+t/9bNMNl/YWkyxGuHbcl3Wmi25FytskK8D+zyV7aTibm/cUdude465OSvIXqqcg+5oHAsgJtB7mPs+nNe4u7dniPcYcb5LJe9tw8HwEEEEAAAQQQQAABBBBAAAEEEEAAAQQQQAABBBBAAAEEEBiqgFd8a8P36x3ZDOd6e4kdUXtO2TdC/8hQr/D4xuVmuDY+l9TGfUltjG+2jHiQAvwPbZCXZTSD2i+pjVx29VzZk3w0E2KggxXIpVRr9rKp3hL1p7JNarvEqo95IIAAAggggAACCCCAAAIIIIAAAggggAACCCCAAAIIIIAAAlMVOBD37Wv2wjXZFOfsY2+r+lKT04Tekam+O/qZ17NoiHPO+ERSG48lPZLknNHPiDnr5AT4n9rkLmmnE/Ke4rtjf/HMFyQ5PojsmgcCywpkI1xdVvWupIx7UV+S1May5+b5CCCAAAIIIIAAAggggAACCCCAAAIIIIAAAggggAACCCCAwFAF2NltqFdmvuNyE9zTaIbL/JEkx39Hdp2ryGUDnY95ILASARriVsI42xdZtMd4NsS9Hw1x50uHee02ny0aE9+SwKIV4nLp1F/LMqoXJdVwc1y7FGu+1pYGwpMQQAABBBBAAAEEEEAAAQQQQAABBBBAAAEEEEAAAQQQQACBngTc45HhIbh+K+LtUh+V1EZPQ+a0MxR4KOlBRNafSfq0hI/zXr7v4Wc9Qy6mvA4BGuLWoTqf1/S+4rm3eNZugMumuKxfLnuRZz0fJWa6CgF/APpRG+O8dKo/PB1Ze89xN8T5w9PZx9l9XjvQc0z5uqsYI6+BAAIIIIAAAggggAACCCCAAAIIIIAAAggggAACCCCAAAIIrFPAi9C4z8M562OSjktyzvpNSW2sc1y8NgJV4E7s8FbzZUkOL2rzRdR1h7iskURgJQI0xK2EcbYv4ua2DO837tpNcNkIl/VOSW3MFo2Jb1mgNsX5RZ7EPuLOGW6AczNcho+913j+fda1EY6muC1fEp6IAAIIIIAAAggggAACCCCAAAIIIIAAAggggAACCCCAAAIdCvi+fN2ZzccnI06V+oCkVyU5Z3Q4TE41c4GfJP0s6cfIPr4WcbVkM7W7xc2cjumvSoCGuFVJzvN1suu85vdKU1w2xO2WlLEn6nmKMetlBWrzWu4jXnNdZjVrrx5XwyvK5QdrzcuOjecjgAACCCCAAAIIIIAAAggggAACCCCAAAIIIIAAAggggAAC6xTIhWqcsz4nyeF79Znb+/M+5oFAVwI3JbVxQ9I3EVl7PO3COF2NkfNMXICGuIlf4B6m5w9Zh7dNzXqvpFck1dzD0DjlDARyz/GPy97juTd5ze2HKqvEzeDNwRQRQAABBBBAAAEEEEAAAQQQQAABBBBAAAEEEEAAAQQQGLlA7uC2vezm9oEkx4eRXdfGOT/HxzwQ6ErguqQ2vpfURlfj4TwzFKAhboYXfc1TPi3JcSay61yK1TljzcPg5WcqkHuNe+9x147bEbdKbR46zWf6JmHaCCCAAAIIIIAAAggggAACCCCAAAIIIIAAAggggAACCIxUwAvReFc254yzkhxesCbrXEGubrE60ikz7IEL1PvuWX8pyVujOrL2FqptDHxqDG/MAjTEjfnqDXPs70pq4w1JbQxz9Ixq7ALuMv8qIusfJLVRV4RjdbixX3XGjwACCCCAAAIIIIAAAggggAACCCCAAAIIIIAAAggggMA8BF6T5DgY2fWJuEd/MrKPX1oQ8xBill0L+H77b7EgTdbPW8jmjqQaXY+V881IgIa4GV3sjqZ6VNIRSc5Zvy3psKSaOxoOp5mZwHdlL3LXjq/LXuRZJwvNcDN7gzBdBBBAAAEEEEAAAQQQQAABBBBAAAEEEEAAAQQQQAABBEYs4HvubfhevO/RZ/jYDXHuB3FkPeJpM/QBC7gZro3PJbVxX1IbA54WQxu7AA1xY7+Cwxv/IUlvSar5uKRjkpyzHt7IGdEUBH4py6xm7SVYHVciu6YRbgpXmzkggAACCCCAAAIIIIAAAggggAACCCCAAAIIIIAAAgggMC+Bd8qOba4dz9uxLRviLERvyLzeJ13O9lk0xDlnfCKpjceSHklyzuhynJxrZgL8T29mF7yD6XppVsfrkV17aVYvy3oqso95ILAOgXuSfpVUc3aef1q60Ndxbl4TAQQQQAABBBBAAAEEEEAAAQQQQAABBBBAAAEEEEAAAQQQWKfAWUlt7JfUxjrHwGsjUAXcBPc0muEyfyTJ8d+RXecqctlA52MeCKxNgIa4tdHO9oUPxIetc9anJTnORHbdLs/Ke3G2b5mVTvxBLLPqnHFRksONcVnnh3L9YF7pQHgxBBBAAAEEEEAAAQQQQAABBBBAAAEEEEAAAQQQQAABBBBAYAmBlyVtl1Tzonvvr0jaK6nmJU7LUxHYlMDDcm8+688kObxKnLMXr/EubnVrVR+zs9umqPnizQjQhLQZLb52IwL+kK0ftK6zQ/1c1M7ep3xbkzfy+nwNAn8l4CVW27gk6bIk54z8Gn8gZ40sAggggAACCCCAAAIIIIAAAggggAACCCCAAAIIIIAAAgggMBSB3ZJ2SXLO8G5sDu/OlnX9+6yHMgfGMX2BO5LuSqrZ9+e/iPvzzj52M1w2wWVzXOrQGDf990nnM6QhrnPyyZ/QH8g744M583lJ70lyztpd7BlujHPNA4FlBZ7EcqzOWecHbH7o+tjbqrax7Ll5PgIIIIAAAggggAACCCCAAAIIIIAAAggggAACCCCAAAIIILAqgX2SHN4ONesTkt6VlNm178vviMh6VWPgdRB4kcBPkn6W9GNkH19bEHVFuNoYl69PU9yLpPn7TQnQELcpLr54AwK10S2Xbr0g6X1JH0jK2ku7trGBl+dLEPhLAXeV1z3HXV9ZELejQ71maBFAAAEEEEAAAQQQQAABBBBAAAEEEEAAAQQQQAABBBBAAIGhCByU9Jok56zfkXRcknPWLEYzlCs2z3HclNTGDUltZMPbi/I8FZn1ygVoiFs56exfMN9TNf9NkuPDyK7bDnUf80BgHQJfSroaTXHOPnaHuiO71V3zQAABBBBAAAEEEEAAAQQQQAABBBBAAAEEEEAAAQQQQAABBIYicEhSG8ckHY2mOGcf+96846VSD2UOjGP6AtcltfGDpO8l1bxI4nnNcdNXY4ZrF6Ahbu3EszxB2xTnVeG8VWrNeyS1MUssJr12gW8kfR2R9XeSHO5Uz5olWNd+KTgBAggggAACCCCAAAIIIIAAAggggAACCCCAAAIIIIAAAggsEGgb2tzcdljSkRI+fmtBZENczSAjsA6B3OrUO7dl7UVpvEWqF6Zx9vEvZZGarJ83nrYpbh3j5jVnKEBD3AwvegdTru8r12cknS3hY+9z3kYHQ+MUMxRw57nDjW9Zu0Euu9SzThoa42b4JmHKCCCAAAIIIIAAAggggAACCCCAAAIIIIAAAggggAACCPQosC1WeHPO8Nao7faouX1qzW0jHH0gPV7IiZ/ajXDPJNX8RezWlvmKpDsl7ka9iKbem+c+/cTfPF1Pj/8Rdi0+n/PV99ZJSW3Uvc7zw3o+Osy0SwF3nN+KDnRnH/tD2B3q/lB29jEftl1esN6IPAAAIABJREFUFc6FAAIIIIAAAggggAACCCCAAAIIIIAAAggggAACCCCAAAIp8LKkNk7FffbMvue+r4QXoPGxH+0ubsgisA6Bp9EQ55xxSVLGxagfSLrfxF+Nh2a4dVytmb8mDXEzfwN0MH2/x7Jzvea61/mbsfd5B8PhFDMU+FXSvYis/UH8uaTPIrv2g+VYZ/gGYcoIIIAAAggggAACCCCAAAIIIIAAAggggAACCCCAAAII9CywXdIOSTXnLmznYjc278S2W9KuiKxz6PR/9HwRZ3D6J5LayHvun5b7748ltbGIh0a4Gbxp+poi/0PsS35e5829zWuu+51nPS8VZtuVQH7QPiofuv+U5Pgosuu2GY4P366uEOdBAAEEEEAAAQQQQAABBBBAAAEEEEAAAQQQQAABBBBAYN4COyU53BSX9QVJ5yW9H9nH3k7VK8nVPG85Zt+lwKJ7759I+riEj72lat1W1TUPBDoVoCGuU+7ZnswrwOUqcFm3e52/U3R4X872rbKWiS/qUnd3usMfxll7Sdf6tT6mKW4tl4QXRQABBBBAAAEEEEAAAQQQQAABBBBAAAEEEEAAAQQQQACBEPD9cW996i1QcxtUZ2+VejrCtcONcBkvRQ0kAl0JeEc2b4XqnOHd2RxeKS7rbIjz/fasuxoj50Hg3wI0HvFG6ELgNUlteH/z/NDOur4neW92cWXmcY5F+5jnB3HN3se8jRSiMW4e7xVmiQACCCCAAAIIIIAAAggggAACCCCAAAIIIIAAAggggEBXAvWeuBeWeSMWmsl8TJLDi81k7Sa4NroaL+dB4LYkx63Irr+QdKVk126C8z32bIjjfjvvnc4FaDrqnHyWJ3Q3+97oas869zl3ztrvxwxD8f6c5dtl5ZOuS7E+iw9ffyg7Lkd2fXdB1A9mPqRXfml4QQQQQAABBBBAAAEEEEAAAQQQQAABBBBAAAEEEEAAAQRmKVDvhbs+WpreXDsONeGmOTfD5T31rGcJyKR7EfhRUhtfScq4FrUHlw1xmXsZMCedrwANR/O99l3OfJek3ZJq9j7n3uPcOevaEFcb47ocK+eankDbee7jqxFfSvKHso9/lvRLCR/nB3XN0xNiRggggAACCCCAAAIIIIAAAggggAACCCCAAAIIIIAAAggg0KVA9mpk9taouUVq7rT2qqQDkmr2GFlkpssrxbmqwE1J30a4dtyI+KbUfk4uOMPCM7yHehGgIa4X9tmd9GVJju2RXX8o6e8lfNx2svP+nN1bpbMJX5fUxg+SvpdUc/shzYd1Z5eIEyGAAAIIIIAAAggggAACCCCAAAIIIIAAAggggAACCCAwSYG2Gc7HXkwmF5TJ2ovOOPZEds0DgT4FFt1n9z32NvocI+dG4N8CNBzxRuhCYFs0wtX8QawM97eySpwb5troYnycY34C2a1eszvZs3vd2cfsbT6/9wYzRgABBBBAAAEEEEAAAQQQQAABBBBAAAEEEEAAAQQQQGBdAu7R2NGE75Gfk3Q2ctY7Yxe2mtc1Ll4XgVbA98ozvHCM69x9zTuwuXZ457UM78iWO7EhikCvAjTE9co/m5O7Ec7hPcyzfk/S+Yis221V6XCfzVuk84n+FB/E3t/cH8g+bvc193H9kM+688FyQgQQQAABBBBAAAEEEEAAAQQQQAABBBBAAAEEEEAAAQQQGLVA7c3YK+mViKy9TepJSbl1qms3zrlZruZRIzD4UQk8lfRMknPWVyS1cVeS406Eax4I9C5AQ1zvl2AWA3AjXBvubj8TXe5Z+8N+n6SaZwHEJDsX8Idxfihn/iI+vJ2z9ge8w81wWXc+WE6IAAIIIIAAAggggAACCCCAAAIIIIAAAggggAACCCCAAAKjFah9Ga5fk/RqZNeOdyLeLXXuwPZyLDzjzAOBrgQeS3oiqebLkhyXIrt+IOl+ZNcOHgj0LkBDXO+XYBYD8PvMDXHOWbujPTvcnd3x7g/9NmYBxCQ7F3hYPpCzvijpc0mfRXadHe81dz5YTogAAggggAACCCCAAAIIIIAAAggggAACCCCAAAIIIIAAAqMVyL6MzG9JOlTCx0cijpac99jr4jOjRWDgoxN4JMn30mvOe+q+l57hpjmvIOecMbrJMuDpCdAQN71rOsQZtR/wPnaHu7vbM3z8hqTXJb0Z2cc8EFiHwKJGt48lOT6K7DqXf80PcR/zQAABBBBAAAEEEEAAAQQQQAABBBBAAAEEEEAAAQQQQAABBDYisOheuZvejpXwcTbJvR2Ncj7mgUCfArnaW1397VNJjk8iu/5XDLLNfY6dcyPw79W6eCDQhUD7QV8727Pb3R/ujsORXfNAYB0C7TaoPs4O9rpCXH7I17yO8fCaCCCAAAIIIIAAAggggAACCCCAAAIIIIAAAggggAACCCAwPYG63WlugXpcksOLxmR9UJLDC8hkPT0NZjQmgTuSbkuqObdMrZmGuDFd1RmNlYa4GV3snqfa7oueS8DW5WDdBe8P/Jp7Hjann6jAb5La+EKSwx/eWfvDPeNu1BMlYVoIIIAAAggggAACCCCAAAIIIIAAAggggAACCCCAAAIIILBigR2Sdka4dtSd1Fy7MW5/iX1Rr3govBwCmxL4UdJPkpwzvpJ0LSJrGuI2xcoXdyVAQ1xX0pzHAvX9ll3tNZ+UdELSqcg+5oHAOgT8oeyGOOes84O75p/jQ94f9FmvYzy8JgIIIIAAAggggAACCCCAAAIIIIAAAggggAACCCCAAAIITE9gt6Q9EVn7nrgj7487++/amJ4GMxqTwLeS2rgRf5bZf09D3Jiu6ozGSkPcjC72gKbq9112tddO9zOSzko6F9k1DwTWIVA/lLP+RlIb30m6KanmdYyH10QAAQQQQAABBBBAAAEEEEAAAQQQQAABBBBAAAEEEEAAgekJ7I174zV7gRjH6WiKc71dkrdXrXl6GsxoTAJeAS5XgctcV4vLmoa4MV3VGY2VhrgZXeyBTdVd8NkBn/mCJMcHkV3zQKArATe9fR8NcM4+/jrieqm7Gg/nQQABBBBAAAEEEEAAAQQQQAABBBBAAAEEEEAAAQQQQACBcQsckPSqpJrdCOfFYjJ8zAOBoQl8IelyCR/flnRH0q3IPqYhbmhXjvH8W4CGON4IfQnsin3SnbM+L8nhRjjn96ILfpskhzvinXkgsA4Bb4ma26Jm3W6j6s53b7XaxjrGw2sigAACCCCAAAIIIIAAAggggAACCCCAAAIIIIAAAggggMB4BNx/8VL0YWT9hqQ3JdV8XJLjnciueSDQp8AzSQ7fB8/azXBugrsU2cf3FoTH3TbF9TkXzo3AvwVoiOON0JfADkkOL/matbdKdROcI+ud8fc19zVmzjttAXey341OdteOLyOuSHL4+Gl8E+CcMW0ZZocAAggggAACCCCAAAIIIIAAAggggAACCCCAAAIIIIAAAi8S8OIubojLBV+cD0cckeTw8VslDkX9otfm7xFYp8BjSU8k1Vwb4rK+L+lBE9kM5/HVep3j5bUReKEADXEvJOIL1iTg1d4ycvW3s5IcbobL2lurtrGmIfGyMxdoP7h9nEvAuus9a38TUL8RcM0DAQQQQAABBBBAAAEEEEAAAQQQQAABBBBAAAEEEEAAAQTmLVDvgWf9rqQMrwjn2luoOl4r9bzlmH3fAg+jya3mv7pX7nvkj+K+eY6dZri+ryLn//8EaIjjDdGXgDvj22j3Svee6fsi9pe6rzFz3mkLuOPdK77VfFHS5034g93fCDiynrYMs0MAAQQQQAABBBBAAAEEEEAAAQQQQAABBBBAAAEEEEAAgRcJ5O5oNfuet++De0GYvB/uBWF2NwvDvOi1+XsE1inwqySHt0TNelFDXN1NLbdWpRFunVeG196yAA1xW6bjiWsQOBXfBNScXfE1r+HUvCQCCwU+leT4OLLrXAa2ZvgQQAABBBBAAAEEEEAAAQQQQAABBBBAAAEEEEAAAQQQQGDeAjslOXZEdn1B0nlJ70f2ce6gVvO85Zh93wJ3JLXhhrjcSS1zNr+1ue/xc34E/iRAQxxviiEJHJfkZWIdrh3eM/3NyFkPacyMZdoCX0hq45akGrfZC33abwJmhwACCCCAAAIIIIAAAggggAACCCCAAAIIIIAAAggggMACgey3yOzdz3Lns8y5GIxXh3PtcCNchndVc80DgT4FfpL0Y4Rrx7WIq6X2GGmG6/NKce4NC9AQt2EqvrADgbclHY7I+ogkx9EI1zwQ6Erga0nXI7L+XpLju8iu88FysF1dGc6DAAIIIIAAAggggAACCCCAAAIIIIAAAggggAACCCCAQH8C7rWo4ZG8sSCOSXJ4MZis3QTXRn8z4cwISN9qcdyQlOGvqffDuTfOO2fQAjTEDfryzG5wr5dvEFw7Tkh6N3LWs4Nhwr0JZPNbzW6Qaxvl+ODv7RJxYgQQQAABBBBAAAEEEEAAAQQQQAABBBBAAAEEEEAAAQQ6F3CvhZvasinO9aLFXrwLWg3vjtY+j76Nzi8fJ2wEviqrwLl2/FBWjcs6n0YzHG+hwQvwP9bBX6JZDdDLxh6IyPqMJMfZCNc8EOhKwFujekvU3CLV9aJtVD0elobt6qpwHgQQQAABBBBAAAEEEEAAAQQQQAABBBBAAAEEEEAAAQT6FcgV3rIxzscnF8Srcf+7Zo88G+my7nc2nH3uApclteF743fiXnnWNMLN/Z0yovnTEDeiizWDoe6RtFtSzRckOT6I7JoHAl0JPJDkuB/Z9acRn5S6bYbjG4GurhDnQQABBBBAAAEEEEAAAQQQQAABBBBAAAEEEEAAAQQQQKB7gWyI21a2P31P0vkSPvb973oP3DUPBIYmkPfAPy73wPMeec1DGzfjQeC5AjTE8eYYksAuSTslOWftBjh/05CNca79TUV+Y5H1kObBWKYj8EjSQ0k1X5T0eRNPJD2V5JwxHQVmggACCCCAAAIIIIAAAkMX2CHJ4X9TZz30MTM+BNYh4H+b57/Ps/5NUhvrODeviQACCCCAAAIIIIAAAvMSyHvaNZ+O3c9yFzQf5/3vmuclxWyHIFAXdMl/Lz+Lf0P7OO9/fxa1c94jr/fLhzAXxoDAhgRoiNsQE1/UkUD+0H57+QH+oi56f11+TeaOhshpZibwOBrcas6lYi+VZWPbVeR8zAMBBBBAAAEEEEAAAQQQ6Epgr6R9kmru6tycB4EhCfiH9Lnae9b+wX79Ib+PeSCAAAIIIIAAAggggAACywrsj3+LO2e8K+lECR9zb3tZaZ6/rEC721m7IIwb37wojO9/Z3bte+T1PrlrHgiMRoCGuNFcqlkM9GVJGV75zbUb4s7FKnHOPnaXvZeSrXkWQEyyc4H2h+b+AfqVBXFXksN7qDtc80AAAQQQQAABBBBAAAEEuhJ4XdJBSc4ZXZ2b8yAwJIH893nN/AB/SFeIsSCAAAIIIIAAAgggMB2BN+Lf4M5ZH5N0VNLxyD7O+96+9531dBSYydAFajOca8evTdyT9EWEF4fJml8wG/rVZXx/KUBDHG+QIQnkPus1n42GODfDZbwiyeHffM96SPNgLNMRqFuq+JsDH1+TdDXCtePnEr9EPR0FZoIAAggggAACCCCAAAJDFzgsqY2hj5nxIbAOgfw3uXPWbPGyDmleEwEEEEAAAQQQQAABBPzv8CPx7/HMb0t6K/7M2ce+9+2+jHoPHD0EuhLIJriab8ciL7ci+/jLCC8Ok3W9V551V+PmPAgsLUBD3NKEvMCaBdwQ10ZddjbrNQ+Dl0fgD4Hrktr4XlIbkCGAAAIIIIAAAggggAACXQl4C5bcliXrrs7NeRAYkoD/bf5D/Bs98/3YRrXmIY2ZsSCAAAIIIIAAAggggMA4BRb9WzxXinuzrB43ztkx6qkIZCOcG9qy/ikWeKk5F4LxwjBZT8WAecxUgIa4mV74EU277rOedW7/UpefHdGUGOrIBW5KauNbSTdK+Lh+U5H1yKfO8BFAAAEEEEAAAQQQQGCgAqclOc5Eds0DgTkK+N/j/jd7Ztd1Kxg3xfmYBwIIIIAAAggggAACCCCwGQFvd7pdUs2+d/1O/IJaNse9KumAJOeMzZyHr0Vg1QJ5nzpXeHNTnP+t/F2Tfa/b/5b+JrKPeSAwagEa4kZ9+WYxeC8v2wZbwczi0g92ktkp/2PpnPeKcV9F5OpxzyRl+BsM1zwQQAABBBBAAAEEEEAAgXUIvCfJcT7yuXWchNdEYAQC/sF9G/cktTGCqTBEBBBAAAEEEEAAAQQQGJDAbkm7JDlnuBkuG+Ky3iupjQFNg6HMUGDRtqe+n/117IqW2fe+vdJ6zTPkYspTEqAhbkpXc5pz8SpwXlLWkXX95iI776c5e2Y1RIE7ku7GfuqZ2z3Vvbf60wUxxPkwJgQQQAABBBBAAAEEEBi/wAeSHH+L7JoHAnMUyF9W8/YuWfvf7m3M0YY5I4AAAggggAACCCCAwNYF9kly7I/sOu9Z17wzGufcPJex9bPyTASWF/CiLbl4S+Z6b9v3tX18e0Esf3ZeAYEeBWiI6xGfU29IwEvKtuEtYNrY0IvxRQisQOChpAcRWV+WdEnSxciun0h63OQVnJ6XQAABBBBAAAEEEEAAAQT+JPAPSY7/kPT3qGFCYI4CV+MH+fnDfWf/YpvDP9zPeo42zBkBBBBAAAEEEEAAAQS2LnBQ0muSnLM+XpriXDu8pWobWz8rz0RgeYG6q1nWvqft+DzC9f24/13z8mfnFRDoUYCGuB7xOfWGBPbEsrM1X5Dk8G+8Z72hF+OLEFiBgL9R8OpvNX8q6TNJn0T28aMIN8VlvYLT8xIIIIAAAggggAACCCCAwJ8E/pekNmBCYI4CX0jyL61l+NiNcLeaPEcb5owAAggggAACCCCAAAJbFzgkqY1sgqt562fgmQisR2DRve2PJTk+iuw6dz/zoi9Zr2dEvCoCHQnQENcRNKfZskAuJVuXlz1fGuFcO7ZFvFTqLZ+UJyLwFwJ1WdnsovcP2OsP3V17O5Z7zbYswCKAAAIIIIAAAggggAAC6xCgIW4dqrzmGAVoiBvjVWPMCCCAAAIIIIAAAggMSyDvO9d8WFLG21G/Jcnh46yHNRNGg8D/7HyWK795JzSvDJcrxOVqcbkgTG2gww+BUQvQEDfqyzeLwe+Q1MZ70QTnRjjXDn/N9ibPAohJdi7gvdXb+EqS41pk1z9J+jmyawcPBBBAAAEEEEAAAQQQQGAdAjTErUOV1xyjAA1xY7xqjBkBBBBAAAEEEEAAgWEJ1HvTXrTFx0cjjpWcW6jWPKyZMBoEfl81PSNXT/9SkuNKZNd1URjfC/cxDwRGLUBD3Kgv3ywGn3usu9kt63OSHNkM59orye1u8iyAmGTnAv+KhjjnrG9K+rZEe5x/1/lgOSECCCCAAAIIIIAAAgjMQoCGuFlcZia5AQEa4jaAxJcggAACCCCAAAIIIIDAXwr4nrNjT2TX70S8W+q9kl6RVDO0CAxN4AdJbVyX9HVE1nnf281wWQ9tLowHgU0J0BC3KS6+uAeB3AK15rOSHNkY59rfbNRvOFzzQGAdAv4GwI9siHP9Y6wAl9mrwXm1uDbWMR5eEwEEEEAAAQQQQAABBBCgIY73AAK/C9AQxzsBAQQQQAABBBBAAAEElhVwg9u+aHTL+oSkk5JOSco6V5LLXcx8zAOBoQl8I6mN7yQ5vMhL1u098Dwe2nwYDwIbFqAhbsNUfGFPAvkerflMNMTVvF9SGz0NmdPOUOCOpDYuSWpjhjRMGQEEEEAAAQQQQAABBDoQoCGuA2ROMQoBGuJGcZkYJAIIIIAAAggggAACgxY4IOlVSTWfluR70xk+5oHAGAS8HerV2B7V2cc/R3iRl6zHMBfGiMCmBGiI2xQXX9yTQNsU5657L0frLnxnHx+U9HoTPQ2X085Q4FdJjnuRXV+OcFNc1t5r/WlE1jPkYsoIIIAAAggggAACCCCwYgEa4lYMysuNVoCGuNFeOgaOAAIIIIAAAggggEAvAt6lrI03JDnejOz6eIljUfcyYE6KwF8IeLtT34N2zvpKNMPVfDsWe8nshV9YEY631uQEaIib3CWd5ITq+9T1UUlHJPmbjazflpTxVtSTxGBSgxR4KOmBpJr9Q/j6g3jXjyL8dVkPckIMCgEEEEAAAQQQQAABBEYlQEPcqC4Xg12jAA1xa8TlpRFAAAEEEEAAAQQQmKDAy5IytkV9WJLD96MzuznuUBMT5GBKIxd4EguzOGfd3q/2cS72cr/UOXUa40b+JmD4/yNAQxzvhrEI1PdqfrPhxressxPf3fl05Y/lqk5nnI/jm4qa3WWfTXHZcZ/fXNQ8HQVmggACCCCAAAIIIIAAAn0J0BDXlzznHZoADXFDuyKMBwEEEEAAAQQQQACBYQvskOTYHtn1OxHeqSxrb5/axrBnxujmKJALstScu5k5Z/jvfV+7fl1thKMpbo7vngnOmYa4CV7UiU/J79nXIrxNatanYgtV56wnTsH0BiTgpWdz+dmsvf96XXrWx+3ysz7mgQACCCCAAAIIIIAAAggsK0BD3LKCPH8qAjTETeVKMg8EEEAAAQQQQAABBLoR2CVppyTnrM9IOh2Rdf59zd2MkLMgsHEB72jmVd+cMy5Kcnwe2XXez878NE6RjXA0xG3cnK8csAANcQO+OAztuQL7JO2VVPM5SY73IlzzQKBPATfAXY2mOGcf/xzxU6n7HCPnRgABBBBAAAEEEEAAgWkI0BA3jevILJYXoCFueUNeAQEEEEAAAQQQQACBOQnskbRbUs3nJTkuRHbtvgrHS6WekxNzHYfAvdgCtWY3wjk+jew6+4RqbpvhaIobxzVnlH8hQEMcb48xCvgbkjZqQ1zW3ufd4W9Msh7jfBnzeATqNwbfSLoh6evIPv4u4map6zcXrvnmYjzXm5EigAACCCCAAAIIIDAUARrihnIlGEffAjTE9X0FOD8CCCCAAAIIIIAAAsMVaBvafA/51dgK1TnjpKQTsSuZs4+zIa7m4c6Ukc1JoN5bzsVZMv8Si7Z44ZYa9mmb4vxnrBA3p3fODOZKQ9wMLvIEp1iXrs0lbN0EdzZWh3P2cd3vPfd9nyAHUxqIQPsNwg+SfpTknPX1aJBzk1zWft5vEVkPZEoMAwEEEEAAAQQQQAABBEYiQEPcSC4Uw1y7AA1xayfmBAgggAACCCCAAAIIjFagXUjFx29KOiTprciuD0s6EuHa0TbC0Wcx2rfBpAbe3p/2oiyObyO79gIuuZBLZiPU97Dr2ljHAi6TepvMdzL8j3q+137MM3dzWxvZEFezG+e8xG3NY543Yx+uwKJV3u5IctwuOTvvr5QufO/N7oa4moc7U0aGAAIIIIAAAggggAACQxSgIW6IV4Ux9SFAQ1wf6pwTAQQQQAABBBBAAIFxCLwsqY3jko5Jyuz6YMTrpfYMF62oNY6ZM8opCiy6P/2VJMe1CNdewOWnWMDF2cf5WNQvRDPcFN8tM50TDXEzvfAjn3bdAjVrrwqXK8Nl/Yokx97IrnkgsA6B3Oq05oeSHA8iu/ae7BdLdv00muHcEJf1OsbIayKAAAIIIIAAAggggMB0BWiIm+61ZWabE6AhbnNefDUCCCCAAAIIIIAAAnMSyB3Faj4dW6M6Z533mPcsuMdMf8Wc3jHDnuui+9OXJV1q4q4khxdyybqdWbtC3LBnzugQ2KAA/8PeIBRfNniBbIKreb+kNgY/EQY4SoH8hsMrvdW6rvzm+uOIj0rtJjjHk8iueSCAAAIIIIAAAggggAACmxGgIW4zWnztlAVoiJvy1WVuCCCAAAIIIIAAAggsJ7BTkmNHZNcXJJ2X9H5kH3srVa8kV/NyZ+bZCKxeYNH96bwXXfMjSY7HkV3zQGAWAjTEzeIyz2KS70o6EZG1l7F1vBHhmgcC6xBY1IGfzXHOGdmR75Xisv5VUsb9qNcxRl4TAQQQQAABBBBAAAEEpitAQ9x0ry0z25wADXGb8+KrEUAAAQQQQAABBBCYskC7xem+WEyl5lOxMlyuDudjN8Jl5G5lU3ZibuMUcINbG5/FTmWZfU/aX+OFWWoe54wZNQKbFKAhbpNgfPlgBY5IauOwpDYGOwEGNmqBRXu0L+rKvxr7tX8Z2ce/RPxc6lFjMHgEEEAAAQQQQAABBBDoXICGuM7JOeFABWiIG+iFYVgIIIAAAggggAACCHQs4D6IGj59LqJS8zFJjuORXbsJro2Oh8/pEHihQF10JetF/yauu5Rl/cIX5wsQmIIADXFTuIrMIb+BeVOSw9/EOL8T4RXjHD7mgcC6BGpTnM+xaNW4byXdKOHjmwtiXWPkdRFAAAEEEEAAAQQQQGCaAjTETfO6MqvNC9AQt3kznoEAAggggAACCCCAwBQF3AfhprZsinOdi6scleTw8aEmfI+5fR49FVN8h4x/Trck1bgtyYuxOLw4S9bPJLUx/tkzAwQ2IMD/vDeAxJeMQuCApDbOSGpjFJNhkKMVyKY4T6BtkPOf/bggvpLkuBbhmgcCCCCAAAIIIIAAAgggsBkBGuI2o8XXTlmAhrgpX13mhgACCCCAAAIIIIDAxgVyhbdsjPPxyQXxatxjrtlnyUa6rDd+Zr4SgW4Efoj7zs4ZX0tyXI9w/Vvct3bO6GaEnAWBngVoiOv5AnD6lQnskbRbUs0XJDk+iOyaBwJ9CtyR1MYlSW30OUbOjQACCCCAAAIIIIAAAuMToCFufNeMEa9HgIa49bjyqggggAACCCCAAAIIjE0gG+K2le1P35N0voSPfX+53mN2zQOBMQh4V7K6O5nr3J3Mf+ddyny8aJezMcyPMSKwtAANcUsT8gIDEdglybEzsmt/E5Pf2GT9sqQ2BjIFhjEDgdy//Z6kRXu5+wf3jqeScg939nKfwRuDKSKAAAIIIIAAAgggsKQADXFLAvL0yQjB78X7AAAgAElEQVTQEDeZS8lEEEAAAQQQQAABBBDYsoB7ILLRreZTkhynI1znveWat3xinojAmgTq6m5ucPNxuxKcj71bWa4cl7WHtGhnszUNlZdFYDgCNMQN51owkuUEdkhq46wkx7nIrmvDXDbRLXdmno3AxgUeSnogqeYrsY+7f2jv/dx97K/JyK/d+Fn4SgQQQAABBBBAAAEEEJibAA1xc7vizPd5AjTE8d5AAAEEEEAAAQQQQGC+ArX3wVug1jgg6R1Jx0t27fvL25s8X0FmPlQBL6byLBZVyfqaJMfVyK5vlbgddTbDeW61HupcGRcCKxOgIW5llLxQzwK56pu/Ycna3f3u7D9Tuvz3Smqj56Fz+hkJPI6V32r2NykON8NlfVeSw9urZj0jJqaKAAIIIIAAAggggAACmxSgIW6TYHz5ZAVoiJvspWViCCCAAAIIIIAAAgj8pUDte3B9SNJbTbwtKeNw1N5SNe8tZw01AkMTWHSPuS664tqRO5Q5545lORea4YZ2VRnP2gVoiFs7MSfoSMD7wOce8JlPSjohyTnDvwng3wCovxHQ0RA5DQL/7tx3eBnbrL8qXftZ/yLp54is4UMAAQQQQAABBBBAAAEEnidAQxzvDQR+F6AhjncCAggggAACCCCAAALzFMi+h8x1NbisX5fkeCOya99j9nOcM+YpyKyHLPAodiCr+ZKky5IuRvax/97Nc85Z0wg35CvL2NYqQEPcWnl58Q4F2m9yfOxvbt4t4eP8BufN8g1Ph8PkVAj8SeC6pDa+l9QGdAgggAACCCCAAAIIIIDA8wRoiOO9gcDvAjTE8U5AAAEEEEAAAQQQQGB+AovuE3sHsbOxk1jm/ZLamJ8WMx6jwANJjvuRXX8u6bMSPvaiLLkwS9ZjnC9jRmAlAjTErYSRFxmIQPvNzhFJbbTL4Ho53Hzw38NALuTMhnFTUhvfSrpRwsfu3vc3Ls41ZsbFdBFAAAEEEEAAAQQQQGCBAA1xvC0Q+F2AhjjeCQgggAACCCCAAAIIzE9gp6Qdkpyzzt3DTpWdxF6R5Ngb2TUPBIYqUFd2uyXpdkTWuWVqbpf6ZWmIy/vKvrfMA4HZCtAANNtLP8mJt3vDexW4No5LcuTSuK79aJvpJgnEpAYp8FNsjfpjZB97xThvn+rI1ePqVqvZ2Z8TYqnbQV5aBoUAAggggAACCCCAQGcCNMR1Rs2JBi5AQ9zALxDDQwABBBBAAAEEEEBgDQL7osnNOSPvBXs3sbw3vEvSbkk1r2E4vCQCSwvkvd/M3lnsh7LDmOuvJX0TOeu6uErWSw+GF0BgrAI0xI31yjHu5wnU9/Srkl6T5Jy1fxvAvwmQ4WM/J8Ovy38XvL+6FLgj6a6kmt3B76id/W6IexqRdW2Eoymuy6vGuRBAAAEEEEAAAQQQGJYADXHDuh6Mpj8BGuL6s+fMCCCAAAIIIIAAAgj0JfC6pDa8i9jR2E0ss1eR2x6ryWXua8ycF4HnCdRmuNw1rDa+ufnN0TbIuWnOD3Yb472FQAjQ+MNbYaoCfm/XJW9z6dv3JJ2TlNl1bYirjXFTtWFewxJ4WPZ6z/qypEuSLkZ2/WRB5Dc1NQ9rdowGAQQQQAABBBBAAAEEuhCgIa4LZc4xBgEa4sZwlRgjAggggAACCCCAAAKrFTgsyeEmuKzfktTGNkmOlyK75oHA0ATahjYf57aoNXsLVW+fmluoOvvRri43tPkxHgQ6E6AhrjNqTtSDQN0nPusPJLWRTXD+5oeGuB4u1MxPmau91fyppM8kfRLZx48jHpW6/YaGVeJm/mZi+ggggAACCCCAAAKzFaAhbraXnok3AjTE8ZZAAAEEEEAAAQQQQGB+At4W1XEisus3YtW4NyP7mAcCYxDIhri6/anvGzvyHrLr+7HoSs1jmB9jRKAzARriOqPmRD0ItEve+vh8rA5Xs5fHbaOH4XLKmQq4Ec7f0DhnZHe/f5Dv8LG3Va1bq7qmIW6mbxqmjQACCCCAAAIIIIBAI0BDHG8JBH4XoCGOdwICCCCAAAIIIIAAAtMVcG+D7/e+HNm1450IN8Jl/aqkA5KcM6Yrw8ymJJCLpNTc7izmXca8iIp3H3NkPSUH5oLA0gI0xC1NyAsMWMDfDLVxRpLjbOTTsbWqt1etMeBpMbSJCbgZro3c+/167AHv4x8jvB981jTETezNwHQQQAABBBBAAAEEENiiAA1xW4TjaZMToCFucpeUCSGAAAIIIIAAAggg8O8dvvKxR1IbxyQdj2Y4Zx/vXRBQIjAGgV8ltVEXU8k6G+aelN3FxjA/xohAZwI0xHVGzYl6EGj3gPexl8p1nCy5/e0A/5YADwS6EnBTW13y1rWb3r5v4htJDjfHZU1DXFdXifMggAACCCCAAAIIIDBsARrihn19GF13AjTEdWfNmRBAAAEEEEAAAQQQ6EKg9jO49n3dGvujAc5NcDV2StrVRBfj5RwILCtwS1KN25KuSrpWsuunsfuYc8ay5+b5CExKgIa4SV1OJtMI+P39kvTv3xrIOn8rwMvlZu294zO8f7xrHgh0JVCb2rL2Nzn+5qbmRZ3/NMR1dZU4DwIIIIAAAggggAACwxagIW7Y14fRdSdAQ1x31pwJAQQQQAABBBBAAIEuBLKfIbPv5bZxRNLREj5etJNYF+PlHAgsK5C7hTlnLNpdbNEuZMuem+cjMCkBGuImdTmZzAYEDkvyN0E1Z13/fAMvxZcgsDaBB5Ic9yO7/jTik1LTELe2S8ALI4AAAggggAACCCAwKgEa4kZ1uRjsGgVoiFsjLi+NAAIIIIAAAggggEDHAm0znI99X/ftuN/r7GPu9XZ8YTjdWgVuSPpWknPWeVzzWgfBiyMwBQEa4qZwFZnDZgS8+luuAperwuWe8rlqnLMfubJc1ps5D1+LwDICjyQ9lFTzRUlteG/43Bfe2ZFNcsucn+cigAACCCCAAAIIIIDAuARoiBvX9WK06xOgIW59trwyAggggAACCCCAAAJdC2yXlOEV31zXBU6ybu//+l4wDwTGIFBXefM9Xh9fl+QV4b6K7OMfI3LFOB/zQACBFwjQEMdbZG4Cr0pyvBbZ9cmI06Vut1rlv5W5vVP6nW/b6OZj/1Df26ZejtrHXkEu49eoc+Q0xvV7DTk7AggggAACCCCAAAJdCtAQ16U25xqyAA1xQ746jA0BBBBAAAEEEEAAgc0J7JaUsSdqN8HVLVJdH4j7vjVv7kx8NQL9CDyV9EySc9ZXJdW4JumWpNuRs+5nxJwVgREJ0OQzoovFUFci8IqkvZJqPifprKSa3RDXxkoGwIsgsAGBzX7z42+AMmojHE1xG8DmSxBAAAEEEEAAAQQQmIAADXETuIhMYSUCNMSthJEXQQABBBBAAAEEEEBgEAL7JO2PcO04Juloya7dLOfw/d+sBzEBBoHACwQ2u0iKF0hpF0kBGQEEniNAQxxvjbkJ7JSUsSPqC5Lej3Dt2FbCjXE+5oFAVwKbXR43l8nN5XGzEY6GuK6uGOdBAAEEEEAAAQQQQKBfARri+vXn7MMRoCFuONeCkSCAAAIIIIAAAgggsKzAwdj1yznDDXFt+J5v3V7VNQ8ExiDwSNJDSTVflNTGosa5McyPMSLQqwANcb3yc/IeBHLVNze4Zf2hJMc/Irv233sv+pp7GC6nROAPgRuSvpXknLWPb8axs4/bZjia4ngTIYAAAggggAACCCAwfQEa4qZ/jZnhxgRoiNuYE1+FAAIIIIAAAggggMAYBA5JauO4pDbGMBfGiMAigQeSHPcju/404pNSc/+X9w8CWxCgIW4LaDxl1ALZBOf3ftbnY1W4XB3Ox96PflfZl941DwT6FPDqbz9EZP2NJMfXEa69z3wbfY6bcyOAAAIIIIAAAggggMD6BWiIW78xZxiHAA1x47hOjBIBBBBAAAEEEEAAgVbAC5V4Zbea35L0tqSaXbfHaCIwBoHa1Jb1bUlt+N+1bXh+7BA2hqvMGAclQEPcoC4Hg+lAIBvhnLM+I+m0pLOSXDu8H33uS5+5g+FxCgSeK+Bvhm7FN0WZv5LkuBbZ9RNJ7bK5sCKAAAIIIIAAAggggMC0BWiIm/b1ZXYbF6AhbuNWfCUCCCCAAAIIIIAAAkMSaBcr8fHhaIhzzngttk+teUjzYCwIPE/ADW2/RWNb1nVBFC+M4uPrsRCKc9Z1RzB2B+M9hsAGBWiI2yAUXzYZgWyEy+yJnZD0bsmuX49vpt6I7GMeCPQp4KVyHb9Gdv3lgqj7zLt28EAAAQQQQAABBBBAAIFpC9AQN+3ry+w2LkBD3Mat+EoEEEAAAQQQQAABBIYk4AVK6mIlro9EHC31XkmvSKp5SPNgLAg8T8DNcG14968bsSNY5u8lOb6L7DofNMPx/kJgEwI0xG0Ciy+djEC+7zPnN1HOWXv53TYmA8BERingld9qeBW4+oP+rBc1zo1ywgwaAQQQQAABBBBAAAEENixAQ9yGqfjCiQvQEDfxC8z0EEAAAQQQQAABBCYrcFBSrvqW9bG4d+uc9Q5JDm+vmvVkUZjYpASeRUOcc8ZVSQ4vgpK1dwqr4V3EaISb1FuByXQlQENcV9KcZ8gChyS1cVxSG0OeA2Obp8BFSZ9HuHbclXSvyfPUYdYIIIAAAggggAACCMxHgIa4+VxrZvrXAjTE8Q5BAAEEEEAAAQQQQGCcAtyvHed1Y9QbF3AT3NNohsuc93dr9uInD2LHsMwbPwtfiQACfwjQEMebAQGp/Y0DH3vb1NxGNbdUfUmS/5txzsAPgT4FrpXfFnDt+EnSz5FdO/K3Bpxr3efYOTcCCCCAAAIIIIAAAgisToCGuNVZ8krjFqAhbtzXj9EjgAACCCCAAAIIzEPgZUnbJDlnnTt3HS67eL0lyeG/y3oeQsxyigIPo9HNTW5ZX4kdwfxv2YxH8ff+mqyn6MGcEFi7AA1xayfmBCMQyP3o98fe9D4+tSDab8z8DRoPBPoUuCnp2wjX9Tj/3Dkb4bwvvWvnfLDEbp9XkHMjgAACCCCAAAIIILAaARriVuPIq4xfgIa48V9DZoAAAggggAACCCAwfYGdkhy7Irs+Etuj1pxbqNY8fR1mOFWBO7HDV83eJrVdAOWxJMeTyK55IIDAFgRoiNsCGk+ZnMBuSRl7oj4jyXE2suu6H33uSz85DCY0KoFfYjU456xzpbiac096N8Jl1EY4muJGddkZLAIIIIAAAggggAACfxKgIY43BQK/C9AQxzsBAQQQQAABBBBAAIHhC7wiqY1jko5LqnlvfF3Nw58dI0RgsUDu8vVj2e3ra0nXJdVct1V17eCBAAJbEKAhbgtoPGVyAm5uy/Cqb67fa+Jc85sK+RsLk8NgQqMS8B7yv8Ye8pkvSXJ4r/ms3RDXhifK9qmjutwMFgEEEEAAAQQQQACB5wrQEMebA4HfBWiI452AAAIIIIAAAggggMDwBQ5I8s5dNb8j6d0SPvZiJXXBEtc8EBirQO72VXPd8SvrusBJ1mOdM+NGoFcBGuJ65efkAxHI/w5qviDJ8X5k1+0qcj7mgUCfAm5yq78l4OOPIz4qdfs1Pm6b4Vglrs8rybkRQAABBBBAAAEEEFhOgIa45fx49nQEaIibzrVkJggggAACCCCAAALTFTgoyfF6ZNcnJZ2QdCqyj3kgMCUBrwTXxveS2pjSnJkLAr0K0BDXKz8nH5BA2xS3aMvU9jcVfMwDgT4FcivUuvqbV4W73KwQ164i52Ma4vq8cpwbAQQQQAABBBBAAIHVCtAQt1pPXm28AjTEjffaMXIEEEAAAQQQQACBaQp4d65tkpyzflOS41Bk10cijpZ6miLMag4CdVGTrN0M95Wka5Fd/xLbp/5c6jn4MEcEOhGgIa4TZk4yAoH634JrL8nrpXj9mwhZvyEpw7+x4JoHAn0KLFoyN7+Julq+qVr0zRQNcX1eOc6NAAIIIIAAAggggMBqBWiIW60nrzZeARrixnvtGDkCCCCAAAIIIIDANAV2SnLsiuz67QXBfdhpXv+5zuqRpMeSavY9XIfv4WZ9V5LjTmTXPBBAYEUCNMStCJKXmYRA/e/Bv4VwuPwGQh77z2pMYuJMYrQCbmpzU5xz1rnvvPeZb+sb8Wf+OxriRnvZGTgCCCCAAAIIIIAAAn8SoCGONwUCvwvQEMc7AQEEEEAAAQQQQACBYQm8IqmNXAXumCTXjn0LYlgzYTQIbFzgvqQ23Ajn+DKy6wclHka98bPwlQgg8JcCNMTxBkHgzwL+78K/heDleWvOleIyewU5Hgj0KVCb2rL2krpt5G8a+Bus/M0DGuL6vHKcGwEEEEAAAQQQQACB1QrQELdaT15tvAI0xI332jFyBBBAAAEEEEAAgWkKHJC0X1LNvsd6vOzS5dorx+1o8jRFmNUcBBat/HYlmuEy+77tU0lPmjwHH+aIQCcCNMR1wsxJRijgb8pejW/OMp+WdKaEj3kgMDSBe5J+lVTz55IuSvosso9piBvalWM8CCCAAAIIIIAAAghsXYCGuK3b8cxpCdAQN63ryWwQQAABBBBAAAEExi9wUJLj9ciuT0o6IelUZB/zQGBKAr9IuiWpZjfC+d+sNU9pzswFgcEJ0BA3uEvCgAYisDeW5XXO2g1w2RSX9cuStkVkPZApMIyZCnhpXS/BW5fY9TdXeVMg69y3vu5dP1Mypo0AAggggAACCCCAwOgFaIgb/SVkAisSoCFuRZC8DAIIIIAAAggggAACWxDIe6XOWXtHrhrenSu3TM3tUo9s4Vw8BYGhCHgREsdvkV3/IOn7Jn8t6bqkmocyB8aBwCQFaIib5GVlUisQ2C3JsSey60UNcSzfuwJsXmKlAm5wa8PbpOZWqVnnUr3OXk3OmQcCCCCAAAIIIIAAAgiMU4CGuHFeN0a9egEa4lZvyisigAACCCCAAAIIILBRAd83deyK7PptSW9FztpNcQ43ymW90XPwdQgMTcCNcM+iIS7zDUmObyK7doPcd00e2lwYDwKTEqAhblKXk8msUMB71Gdk05uX7c0V4rJ2w1wbKxwGL4XApgXqPvNZ+5st/7ZBzT9JamPTJ+MJCCCAAAIIIIAAAgggMAgBGuIGcRkYxAAEaIgbwEVgCAgggAACCCCAAAKzFXhFUhte/c2Rq8K53l9iX9SzRWPioxd4Gg1xzhleoOQrSVdj0RIfewvVuo2qax4IILBGARri1ojLS49aILdBrdnNcG6EOxPZx/4mLb9Ry3rUE2fwoxeov4WQtX/b4Gb81kHmbyU5/BsJWY9+8kwAAQQQQAABBBBAAIGZCtAQN9MLz7T/JEBDHG8KBBBAAAEEEEAAAQT6EzgQzW01H5fURl1JLleT62/UnBmB5QS8QEkblyX536eXIvv4fsSvpV7uzDwbAQT+UoCGON4gCGxcIFeFq/k1Sa9Kqnnjr8hXItCNwI+xGpz3q/eqcD5etI1qN6PhLAgggAACCCCAAAIIILBqARriVi3K641VgIa4sV45xo0AAggggAACCCAwBYGDkhyvR3b9rqQTJXzsHgXHS6WewvyZwzwFHktyPIrs+jNJn5bwca4elzt8+ZgHAgisUYCGuDXi8tKTEzgWv8FQ8yFJbXji+Y1c1pPDYEKjEsgleJ1vx3K8uURvzd7X/v+xdyfMchTX2u+fMKPQDGhmEpPh+J649/t/j/fYL9hIIKF5lpDEIHzjsfLxWU4KpL17quHfESvWKrR3d+WvWtBNrsrMh7HUkxooJ4sAAggggAACCCCAwEIFaIhb6IVn2L8RoCGONwUCCCCAAAIIIIAAAtsReFWSd9pyTn1CUo1323apZ1r2dqmuM49a83bOmldBYD0C/yxP81DSoxap/d20j2ytmjlYZx4IILBBARriNojLU89OwI1vp1oDXLL3u3e4SS51vZsh9ewwGNCkBPIhrGavEOdmuBq+c8HxtGXXPBBAAAEEEEAAAQQQQGD8AjTEjf8acYbbEaAhbjvOvAoCCCCAAAIIIIAAAnXb09Sn21yqc2qvFufGOIdrR98IR88C76cpCaQZLtm7c91pu3SlviTpuxauHW6A+7XLUxo354rA5AT4j8vkLhknvEMBb41at0d1fb4t8ettVL3cr4/dBNfHDk+bl0bgXw1uNdzo5ka4C11DnPes7wM+BBBAAAEEEEAAAQQQGL8ADXHjv0ac4XYEaIjbjjOvggACCCCAAAIIIIDAQUl9eAU4hxcRSX1Y0hFJzqmtlz4F+hV4L01JoDbDuXZck3S1C/+z6+3PXDv8s26Ic6Se0tg5VwQmJ8B/YCZ3yTjhHQq8JcnhD3epP5fk+LOkz1rt5YETboxzzQOBXQpkG9SaszKcm+LSGOftVB+0bVWTd3nevDYCCCCAAAIIIIAAAgi8nAANcS/nxE/NX4CGuPlfY0aIAAIIIIAAAgggMA6Bo63Rreb3JfWR1eOc35TknAe9CuO4lpzFywukCa5m78rVh1eMy6pxqYea6V7+lflJBBDYswD/kdkzGb+wYIFXJTlea9n1X1r8d6ndAOc/q3nBbAx9pAJpgvumrBY39OFspKfPaSGAAAIIIIAAAggggEARoCGOtwMCzwVoiOOdgAACCCCAAAIIIIDAdgTeluTwFqipP2w7anlXLYePsz2qFxFJvZ0z5FUQWL9AGuGyypuPv27xVakfSnokqeb1nw3PiAACfyhAQxxvEAReXqA2uKX2ynCOL1r2anEH2h0OvsshdV6Fv3Mv781PblbgiqTvW6S+0ZbvrTlL99a82TPj2RFAAAEEEEAAAQQQQGCvAjTE7VWMn5+rAA1xc72yjAsBBBBAAAEEEEBglwJ1IZDUJyTVeLdtk3qmbJfqOk1wNe9yLLw2AqsI/CjpJ0nOCS8+0sdjSY4fWnbNAwEEtixAc86WwXm5SQu4CS5boCZ/LOkTSZ9KSn1YUuJIqz3w/H3j792k3wazOflbkhw3W3adBrmavc3qM0l1u9XZIDAQBBBAAAEEEEAAAQRmIkBD3EwuJMNYWYCGuJUJeQIEEEAAAQQQQAABBH4jkG1Ps+Wpj09LOtVyaq8W58Y4h2tH3wjHPClvsCkLeNW3uvKb66EtU5+2hjnnxJTHzbkjMEkB/oMzycvGSe9IIEv5Oqf2Ur8ftCV/U2dZ4Jr5sLeji8bL/q7Ag7ZMr3PCH9gutsiHN9/l4Pi5Zdc8EEAAAQQQQAABBBBAYFwCNMSN63pwNrsToCFud/a8MgIIIIAAAggggMB8BQ5K6uNsWwnuXFkRzguGZLGQ1FZh0ZD5vjeWNrI7kvrwQiOXS/g486o1L82K8SKwcwEa4nZ+CTiBCQkMNbX5w179oOdj3w3RB8sBT+hCL+RUvYxv7kjIkr5/l9RH/3P+HR4IIIAAAggggAACCCAwLgEa4sZ1PTib3QnQELc7e14ZAQQQQAABBBBAYL4CR1ujW83vS+ojK8k5ZzW5qNCXMN/3x5JGdl3StRauHVfbsXNq777Vx5KcGCsCoxDgPzyjuAycxIQFTkrq473WJOcPgW6W83Ea4rKyHH/3JnzRZ3Lq/5Tk+LVl139r8ddSe0/7J21/++SZEDAMBBBAAAEEEEAAAQRmI0BD3GwuJQNZUYCGuBUB+XUEEEAAAQQQQAABBAYEsiuWt0BN7Z2zPirhY+ZDefvMXeCSpD5uSrohqWbPu/rR57n7MD4ERiVAU86oLgcnM0EBf+g7Xj78ufYWqtlGNfUrkhKvtnqCw+WUZySQhriaL0hyfNPC9T1J91t27agf3vL7M6JhKAgggAACCCCAAAIITE6AhrjJXTJOeEMCNMRtCJanRQABBBBAAAEEEFiEgHsHPI+ZeK3V70pynCj5jCSHd89KzY5Zi3ibLGaQXuHtl7LSm2s3w30n6dtSewvVuyV87AfNcIt5qzDQsQrQEDfWK8N5TUXgsCTHkZZd+26I8y1yZ8Trkvyh0ZF6KmPkPOcpMNTUdkWS97V3pPYdDX1kZbmsLufMAwEEEEAAAQQQQAABBHYnQEPc7ux55XEJ0BA3ruvB2SCAAAIIIIAAAghMQ6D2DBxo253W7N2yTrXIzlleLc7hRjkvIOK6NsR55PQiTOP6c5bDAj9K+klSzW6E6+OhpD4yD+tnrjXWCCCwRQH+I7RFbF5qlgL1w6Brx8eSPunijfbhseZZgjCoSQn0dybckpS43erLkhy+4yG174hwE1zNkxo4J4sAAggggAACCCCAwMwEaIib2QVlOPsWoCFu33T8IgIIIIAAAggggMBCBWq/gGsv/nGoLQbi7GOvAHe6rATn4/xZft7ZjzwffQgLfUPNaNiPJfVxsTXEeZet1E8k9REGmuFm9IZgKNMT4D9E07tmnPG4BLxkcJYLTv5MUh9vtWY559TjGglns1SB+kFs6A4Gb5/qCQVHtlLtlwd2YxwPBBBAAAEEEEAAAQQQ2J0ADXG7s+eVxyVAQ9y4rgdngwACCCCAAAIIIDB+gb6B7Xhb8c05cU5SDW+T6kVAvCuWI3VGSw/C+K87Z/higcybPigrwLkRrg/Pm/5cwsc0wr3Yl59AYOMC/Mdo48S8wAIF/izJ8WXLrn2XxMEuL5CGIY9cwMv+1qV/Xf9N0l9L+Ngf5PLhLvXIh8bpIYAAAggggAACCCAwawEa4mZ9eRncHgRoiNsDFj+KAAIIIIAAAgggsHiBvhnOxyckeVvUmt+X1Mfi8QCYvcBdSfck1ezFQ9wQ5++ezj7ud+SiGW72bw0GOBUBGuKmcqU4zykJnJfUR+6meLvdVeGcB38Pp3R1532u9e6F1FkZ7u/tQ52PfxgIPtzN+73B6BBAAAEEEEAAAQTGLUBD3LivD2e3PQEa4rZnzSshgAACCCCAAAIITF/Aq7t5B6ya3QznONVyah9721RnBw8E5iTgeU7Hry27vlHiZqu/l3S5RWo79E1xc7JhLAhMVoBGnMleOk58xAJeJpvSlRYAACAASURBVNjLBtfsD4iOMy279qO/82LEw+LUFiCQrVCz6pvzpYG4I6mP8NAYt4A3CkNEAAEEEEAAAQQQGJ0ADXGjuySc0I4EaIjbETwviwACCCCAAAIIIDBJgbfaDlfe5cq1Iw1vtfmtbqPqRT98zAOBOQm4Ee5Za4hLdsNbH26MS3Nc6jo3yjzpnN4VjGXyAjTETf4SMoARCrwr6Z22lLCzjz+Q9GEL1w7//Ut4GPx9HOHFXNgpDX3Yuy7Jca1l11cHgg97C3uzMFwEEEAAAQQQQACBUQnQEDeqy8HJ7FCAhrgd4vPSCCCAAAIIIIAAApMTOCrpWIvUWQnOi3ykPtQa52qe3GA5YQT+QGBo0ZCLkhzeGjX1fUkPJDkn8rQ0w/EWQ2BkAjTgjOyCcDqzEDgsyXGkZdefdfFp1xBXG+NmgcAgJikwtBzw3bYaXM350FezB8xywJO87Jw0AggggAACCCCAwAwEaIibwUVkCGsRoCFuLYw8CQIIIIAAAggggMBCBLyox4kWrh1uhEtk9ytvqVq3VXXNA4E5CfwsqY+vJTm+auH6qaQnXaYRbk7vBMYyKwEa4mZ1ORnMSATekOTwh8HUf5HUR5rg/tStFDeSYXAaCPxL4JGkH7r8f9sHv7+17OO+GY4Pf7yBEEAAAQQQQAABBBDYngANcduz5pXGLUBD3LivD2eHAAIIIIAAAgggMC4BN76dbQ1wyfln9Z+P66w5GwTWL/CTJMePLbv+H0n/p4SPvdtW3XHLNQ8EEBipAA1xI70wnNakBeodEq+1xrg/S3J8UXLupqh50gPn5Gcp4LscHre7HVw7PMHwTcmufUeEPyQ6Us8ShEEhgAACCCCAAAIIIDBCARriRnhROKWdCNAQtxN2XhQBBBBAAAEEEEBg5ALuCcicZc11NTjXXhHOK8b1K8eNfHicHgJ7EqiLfKR+2BYHcU79d0l9pCHOv5d6Ty/ODyOAwPYEaIjbnjWvtByBV9uHSufUn0jyNqkJHx8ciOUoMdKpCKTJrebvJPXxQFIfUxkj54kAAggggAACCCCAwNQFaIib+hXk/NclQEPcuiR5HgQQQAABBBBAAIE5CNRegKF5yWyJWvNRScck1TwHC8aAQATSzOac+rakO5JutezjS2U+1LXDTXD199gxi/cVAiMWoCFuxBeHU5uswCuS+vhIkuN8y67zQdIfKhOTHTQnPluBnyX9Isk59VVJV1q4dtwciNmiMDAEEEAAAQQQQAABBEYmQEPcyC4Ip7MzARridkbPCyOAAAIIIIAAAgiMTKD2Abj2XOTxFqndCHeqbZnq7OO3WriBLvXIhsbpILCSQFZ2qzlznzVfl3RDknPCL5yGuOSVToZfRgCBzQnQELc5W555uQJ/kpTw3zHX70l6v4Vrh5ccTmTp4eWqMfKxCvjD4LOy7K9r3x3hBjh/CEwj3PeSLrdIPdYxcV4IIIAAAggggAACCMxNgIa4uV1RxrNfARri9ivH7yGAAAIIIIAAAgjMTSB9AMknJTnc+FbrNMI5O15vO2F5a9XE3GwYz7IFMu/pnPhW0sUWqe9Jctxt2bUfdcvVZUsyegRGLkBD3MgvEKc3SYH+A6aPz7S7Ks627GOHjx2pJzlgTnpxAvngV/M3kjzxUPPiYBgwAggggAACCCCAAAI7EqAhbkfwvOzoBGiIG90l4YQQQAABBBBAAAEEdiAwNFd5ri3YkYU7fJzmOK8Ml2a5HZwuL4nAVgXcBOfdsWr+SlIfjyU9kVTzVk+UF0MAgdUEaIhbzY/fRuD3BPoPml4JzqvAZSU456wYV7N/L6vKpUYZgbEJPJTkeNCy6wslfAeFj7PNat12NXdNjG1MnA8CCCCAAAIIIIAAAlMWoCFuylePc1+nAA1x69TkuRBAAAEEEEAAAQSmItDPS74hqY+6WEcW6nhbkuOdll3zQGDuAm5yq41urr3gR130w/WPkp62SD13G8aHwKwEaIib1eVkMCMSqH+3XB+TdLRl146PWpwv2durvtK2WU0e0bA4FQT+JeA7Ifrw8sHflaWEXQ/9XAhpjOPNhAACCCCAAAIIIIDA+gRoiFufJc80bQEa4qZ9/Th7BBBAAAEEEEAAgb0LZIGNutDGEUmHu+i3RvWxfy7hn3fNA4G5C9yXlPA2qK49r9nHT5IcXvgj9dxtGB8CsxKgIW5Wl5PBjEyg/v06KOmQJOfEp5JqfCLp1RJuiPMxDwTGJuC7IPzBr+ZLkhz+sJjaK8jVD5WuayMcTXFju7KcDwIIIIAAAggggMBUBWiIm+qV47zXLUBD3LpFeT4EEEAAAQQQQACBsQv0O0958Q2v+Jadq1JnNytvjeracWAgxj5ezg+BVQVuSurjiiTH9y27rtuqunbwQACBCQnQEDehi8WpTlbAf89eL0sTp/6zJMcXLbt+bSAmO3BOfLYCz8qHwNT+gOi43LLrWwNhlDTC0RA327cIA0MAAQQQQAABBBDYsgANcVsG5+VGK0BD3GgvDSeGAAIIIIAAAgggsCEBN8A50hjn+qwkb4t6rtRujKvh7VE9L+nFOWre0GnytAiMRiBzmjXfkNTHr5L6GM0gOBEEEHixAA1xLzbiJxBYh0A+jGYbVB//l6S/lPCxm+XSMJd6Ha/PcyCwaQHfKXG13DXh2nGt/TNnH/fNcDTFbfrK8PwIIIAAAggggAACSxCgIW4JV5kxvowADXEvo8TPIIAAAggggAACCMxJYGgO8iNJjvMtuz4u6ViX5+TAWBB4WYELki5K+qZlH99pcbvUL/t8/BwCCIxUgIa4kV4YTmt2AkN3Z/Rbpvr4cIsjpZ4dBgOapYBXg8vywqn7Bjk3zf3cVpdzTswShEEhgAACCCCAAAIIILBFARritojNS41agIa4UV8eTg4BBBBAAAEEEEBgRQHP7Sf8VK7rtqdvtuP3JDneb9k1c5Ar4vPrkxSo85Guf5L0bQs3xaW+L+mBpJonOWBOGgEE/leAhjjeDQhsRyDLFOdDqhvk/CHU8UEL1++2OFHq7Zwhr4LAagL+gHivfVBMdgNclht27Xgi6XHLrh08EEAAAQQQQAABBBBAYDUBGuJW8+O35yNAQ9x8riUjQQABBBBAAAEEEPitQL81qucdverb0ZJdnx6ItyT1gTECcxfwnKTjh5ZdfyfpUmuGS+0/72PuNowPgdkL0BA3+0vMAEciUO/YyN+7U5ISJ1t9rt2pUfNIhsBpIPCHAkMfKNMMd7k1xjk/bOG7LBw+5oEAAggggAACCCCAAAKrCdAQt5ofvz0fARri5nMtGQkCCCCAAAIIIIDAbwVekeSmuJo9x9iHF+B4pyy+4eM3JL3eZYwRmLvA0IIenq90uCnO4frHFk9LPXcbxofA7AVoiJv9JWaAIxLI37dk37HhON6y648lfdLlEQ2BU0HgdwWGlhzOB8qa70hK3G01rAgggAACCCCAAAIIILCaAA1xq/nx2/MRoCFuPteSkSCAAAIIIIAAAgj8VsCNcK+2hrjU2Ro126M611XjUve/59/ngcDcBW5Jutkidd3hKot7PJP0S4vUc7dhfAjMXoCGuNlfYgY4YgEvS3ygLU+c/KUkx19ads0DgakK5M6Kmm9I6mOq4+O8EUAAAQQQQAABBBAYiwANcWO5EpzHrgVoiNv1FeD1EUAAAQQQQAABBDYp4KY2x2stu/ZCG45PS31I0kFJNW/yvHhuBMYq4Oa3q5KcU+e45rGeP+eFAAIrCNAQtwIev4rAigJvSnJ4ieLUn0ty/Lnlz9ryxf5gW2PFl+bXEdiKwHVJ11q4dvjDZf2A6T/3nRa/tpx6KyfIiyCAAAIIIIAAAgggMBMBGuJmciEZxsoCNMStTMgTIIAAAggggAACCIxEwPP43h7VObWb3Gp48Y0PJHlVuJq9EEciC3SMZFicBgIbE8gKbzX3q8H52CvGebW4rBjnzAMBBGYoQEPcDC8qQ5qMwOut2a3mbJfquziyfao/qDr8ATf1ZAbJiS5aoG6PmnpoG9V+u1Uf80AAAQQQQAABBBBAAIGXF6Ah7uWt+Ml5C9AQN+/ry+gQQAABBBBAAIElCXhLUzfEOSeOS3q7RepTkk6X8LEX4+hjSXaMdZkCTyXV+FHS0LzkfUmOey275oEAAjMUoCFuhheVIU1GYGhZ4w8lfSSp5qOSjkmqeTKD5EQXLfBIkuNhy66/bXGx1P5w6g+lNS8ajsEjgAACCCCAAAIIILBHARri9gjGj89WgIa42V5aBoYAAggggAACCCxOIPOINZ9pjW/Oqd0g5+a4d1r2cbZVzdaqzjwQmLtA5iVrdkPcJUnftezjx5J+aNm1gwcCCMxQgIa4GV5UhjQZgdzVUfN7khxe2tj5nKQTkt5tOfVkBsmJLlrATW4/tWY3145vSniiwsf5sFnzouEYPAIIIIAAAggggAACexSgIW6PYPz4bAVoiJvtpWVgCCCAAAIIIIDA4gTcxOZdpmquC2qk9g5ThyQdbtnHWV2uzkEuDpABL07AK74lsgKcG+EcXrAjNTtXLe6twYCXKkBD3FKvPOMeg0D+/tWcuznOdnd4+NjhP3fmgcAUBP4pyfFry66/bvFVqbOCXM1TGB/niAACCCCAAAIIIIDAWARoiBvLleA8di1AQ9yurwCvjwACCCCAAAIIILAugWx56qa41J9L6sN/np9Jva5z4HkQmJLALUm3Jd1s2cdDO1dNaUycKwIIrCBAQ9wKePwqAmsQ6JvivBJcH1kt7oOyepzv6PDvOifWcDo8BQJrFUhDXM31LozcjXFH0l1JzqndRNfHWk+OJ0MAAQQQQAABBBBAYEYCNMTN6GIylJUEaIhbiY9fRgABBBBAAAEEENiRgFd068OrvvXhVeH68ApyfexoGLwsAlsTeCbJ4bnE1Ncl9XFVkuNKy655IIDAQgRoiFvIhWaYoxWofwddH+3iWPtg+5GkGv5Q/GqL1KMdJCe2WAE3wvlRG+L8QfRaif6D6Y32YfWX9gHWObFYSAaOAAIIIIAAAggggMALBGiI4y2CwHMBGuJ4JyCAAAIIIIAAAghMUSAru9WV3o5L8jzh2y37+HTbTco5kflCZ+YMp3j1Oef9CPwkyVuf1uymt+9b81uyV4zrYz+vx+8ggMAEBWiIm+BF45RnJ1D/Hr4l6aAk58QnkhyfSvq41f5A7Ls9ap4dDAOahUBtivOAvBJcH5fbB9RLLfvYH2Drh1jXPBBAAAEEEEAAAQQQQGBYgIY43hkIPBegIY53AgIIIIAAAggggMAUBQ5IcnhuMPVJSY5TLbt2U1zCjXKuvZOUG+FqnqIB54zAXgSeSnoiqWbvUuW5Ru9Q5ezjhyUetXovr8PPIoDAhAVoiJvwxePUZyfgv49Z0rg2un0uqY83JL0pqebZgTCg2QikKc4Detzih1JfkHRR0jeSXDt+bB9i/UE29WxAGAgCCCCAAAIIIIAAAmsWoCFuzaA83WQFaIib7KXjxBFAAAEEEEAAgUULeGvUw2WLVNfnBqIuqpHa84sON8SlXjQmg1+EgOcZHW5yS505xjrf6AU3PM/oSL0IIAaJAALP/6PIAwEExiOQv5M1fynJ8V8tux66U2Q8o+BMEPh9gWdtC9Sav5LUhxvnfGdHzbgigAACCCCAAAIIIIDAsAANcbwzEHguQEMc7wQEEEAAAQQQQACBKQocbdui1vyRJMf5ll1nS9SapzhezhmBVQUeSOrj75K+llRzv5NVXcRj1XPg9xFAYOQCNMSN/AJxeosU6JvivF1qtkp1dhyT1H84Nla984O/34t8+4x+0G6E+1WSc8JLF/dxT1Lifqv9IdW/61xj9IPmBBFAAAEEEEAAAQQQ2LAADXEbBubpJyNAQ9xkLhUnigACCCCAAAIILFbg1bZjVM3e/jThbVBdn23hleLOtNqNcIlskbpYSAa+GAHPDSYyV3hb0h1Jzom6Zaprhx99U9xi4BgoAksXoGFm6e8Axj9Ggfr30rU/6L7XIssjn5RU40S3FHKWRR7j+DinZQvUD62pr0lyXG3Z9Y0W11u+2Rro0kyXHE3u6Fj2+4rRI4AAAggggAACSxegIW7p7wDGHwEa4ngvIIAAAggggAACCIxdwLtAvVl2g/Lxuy083+fa+Z3yz/Pnnv/rY+zj5fwQWFXglzZH6Jzac4meQ0yudeYd/c/q/CFziateCX4fgYkJ0BA3sQvG6S5GoP7drB9+8yE4DXLvl2Y5PgQv5u0x6YH2q7y5se1uCd/N4ePLLS6VnG1W6wdfPshO+u3AySOAAAIIIIAAAgisSYCGuDVB8jSTF6AhbvKXkAEggAACCCCAAAKzFzgsyXGkZdenuvCiGPlz59RZEMPziCyOMfu3CgNsAj9J+llSzZlHdM5cYp1vTB1EmuF4OyGwQAEa4hZ40RnypAT8dzQfiusH32yhmu1UfcwyyZO6tIs92bosceofJD1ukfobSZ7IcKT2h90+DMlSx4t9OzFwBBBAAAEEEEAAgSZAQxxvBQSeC9AQxzsBAQQQQAABBBBAYOwC3g4126KmzpaozqnfkOTwanLJHpvnDjPHz1z/2K8257cOgR8lPZVU8wVJF9scYurMMTqnphFuHVeA50BgogL8R3KiF47TXpRAPvC+3j7w+vhLSV9I+q+WfeyGuFe7vCgoBjtZgaz8VvNfJf1N0v+07GPf+eHwB97UfTMcH2wn+zbgxBFAAAEEEEAAAQRWEKAhbgU8fnVWAjTEzepyMhgEEEAAAQQQQGCWAl79rQ/vDHVOkneGcvZxGt/qqnCzBGFQCLxA4IkkhxfXSP21pK9K+DhbqnpxjdTgIoDAggVoiFvwxWfokxF4TZKb4Wr+TJLj85Y/lXSg3SXinHoyg+REFy3gRjhvneqc8N0cWRku9UNJjyTV7N/LNqyuHTwQQAABBBBAAAEEEFiaAA1xS7vijPf3BGiI472BAAIIIIAAAgggsAuB35tz9/xeHydaQ5xzajfIedvUmtMQV/MuxsZrIrBNgaGdpu5Jui+p5m/bCnFeJc61w01wmWdMvc1z57UQQGBkAjTEjeyCcDoIDAh41bc+vEXqeUnJruuWqtlmFVAEpiCQRraav5fUx21JfdQmutRTGDPniAACCCCAAAIIIIDAOgVoiFunJs81ZQEa4qZ89Th3BBBAAAEEEEBgegIvmms/JMnhebvUboJ7tzXDpc7Wqd5KNdE3wr3otaanxxkj8FuBLILhnPqmpBtdXJXkuNKy67oARxbiwBgBBBYswH84F3zxGfpkBLwVqpdDdk54yWTHBy1cvyPJH5j9IdrZxzwQmILA0IfbW5L6GPpwW5c9Tj2FMXOOCCCAAAIIIIAAAgisU4CGuHVq8lxTFqAhbspXj3NHAAEEEEAAAQSmJVDn2X9vzt3zdZmzq/N4nsurcbA0zKVxzhp5Xub0p/Xe4Gz3LzC0iMZlSY5LLbvOAhqeS0xdd5RKvf8z4TcRQGDyAvzHc/KXkAEsQMB/T90QlztBXJ+RdLaEj08PxAJ4GOIMBIaWP/a2qI4HLbuuyx9nCeSfJLkRruYZkDAEBBBAAAEEEEAAAQT2JEBD3J64+OEZC9AQN+OLy9AQQAABBBBAAIGRCbxMs1rm75xTuzHO4Ya41G+0rVVrznCZzx/Zhed0NipQV3nLzlDfSHL4+57DdeYRa+7nG3O80RPmyRFAYLwC/Ad0vNeGM0PgjwROSuojq8bVjCICUxVwg5vjx5ZdfzUQ/vP8TOqpjpnzRgABBBBAAAEEEEBgvwI0xO1Xjt+bmwANcXO7oowHAQQQQAABBBAYp0DfDPd7c+7e6enDEj7OSnE110UxUo9z5JwVApsVcBPcL2370+S/SvqbpP9p2cfMD272OvDsCMxCgIa4WVxGBrFAAS+vfLwts5zaH6jrB2vX2WK1brm6QC6GPEEBr/rWx9AKcVlBrmbuAJngBeeUEUAAAQQQQAABBFYSoCFuJT5+eUYCNMTN6GIyFAQQQAABBBBAYMQCnndLZKenoVXevNvTuS6OSjoi6VjLPk4TXM0jHj6nhsBaBepKbj9Icjxu2XW/Opy/9/W7R/mYBwIIIPAfAjTE8YZAYJoChyU5/IE59UeSHOdbdv26pNe6PM0Rc9ZLE6h3f7h2XG1xpdS3JN2U5JzaH5x/bZF6aX6MFwEEEEAAAQQQQGBZAjTELet6M9rfF6AhjncHAggggAACCCCAwDYEsiBFzZmvq/mUJMfplr370yFJB7voG+GYw9/GVeQ1xiBQF7nw+dxpcbvUlyU5LpWcucOaxzAezgEBBEYkwH9MR3QxOBUE9iBwQNKbkpwTH7dmuE9a9nF+puY9vAw/isDOBNzQ5mWRa/aH3z6+l9RH/3s+5oEAAggggAACCCCAwJwFaIib89VlbHsRoCFuL1r8LAIIIIAAAggggMB+BV5tC1I4p/YWqO+2SO1cw3/uleQcnrtL9nn027Du99z4PQSmIjC041NdHCMLZNyQ5LjeshfK8NxfInOJUxk354kAAlsSoCFuS9C8DAJrFqgftL0CnI/dCOf4tIXr3GFS7zZZ86nwdAhsRMAfgrO6W+qHkh5JqtnLJF+Q5EkPZx9ndTl/EE69kZPkSRFAAAEEEEAAAQQQGIkADXEjuRCcxs4FaIjb+SXgBBBAAAEEEEAAgUUIDO3Q5O1R+/C2qN4SNdl1mui8ulzqoDF3v4i3D4NsApn/q9lzfRfbfJ+zj++VuN9qN8H1c4nAIoAAAv8hwH9UeUMgMB+BzyT14S1V+5jPiBnJ0gR+kuT4sWXXf5P01xI+zvLIP5d6aVaMFwEEEEAAAQQQQGBZAjTELet6M9rfF6AhjncHAggggAACCCCAwDYEssqbG+NSf9R2cDrfso+zYEXN2zg/XgOBKQgMLY7heb7M/aV+LOmJpJqnMD7OEQEEdixAQ9yOLwAvj8AaBT6Q9GEL144szVyzX9J/91l6eY34PNVWBNzg1odXhHN40iPZH4h/6GJo2eWtnDQvggACCCCAAAIIIIDAFgRoiNsCMi8xCQEa4iZxmThJBBBAAAEEEEBgUgJ/kuTV3BypvUOTm9xqnJPkeK/kA5ISb7V6UoPnZBHYoMBTSX3kO51zai+UkZ9LvcHT4qkRQGAuAjTEzeVKMg4EpNP6bZzplmf2sT+spyEuNX4ITEEg259mBTjnywNxR9JdSTVn+9UsoezMAwEEEEAAAQQQQACBuQjQEDeXK8k4VhWgIW5VQX4fAQQQQAABBBBAoBd4TVIfxyX1cVJSH1k9rmaEEUDguYC3P+3jO0mOb1t2nR2kvGhGagwRQACBFwrQEPdCIn4AgckI5IP32+VDuJdj9qpxXp7Z2cdugutjMoPkRBct4Ca2Z5JqviEpcbPV1yQ5rrbsuv89H/NAAAEEEEAAAQQQQGAuAjTEzeVKMo5VBWiIW1WQ30cAAQQQQAABBBDoBd5s26LWPNT8VhvkjrW5uldLM11qhBFA4LlAneNz7Xm+K21+L9lzfUMLZmCIAAIIvFCAhrgXEvEDCExGwMsze7ll58Rnkhx/btl1lnWuSztPZpCc6KIFvMpbVnpLfa/dPZLsO0l814jjYrmLJB+W3QiXetGYDB4BBBBAAAEEEEBgVgI0xM3qcjKYFQRoiFsBj19FAAEEEEAAAQQQGBTw3FsfdWvUbJXq7VOzlWrm6TIXl61WnXkggMBzgUttFyjnxC1JDjfHpfZCGX1giAACCLxQgIa4FxLxAwhMRsB3luTuktR/keT475Zd+8O3/7zmyQySE0WgE3giyfG4ZddfS/qqhI+zzaqXU04NJgIIIIAAAggggAACcxGgIW4uV5JxrCpAQ9yqgvw+AggggAACCCCAQC9wWJKb3Wr2jkwO79CU+nVJDm+PmhpNBBD4fQG+v/HuQACBjQrQELdRXp4cga0K1Aa31F4R7vOyQpzrA+VOltQ5Uf6dsNVLxoutQeBHSU8l1eyV4RwXWrj+oTXNOSfy8l5tbqhew+nxFAgggAACCCCAAAIIbEWAhritMPMiExBgQmUCF4lTRAABBBBAAAEERizwWtniNPVRSX2cldTH0O+OeKicGgJbFfhJksMLV6T2PF6dz/PxI0kPu7zVE+XFEEBgPgI0v8znWjISBOoWqFl6eegOlWPtg7tzwnr59wH/XuC9NCWB+uE5H6K/l+S43LLruy3ulOxxZuvV1Bl7bZKbkgfnigACCCCAAAIIILBMARrilnndGfVvBWiI412BAAIIIIAAAgggsIpA3RrV2576+HiLt0v9rqQa77TdmbKDUxauWOVc+F0E5iTgRjcvWFHzd22r1G8lpc6OUM6p5+TAWBBAYIsCNL5sEZuXQmDDAm6C899p59Tn2h0qzqlPSurDv5fwafLvhg1fLJ5+bQLe/vRZ2QbV9Y2BuCapjzTD9TknR1Pc2i4TT4QAAggggAACCCCwYQEa4jYMzNNPRoCGuMlcKk4UAQQQQAABBBAYpUBWgsviEj7uG9987O1Tj7RIncUqah7lIDkpBHYg4IUr6qIVPh5a4CKrx3lnKIePeSCAAAL7EqDpZV9s/BICoxQYamo7IamP9yQ53m/Zdf3d2hg3yoFyUggUgV8lJdzA5jqrwTnfa8e5u8Q5dX4+DXH+XT/SCEdDHG81BBBAAAEEEEAAgakI0BA3lSvFeW5agIa4TQvz/AgggAACCCCAwLwF3OzmebU0wbkeWmjiDUlvSnJOnfm1LFrBPPy83yuMbm8C1yU5vHhFrX18tSxqURfCyIIYe3slfhoBBBBoAvyHmLcCAvMW8J0rdYtUH38s6ZMu8yF93u+DpY1uaNnlryU5vmrZtRvgalNcju1FU9zS3jWMFwEEEEAAAQQQmLYADXHTvn6c/foEaIhbnyXPhAACCCCAAAIILFHgTNt5qebTknxcM/NqS3x3MOZVBC617VFrvtl2fKq5n59j8YpV1PldBBYupb7DjgAAIABJREFUQEPcwt8ADH/2Aofass3OqT+SdL5F6tcl9TF7HAY4W4Enkh5Lck5clOS40LJr/9nT8jOuh7ZRnS0UA0MAAQQQQAABBBCYjQANcbO5lAxkRQEa4lYE5NcRQAABBBBAAIGZCgztsuSV3Tw3VvMpSX14tbh3yqpxrtl5aaZvFIa1FoGfJdXwtqeXW7ghLnXd8SnbqfoEWLRiLZeBJ0EAARrieA8gMG+BA5Icb7Xs+sMuPpB0cCDmLcPo5izwo6Q+vpfUh7dTvd+2VXXtqNunpp6zFWNDAAEEEEAAAQQQmIcADXHzuI6MYnUBGuJWN+QZEEAAAQQQQACBOQpkG1Pn1IfbohJHWvZxtkz1VqkJ777kn3FOPdRgN0c3xoTAfgS8aIXjh5Zde44ujXCpH0ryrk8PWvZxXRGO1eH2o8/vIIDAvwVoiOPNgMC8Beqqb7nD5X1J70lyI5xrR7ZW9faqiXnLMLo5C/iuk1/K3Seub5TI0svXJfUxtI3qnK0YGwIIIIAAAggggMA8BGiIm8d1ZBSrC9AQt7ohz4AAAggggAACCMxR4JXWCFdzXfUtq8D5n73dVoRLnUUnnBM2yjw78+1zfMcwplUEshhFzW6Cu9Ka4px9XHdyyo5OeV2a4Va5AvwuAgj8S4D/QPNGQGDeAv5g38e51hDnnKh3uuTul3nLMLo5C7ip7Zkk59Re/S1LL6f+TpLj25Zd+wN2fi95zlaMDQEEEEAAAQQQQGAeAjTEzeM6MorVBWiIW92QZ0AAAQQQQAABBOYo4LmyV8ucmeuzLTxXltqLRhwvi0f4+LWBiBFz7XN8tzCmVQVuSfLiFI7UboLrI4tbOCdohFtVn99HAIF/C/Afad4MCCxP4Ez7YF9zan/gT708GUY8ZwEvueylmWv+WpLjq5Zd1yY6GuLm/I5gbAgggAACCCCAwLwEaIib1/VkNPsXoCFu/3b8JgIIIIAAAgggMGcBN8A53NyW+rykjyR93LKPvTVqH3N2YWwIbELAjW9XSwOc6xzXvInX5jkRQACBfwvQEMebAYHlCWQFOK8K59rhLVQTWUEuK8v9qdwxszwtRjwXAS+7/Lgtv+zacbGtDnehZR/nz+rP524U58RcXBgHAggggAACCCCAwDwEaIibx3VkFKsL0BC3uiHPgAACCCCAAAIITF2gzmulzlanB8u2p3UnpdT+c8ehll3zQACB3xf4ua3uVvPQanBeKa5fOQ5XBBBAYKMCNMRtlJcnR2CUAkfLUs+p35f0gaQPJaV+vd0pU/MoB8RJIfASAj9K6mPoA3m2U3VOXbdRTf0SL8mPIIAAAggggAACCCCwNQEa4rZGzQuNXICGuJFfIE4PAQQQQAABBBDYgsDQFqfZBrVuh+qFIxwnW3b9pqQDXd7CKfMSCExWoC40kfr7tjpcsufjPOd2v+XUkx00J44AAtMQoCFuGteJs0RgnQK+CyZ3uOSOGC8J7cjy0K750L9OdZ5r1wL1zpTUuROl5uuSrrVw7XjWtlKtedfj4fURQAABBBBAAAEEEKgCNMTxfkDguQANcbwTEEAAAQQQQAABBDy/9Uab50o+1RrfnBNeNKIPFovg/YPA3gQeSHooyTnhBjg3w9XwLk6OH1q45oEAAghsVICGuI3y8uQIjFJg6MP8x5Icn7TsmmWhR3n5OKl9CvxaGttS+4O570ZJ+PhbSd+1nPqX9rtuiEu9z9Pg1xBAAAEEEEAAAQQQ2IgADXEbYeVJJyhAQ9wELxqnjAACCCCAAAIIrFkgi0HU7N2R+vBKcA7/XOpXJDnqtqtrPj2eDoFZCdyR5Ljdsus0wl0u9U+SvGBFzbOCYDAIIDA+ARrixndNOCMENi2Qv/c1fyrpM0k1H5HUx6bPjedHYJsCWbrZd6Gk/lrSVyV87CY4R1aWc80DAQQQQAABBBBAAIExCdAQN6arwbnsUoCGuF3q89oIIIAAAggggMA4BA5LOiSpZi8I0Ycb315tDXDJ4xgBZ4HAdAS809KNtvOSs4/dEOdmuISP/9mG1OfpjJQzRQCByQnQEDe5S8YJI7AWgb4p7gNJjg/bHTKu35X0TovU/j2H74xJvZYT4kkQ2IHAj5KeSqr5Ylsd7oIk1466hHOWcq4f2F3neAfD4CURQAABBBBAAAEEEBANcbwJEHguQEMc7wQEEEAAAQQQQGA5Ap6neq01tTknvA3qsW471PckObxK3LlWZzW4uiLccvQYKQJ7F8gCEjVfa81wV1v2cZrk3CCXJjm/Gs1wezfnNxBAYAUBGuJWwONXEZiwQP277/qUpNMtan1GksN/5pwlomueMAOnvnCBoeWZr0hy+G6V1F7e+W5b6jnZH9q99aoj9cI5GT4CCCCAAAIIIIDADgVoiNshPi89KgEa4kZ1OTgZBBBAAAEEEEBgIwJ1jmtoe9Tjkt4u4eMTLU6W2nNdfWzkhHlSBGYi4EUmanjBicyl1ey5tMS9VteFJVhkYiZvCIaBwNgFaIgb+xXi/BDYnED9++8vA30MrRrnJaMTWUp6c2fIMyOwWQHfwfKsbInq+qakW10eurvFP+tmuJo3e7Y8OwIIIIAAAggggAACvy9AQxzvDgSeC9AQxzsBAQQQQAABBBCYt0C/4INXg6txpDW8eecjN8E5O/zP+6i7IaWetx6jQ2A1gUeS+vACE3WLVNfebck/l12XXOdBM9xq14DfRgCBPQjQELcHLH4UgZkK+N8DvoPmYIvUn0hyfNqy67rkdOqZsjCsBQhkhbe6ytt9STUetC1Uv23bp37XjtNMl4Y6Zx4IIIAAAggggAACCOxKgIa4XcnzumMToCFubFeE80EAAQQQQAABBNYrkLnt5DS81eydkPp4Q1IfPjM/T/+c6z1jng2B+Qh4tbeE59JcX2rh+bPUP0vyLk01aISbz/uAkSAwGQEa4iZzqThRBDYqkFXf3OSW+gtJX5bw8est/KUh9UZPjCdHYMsCTyQ5Hrfs+mtJX5XwsRviHP5Qn3rLp8rLIYAAAggggAACCCDwbwEa4ngzIPBcgIY43gkIIIAAAggggMB8BfrGNR+fkXRa0tmWfezwsSP1fFUYGQLbE/AOS7fbLkvOPs5CEl5YwuHjNL/1eXtnyishgAACpeMdDAQQWLZAtj91Tv2xJEdWinN9eCAiR4Ptst9Dcxn9j5KeSqr5YvsQf6GtEudjN8w5vNxz6qw05w/4qefiwjgQQAABBBBAAAEExi1AQ9y4rw9ntz0BGuK2Z80rIYAAAggggAACmxTwFqZ9eKGGfpW3k21rVOfU2SrVOfUmz5XnRmCOAnWHpNQ3JF2XVPNVSdckOaemIW6O7wjGhMAEBWhgmeBF45QR2ICAm+D8xaLm9yQ53m/ZtZecfqflLD/t02E56Q1cFJ5yJwJevjlLOSdfkeT4vmXXd9tS0MleFtpfCBJuiGMb1Z1cQl4UAQQQQAABBBBYpAANcYu87Ax6QICGON4WCCCAAAIIIIDAPASym5FzFnLIog1HyuINnrN6u81dJR+VdExSzfNQYRQIbE/AC0d4zqxmN7x5jqzmO23VuJppiNvedeKVEEDgDwRoiOPtgQACFnAznP99kLttXOdumprPtSWmnVP7ZxN+Lv69wntqygLe/jR3uqS+2ZZ9rrneAePaka1Ta56yBeeOAAIIIIAAAgggMB0BGuKmc604080K0BC3WV+eHQEEEEAAAQQQ2JaAV4NzvNay67pgQ+qh5re3JDkOtuyaBwII7E0guyPVfFmS41LLrh+1eFhqGuL2Zs1PI4DAhgRoXNkQLE+LwMQEhprafPdMIl8ozrdtVL19qmtH/d3aGDcxAk4XgX8JeGW3RLY+vS+pxoP2Yd8f+Gv0K8v5mAcCCCCAAAIIIIAAAtsQoCFuG8q8xhQEaIibwlXiHBFAAAEEEEAAgRcLvNm2R3VOfbYt2lDzIUkOrx6XOo10bqZLvPgV+QkEEKgCbnBzeE4s9beSHBdbdu1V5PqgIY73EgIIjEKAhrhRXAZOAoFRCviOmQPt7pnkLyQ5vmzZdZrgssoc/14Z5eXkpFYQeCLJ4btgUnuSpQ8vG12XjnbNAwEEEEAAAQQQQACBbQjQELcNZV5jCgI0xE3hKnGOCCCAAAIIIIDAiwWG5qg+kuTwYg2pPX9V57Jc80AAgdUF7kq6J6nmbyRdaPNjzj4eetAQt7o/z4AAAmsQoHFlDYg8BQIzFRi6++YzSZ9Kck79RrtLx9l33TjzQGBOAm5se9qa3ZKzMtx3ZZW43CFTs1eb8wf/rDaXLwFz8mEsCCCAAAIIIIAAArsXoCFu99eAMxiHAA1x47gOnAUCCCCAAAIIIPCyAp6rfrWEV3TzsVd8cxwp9dAKcZ6TqvNZzFG9rDw/h8D/CjyT9Isk59S3Jd2SdLNl19+X8HapPv69R98UhzcCCCCwdQEa4rZOzgsiMBkBN7dlWenU2Sa15qHlqCczSE4UgZcQ8FLP/Xao1yVdk1Rzvhw4J/LlwdnNcc48EEAAAQQQQAABBBBYtwANcesW5fmmKkBD3FSvHOeNAAIIIIAAAksTqHPUXtXNTW01H5d0TNLbLfv43S7e6eax3Ezn+SweCCCwN4G6+5HnxHyc+a/Mhfk4zXHOqYdeqS4OwUIRe7sW/DQCCKxRgIa4NWLyVAjMTKDekfNKuyPnfUmOD1p27S8jfcyMguEsXCB3xTinviPJ4aWiU1+VdKVF6vxOzQvnZPgIIIAAAggggAACGxCgIW4DqDzlJAVoiJvkZeOkEUAAAQQQQGBhAnV+2rVXgvPiC14NztnHJ1rzW81ZMS6rxjln/spzWqkXxslwEVhZ4LGkPupqcKm9Q9KDLv7oxWmGW/nS8AQIILCKAA1xq+jxuwjMW+BPkvo4IylLUqc+JclxuoVrHgjMScAruyWy9ekjSX1clPStJOdEv7Kcj3kggAACCCCAAAIIILBuARri1i3K801VgIa4qV45zhsBBBBAAAEEliSQ+elkr/7mhRecE5lz8lxU6ro9amrPY/l56nzWkiwZKwLrEHCjW5rdUnu+67s27+XseNpWj/MKcomh16cRbh1XhedAAIGVBWiIW5mQJ0BgUQInJfWRVeNqXhQKg12kgJeMzrLRqb+S1Ee+EORnfcwDAQQQQAABBBBAAIF1C9AQt25Rnm+qAjTETfXKcd4IIIAAAgggsBSBvhnOx14FznNPNb8n6VzbrcjZx/7ZNL+lXoob40RgkwLeDele2xUp+RtJFyT5O5azj9Po1udNnhvPjQACCOxbgIa4fdPxiwgsUiB36GSLVN+pky1U6zaqdbvV1IsEY9CzFfBKb330q8P5OHfS1OzV5vxlIavNcafMbN8mDAwBBBBAAAEEENiaAA1xW6PmhUYuQEPcyC8Qp4cAAggggAACixLom9e8iptXduvjHUmOd1u4zuIM3pUodZrgal4UKINFYA0CzyT9Isk59W1JtyTdbNn10JapNMSt4QLwFAggsD0BGuK2Z80rITAHgcOSHEdadu1GuD6yVPWbkhJzGD9jQCAC+bLgnLgqyXGlZdf5EuGcyJcMZzfHOfNAAAEEEEAAAQQQQGAVARriVtHjd+ckQEPcnK4mY0EAAQQQQACBqQu80rYydU4MzTPVxRiyfeqxbgtVH/eNcMxzT/0dwvnvQsA7GdUdkHx8XdK1Fq4dtTkuNQ1xu7hivCYCCOxbgA8K+6bjFxFYpMCB1uDmnEgz3IelMe6QpD4WCcagZyuQRraaa9Nb6jTIpUnOuTbRpZ4tFANDAAEEEEAAAQQQ2IoADXFbYeZFJiBAQ9wELhKniAACCCCAAAKLERjaTSirwNV8VJIb3mo+KMnhuabUhuu3XF0MJgNFYE0CjyX1MbQaXHY+eiDJ4WMa4tZ0EXgaBBDYjgANcdtx5lUQmIuAv7y8JqnmNMI5J+oXF9cOHgjMSaDf8tTH/jLwqMsXJfVbqXqrVd99U/OcbBgLAggggAACCCCAwPYFaIjbvjmvOE4BGuLGeV04KwQQQAABBBBYpoDnk15v80rJZyU5zrXsOrsSOafuf8/HeTC/vcz3E6Nej0BtdEvteazv2nyWs8MrxyWyohwNceu5BjwLAghsSYAPDFuC5mUQmLFAmuA+Kg1xvrPnHUknWvYxDwTmLuAvBHWZaddfDUT/BcLHPBBAAAEEEEAAAQQQWEWAhrhV9PjdOQnQEDenq8lYEEAAAQQQQGDqAm9IcriZLbXnks6X8HFWgat56mPn/BEYq8BdSfck1fyNpAuS/H3K2cdDDxrixnpVOS8EEBgUoCGONwYCCKwqcKbdxVPzaUmnJPmfOfv4T20pa+fEqq/N7yMwJgGv+NaH76rpo959kxXlvPVqH2MaG+eCAAIIIIAAAgggMG4BGuLGfX04u+0J0BC3PWteCQEEEEAAAQQQiIDnm+v2qNlpKFud1tyvEOeV4g6UeKvV6CKAwOoCzyT9Isk59W1JtyTdbNl13TL1cjv+vVfvm+JWP0ueAQEEENiQAA1xG4LlaRFYkEBWg3NO/V5b7vr9ln38SvlClHpBTAx1AQL5UuGcuCYpcbXV/rKRLxyph353AWQMEQEEEEAAAQQQQGBNAjTErQmSp5m8AA1xk7+EDAABBBBAAAEEJiRQ55nd1PZma2ZLPiopcazVmUuqOavH1TwhBk4VgdEKeIeiurORj6+XeSvXjjTHOaceGlSa4fxntR4tACeGAALLFqAhbtnXn9EjsA6BI5IOS3JOeBtVL3Od8LGXxPZdQTWv4/V5DgTGIuAV3nyHTc1ecvpOW3rateOKJDfHOafOdqteYS71WMbFeSCAAAIIIIAAAgiMX4CGuPFfI85wOwI0xG3HmVdBAAEEEEAAAQTqHLNrzxN5y1PPEzn7uC6o8I4kR51LytySV5fz/FFWlnPmgQACqws8ltRHXQ0utXc2etDFH706zXCrXxueAQEEtiBAQ9wWkHkJBGYu4Dt9+vhE0qclfOw7e/xzNc+chuEtTMBfABxuiEvtLxo/lC8crr2F6sUufFfO0xapF8bHcBFAAAEEEEAAAQRWEKAhbgU8fnVWAjTEzepyMhgEEEAAAQQQGLFA5piTj0t6W5Jz4rSkU5KcU/fzRJ4z8q5Cf2qResRD59QQmIyAG93S7Jbac1TftbkqZ4fnpzw3VWNokDTCTebSc6IIIGABGuJ4HyCAwKoC/ZcUH/9Z0hclfOzlsh1vlXrV1+b3ERi7gFeMq9uh+virgXDj3JPWOJc89rFxfggggAACCCCAAALjEaAhbjzXgjPZrQANcbv159URQAABBBBAYBkCfTOcj09IOtnl9ySdk/R+yz72zzo8l5R6GWqMEoHtC3jXontt96LkbyRdkOTvTs4+TqNbn7d/xrwiAgggsEYBGuLWiMlTIbBQgTTE5QuMj71V6vkWqY9KchwrmS8+C33TLGjYdQtV147ceVPvwvFS1PdbpM7P17wgOoaKAAIIIIAAAgggsAcBGuL2gMWPzlqAhrhZX14GhwACCCCAAAI7EMgcUM2vS3J4dbfkbInqbVKzVaob5BxeJS515oVq3sGweEkEZidQF2hIfVvSLUk3W3Y9tGUqDXGzezswIAQQsAANcbwPEEBgVYH+Th5/KTrT4qwkh4/rnUH54uOfzfLXLIO96pXg98co4O1T+7gu6ZqkmvOlxF9GXDt+astTOyfGOEbOCQEEEEAAAQQQQGD3AjTE7f4acAbjEKAhbhzXgbNAAAEEEEAAgfkIvCop4Xkc14daHC51tkut2Qsk1C1Ufdw3wjFXPZ/3CiPZrYC3O63zSj7OPFTmpHxcm+NS0xC322vHqyOAwIYE+JCxIVieFoEFCfR383jovhPIX3ocqb0Udh9DX6QWRMdQFyDgLxFuiHNO7WWpvRqcc+Jqa5Kr2Vun1m1UXfNAAAEEEEAAAQQQQGBIgIY43hcIPBegIY53AgIIIIAAAgggsF6BrAb3WlsNzsf9/I+P+x2CfHywhRvoUvvs+i1X13vGPBsCyxR4LKmPodXgHkpyeLcih2sa4pb5nmHUCMxegIa42V9iBojAVgT6Ly/+YlO/4Pj4E0kfl+zaX6D62MoJ8yIIbEmgfolI7ca2p63ZLfWltpWqt1N17fCXkEctUm/ptHkZBBBAAAEEEEAAgYkJ0BA3sQvG6W5MgIa4jdHyxAgggAACCCCwUIE329aozqlPS3J4dyBvh+r6iCSvGOec2s1zaaRLDiNz1At9QzHsjQnURrfU37a5p2TPQXnluERWlKMhbmOXhSdGAIFdCvBhY5f6vDYC8xXIym/+gpP6C0lflvBx7ix6o9TzVWFkCDwXqKvFpf6mrWRQc1aRqxlDBBBAAAEEEEAAAQSGBGiI432BwHMBGuJ4JyCAAAIIIIAAAusVeEvSAUk1fyDpfUkftuzjLJJQ83rPhGdDAIE/ErjbdiWq2XNOF9r3JGcfDz1oiOO9hQACsxSgIW6Wl5VBIbBzgVdaI1zNQyvE+YuR7xhypPbJZxvW1DsfECeAwBoF0gRXs5etvtwi9R1Jffwi6WdJNa/x1HgqBBBAAAEEEEAAgYkK0BA30QvHaa9dgIa4tZPyhAgggAACCCAwY4F+958scpCdfbzgQZ2/SV1XiEvtprlEmudmTMfQENipwLM2T+Sc+rakW5Jutuy6bpnqOSgf/96jb4rb6QB5cQQQQGAdAjTErUOR50AAgV7AjXCOP7Xs+r2BeEfS25LebdnH/p00xKVGGIE5CfTbqPo4X1LyRcW5Rv7cW6wmsu3qnGwYCwIIIIAAAggggMD+BGiI258bvzU/ARri5ndNGRECCCCAAAIIbEYg8zB1gYI0stXGtqOSHMdauPa8TuZ3kr0TUB+bOXOeFQEEvOVptjtNvi7pWgvXjn7OyXNNQ4/MW/nPao00AgggMGkBGuImffk4eQRGK+BGtj5OSjohyTn1GUlnJdU89LujHSgnhsA+Bfo7bR5ISjxsdf/lxV9k/Gf589T7PAV+DQEEEEAAAQQQQGBGAjTEzehiMpSVBGiIW4mPX0YAAQQQQACBBQl4jrhfoOBIWxHOTW9eDc7HfeObj4d2//FqcnVlOdc8EEBgMwKPJfVRV4NLnfmkOgf1R2dEM9xmrhfPigACOxKgIW5H8LwsAjMXGPoiVe8iSv2RpA8lOafO6nJ1hbmZczG8hQrULxa+m6eG7+jxF5YrJbu+W7ZRTb1QPoaNAAIIIIAAAgggUARoiOPtgMBzARrieCcggAACCCCAAAIvJ5DFCTKf4+Os/Fab4LzQQb/YQb8S3Otl16DsHOTMAwEENiMwtHjCt5K+k5Ts2jsN9fNPQ2dEI9xmrhPPigACOxagIW7HF4CXR2CmAvl3S81ZYrvmzyX14UY430lU80yZGBYCfyhwSVIfNyT1ASMCCCCAAAIIIIAAAjTE8R5A4LkADXG8ExBAAAEEEEAAgZcTSENcFifw8akWp7vau/z4nyVnm9W6wtzLvSo/hQAC6xDwggn32iIKyd9IutC+Ezn7uN+tiMa3dejzHAggMBkBGuImc6k4UQQmJ9A3xb0pqb9r6GNJ5yU5p35LkpvmnBOTGzwnjMAaBLxlarZNTZ1mOB+n9mpyP0uqeQ0vz1MggAACCCCAAAIITEiAhrgJXSxOdaMCNMRtlJcnRwABBBBAAIGJCmTVtrozj+ds+ni3bZHq3Nf1OA1xNU+UhtNGYPQCnv/5pc0DJd9uuwndatnH2Sb1cqk9uL4pbvQD5gQRQACBdQnQELcuSZ4HAQR6gfrvF9evSfKy2c6p35fUxzFJjuMtu+aBwBIFsiVqzW6CSzNc8g+SHI9ads0DAQQQQAABBBBAYFkCNMQt63oz2t8XoCGOdwcCCCCAAAIIIPBbgczL1HxEkuNoy64zP1Oz/7yPvhGO+WbedQhsTuCJpD48V3SzhI/dHOfwP09dV4RjdbjNXSOeGQEERirAB5SRXhhOC4GZCNR/x9RtUFNnie0ss12X4fbS3Cfbstwz4WAYCOxJIA1uNQ81xLlhro89vRA/jAACCCCAAAIIIDB5ARriJn8JGcCaBGiIWxMkT4MAAggggAACsxLIDj41ZxW4E201OB8fknS4ZdeOg203n5qN0+8SNCswBoPAiAQeSHooyTlRdxe61hZSqD+Xn88waIYb0QXlVBBAYHsCNMRtz5pXQmDJArlbyMty13infNHKl6+sGPdBWT1uyXaMfbkC3gK1boPqOg1xdQvVumJc6uWqMXIEEEAAAQQQQGCZAjTELfO6M+rfCtAQx7sCAQQQQAABBBD4rcBbramt5nOSzpbwsRvmDrRInR1/vANQIq/APDPvNgQ2L3CnbIua+oqkPjyH9GMJH9MIt/nrwysggMCIBfigMuKLw6khsAABL7Ptpbdr/kTSpyV8zAMBBJ4LpOHNd/ykOe6yJMelll3zQAABBBBAAAEEEFiWAA1xy7rejPb3BWiI492BAAIIIIAAAgj8ViCrvtX8kSTH+ZZdD22tWhc8SI0xAghsT4B5oe1Z80oIIDAzARriZnZBGQ4CExPol9/2l7F8Afu41LnrqN6JNLGhcroIrEVgr3cCZZU53xXkR+4G4q6gtVwOngQBBBBAAAEEEBiNAA1xo7kUnMiOBWiI2/EF4OURQAABBBBAYKsCnuf1rjy1ac3zKK92zW1HJPVRV4c701aK8+/1keeueauD5MUQWJDAz5J+kVRztkf1QgnZHjW7CNUdhBbExFARQACBlxOgIe7lnPgpBBDYjECW3vYy3am9Varjw5Zdu3HuYJc3c0Y8KwLjFngg6aEk50S+DNXsn+nDI3MjXI1xj5azQwABBBBAAAEEEHhZARriXlaKn5u7AA1xc7/CjA8BBBBAAAEEqsArrSHOOeG5lmyNmrrfqce79rwr6Z2SXdfnSd03wjG3zHsQgc0JPJHUx1VJCTfEub7bwosopN7cWfHMCCCAwEQ8VEjbAAAgAElEQVQF+NAy0QvHaSMwE4Gs/Ob8hiTncy3eK/m4pLcl1TwTAoaBwJ4Ehr4MeevUmyV8fLvFrVL/WprhUu/pxflhBBBAAAEEEEAAgdEK0BA32kvDiW1ZgIa4LYPzcggggAACCCCwU4GhFd3c7JbwqnCuPbdSww1y3rGnD68214cHmPlk5pV3erl58QUIDC2K4Aa4Ky1SP5L0g6SaF8DDEBFAAIG9CfDBZW9e/DQCCKxXYOhuIy/NnTjd6lOSHD5Ovd4z4dkQmIbA0HLZbn7zXUBufnP2cb4c1S9JboJLI1zqaYyas0QAAQQQQAABBBB4kQANcS8S4s+XIkBD3FKuNONEAAEEEEAAAQt4e1QvNFBzv/Kbj73ggFeAc05dFypI/UfbozKnzHsOgc0LeI4n8zypv29zPs6JnyT1sfmz4xUQQACBiQnw4WViF4zTRWABAicl9fG+pD4WQMEQEXgpAS+Hfa8ti518UZLjQsuu0wT3rNQv9QL8EAIIIIAAAggggMDoBWiIG/0l4gS3JEBD3JageRkEEEAAAQQQGIWAd97J7jups9BAzWmSO1G2SR3FADgJBBD4D4HrkrwLkLdGdfaxm+Aul/DxP9tv9RlOBBBAAIEiQEMcbwcEEBibQN0aNXXfDOftVH3Hk5cDr3lsY+F8ENiGwENJjiyl7Tpfji6V2tutPpVUt12tX5Zc53gb581rIIAAAggggAACCKxP4P+T9P9Kck69vmfnmRCYjoBvCnJ8U7K/Kznut+yaBwIIIIAAAgggMCUBz+fWuRDXjrcGws1vCTfAufYWqd461TkxpfFzrgjMUSArvHlnoNRpgnMjXJrj/M/yz1Pbg2a4Ob4rGBMCCKxVgIa4tXLyZAggsAaBw5IcR1p27YY4N8HVxrgDkvpYw8vzFAhMTuCxpD5891AfnvxxeBW5ZH9h6rdSnRwAJ4wAAggggAACCCCg/0f6V/x3C9c8EFiiwLeSHF4lOzk3EdW8RBvGjAACCCCAAALTE6jzuEPNb4fKfErq2vSW2n/Wx/Q0OGME5iXwSNIPkmqujW9piKu7BKWuixuw0MG83heMBgEE1ihAQ9waMXkqBBBYi4Cb3N7smt1qM5xrhxvmEmmgW8sJ8CQITEzgx3b3UM23JCVutzp3DtWc7VNrntjwOV0EEEAAAQQQQAABSV8OBDAILFHAq2T34QmmPpZow5gRQAABBBBAYFoCdQ7XtVd4q+H5kTS8HS/1wYHmN2+n6nmXGtPS4GwRmJ+Am9vuSKp5qCHOTXN9RINmuPm9LxgRAgisUYCGuDVi8lQIILAWgX4bVB+nCa6uFOftVB3vtOyaBwJLFHAz2y+SnFNnBbi6Gly2T83kkLdV7X/Pv88DAQQQQAABBBBAYHoCn0v6TJJzYnqj4IwRWF3ge0kOf9+50uo6eeTVtX3MAwEEEEAAAQQQGLtA5nCT61aoqT0/0oeb3moDnGvPs/Qx9vFzfgjMXSDbonq3n36L1LpdarZUrZlGuLm/OxgfAgisRYCGuLUw8iQIILBhgb4hzsenJJ2UdLplH/NAAIHnAkNLbf9DkuPvLbt2Q5zDX6RSY4gAAggggAACCCAwPYGPJX0iqebpjYIzRmB1gauSPKHkZjhnH7sJ7kmXV38lngEBBBBAAAEEENicQN8M5+MzbT7kbMs+9hyJI/Mlrl9pzW81b+5MeWYEENivwNDq1kM7/ez3+fk9BBBAYPECNMQt/i0AAAKTEMiXOeeEG+H8hc9f/vJF0Hc4+UseX/QmcVk5yQ0K1Mke147v2tZBNXtiKCskpP5VUh8bPFWeGgEEEEAAAQQQQGANAufKytqp1/C0PAUCkxO4JamPHyU9bZF6cgPjhBFAAAEEEEBgtgKZ06j5dUmJ11rtZrcTpQnOdXbSSfbWqfV5/tSOZ4vHwBAYsUBdxe0nSf4u4pw6K1pnlWvnbJ9at1Id8RA5NQQQQGDcAjTEjfv6cHYIIPBcwF/iHP5Sl9qTPJnoSe2lv/0lsWYMEViigL9Y9eEltr1CQsLH/nLlbVVrzjaqWTHOmQcCCCCAAAIIIIDAuAU8GeZtk5xTj/uMOTsENiPwQNL9LjLplC2GfMwDAQQQQAABBBAYi0BtfsvcxkFJb0lyTnhrVM+R1HxY0hFJzqndBNfHWMbKeSCwFIE0wyU/bDv7OKf2ataJrG6dP/f3mtRLMWOcCCCAwNoFaIhbOylPiAACGxA41L701fy+pA8k1ewviH1s4HR4SgRGL5AtUJ1T546i2+UuIzfFeQluf9ly9jGTRaO/vJwgAggggAACCCDwG4FMgjknYEJgiQJZ+bpmbvpZ4juBMSOAAAIIIDAdgQOSHJ7bSH1MksMLBKQ+2uqa8/POb7bfdzOc538dqaejwZkiMH2B2gzn2uF5Gc/ReDVr145sj+p5mczVZMcfZ69y7cwDAQQQQGCfAjTE7ROOX0MAga0K1DukUn8k6UNJ51v2cb0LKvVWT5QXQ2AkAt7y9FnZ+tT1D+UOpEft+FK3jaqP2U5oJBeR00AAAQQQQAABBPYg4JUkElk1ew+/zo8iMBuB3BRUbw7y96M+ZjNgBoIAAggggAACkxfwQgCez3BOnZWfs02qj+ufp/Z2qq9KqtkgaYhLPXkkBoDAhATSBFdzVoLzNqmpb7YGuWQ3y/lmnrrgATv4TOjCc6oIIDA+ARrixndNOCMEEPitQP5dVfPHrRnuk5Z9nLulasYTAQSeC2TlNze8pf6HJMffW3btlRR811HNGCKAAAIIIIAAAggggAACCCCAAAIIIIAAAgisX2Bo5bezks5JqnloJbn1nw3PiAACqwqkEc435aT+VtLFEj72inGOrB7nmgcCCCCAwBoFaIhbIyZPhQACGxXom+Lea18InVMP3TWVJcGdExs9UZ4cgZEK9Csl+Phyi6wU5+MHA+EV5nwnUt1qaKTD5LQQQAABBBBAAAEEEEAAAQQQQAABBBBAAIGdC9Q5idReyc3hVZ2T3RDXR10ZLvMeXhHa26LWvPNBcgIILFyg3x7VHN7qtA/PvXzfduxx9vH9NhdT88I5GT4CCCCwXgEa4tbrybMhgMDmBOq/r1wPNb/5bqkz7a4p145X2pLhXjY89ebOkmdGYLwCtZktzW1eivtGi9T9HUm+O8mrymUr1dTjHSlnhgACCCCAAAIIIIAAAggggAACCCCAAAII7FbAcxKJzE0clNTHkYGGuGOSarhhrjbRpZlutyPk1RFAwA1xdSU41150wE1uCR9fG4gfJPWBKAIIIIDAGgVoiFsjJk+FAAIbF6j/zqp3TOUL4weSPmzh2sGXxI1fFl5gIgL+IuaV3mruv5T5+HoXbpjji9lELjKniQACCCCAAAIIIIAAAggggAACCCCAAAKjEPDcRJ2fcO0mt+Nd9lxHbYpz7aa5t7rMzf+juKycBAL/IeD5lj48p5IFCJJvSXL4ODULEfBmQgABBDYsQEPchoF5egQQ2IiA/93lpcEPdPkTSX2wjPhGLgFPOkEB36nU3600tHS3l+vOkt2pWbp7ghecU0YAAQQQQAABBBBAAAEEEEAAAQQQQACBnQnU7U1TeyvUPtIM55w6W6vW7VW97arnRupWrDsbHC+MAAL/EqiLELh2eDtUx6VS35N0V1LN/tns5pMaVgQQQACBNQrQELdGTJ4KAQS2KpAvfb4rKvWfJX1RwsdumnP4bqrUWz1RXgyBEQsMNcl9K+liCR97G9V+K9URD4tTQwABBBBAAAEEEEAAAQQQQAABBBBAAAEEdiqQOYmaz0l6T1LNaYSreacnzosjgMBLC6SRreZ/SOrjoaRHkmp+6RfhBxFAAAEE9idAQ9z+3PgtBBDYvUCa4OodUR9JOt8idV1qPNuscifV7q8fZzAOgTTE1XxVkuNKy65vdw1xPv5pIPw8PBBAAAEEEEAAAQQQQAABBBBAAAEEEEAAgbkKeE4i4TG6riu6vdqOD0nqI6vDnSorxXl7VId/NvVc7RgXAlMWGFpg4LEkx5OWXX83EPm5mqdswbkjgAACkxCgIW4Sl4mTRACBAYE0wuWLp5vczrQ4K8nh4xOS3u2yV5Xzl1JHapARWKJAGthqQ1ya3261RrjaDOc64buZ6h1NrvOgMW6J7ybGjAACCCCAAAIIIIAAAggggAACCCCAwPwF+hvuPUdRV4FL7Rv06zaoro8PhLdT9e42Nc9fkREiMD2BX7stUn3sLVDrNqiur5VFB1I/lfSjpJqnJ8AZI4AAAhMToCFuYheM00UAgX8L1Luw8u+ydyS93SJ1muO8BHnq19sdWjVDi8BSBWpTnA3qkt2p3QRXG+T6JrlsqVob4WiKW+o7inEjgAACCCCAAAIIIIAAAggggAACCCAwXwHfZO+muJr7xjc3w7n57VjXAJdV4LJynFeEY75ivu8VRjYvgV9aQ5xz4oak65Jq9lxKInMrP0vqY146jAYBBBAYoQANcSO8KJwSAgi8tED+HZbcLyvuY2+dmu1TP2z1G+1uq5pf+kX5QQRmKFCb17wVqu9UypaorrMqXP0SlzubvKVqatP0DXYz5GJICCCAAAIIIIAAAggggAACCCCAAAIIILBQgew645zaN+g7vFtN6qF/5uY3z0vUnOdJk52PeSCAwPgEhpraLkm63LZIdfbxfUkPWk79TFJWmEs9vhFyRggggMDMBGiIm9kFZTgILFwg26C+VrZE/UzS5yV87OXHHVm63DUPBBD4fYGsDnezNcf5+DtJ35bwcd8MxypxvKsQQAABBBBAAAEEEEAAAQQQQAABBBBAYE4CQ/MQpyX1cVLSCUk1Z+ebbLvKPO2c3hmMZe4CdRGB1P+Q5Ph7y64fS3rS5bnbMD4EEEBglAJ80BrlZeGkEEBgnwJDd2Z5VbgP2spwrh1ertzh5cqT+SK6T3R+bREC9yQlfEeT6++7uCLpaVtdrubaJOeaJrlFvGUYJAIIIIAAAggggAACCCCAAAIIIIAAApMT6Helyc33zqnfbDvQOGcXGq8M14e3THW8XbZNzTxEzZND4oQRWICAV3NLeE7D9aOB8IpwXizAkdq77niOpM6TLICMISKAAALjE6AhbnzXhDNCAIH9C7ghLsuKJ+eurDPlDq16R5ZrR/97PuaBAALPBYa+6N2QdL1tl+rs8DLgWQo8OV8W/YUxNa4IIIAAAggggAACCCCAAAIIIIAAAggggMCYBPpmNZ9b3WUmu84clOQ41LJr33xfwzfiHx6IvhGOedoxvQM4FwT+V+AXSd7a1Dn1HUmOuy27zhzJ1VJn9ThvsZoaWwQQQACBHQjwQWsH6LwkAghsTCDLjDunzt1XNb8nqY8sc+6cleY2dqI8MQITE8jdTPWupmyjertto+rsJjlvq5rs2l8a3QxX88SGz+kigAACCCCAAAIIIIAAAggggAACCCCAwMwFPGdatzJ1faQ1taXBzcf9DjQ+rg1ybpRzeAU5N9Elu/ajX4Vu5qwMD4FJCriRLQ1tyXWBgGutAS5Ncp4fSd030/mYBwIIIIDADgRoiNsBOi+JAAIbExi6uyp3ayX7jq5PJH1csusseV7zxk6UJ0ZgYgK5C6pmb52a7VOTL0tyeGnw1Pnyl7upnHkggAACCCCAAAIIIIAAAggggAACCCCAAAJjEqg32qf2jfbvtEg99M+ydWrN2WLVN+GnzniZnx3TledcEPitQLY9rdnzHtkWNfXDtsNOsnfbqdutpsYYAQQQQGAHAnzg2gE6L4kAAlsVyMpv9cvnF5K+LOHj11v4C2vqrZ4oL4bAxAT8xe6H9mUv+R+SHH9v2XWa6HwXVeqJDZXTRQABBBBAAAEEEEAAAQQQQAABBBBAAIGZC6QJzjvIpD4lyXG6ZdcnW9Q6u87UPHMuhofArAWeSHI8btl15j9qdsOcwyvKpZ41DINDAAEEpiRAQ9yUrhbnigAC+xEY+iLqFeFqnG/LnnsZ88NtOXPnrDhXl0nfzznwOwjMUaD/Mujj77o7pHzsL4wON82l5g6pOb4jGBMCCCCAAAIIIIAAAggggAACCCCAAALjF/D/98+N9HX1tqGb5t+VVMOrxXmFuBrHJXkeIuH5BNc8EEBgGgJ1d5vUXvHtQQkfZ2ecmvttVX3MAwEEEEBgJAI0xI3kQnAaCCCwMYH+S6iPz0k6K+m9UmfZ85rzxbXmjZ0oT4zAxARyt1PN1yVdK+Hju5LudTnbqNYtWCc2fE4XAQQQQAABBBBAAAEEEEAAAQQQQAABBCYkUOdED0h6U1LNb0k6KMk59TFJbnir2TfTH2k316fOinI1T4iGU0Vg0QJ1hbes9HZH0m1JNd+Q1Eed42CHnEW/jRg8AgiMUYCGuDFeFc4JAQTWKTD0RbS/q8vHZ1q4US51vUssK82t89x4LgSmLJAtUJ1T+8uhG+D8RdHZx26K85dEN8o5+9hfKh25e8o1DwQQQAABBBBAAAEEEEAAAQQQQAABBBBAYBMCdT7UdXaKcWNbdo452hrdnFP75/pwE10iTXV1l5nUmxgHz4kAAusXyM42NXseo4/77eZ/54RXlEt4ZxzXPBBAAAEERiJAQ9xILgSngQACGxPwv+f6L6NDX2I/lPRRCR+/NhAbO1GeGIGJCeTLXbY/9Rc9b4v6SJKXD3f2sZcPd2Q7Vde+4+ppi9QTGz6niwACCCCAAAIIIIAAAggggAACCCCAAAITEch8aLJXffO2p86JbIdad5Fx45tXi6vZ8wZ1q1Uf++Hn7l9nIjycJgKLFvB8RrZITX1Z0vdtbsPZx57TeFLCx54f+WeL1IvGZPAIIIDAmARoiBvT1eBcEEBgEwL9F1Afv97ijVJ/LqmPoZ/bxDnynAjMRSArv2WJcR//o8XfS+07rfzFsea5GDAOBBBAAAEEEEAAAQQQQAABBBBAAAEEEBiPwNAcwQlJJyXVfKr9s9Mt+5g5gvFcR84EgU0JeLebe23Xm+SLkhwXWnZdFwdIvalz4nkRQAABBNYgQEPcGhB5CgQQGL1A/4V3aOW3fnU4H2clOS+bntqD5U6v0V9yTnBHAtk+tWbfOeXISnGus4pcVpJzrr/zSzv2nVU8EEAAAQQQQAABBBBAAAEEEEAAAQQQQACBFwn4/9u/0lZvqzlNbc6eG3D26nB1RTgfJ/LPfcwuMi9S588RmJaA5yEy/5B8W9IdSbda9vGVLq6WhjjPW9AQN63rztkigMBCBWiIW+iFZ9gILEyg/rvOtZczzxfi1GclnZHknPpdSX3026/y79GFvZkY7h8K+Aukt051TtyUdKNF6vvtjivfbeXa4dXi+siL0RjHGw8BBBBAAAEEEEAAAQQQQAABBBBAAAEEhgTq/6P3rjB9HJTUx1FJxyQ5p/ZN8b45PuFjzx8kMqfAVUAAgekK1C1PU3v+wnMXCR+7Kc7hJrnUbI863evOmSOAwEIFaORY6IVn2AgsUKD++85fXN3YVrPv+kq4Cc71uYHw7/WxQE6GjMCggL8QuiGu5jS8OT9ozW+546rm/Fn9+doIR1McbzoEEEAAAQQQQAABBBBAAAEEEEAAAQQQqAL9zfBvlea31G58cxxv2fWhFm56S31AksO/l7qfR/AxDwQQmK6A5yG8Y41z4rqka5Jq9s/04VF7nqLGdCU4cwQQQGABAjTELeAiM0QEEPgPgWx3mpwV37Ilas0fSzov6RNJqd1El8iXYYgRQOC5QL4I1julnkrqo181zse+06qPPGfNWCOAAAIIIIAAAggggAACCCCAAAIIIIAAAhbIPGdyVnfzqm+pT0g6KanmoeY3b4/q1eBq7ucRmFflfYfAtAW8NaojN+u77rdH9fFPkn5sOTXzFdO+9pw9AggsUIAPbgu86AwZAQQGBbKM+utlSfUvJX0h6b9a9nGWRa8ZUgQQ+H2BoSY53211td111Wd/2cyfZ1W4PuONAAIIIIAAAggggAACCCCAAAIIIIAAAssW6JvhfPx2Wwmu5rNlJ5jUngfIXEDqZWsyegSWIeBV4LwlqucgnH18ucWlUi9Dg1EigAACMxegIW7mF5jhIYDASwv4ri9/8a05K8M5p84y686p/SK5Uyz1S78wP4jAzAX6JcR97Luvshpc6nz5zBdSZ9+B1Udtjstzz5yQ4SGAAAIIIIAAAggggAACCCCAAAIIILBYAf+/d9+gnh1bsoNLGtnq/9f3dqheHS7bpLquq8Ol9jxAH4sFZuAIzEgg8wce0tAqb3X3Gs9JZF6in5+YEQlDQQABBJYrQEPccq89I0cAgf8U8FLofbwv6T1Jya6Pl7vMXDuy7ar/nZoaXwQQeC4w1MD2QNL9FqndIOcvo3X7VP/ZQ0k1+/m8JWu2ZXXmgQACCCCAAAIIIIAAAggggAACCCCAAALzEqhzmLX5LfXBctO6a0e2SXU+3I7dHJf/l59GuToXkN1g5qXHaBBYnkC/04znFh61OYbUmYOo+a6kPpanx4gRQACBGQrQEDfDi8qQEEBgXwJDd5idaHePnWrZd4+dbnGm1G6C62NfJ8EvITBTgf6L6GNJiSetviPJ4RXjkrN6nL+cpn7WmuFqnikbw0IAAQQQQAABBBBAAAEEEEAAAQQQQGCRAnX+0vWBEm+2Os1tbnZLfag1xjkn3CiXf546q83VvEhoBo3ATASGbszPXINvxnddd67JDjbOP7Rw81zqmbAwDAQQQGDZAjTELfv6M3oEEPhfgbq6W+p+eXUffzgQWaK9NtVhiwAC/ylQlyr/WVIf9yT18b2kK5KSXf8iyc1wjtRYI4AAAggggAACCCCAAAIIIIAAAggggMB8BDJ/mVwb3FL7hvbc1J76rbZqXM11dbk3JPnYz9vPCcxHj5EgsDwBzz/0cVWSw/MKqWtjXGpvrer5ipqXJ8iIEUAAgRkK0BA3w4vKkBBAYG0C/tLsO89q/lxSH1lSvea1nQRPhMBCBLwtah8XJF2U9E3LPnYTnMNfUFMvhIhhIoAAAggggAACCCCAAAIIIIAAAgggMHuBvhnOx0fL9qfeDtXHZyWd67JXj+uD5rfZv2UYIAL/bob7tTTGfdvmFTzH4PBxv1ONj3kg8P+z9x5MkxxHlq3bLElooKHRUAQGfPz/P2hnqSC6oYGGpphndycu99IZ1Z8qkeKUmZt7VGVlRpwsoL/yuuEOAQhAYKMEEMRt9MayLAhA4CgE9MVZO8b8BVrx+8P+s6reG3EK5rzzTBPwF23HR5kUJ4HARgnMypKrMtyHwxy7xWq2XO1tVP2ld6OoWBYEIAABCEAAAhCAAAQgAAEIQAACEIAABFZPQPnz2WbzX1eVTJXcHEsE99wQxTl+bVSIc3U4eVeA03t7NTjn6/ltdPUfHRawcwKuBJfit5+qqpt+U/DvCo6/GRvz0+8cJ8uHAAQgsF0C/NG33XvLyiAAgbsTcCl1f/nW+O2x6+yd4TVWK9Vu/zEpu373GXEGCGyXgL6sSuyW/tOqkj0cXrG+qKq1anpXi8s2rCaVrVq3S4+VQQACEIAABCAAAQhAAAIQgAAEIAABCEBgHQTyt0mJ1rplu1N3cJEYTq1S0/ecvKrGWUBn/6vI0/fKc+ugxSwhAIFOQEK4vklevxfY1IlGsX5XSNPvC96Ynx7CEIAABCCwUQII4jZ6Y1kWBCBwFAL6smzzTrXXq0o7z+RtGvs5ewniuh1lUpwEAhsl8Mtog5r+qyF+k7d9VlXdfq4qmcR0jlMIhyhuox8algUBCEAAAhCAAAQgAAEIQAACEIAABCCwKgL5u6Riid+eGebYLVHT6xgJ4tIr9nvslcdPU35fD8Rwq/qYMFkIPJbA34YgTt6m3wy8wd6x2qF+0dqkzn5LADcEIAABCGyUAIK4jd5YlgUBCByFwEzU9mJVvTTMsarEqWKcTeP80q3zaMwDAhA4TEA7unJXl2Lt0vpumHdsqbT5x6ONqrzGbqOa7VR1JQvhEMTxyYMABCAAAQhAAAIQgAAEIAABCEAAAhCAwOUJdGGaRG8pfFP88sRS+OY4q8G5varO77y+Y6+a30Qvf/+ZAQSOQSA7xTj+cPxm8JeqkmmsSnHd9LuDRXSOjzEnzgEBCEAAAgskwB9/C7wpTAkCEFg0gVlp9g+qqpsryqVf9MKYHAQWSEDV4mTateX4j1Ul+8Pwii2aS9/FcIjiFniDmRIEIAABCEAAAhCAAAQgAAEIQAACEIDAbgh0MZzG2nzujef2b4zuLOnVOtXtUx3vBhwLhQAE/oXA7HeD/6oq2f8eXvEPk830oIQABCAAgR0RQBC3o5vNUiEAgaMQ0O6zbr+tqnerSt6xj3HZdo394P+9R7kVnGQHBGY7vVQV7pNRJU6xrO/y+ibar/rLsTyiuB18aFgiBCAAAQhAAAIQgAAEIAABCEAAAhCAwEUJKP892zDuim6u5qbxvYlJJKcqca8MwZziJ6rqyeYvukguDgEInIXAdTvLuDLcn0eFOI210f6nYY7PMmkuAgEIQAACyyCAKGMZ94FZQAAC6yHQv3Rr/ObEtJutm1bZd8GtZ+XMFALnJ6DS5VnCXOMvhn0e/uuqkn01vGK3W3WrVVWP8wNh3PnvJVeEAAQgAAEIQAACEIAABCAAAQhAAAIQ2DaB/M1RArZuudHc1d5mLVN7C1WNLaJLv22arA4CEBABbXTXxvn0/h1A3vawqj6tqgfDa+zN8n6/xjwgAAEIQGBHBBDE7ehms1QIQOAoBLyLLf1rVfVqVaV/vapU0t2msf6fa9Nk+H/wUW4JJ9kwgX8MQVz6R1XV7cuqklkspzi/DFssl0I4RHEb/uCwNAhAAAIQgAAEIAABCEAAAhCAAAQgAIGzEshct2KJ39Q9xR1U5FPo9sIYP1tVzw1z3Nuj6lyuOPeriM+6QC4GAQhchIAqvP04qrzZS/gmswhOcYrk/HvAbMP9RRbBRSEAAQhA4DIEEGNchjtXhQAE1kvgP8YXbn0BdzyrBmiIdFcAACAASURBVOcWqulTEJfCuPXSYOYQOC0BidZkEsQ5Vmlz7+xy/FlVqWKcvOP8Muwvx5qthXAI4k577zg7BCAAAQhAAAIQgAAEIAABCEAAAhCAwH4I9M4os8pvan3azaK5FM55M7rEb46Vi9c15G37octKIbBfAtkBxvFHVfXhMMc/VJVMxzjW7wrd9kuSlUMAAhDYIQEEcTu86SwZAhA4OgHtYPPuNfv/r6pkvx9esUVw/vLO/4OPfis44U4JzMqh55difTnWuIvhEMXt9APDsiEAAQhAAAIQgAAEIAABCEAAAhCAAASORqCL4TR+qaq0kTy9uqm4s4p9rwanMQ8IQAACJvBtVXX7Q1X9sar+z/AaqxqcTO1RHUMRAhCAAAR2TgAxxs4/ACwfAhA4CgGVbO/2flW9V1X2ip+cmCZAG9Wj3AZOsmMC2TLV8SdV9aCq7BWroly3rD7neMcoWToEIAABCEAAAhCAAAQgAAEIQAACEIAABKYElMd269L0ruL2m6jodq+qukkcpwpxrwyhnOInRs48PfghAIF9ErCYLb3bn6olqu3jqpJpE7xjt0f9+xDEyfOAAAQgAIGdE0AQt/MPAMuHAASOQkBCt/7F/a2qkr09TLHKxL8QpnFWi3N8lElxEgjsiIB2iD1qO8XcPlVeLVPldYyPc6wvxjYJ4viivKMPDkuFAAQgAAEIQAACEIAABCAAAQhAAAIQuJJA/paoPHi33CyuCm8az1qmOj/u1+Qtokt/5YQ4AAIQ2CSBH6uq2+dVZftixPb5vPL6zu+T59/kx4NFQQACELg5AQRxN2fGOyAAAQh0At4Bl/61Uf49veJXqyq9RHDdIAwBCNyMwOyLsivFpc8vz45dPj39za7O0RCAAAQgAAEIQAACEIAABCAAAQhAAAIQ2CaB/B1RscRuzwxznEI3bQjX+Nmqem6Y494eVe93pblfRbxNkqwKAhC4isBs47s2u8seDlM82/j+30MQ5y4w8jwgAAEIQGDnBBDE7fwDwPIhAIGjEJCgTV/cZY5frCqZysDLFLta3DsR+3353qNMipNAYEcEZqXU9eX5m2azUup67y9VlX5H6FgqBCAAAQhAAAIQgAAEIAABCEAAAhCAAAQOEvDviPazym9qfdrNojl5C+e8oVziN8fumpKbxrkdEIDAPgl4c7sqwDlWTv+T0RpVXvbzyOmnlyBOD3nbPimyaghAAAIQ+CcBBHF8GCAAAQichoB2v3nnm/0HVdXNO+DSn2ZGnBUC+yLwXVV9X1Xp/1hVfwjTWF+a84uzYh4QgAAEIAABCEAAAhCAAAQgAAEIQAACENg7gS6G09ibv9O/MbqlpO/V4DTmAQEIQOBxBFQFThXgHkRVuA+rSvaX4RXzgAAEIAABCFyLAIK4a2HiIAhAAAI3JqBdb9755vjdqlJ1uN8Or3E/Rjvm9ND/n3vC4caT4A0Q2DEBtVH9oaqynepHVZWm3WU6ppuqxdnUSlWxd5jtGClLhwAEIAABCEAAAhCAAAQgAAEIQAACEFg5gd4C1cvJDdvuavKbqrKpoptitUS9N7xjieNUIe6VIZhT/ERVPdn8ytExfQhA4JYEevU2naZXeVMXF4nhPguv2CK5bJl6y2nwNghAAAIQ2BsBBHF7u+OsFwIQOBcBfdm3+cv//arSLjl5x26r6har8i4Tr/9HOz7XvLkOBLZCwJXf0usLdLdHo4qcWqw6nonkzAVh3FY+IawDAhCAAAQgAAEIQAACEIAABCAAAQjsh8BMCJebspXDluDNXnG2PXWszijd1EZV4ji3U5XX+y2is98PbVYKAQgkAeXU/xGtTBU7Fy9v+7yq1C5VOXx5jb+aGHQhAAEIQAAC1yKAIO5amDgIAhCAwI0J9C/7GmtnnHfK2UsgZ5GcY4ngut14ArwBAjsnoKpuru7m+Juq6vZ1Vcn0xdqxxHH9uBTCIYrb+YeL5UMAAhCAAAQgAAEIQAACEIAABCAAgRUR6GI4C+HSq6WpO504ViU4mTZxO5Ywzl1PLJLr7VH1uivO/SriFSFjqhCAwBEJSADXzeI3C9/kvxxCuPTfV5Xsu+EV84AABCAAAQhciwCCuGth4iAIQAACNybgsvLpvUMud8upfWq3fI+EcRrzgAAEbkZAX7D/Hl+0FWf7VLdU1Rftbvoy3k1Xz9LuN5sNR0MAAhCAAAQgAAEIQAACEIAABCAAAQhA4DIE/Fug/axDiaq+Pduqv71aVa9VVXp1RZEALr02g8skfnPsa+TG78usnqtCAAKXJuA8vbztk6r6uJk3rmdVOLVS1Yb39JdeD9eHAAQgAIGVEEAQt5IbxTQhAIHVEehJBo29Uy7976uqm3fPpV8dACYMgQUS0JdtVY1L/2lVyR4Or1hfxh+ML+PyGncxHFXiFniDmRIEIAABCEAAAhCAAAQgAAEIQAACEIDAvxCY5alTrKbXNXYFuPRvVtVbwxyrFWpvrQpyCEAAAo8jMMvL/7GqZH8YXrG6tkgUlx6yEIAABCAAgVsTQBB3a3S8EQIQgMCVBHqyQbvmnmj2flW9V1X2il1y3iXqVXpeD5ewd3zlBDgAAhD4FwKznWjabaYS7GkWyFkkJ68daD83ryp0EsbJHIMcAhCAAAQgAAEIQAACEIAABCAAAQhAAAKXIJAtUJ1DnlVv03MWtslrrO4mqhKXXpXhsjqcYp8v/SXWyjUhAIFlErhu55aPxob0D6tKsUxtUR81v8xVMisIQAACEFgFAQRxq7hNTBICEFgpgfx/rGInGpwsULIhd9lpt53GL1bVS8Mrls3K2K8UC9OGwMUI6Mt4t2/Hl2x90XasdqmfDXPr1P5FXF/Os8S7v+hfbHFcGAIQgAAEIAABCEAAAhCAAAQgAAEIQGDXBHqb0lnXEm3a9kZse3U00absbrOqcWqLanOHk11DZ/EQgMC/EFB7U3VpkXesim/d3LnFXvn4H6rqx+EdgxcCEIAABCBwawII4m6NjjdCAAIQuBaB/P+sEgVOEjj2Lrv0b1SV7P7wipXM6HatCXAQBCDwTwJZyc2xvmD/NL5oK5a5WtwXI7bX8/mcvth3AzcEIAABCEAAAhCAAAQgAAEIQAACEIAABC5BQLln5ZDTq+pbN1eBe2FUhNNYQjmZxHH27mQioZzjfn6NeUAAAhAwAXVZ6ebN5+nVGlXdW2SO1aXFnVrcrQWyEIAABCAAgVsTQBB3a3S8EQIQgMCNCLhcfRe1Kelg0447xb+dmJIYNicdbjQBDoYABP5va1M93OZUce5Y8841fQHv9qCqPqmq9HqvvqCnBzMEIAABCEAAAhCAAAQgAAEIQAACEIAABC5BwJuxnUfWpmx3IEmv7iSyl4dX3FuoepzdThRnntvxJdbKNSEAgWUScIU3bz6Xd0tU+49HW9TvwytWfl5dWdIvc5XMCgIQgAAEVkEAQdwqbhOThAAENkxAO+u06y7976uqWyYzXF1uw1hYGgQuSkCtU7v9uapkfxpesXe65a61i06ci0MAAhCAAAQgAAEIQAACEIAABCAAAQjsloBbmUq45tidSV6rqow1fr2q5GXkn3f7sWHhEDgqge+qKoVuGv+xqv4QpnFWg3OcG9o1KY+POkFOBgEIQAAC+yGAIG4/95qVQgACyySg8vNPREl6xe9X1XvhFUswl6I5xezGW+Y9ZVbrJ6Av7H13mqrDpalS3A8TU7U4myvO8cV9/Z8JVgABCEAAAhCAAAQgAAEIQAACEIAABC5FQHlgdQ3JfPBM/DbLNav6W68S5wpx9nqdDiWXurtcFwLrJTDrvqKN5t80U0U4mSrEOc48umOR6KK49dJh5hCAAAQgcHECCOIufguYAAQgsHMCWXre8ZtV9VaYxmqnKlNywrFbp6bfOU6WD4GjEPipqlTKPf3nVfVFVaV/NEq660u+45lIzpNCGHeU28NJIAABCEAAAhCAAAQgAAEIQAACEIDArghIrOYcsIVrEr+p80j6Z6pK9uzwip8b9nzEei7HinX+bruCzGIhAIEbE8i2qI6/rKpuyql3c2vUbI+a+XNy6Te+HbwBAhCAAAQ6AQRxfCYgAAEIXJaAd/K5Daq8S9enzxL2LmU/e+9lV8PVIbANAirRrl1p6WdtVL+uKtlXwyue7YDji/w2PhesAgIQgAAEIAABCEAAAhCAAAQgAAEIXIJA5oEdW+iWXsK2F8I0lmhO5u4jHttbUNcr0PH74SXuNNeEwLoIeKN45s4/qyrbpyPWZnKZj1csQdw/mvfqEcOt63PAbCEAAQgslgB/0C721jAxCEBgJwRmO+8yaaFqcBq/U1VvV9W7w2v864ntBBvLhMBJCejLeH4hV5wV47zbTRXjus12u2mylHo/6S3j5BCAAAQgAAEIQAACEIAABCAAAQhAYLMElAdWd5H0boOaLVGzFerLVaXxLIes5ySsSy94bsnqeLNAWRgEIHAUAq4Epxy540+q6kFV2Sv+eWLKl0sQJ592lIlxEghAAAIQgAB/0PIZgAAEILBMAt6tl/6DqpL9bnjFbrH6RMTLXBGzgsD6CbiEe3rtcJM9HF6xv+h/HF/8uxiOHW7r/zywAghAAAIQgAAEIAABCEAAAhCAAAQgcC4Cyv86B+xY3UXUVeQqb5FbVoA717y5DgQgsG0CzotL9OY8+UdV9WGYxuTHt/05YHUQgAAEFkuACnGLvTVMDAIQ2DEBlalXYkPesSrDqSqcvGOVw3+2qtKT4NjxB4eln5RArxinsVqleuebvUVy6Wc74HL3m+OTLoCTQwACEIAABCAAAQhAAAIQgAAEIAABCCyGgPK47h7yv0Ys75aort6mcbY5dYvTWYW42XPOF6dfDAQmAgEILJJACtgcz3Lcao2qjilukao4N487R44gbpG3mUlBAAIQ2D4BBHHbv8esEAIQWB8BV35zCXyN36iq16vqfsQqe99NSZRMoGjMAwIQuDsBida6fVtVj4Y5Vnl4t0113I/R2G1ZU2h391lyBghAAAIQgAAEIAABCEAAAhCAAAQgAIElE8jf5bKdqVuYSvxm0ZuFcOok8swwx9okneaN0/35LoTjd8ElfzqYGwSWQaC3M1VeXPnvbtky1W1TtYn867GZ3B5B3DLuK7OAAAQgsDsC/OG7u1vOgiEAgRUQ8C5Aee8KfKmqZBLAOZY4Tvbm8Ipn713BkpkiBBZPYJYE+LGqfqoqeZu+8KfpS78Fcun/VlXdFg+BCUIAAhCAAAQgAAEIQAACEIAABCAAAQjcmkD+JqfY7U/dJUTjLmg7JHxL0Zzj7iWo08PX5TfBW9863giBXRGYbQ53FThVfXOs3HeK3xR/PzEEcbv6+LBYCEAAAsshwB+/y7kXzAQCEICACbhUfnrt8OvtUX9bVe+FaZy7Ch1DFgIQuDuBWZn4vw5RW/q+S+6bqvp42EcR6z2/VFX6u8+SM0AAAhCAAAQgAAEIQAACEIAABCAAAQgslUAXpqnam0zCNXtthlbr0/TPV9ULwxzPWqtmm1XHZsHvgUv9VDAvCCyPQHY1caeTD6tK+e2/VJVi2SwXrny3c97OfyOIW949ZkYQgAAEdkGAP4B3cZtZJAQgsAEC3i2o9qmOf19V3dxuVcc43sDyWQIEVkPgu7EDLv0fq+oPYRr/PExJAcerWSQThQAEIAABCEAAAhCAAAQgAAEIQAACELgRgS6G09iboNO/VlWvVtXrw2ssgdy95m90cQ6GAAQgcAMCEsGpu0n6/6qqbsqBd5tdBkHcDeBzKAQgAAEIHI8AgrjjseRMEIAABE5JQOI27epLP6sQpxL6vZKc/l8vU8U5x6ecK+eGwJ4JqHXqD62NqnbOpalinErH6ziXkFesJIOrzbmdqpMFe2bK2iEAAQhAAAIQgAAEIAABCEAAAhCAwBIJpMgtY1Vvy2ptfezXnqkqmyrEKZ5ViHPbVFWHc7xEHswJAhBYH4EUvTn+qeW3NVZluG6ZC1d+W3bo0UVx6yPFjCEAAQhAYHUEEMSt7pYxYQhAYKcEZkmT+1Ule3N4xS9PTEK4/zUEcfY7xciyIXByAq72lv6zqurmcvJqqepYCQQnG+w9YYRxJ791XAACEIAABCAAAQhAAAIQgAAEIAABCFyLQP625k3IuRlZLVCfHK1Q0ytOy3apjlP0ZvGbW6umv9ZEOQgCEIDAFQSUx3YXE/veClXjh2Gfjtg5cOWyH9cFJXPb5Ln5SEIAAhCAwNkIIIg7G2ouBAEIQOBOBCRk6zYTv81EchLT2XQOxTwgAIHTEHCFN3nHEr11+7KqZF8Mr/jRKDGvBINKzWtMsuA094mzQgACEIAABCAAAQhAAAIQgAAEIACB2xDI39XclUNiOJvyr+7gYUHbrDWqnrNYzgK6HKeo7onROST9bebOeyAAAQh0Aq7sll4568+HOf66qmRfhe+5cI0f90AMx+cPAhCAAATOSgBB3FlxczEIQAACtyaQSRUnWmbtUWdtVFWCv9utJ8IbIQCBxxL4R1WptLy8Y1V+S1NyQRXjtJMuTckEmwRyivWgnDwfOghAAAIQgAAEIAABCEAAAhCAAAQgsAwC2RpVM5ptZH6xqrq9UFX3hjmWwE0iOHnH3tjcW676OnpdMQ8IQAACxyCgTdkybdJ2/ElVdbNg7vvRGlVj58EzHz6bE0K4Y9wpzgEBCEAAAjcmgCDuxsh4AwQgAIGLEOiJFo1/03YGavz7ic2Ou8giuCgEdkpACYG/jQSB/ccjqSDv2CK59F0MR/Jgpx8ilg0BCEAAAhCAAAQgAAEIQAACEIDAxQnMcrQWqKV/tapkrw2vWN0+XmmevO3FbykTgMDuCWTFN1eA+3NVyf40vGLltWWuCqeYBwQgAAEIQGDRBBDELfr2MDkIQAAC/0KgJ1xmld/eqyqbq8XNSvKr4lwv6Q9uCEDgNARyp5ximUvOS/wm07iXotf456r6JbxiV59Lf5qZc1YIQAACEIAABCAAAQhAAAIQgAAEILAPArPKbxa5ZXW2XrnNojY971jV4VQN7qVRKa5XhtNYVeLo7LGPzxarhMAlCORGa8fKLXezCC67lzyoKpmqxDn2Ru/c/H2JdXFNCEAAAhCAwLUJIIi7NioOhAAEIHBxAvn/bMW569Dxm1V1v6rkHSvx4uSLYyVxXH7f8cUXyAQgsFECMwGbEg3fVJW9YrdJTf9dVclUrt5xVpvzzryNomNZEIAABCAAAQhAAAIQgAAEIAABCEDg5ASUa03TBdXCVAI3e8Vqb9rNrU79vMbPhWmzssbyzwzv2PnZzPOefLFcAAIQ2AUBieCUl5Z3rHanzjHLa5xCOMfaqK0ctb3i3h5VYx4QgAAEIACBRRNAELfo28PkIAABCPwbgfz/toRsqvSWXqX3bS7B/3pVvVFV6ZXA8a5Fe3BDAAKnITBLPvxQVTYlHhSnQM5COSUbevLBu/hUnt7xaWbOWSEAAQhAAAIQgAAEIAABCEAAAhCAwPYJuJOGRXHKuT5VVU8Pc2xBW3ofk17iOL0nveIunuu5XY15QAACEDgGgdkm7dyI7bxzCuL8et+krc3aznFbZCfPAwIQgAAEILBoAgjiFn17mBwEIACBgwT6rkW3QM3dh47fqSrZu8MrdvIlPbghAIHTEJiVp7eYTd6mxMK3wxyrJP3DVp5ebVR/Gub4NDPnrBCAAAQgAAEIQAACEIAABCAAAQhAYPsElFt1ftWxq7plvlVtTmVueapY1d5sFsr1tqpZCS7jFOA53j5tVggBCJyDQFZ0UyxTntn5ZvvetUQCOeWctRE7fc9xe3yOtXANCEAAAhCAwK0IIIi7FTbeBAEIQGCxBCRwy3L+ij+YmHYoemej48UuiolBYCcEXKY+/Z+r6i9V9afhNVY1uR+b3wkilgkBCEAAAhCAAAQgAAEIQAACEIAABI5OwCI4d+LQWKK3burM8VJVqTOHvMbPT+zoE+SEEIAABG5IQAK4vw0hnL3yzM4323dBnMYpftNlEb/dED6HQwACEIDAMgggiFvGfWAWEIAABI5FoLdB1VgV4d5u3oka7WJ0rIRPtl9VzAMCEDgfgRS5KZZpp143tVh12XrHveKcdvCxa+98944rQQACEIAABCAAAQhAAAIQgAAEIHB5Av7Ny77nOt2iVFXanAuVVw61m3Kmqg6X3hXi0qsqXLZQVcwDAhCAwDkJqH2pK8I5dn7ZXpuslWf+pJk7lth/MybeRXHnXA/XggAEIAABCByFAIK4o2DkJBCAAAQWQ2BWfv+1quqm3YvayZj+NyPxk34xC2MiENgBAZWg76Yded1mrVUljFNSQ96mpIUSIDLHO8DIEiEAAQhAAAIQgAAEIAABCEAAAhDYIQG3HM3Wo85zWuymsc1dNjR+sples9AtvVqjdgGc3qsOHOl3iJ8lQwACFySgzdKqAifvWMK2bp9Xleyz4RVnPtn55awIR3W4C95YLg0BCEAAAncjgCDubvx4NwQgAIGlEei7HjXOHYsq86/xG1V1f5hjkjdLu5vMZ28EZokLV4LLinBfV5VNSQ3HX0Ws57wrMP3emLJeCEAAAhCAAAQgAAEIQAACEIAABPZBQL93qQKcBXGKle+UuE2CNXmNnx7j9BK5aZziN4vkUuzmc6Rnk/E+Pl+sEgJLJjDbaC3RWzcL5DK3rPf+FBu1FfuBGG7Jd525QQACEIDAlQQQxF2JiAMgAAEIrIrAocSPEjc2JXPeDVNLVY0p77+qW81kN0hgVtrerVDVAtWWFeMkgtP405HgkHesXYESw8kcbxAbS4IABCAAAQhAAAIQgAAEIAABCEAAAv9XDGdBnOMUuTlWlTe1QpVlrNao2R41q8mpwpzG2Z1DG5Gz9arbsep5HhCAAATOSUBtUVXdLdukflRVaR+3anDuOKK8cTeEcOe8e1wLAhCAAARORgBB3MnQcmIIQAACiyHgBJCrx2n8QVX9Z1X9bniNnfRJv5hFMBEIQOCfBFTK/oshgJPXuCc4NHYiw5XnNOYBAQhAAAIQgAAEIAABCEAAAhCAAAS2SGCWA7XwzUI3jd1B48XRSUNjmcbpU/Bm4dsWubEmCEBg/QTUXUQCt/R/rKo/hGnsDdeqCufY4rfu10+FFUAAAhCAwO4JIIjb/UcAABCAwA4IzHZHvl1V3ZT0kb00vOLc9eh4B8hYIgQWTWDWMlVV4R6O6nD2Km+vXYHpJYpLgZzG7Phb9O1mchCAAAQgAAEIQAACEIAABCAAgd0QcLtT/3YlL2GazVXYnKe0aC1zmKrm5nG2QHVbVIvkeoW4fF7x7Lq7uREsFAIQWBSBzN8qt9vt26qSqSWqY1WE65bvkyBOYz0Qwy3qdjMZCEAAAhA4FgEEccciyXkgAAEILJfArI3qq1V1yF6J156oKrVYTVvuSpkZBPZBQDv9url1qr3aqOqYR8Mcd4Gcxn4gjNvH54dVQgACEIAABCAAAQhAAAIQgAAElkqgtzxVXlOtSt2y1LFylc5b2us1xW516uefGrnN9GqfKtNzMo/Te5Nx+qVyY14QgMB2CXSxmlqj2twqVTnhbu4yYq9OI1e1RyU/vN3PESuDAAQgsEsCCOJ2edtZNAQgsDMCubPS/99/obVI1fj1qnqjqu4Pr/GzE9sZPpYLgcURUMW3NJW4t/AtBXBOgkgc51ivSxynnYIWyWWig6TH4m43E4IABCAAAQhAAAIQgAAEIAABCOyGgKqyuQqcvTfqpqDNld+Uu3Scrzu2OK77LpxLMZ1fszgvNxvv5kawUAhAYBEEUgynWOZKcK4GJy/RWzfnfnPT9D+q6u/NvFDywou45UwCAhCAAASOSQBB3DFpci4IQAACyyWQbQY0S++izJ2Ub402qunvVZXEcvK25a6SmUFgHwRmO/m6SE7jz0YL1fS5U9BCOVGjLP4+PjusEgIQgAAEIAABCEAAAhCAAAQgsGQCboHqdqVqfToTvylf2c0tUbNNap4v26xmO9R+TY/FyRuNHS+ZHXODAAS2R8AiuPSq9Gbxm+NPq+rhMMdqidpNgjidS94xQrjtfW5YEQQgAAEIDAII4vgoQAACENgngS6Q0/jdqvptmMZqn/ryaKEqrzEPCEBgeQS0s09CufQfV9UnVSXveCaS62I4kiDLu7/MCAIQgAAEIAABCEAAAhCAAAQgsAcCFq2pRarj51unC42Vp3xp5CrlNX5udLqQt1nQltXe9sCRNUIAAtsgYCFcitcejJxv95kLVk549hsQeeBtfC5YBQQgAAEIXJMAgrhrguIwCEAAAhsjMPsy5HapbpkqLwHcq2Eaq4WAklJpG8PDciCwOgISwvWS994pKBGcTOO+g1BjtVzVbkF7xd4lmH51UJgwBCAAAQhAAAIQgAAEIAABCEAAAmcnkC1GHfeKbIfGs9amWfHNLVJnFeKeriqZK8UptiAu/dmBcEEIQAAC1yDg3K7zscr3Kl8rUzcQe+d5VQlO+d7M/Xosr0f/HUjP0SnkGjeDQyAAAQhAYBsEEMRt4z6yCghAAAI3JTATxHk3ZfrXhhju9eE1niWXbnp9jocABI5LYCZg+7qqvqkqe8Vuk5r+u6qSPRpecVabc4vW486Ys0EAAhCAAAQgAAEIQAACEIAABCCwRQISu6kiW4reutDt0PjJqur21HjOXq9bGCfxm2M9/0S8X3EXwvGb2BY/cawJAtsg8NeRk5V3/O3I2crbvqoqWeZ3lffteWBRyf/nKc7OIHQJ2cbnhlVAAAIQgMBjCPDHPx8PCEAAAvskMBPEKXkkc3sBxRLCSQSn6nHyGmsH5r3m90mRVUNgOQSUwMjS+Yp/CPt+xJkYsVBOyROZqsU5VpU4mZIvjpezWmYCAQhAAAIQgAAEIAABCEAAAhCAwFIJuNVpem2wlaDtKpttxFWXCgvoHFv4lj67WbjDhRjNKiQtlR3zggAE9kvA1eDSuwNI+hTHWTCnPLDzv84JYnoJtAAAIABJREFUm+RMC4AYbr+fM1YOAQhAYFcEEMTt6nazWAhAAAL/JDATxM12ZkoIl+ZKcdlKVTEPCEDgsgSy1L1ji9m8q1BeVeCcNHH8oKoeVtUnVaVY5hL8WY7/sivk6hCAAAQgAAEIQAACEIAABCAAAQisgYBFa+lnG3H93FW+t1dV9bkU2+l1jbMynSvUmRe/ha3hk8McIbBvAj+ODc3yto+q6uOqslfcxW8SwmX+13Gn2SvE7Zs2q4cABCAAgV0Q4EvALm4zi4QABCDwbwRmgrgZpvtDEPfm8BrLNJY5BjEEILAOAmqHqiRJ+j9X1V+q6k/Da6zESiZhNOYBAQhAAAIQgAAEIAABCEAAAhCAAASuIqCqbTJtvnWsjhPZdcLj7p+vqm5XXY/XIQABCGyBwCxv+8eq+kOYxq4gp64ejrewftYAAQhAAAIQODoBBHFHR8oJIQABCKyGwHXaBaj6WzeL4iyWk3cbgvQGwb81q/lIMNEdEJjtNHRVuPQWzWUiplecU9KlV6aj3P4OPkQsEQIQgAAEIAABCEAAAhCAAAQ2RUC5O5sWpjirsrna2qwCWz7n96QQzvF1K8Q9U1UyHe94U7BZDAQgsDsCd+nsoYpwvUJc5miVn9WYBwQgAAEIQAACEwKIFPhYQAACENgvgfw34NC/B32X5r2qUttUtVGVEM7xoWTVdUR3+70DrBwC5yfgXYPpv6yqbrPWqhLJuSS/YpkSOv8Y5vj8q+KKEIAABCAAAQhAAAIQgAAEIAABCNyWgARvyuHJO85Nr46zBariPvZxvTqcnn9q2NMR+7n0T47X0992XbwPAhCAwBIIOGcq71g5Vptzrt9U1ddVlf7zqur2t6rqtoR1MgcIQAACEIDA4gggiFvcLWFCEIAABM5K4Kp/B5SkkthN3iYRnIVwjiWUezFM49nu0rMujotBAAL/RkA7BpUwkXesKnBpSsIo+WJzEkbjr9prfx9iuPRghwAEIAABCEAAAhCAAAQgAAEIQGA9BGaV3yRIm4nTJHbza91L2KbnXBUuveLrWgrt9B4eEIAABNZMwJuJ03fhm/Kv2rCs3Gt6bVr2xmXHysPadE7FPCAAAQhAAAIQmBC4SggBNAhAAAIQ2AeBQ/8e9N2eSkK9NkxiOMez51IQl20X9kGUVUJgmQScJHECRgkTl9lXiX1bVoxzIubTqvqsquQdS1znBIzjZa6cWUEAAhCAAAQgAAEIQAACEIAABCAwIyBB3K+iTariWTeI3DjrDbQ+zl7HuEJcCuKyBet14mzTyl2DAAQgsGYCuZHYeVRXfVOuVabxF1ENTrFs1u1Ded2sNueWrGtmxNwhAAEIQAACJyGAIO4kWDkpBCAAgc0Q6C1PNX51COHSv11Vb1XVO8NrbBGcWy3wb85mPhYsZAcEnIRRQsbJmI+qqpvL87vanMY8IAABCEAAAhCAAAQgAAEIQAACEFgPAQngZNoY6/j5qur2XFV10zF6Lr0rwaUwbj00mCkEIACB4xKQCM4bie0/rqpPqkresTcip7fYrfvjzpCzQQACEIAABDZKAHHCRm8sy4IABCBwRAJdFKfWqC+1Fqn3q+qNqnpzeI1n7RM0rawWx79DR7xRnAoCdySQuwmzbL9jVYV7OKrD2XuX4k+xY9HtWF15Tl4PEjd3vEG8HQIQgAAEIAABCEAAAhCAAAQgMCGQm1K1MdV2qBJbvq64tzKVMO7ZqBLXq8D16nCuHOfj3HEiPTcOAhCAwB4I9FamGv9YVcqdytuyC4e7cahLh81tU8mp7uFTwxohAAEIQOBkBBAinAwtJ4YABCCwGQL5b4Vi7fpUUkw7P+U1VstUVYxTG1VXjtPrL4RpnNXiHG8GFAuBwIoJdLHad1X1fVWld+tUeyVmfgjT8bOxnnfyxuX8KeW/4g8LU4cABCAAAQhAAAIQgAAEIACBRRDInJ1bnrrCm8Rw2bLUsSvBuRqcvCq5eWNrxk+N5+19TI77azrGc8g5LQIYk4AABCBwYgK/VFVuEtb424kprypTZw7Hj0YuVscrJ6tx5lDJp5745nF6CEAAAhDYHgEEcdu7p6wIAhCAwCkI5L8XPRmmsSrGvRymsUVy6XOXquNTzJdzQgAC1yeQYjgL1lz5Lb2SMGlKzChBo+fsFc+qy/1jJHB0fsfXnyFHQgACEIAABCAAAQhAAAIQgAAEIJAE+gZWCdskenNVNsXK2al6W3oJ3rr5mDzO50rfK8n163kOyvlJkJeeuwcBCEBgDwRcCS7950P4lt4iuW9CLJeV5Px+M0MMt4dPD2uEAAQgAIGjE0AQd3SknBACEIDApgno343c5endpKoEd2+Y47erSvbO8IqzVYOTYpsGxuIgsAICWbXNscv7p1cippuqxUkAJ3Oskv82JXoUSwRnIZzjFaBhihCAAAQgAAEIQAACEIAABCAAgUUS8G879qrM1oVu6urgTg+OJXpL4ZvibInqVqnO2/W2q1n1bZbn03PZwtXxIiEyKQhAAAJHJqBOGdl1Q/EnzR6MY9Rpw8cr/tuoLidvQwh35BvE6SAAAQhAYF8EEMTt636zWghAAAKnIpDJNbdR/aCquikp1hNnp5oT54UABK5HwCK4rOI2S15LHKdkTHqV9e+7HD+uqm4Wwem9COKud184CgIQgAAEIAABCEAAAhCAAAQgMCPQxXAaW+iWXptXtXH1xeE1tuAtfRfNaXzourqWxHII3fhsQgACEPh3ArP2qH+uKtmfhlfsrhxqqeoYnhCAAAQgAAEIHJkAgrgjA+V0EIAABHZKQK0VZNpR6vjdUR3ut8Nr7Ne8E1Vjdo3u9EPDshdDYFYhzv9dpreYLavGqax/tkjV+NNhDyNWcscJHse56/GvQ2y3GChMBAIQgAAEIAABCEAAAhCAAAQgcEQCXcSWLUUdS2jWLV/r78kKbaoO5ypx9l3oJhHcrD3qLK83W/osV3BERJwKAhCAwGIJuFKb86iaqIRsPd+ZLVAdqyKcTJXiHCsXqvemX+zimRgEIAABCEBgrQQQxK31zjFvCEAAAssioESbzQm4+1X1RlXJO3ZbVe1MdewWDOmXtTpmA4FtE+gJHY0zya3Va+zKbum/izYAimVfTkzl/1X6360A5H8MUytWjXlAAAIQgAAEIAABCEAAAhCAAAS2RqALybS+31TVr8M0VleFmfk4vebY70+v2KbjLH7LDaq9rWoX0llMN7sHs1zB1u4V64EABCAwI6B8aXbXUPxo5ELlbaoQJyGcxXDyPVeqjhvZFtUx5CEAAQhAAAIQODIBBHFHBsrpIAABCOyUgJJsPRH3clXJXgn/WlW9XlXpM9Hnlqo7xciyIXAxAimK8yT67vVZ4kc7ISVms2ns1gC5I3KWDMpEkeOLAeDCEIAABCAAAQhAAAIQgAAEIACBExHobUa1KdTCM3VRsCgtBW2ODwnYcnOqYovlnGdzri7P49xdCusyzvzeIRQ9V3AiZJwWAhCAwKIIzDYKf15VErfJHFsMl6I4byJOnx04dG6NeUAAAhCAAAQgcGQCCOKODJTTQQACENgpgWzR4Pj5qpK9MLzid6rq7apS+1R5jXM3rOOdYmTZELgoAYvichL5t+KsNcBsN6MrwaV3ckheuyLlv4odko4vCoCLQwACEIAABCAAAQhAAAIQgAAETkDAbVAtjNNYVdueGea4i9w0lmBO1lud6r1+n/zj2qn2vJ3nk+/pHRweh4HflU7wIeGUEIDAoglIsGbhmsVsaoH6cbMuiNNYrVG79Wpzs7zsooEwOQhAAAIQgMAaCPDFZQ13iTlCAAIQWD6BvjtUYyfs0n9QVbLfDa+471TVmAcEILBeAk7wqFqc44dV9WlVPRjeYz2Xtt5VM3MIQAACEIAABCAAAQhAAAIQgMCcQBegafzcMG0gdezWpumfHaK59DpeY79P3u1MdW7H3A8IQAACEDgOAYngtDE4/R+rSvaH4RVLAPd188eZAWeBAAQgAAEIQODGBBDE3RgZb4AABCAAgQMEuijOrR/c9kFeFeG6aUerk3hO7nmHau5OBTwEILAOAn+tqm6qCufKcBmrnUC2F5CALt+rcbYQcLwOEswSAhCAAAQgAAEIQAACEIAABNZIYNbidCZqO1RhbVaBTa1JdbxbmmZ1N1d7c4U4bS51Xq1XhnO1uHy/Yovg0q+RPXOGAAQgcGkCyk1K/JZeG39/qqr0H43qcPKOH1WVW6M6vvR6uD4EIAABCEBgtwQQxO321rNwCEAAAkcnkP+mKFb7U1d/c/x6Vb1WVfKOX6qqF6vq5eE1VnLQ7VMdH33CnBACEDgJgdwt6ZaqSgB9G6ax2qR2U5vV76sqvURxWW1OYx4QgAAEIAABCEAAAhCAAAQgAIFTEZi1H3V+qnvlvpzDks/XLX7L1x3P2qM6j5ZeG0y7WSznc+j1LoTjt59TfTo4LwQgsHUCP1ZVN4vclLdULP/ZMHW/cOz3KbfpeOu8WB8EIAABCEBgsQT4UrTYW8PEIAABCKySQP674qRf+ntVJZMAzrGEcW+EaTxL9q0SCJOGwA4J/GNUdUs/SwZZIKdWAo7VUqAbiaQdfohYMgQgAAEIQAACEIAABCAAgQsSmOW0riNMk0BNYjYda1HbLNZzFsaloG523RTZ9dgbUOX16N0bLoiQS0MAAhBYLQHlKfvmXrdCzbylnssWqYrZ2Lva287EIQABCEBgiwQQxG3xrrImCEAAApcn4NYSvUWEWjikqc3Du6ONano9b3NriMuvihlAAALXIfDfVSWTIM7xrNWAd1N6h6W8d1Omp9XAdahzDAQgAAEIQAACEIAABCAAAQgci0AKzSxY63kqty51u9Nse+qWp/a9GpwEcapC1yvROY9mr/yaj9Fzh1q06nk/+M3nWJ8CzgMBCOyVwJdVJftieMWfT8xV4ORtfx8bhdPvlSPrhgAEIAABCFycAF+OLn4LmAAEIACBzRLou1I11k5XJenSf1BVst8Nr/jZqlIiMf1mQbEwCOyUwKzy28dV9VFVpc+dltqFqTEPCEAAAhCAAAQgAAEIQAACEIDAqQi4GpyrvWnc81QaPzexLpDTeCamO9XcOS8EIAABCNyNwMOqUhvUB8NrrLjb36pK5o3AinlAAAIQgAAEILAgAgjiFnQzmAoEIACBDRLoojjvfk3/9qgQJ29TO9UXRltVedmsbcQGkbEkCOyGwM9V9VNVpe8V4pR8UpsCtyBwrESTTG0IHGvnpdu0Ot4NTBYKAQhAAAIQgAAEIAABCEBgJwSUa7Jpye5SkJXUssKaX+/Hzaqz+blsc+rWp7NuBu6CkCI4VYPrFeJ0Pj2ffie3i2VCAAIQWAwB5w3lHTu/qByjzdXglKdUrEpx3es5CeBcCc7xYhbLRCAAAQhAAAIQ+J8vizwgAAEIQAACpyKQ/87MEpRKNL467LWIX66qtFciaZhtJk41b84LAQicnoDFbOldDU6V4GwSwXVTG4Lvhzm2MC796VfBFSAAAQhAAAIQgAAEIAABCEDgnAQkdnOOybFanGojZXq3GE3hm15/nLk96qxlqqvGZfW4WStUi+m6qK6f85zMuBYEIAABCPy/Sm7OHUrE9l0z5RvVIvWr8IqVs+ybdnNzrgV2cIYABCAAAQhAYEEEEMQt6GYwFQhAAAIbJZD/1niHbiYvn6+qbq9XleyN4SWWU/vUbhtFxrIgsAsC3jnp9gJKIinpZIGb/aOq6qZEVIrmFPdqcxrzgAAEIAABCEAAAhCAAAQgAIFtEUiBm0Vv2drUQrRZp4Fepc0V27qwzaI5i+xSaNfjFNhpHv26el1z9vOOt3VXWA0EIACB5RNQl4puEr9188bc7FihPGW3/x6V5iSGc7x8CswQAhCAAAQgsCMCCOJ2dLNZKgQgAIELE8iWFo6VuOw7bDV+s6reapZtVBXLeEAAAusl4PYEmTTqbVA1lhhOuzXtFauVqtoWpJ8lptZLh5lDAAIQgAAEIAABCEAAAhCAwIyABWXyjrOdqWML1bLqm1ucdq+Wp9n2dCam8ybPbM06a7s6O65XtdOYBwQgAAEInJfAj0PUJm97UFXdtGG3V47LjhTudiERnB7ytvOuiKtBAAIQgAAEIPBYAgji+IBAAAIQgMA5Cfjfne77HN6tqt+Gaay2qWqjqhar8hrzgAAEtk9ACSgnouw/qqqPq+rD4TXuwjmNeUAAAhCAAAQgAAEIQAACEIDAtghYrOZKbRpb0KbOAo5761KN9fpzE6/n1L1AXpaiO51fYx4QgAAEILBuArMc45+r6i9V9afhNU7BnOMUv4mCx+smwuwhAAEIQAACGyeAIG7jN5jlQQACEFgggavEcJry/dEuVd6xRXAWxmns5KZbY8j7wb9xC7z5TAkCtyDg3ZuqAOdY1eFsrhKXgji3WM3dm4rdplVV6dSiVaaYBwQgAAEIQAACEIAABCAAAQjcnUB2B9DZNHbFtEOxX58dl6+5Glu2KFWsXJCqwqntqSq/Oc7KcI4fVyFOr7lKnKvPZQW4u9PhDBCAAAQgcAoCvVKbrnGoC4XboSp3qFjV4R5W1SdRKa63Vf1pTLqL4k6xFs4JAQhAAAIQgMARCSAWOCJMTgUBCEAAAtcikP/2HPp36KWqkkn0JsvYwjh57+zN3b1OuKa/1sQ4CAIQWCQBJaGUeEr/dVV9U1XyNovg0mcbVYvpukhOYx4QgAAEIAABCEAAAhCAAAQgcHcCvTWo8j6usNarrvl5V3zz632cleD0Wm6KVOxxVoRTPGt7quclnOtez6V1kR4tTu/+2eAMEIAABE5FQEI1bXh121LFmRNUxwmNnUtM/2VVyb4YXrFboqaoLivCUR3uVHeS80IAAhCAAASOTABB3JGBcjoIQAACELgWgav+/ZHQLdtYKLY4biaSU9U4i+Zmu5GvNSkOggAEFkmg7+hUUiqTWo4thNPuTu/yVKwkl8xxF9d5l+ciF8+kIAABCEAAAhCAAAQgAAEIrIhAVlSTiEzjXtHNVd3sXb1t5rv4TUK2NIvbJH6zcM4+53KoulzOLSvKWdjnqnZX5bFWdIuYKgQgAIHNEZAArltupnVuUGK3r4bwzV5tVGXuPKFYHSXUZcKdJuT9QAy3uY8PC4IABCAAgS0T4Ivclu8ua4MABCCwfAKH/h3yDt/0WSnO4je3VH1ztFbVOAVxjpdPghlCAAKHCDgJ5Ran8m5/aq/ElFsepCBOuzs/H+Z4JqaDPgQgAAEIQAACEIAABCAAAQjcnUBWgXPcK7cp15NV2hwfqt7mFqjdZ0U3C95c2U3jzA9Z4NYFexbtdfGcSGROid9R7v7Z4AwQgAAETkVAuUIJ4jJ36HzgZ1Ul07jnCTVWRwptvrVX3MV1rjx3qvlzXghAAAIQgAAETkSAL3InAstpIQABCEDg6ASyjarj31bVe2EaO2GZu3mPPhlOCAEInI1AtjtwPPvvPAVxjh9U1SdVld47PtOfbTFcCAIQgAAEIAABCEAAAhCAwIYJuE1ptjmVcG0mant6PG+vY2Q5fmaM08+O2zBSlgYBCEAAAlcQyM20rur28cgJyjuWMO7TIZCzd8W37oEOAQhAAAIQgMAGCCCI28BNZAkQgAAEdkLghap6vqrSv11Vb1XVO8NrnDuKHSOS28mHhGVukoBFcOlnlSC/ryqZWhs4zt2f3gWaQji3WVWluTQnz3J3qWIeEIAABCAAAQhAAAIQgAAE1kgg8yKuouaNhB67PeisXWhWYHPcj9f7eutSt0XNNqe9QtysMpyfm4npZsev8Z4wZwhAAAIQuB6BbFOqnF12jFCs6m4/NT8Tv6lNqs3tUzUDxHDXuw8cBQEIQAACEFgdAQRxq7tlTBgCEIDAbgloN3C3N6qq23NDOCfxnGO3wEi/W5AsHAIrI5BJqV4hzn/Lyivx9WPz34xWqvI2i+DSZxtVnUPjLpLTmAcEIAABCEAAAhCAAAQgAIE1Ecj8v8RqbmOasZ7rrU79XL4mcZsrv8n3YzT2MVd5ieJsFs3NfLZbfdx71nRPmCsEIAABCFyfQBerKW/X83/aHOsNsvZd+KaxN8mqs4SO0zjFdhlff4YcCQEIQAACEIDAYgkgiFvsrWFiEIAABCDQCHg3sXYHO36lqmSvDu9x+pfHDmW37XCSF8AQgMB6CMx2aqYYTiv5ZYjY0kvYZoGbRW8Wwin5pdjtVS2Y01hx31mqMQ8IQAACEIAABCAAAQhAAAJrIZC5f8UpOOtxjmdtT7PCm+MukPNYwrWMZ4I7X6OL9GbjPNZCPHI8a/kUMk8IQAACtycw2yQ72+iqPN7XzSx4y04RXUinsR+I4W5/n3gnBCAAAQhAYLEEEMQt9tYwMQhAAAIQaARmO5nvVdWLVZX+zarqNtuZDGAIQGBdBGaJqfxb9u9VJcs2p70NqsYWwKUgzu1Us8VqVo1zvC5izBYCEIAABCAAAQhAAAIQ2DOBvokoNxjOBG5+zoK2rMj2VFXJnh5esV53Bbc8tldym7Vk7e1as43r7LVs2Tp7fc/3mbVDAAIQ2CoBd4pIP6v8pnxet1knid5uVWOEcFv99LAuCEAAAhCAQFUhiONjAAEIQAACayaglqjPjtao9u9Vlez94RU7GZuJ2jWvm7lDAAK3J5CCOMcPquqTqkqfO0i9q/T2V+WdEIAABCAAAQhAAAIQgAAEzkegi+E0tqitewnl9Jz9rEK/ci7PjByMvY63yM4x+Zfz3WOuBAEIQGDrBCyE0+ZXx59W1WdVlV75vG4Su3UB3NZ5sT4IQAACEIAABBoBBHF8JCAAAQhAYM0EtDO521ujQtzbw2vsZK0FdBrn7mLHa2bB3CEAgesR+L6qZBK5OXZlOCXUXC1Or1sI59gV59yWVeNelU5JOh4QgAAEIAABCEAAAhCAAARmBJSPT3O1Mz2XVdL6uFdQ61XSfPzj3iehWwrYDlWJc/tUi9s0zspwjmfiNyr087mHAAQgAIHbEJh1flD+7eeqSq+8nXN3jmfPSQznczq+zbx4DwQgAAEIQAACKyaAIG7FN4+pQwACEIDAvyVyldh9dWIvjdaqLw+vsVqwOlHrGKQQgMD2CcxaJnxTVbKvh1dswZzFcPJqnWoRneNsy+p4+xRZIQQgAAEIQAACEIAABCBwEwKZh/emvPSKZcpP2CvuNjtG4ji/f3Yev6e3NbXwbSZi83X1muKZeM6vZW4l5+vr3oQTx0IAAhCAwD4JePNpem9ozRydW6bKK48nrzyeukDYK84NrNq8qjEPCEAAAhCAAAR2RgBB3M5uOMuFAAQgsDECs6TtC1V1r6rSv15Vb4RpPEvmbgwPy4EABCYEZgk2i9u6zypySsI52aaEm00CO+1WTQ94CEAAAhCAAAQgAAEIQAACJpA5eMVd9CbhmMRqPcfRBWxZsa0f741+ufmvny+PcXxIQNdFdjPxW4rwvCa/Lz2fBAhAAAIQgMBVBGYbWFP85rgL3ySC+3FsYlVez7FarEoI53ardHS46g7wOgQgAAEIQGCDBBDEbfCmsiQIQAACOyKQCVrHT7U2qhq/W1XvNK/nbW73sSN0LBUCuyVwqAVDCuUUuxKcvIVyn1aV2qqm12vddguXhUMAAhCAAAQgAAEIQAAC/0bAOXj72ea+2aY9VcHvlse5/WkK51z1Tcfp+fSzinSHWrVmC1bFfm8K3bJtaz8+W8HykYAABCAAAQhcRcB5uNycqvyb7OHwirOTg2N1bFBb1OziIEGcHvK2q+bA6xCAAAQgAAEIbIwAgriN3VCWAwEIQAAC/2wn4t3L2qX8wbDfRfxsVT1TVenBBwEI7JOAE2PeNarxrGrcR1X1cVV9OLzGj0YyLv0+KbJqCEAAAhCAAAQgAAEIQKAT6GI4jS1gs1hNY23Yk8AtvTbvdcvNfY51Hovj0ncxna7dhWvcMQhAAAIQgMASCKjyWzfl3ZSDS59V4FwNbgnzZw4QgAAEIAABCCyQAIK4Bd4UpgQBCEAAAncioF3LbtXh+O2qkqlKnOPeVlUtVvW+bneaDG+GAARWQSB3izpWq4Zs16B4ViHOu1FTEDfbmerKdOlXAYdJQgACEIAABCAAAQhAYAMELAZLgVo+l0IxVTfL6mdZ7aw/PztudozPKe8Kcdn2tFeI02sWtFkkl8I3H69jXBUuK8Wl2M5xXy+/DWzgg80SIAABCCycgNuWZutSdWawKYemOMVwyrFp7Apx6X8e+Trl6RwvHAHTgwAEIAABCEDgUgT40nsp8lwXAhCAAARORSBbgLiVx6tVJXst/MtVlfbKaCXSd1Cfap6cFwIQWA6BWRuFTM4pwabx182+mrRqUNLOO1TT6/0+j8+9HALMBAIQgAAEIAABCEAAAtsmMBOuZRtQC9b6Bjsdc8h8rDfWOQeRx+cx3rTn47Oy/UwklwI3xxa/pdf5fK702ZpVx8xEgdu+66wOAhCAAAQuTUCtTLU5VN6xN5eqTWpuNLUQzl55OOXe0nchncY8IAABCEAAAhCAwJQAgjg+GBCAAAQgsDUCsyS3qr89X1X2il8f9sbwEsupfWq3rfFhPRCAwJxAiuJ0hKu8OWEnr0SdW6kqtil55wpxeu6bsZM1vcRxKZBTzAMCEIAABCAAAQhAAAIQOA+B2ea5mXAtRWSu4DYTsPm1rPJ2lSjN5/Z1U3yX1e670K5Xsp8d+zjhno8X6d7C9Tz0uQoEIAABCOyVgARrrgJnL5Hbl8McK6/WLXNvjrvATmMeEIAABCAAAQhAYEoAQRwfDAhAAAIQ2BqB2Y5nVX3L1iIav1lVbzXLNqqKZTwgAIH9ELAoTivOlg6KtZtVibtM4in2Ttbc3fpFVX1eVfI2C+ZSPLcfsqwUAhCAAAQgAAEIQAAClyWQIrLHVWrrrUvdbrS3Jc3jnHPIim4+3u9P72p0vUKd27Zme9WMZ6/3Vq+Pa/3qO8BvApf9LHJ1CEANMuNXAAAgAElEQVQAAnsi4Lam6R9WlexBeOfNUhTXxXTKw/V8ncY8IAABCEAAAhCAwJQAX375YEAAAhCAwB4I9B3QGr9bVb8N01htU9VGVe1V5TXmAQEIQOBxBCRwc4sHeyX0uqlanFo8pIcsBCAAAQhAAAIQgAAEIHAeAofalPZKb09VlQRu6S1+s/BNY73erW/E81jvS/NGPle4J0d/ns8AV4EABCAAgfMTmHVM+EtVyf48vOIUxHkz6flnyxUhAAEIQAACENgUAb5sb+p2shgIQAACEHgMgS6Ku19Vapcq79giOAvjNM4d3o51GSewHQMfAhDYJ4HeBlVjV4dL/+1I7kkQpySfxq445/as8qpEl+0fNM7KdfukzKohAAEIQAACEIAABNZKoH8Xtwis+6z2fqhSWlY/66IyV1I7VCFtJoibPTerENerw2mc4jgL3/pxyiG4MlzGfa3k6Nf66WbeEIAABPZLwLkqeceq6NZNm0d/GJtJ3fbU1eGyQpyO6bZfuqwcAhCAAAQgAIGjEODL9lEwchIIQAACEFgBgfw3T/FLwyR6k2ns2MI4+Weq6tkwjXMXt+MVIGCKEIDACQio5UM3id7SLIbLdqkSxfVdskr8zc7naSOMO8EN5JQQgAAEIAABCEAAAicj0IVfupDahHbT9+psH9pbmlq4Nms12luhzlqj9vPlMTp3zscV4yRuS+viOYvf0usYjbvv50kuYkKO/mQfQU4MAQhAAAInIqAcldqVWhCn2J0TlP9yR4XeClXPfxn21Yh/Gjmx9CeaOqeFAAQgAAEIQGAvBPiyvZc7zTohAAEIQKAnmS1yey7EbimIs0jOwjn5F4dwzkn49BCGAAT2SSCruzn2zlfvbJ3thtVzEspJOCdv68fqHCmEQxS3z88Zq4YABCAAAQhAAAJrJNAruuk79ExYNhOozaq1W7yWvgvXUpA2E7SlOK5/t09hXL+WRXs+ZjaXmdivP6f3ZX6C/PwaP9nMGQIQgAAEJIDrJqGbBW4WvTnflfkvC+bSZxcFx1CGAAQgAAEIQAACdyLAF+474ePNEIAABCCwUgL692+WXM9Kca4Y9/porZo+E9pOiq8UBdOGAATuSEDJP7U1dRJQsRJ32SJCYwnbsr2qxkoOftFslijUFLMVxR2nzNshAAEIQAACEIAABCBwFgK9janG/bt4F615rJak3Vx5LUVvbkXq1qQzr+dmortZC9berrW3YM1WrSmomx2XbWEzNnxy82f5GHIRCEAAAhA4AQHnwuRtboWa/uuq6qacmTokZO6sn095Nh4QgAAEIAABCEDgTgT40n0nfLwZAhCAAAQ2RiDbqDp+p6rerar0s0T6xlCwHAhA4A4Esl2EY7V86PagqnqyMHfTeldtF8NRJe4ON4e3QgACEIAABCAAAQicjcCsxanEaRK6pbdIzu1HNX56YrPjLJp7aiKgy+f4Hn+2286FIAABCEBgBwQkYPvbEMPZ/6Wq/lxV6clz7eDDwBIhAAEIQAACSyWAIG6pd4Z5QQACEIDAJQi8UFXPV1X6+6NC3JtV5ViJeSXW05Rc78n+S6yBa0IAApcnYBFc+r77VTthVR1OicHPI9auWbWRkDlWYtHtWHuc4xTO+dqXp8EMIAABCEAAAhCAAATORcDVy7KKWX+uVzLrVc40V79H8aEqaIeulVXh/D05vURtKXzzuFd/60I3CehcPS6PdYW4qyrFUen9XJ9CrgMBCEAAAmsm0HNLWotzUumV15Jp86djbfzsRieENX8amDsEIAABCEBg5QQQxK38BjJ9CEAAAhA4KoFnqqrbK1UlezW8BHPdZq1bjjo5TgYBCKyGwEyYZuGakoc2JwXlJYCTfzSxWXU5tV/V8+l1XbdudbwaaEwUAhCAAAQgAAEIQODWBDLHOxOhpajNr+s7rMyV0xT3FqJ6X6+spuPc/tPn0vt8rjze77cYTeNsd+o55Dz8/t5aVeNZlbdsufq4OBk4vjVw3ggBCEAAAhDYKAHnk7L7QeaeFMu+H/ZdxN74Ke9Yx/0QxyjOzgd0QdjoB4llQQACEIAABJZAAEHcEu4Cc4AABCAAgaUQ0I7zbNui+F4zCeEkjuvm96ZfyrqYBwQgcH4Cvc2p20eopYRNSUAlEe0zoZgJQyUXZ5biOb2u80oQl/78K+eKEIAABCAAAQhAAALnJJD53RSmdcFbF5P1Sm0Sk81EY3mcBWcWuHURXBekZVW2x8WPE+ylaM4Cu6zOnufN+eR6U7iXor9z3ieuBQEIQAACEFgDAW+0TJ8bOB1nZwPHs02erh6X3hwQw63hE8EcIQABCEAAAismgCBuxTePqUMAAhCAwNEJ9N3xSpqrYtyzUTlOsdqnvtUs26e6perRJ8gJIQCBVRHIxJ4Sib2CmyvFZfW4XvVNY7dOlXf8VVV1S9Gd41UBY7IQgAAEIAABCEAAAjcm4Pyu/aEqabOWpN4QpvakirOSm+Pc9OXjUqTmeNa6dCaCc3W57rMF60yY16vXZVvY2TnzOcV6ZCtY8uI3/qjxBghAAAIQ2AGB3GTpDZ3KP33ZzFXg5D8fFeHcQtVtVOV1Dueo7BHC7eCDxBIhAAEIQAACSyDAF/8l3AXmAAEIQAACSybg5L+T+xq/V1Xvh2ls0Vz6Ja+LuUEAAssk8EtVyZREdJzJRScZP6sq2afDK1Zi0eI6x8tcJbOCAAQgAAEIQAACEDgGgS6G09itRvXdtbcdlVjOz2lTlzdz2c9akubmL8cz0Z3EcjId43h2vmOsm3NAAAIQgAAEIHAaAjMBm3JPsofDO9b4wXhesavKWVSnMQ8IQAACEIAABCBwMQII4i6GngtDAAIQgMBKCPgHg/SqEOcqcY7VSvX5Zm4tkz8WrGTZTBMCELgQAVeNS+/WE1kprleH007dWRuKmUhu1v7iQsvlshCAAAQgAAEIQGBRBGYCM08wX+vVzFy9bFb1TO/P42eVznxMP9bnu6oaWp7T3z/799HHVYhzpTi3Fs1Kca4K581iGl+nQpyunxXi3O50UTecyUAAAhCAAAR2RiCrszlnZBGcxqrq1k0bNZV3clU4x/0555uyQ8LO8LJcCEAAAhCAAASWRABB3JLuBnOBAAQgAIElEpgl+l+pqm73qurFZtplL1PbVcdLXCNzggAElkMg20g4Mfl9VX03zPGjqpJ9O7ziHybmFqw/joSm/OwayyHATCAAAQhAAAIQgMBlCHTRmmYxe86isWzrqe+NFn85PtTGM0Vnh9qGWjzma8xaj6ZoLY/3d1gJ4/L7bFZrU5zV47wBbNaqdLZJbDafWdW42fkuc3e5KgQgAAEIQAACFsPZZ2tTb7J0vsle+Sht1PRmTcfOR2ns/JQEcTq3BXG0RuUzBwEIQAACEIDARQkgiLsofi4OAQhAAAIrINB3yGv83DBVhHMsgdzLIZRTrKpxEsqlX8GSmSIEIHBBAkoeurWEfe7MVYIyRW4SwUnkJlMCUolKJSXlexLTY7diVRU6xxdcMpeGAAQgAAEIQAACiyDQK7f16mx+PcVgFr+lGMyV2VLM5tgCNYvTNE5RXL7H5+7XyEpvXYQ3m1sX4PW55HVyzY77PDznLnabzWV2vkXcbCYBAQhAAAIQ2BmBFMNZtKZNl2nKJakjgSq/2Sv2MXrdceajlJPSWA+f235nmFkuBCAAAQhAAAJLIoAgbkl3g7lAAAIQgMASCcx+FHGrmPSvVVW3V4dATt7xEtfInCAAgeUQ6DtpNXaluPSz1qpqqWrzzt1MZDq2qC53Ai+HADOBAAQgAAEIQAAClyFggdes/WmK1mYV2GbfEW9SRa2L1lzdzUI7XVNCO10nK7tZHJeV4GZCvEMtXnOtXqPo+3jFXfjWq+Ydaueq9/VzkYu+zGebq0IAAhCAAAS6UE1j5Y60qVK5JHmNP62qh81n/sibNpWjcm7KsSj3KnSQhwAEIAABCEAAAhcjQBLiYui5MAQgAAEIrJiA//1Mf7+q3qiqN4fXWKaxzPGKl83UIQCBBRGYCee+GLt40yuR+dlIZNp7F2/6BS2NqUAAAhCAAAQgAIGLEJgJya7bQvSpqnqyqtLPqsFZzJbCtplwzse5XanGOr9M73U8a1OaArUUtl0EKheFAAQgAAEIQGARBK6bR/qoqrp5g6YEcI4XsSgmAQEIQAACEIAABB5HAEEcnw8IQAACEIDA7Qh0UZxapnZ7vaq69V39+jGDHyxudw94FwT2TOC6O3vd5iIrxUkI161Xn9NYLVv9vOM9M2ftEIAABCAAAQjcnkCvKtarkenMvYpZVmVLYdehc82+Vx2qZnaoYlqK02ZiOD13igpxOm9Wicu2qI5nYrqsDOd4tubb3zneCQEIQAACEIDAGgi4Mpvm2nM5Gv8yTF0DHM86DeTGSsfOETk3JM8DAhCAAAQgAAEILJ4AgrjF3yImCAEIQAACCyWQ/4YqfqHZ89Em1e1SJZh7bmL9xw+3llno0pkWBCCwAALZgsLiuO+rKu27qnpUVfJqfaFYZjGcjlUs75YXP45YXklSt1d1vIClMwUIQAACEIAABFZEIL839bagGs/EWxJ2WZjmuIvjejW32bnze5au42MyTtHbVdf1HHSePFZjidV6tTZfL+fq92b1uFlLUp8//ayN6qy6XDLVR4X874r+g2GqEIAABCAAgVsQ6G1Ks8Wp8znKDSn/kz5zRs4hSSSnTZUplpMA7h9j46T9LabJWyAAAQhAAAIQgMB5CZAQOS9vrgYBCEAAAtsikP+OPl1V3V6sqpfCNJYo7uXwinNXv38g2RYpVgMBCJyCwHUSnhK2pchNSdEunJMozmI5eydI+7GnWAfnhAAEIAABCEBgmwT6JqIUd6XQzYIwHa84hWUWms3amc5aks6u0cV1XUQ2E5/53IeEeCliy/Plubye9NcRBfZzd0FdCvJmVez0aeoVzbf5CWNVEIAABCAAAQhcd8OkhW4Su1nwNusgkJsnnRPSNSSEkzmGPAQgAAEIQAACEFg8AQRxi79FTBACEIAABFZAQP+e9t36Gqtq3L1WOe7NqrLdH3GvJKAxDwhAAALXIXBVSwy3yfhrtMzIHcFObjohmv6bUVku/XXmxDEQgAAEIAABCEBABLooa/a9J6u4Wdz1RFV1m1VCm51v9tysreis7Wl+p3Ob0kNtWC2Um7V5nb1mHimOm1VyS2b9PDNx3uPao5L35b9DCEAAAhCAwPYJuGtAeudxJIJTxwCN1f60m6vHpVf+SC1V5R3PRHfbJ8sKIQABCEAAAhBYPQESI6u/hSwAAhCAAAQWTEDtUZ8dLVLt36sq2fvDK1bVA5l+9HG84GUxNQhAYOUEZm0yPqsqmZKjjr+sKtkXwyvmAQEIQAACEIAABK5DoIvhNJ5977HQzcI4jZ+qqiebn1WDm51v9twh4Zyrz83anfo9M0HcddbPMRCAAAQgAAEIQOAcBCyEc/U2jZ3HSf9RVXWbbaI8x5y5BgQgAAEIQAACEDgLAQRxZ8HMRSAAAQhAYKcE3EL1mWinqupwbw1zrNdlEs3JFM9+GNopRpYNAQgcmYBaqKothtupykvsltXhNNYOYu0mTu9kafq/R/U5Pa9xJmIdH3kZnA4CEIAABCCwegJXVQjTAmcVwGYVyA6dK4Vpj6s+dui4QxXI+vH9uNkcD1WI61XiblIhzpXcHid6u26FuNlxj6vAtvoPIAuAAAQgAAEIQGBVBGY5GVdzk7cpl+MWqY69AdJV4rQZ0jkc53XkeUAAAhCAAAQgAIHNEEAQt5lbyUIgAAEIQGCBBFTVwKYfdRS/GvbKiF+sKptarCru1Qo05gEBCEDgGARmLTEeVZVMrTQcz7ze+1OYx+kVK4lqkyCOpOox7hzngAAEIACBrRHIFpiHWnC6xabbiWrjzCz2c9mSs7fYfNy5eivPPJ+vOROH6blDc8rrKU7Bmd6j8YzBrGJbXiOryfk83lA0a4U6a7fa33fomJnQcGufQ9YDAQhAAAIQgMA6CGQ+RrHyL9+PTY/pnduRt3WBnMbe0Jh+HSSYJQQgAAEIQAACELgGAQRx14DEIRCAAAQgAIFbElCVgi5se6Gqur1WVbLXh1fcWwRpzAMCEIDAMQj8dewClnfsanFZOU6xzElVxdluVbHHOsam52a7lo8xd84BAQhAAAIQ2BIBi7zSzwRtEnmlgKuPU1zWq61Z2JZ+dr5+nIVuXTjWW4j6ev2cfR59rX59VlkuxW2+/iGhXxfU9fd2Id2Mx+OO0eett3/d0meQtUAAAhCAAAQgsB4CzsOkV1X/bpm7Ua7GY+d4nL9Re1VtYnRlf3keEIAABCAAAQhAYDMEEMRt5layEAhAAAIQWCCBWZWBp6pKpnaqjt8eLVTlHWcbVccLXCJTggAEVkjAFduc9NROYIvj0nvncVaFm7VRnSVfdZ5s26ExDwhAAAIQgAAE/pXArLrZTLCljTbZGtRx94eqnKUYzdd0i1GfI6uupcittxHN+Vmk1s+lca/iput2MZ3HotJbsPbrHKrU1nObM3HbrLLdVW1nc245Pz7DEIAABCAAAQhA4FIE3P5U3vmZz6vK9sWIZ5seM0/jWII4PeRtl1ob14UABCAAAQhAAAJHJ4Ag7uhIOSEEIAABCEDgnwR6JQG3CerVHd6vqveq6j+H1/j5iYEWAhCAwKkIOPHpXcEaz0RyTq6mV/xlVaV3W1aJ4hyfau6cFwIQgAAEILBWAofae2Z1NX13UNXprDzdx65M7fP5+8ahynKz880qq1nolr7PTeND5+vXP/Z9mv39MhPdHfu6nA8CEIAABCAAAQhcgoCEb8q9fDa8xg+q6pPmyclc4u5wTQhAAAIQgAAEFkcAQdzibgkTggAEIACBjRHoorhZ1YY3q0r21vCK743WqvKOe/tVjf3g3/SNfXBYDgTOTCB3AzuetT3NXcjemaxdyd+2Fh2uLpde53OLVseuVqcqdY619NylfGYUXA4CEIAABE5AYFbda7Z5RJfulcJmz80qfs2mnVXAHM+Oy3acN53robn0deRxnsu5KsT16m+Pq+iWx/bqcBqbVVZwm1Wwy+89PuexP1qzv1+u+9k49lw4HwQgAAEIQAACELgJAec99B7nX5Qbcez8SW5W/Kqqus0qxFG1/yZ3gmMhAAEIQAACENgsAX483+ytZWEQgAAEILAQAvlv7ezHI/1Q9HJVvRKm8YtV9dLwimWH2qj2HxMXsnSmAQEIrIjArE2GErHdvquqmX1fVWlqz/FDVblNh70Echm7raoTvBrr0X/gXhFKpgoBCEAAAhMCFoBZRNVFS1e1r+yvZ5Uyn3MGfrYZZXacz5HtNrtI7tAcc009znVm29JZlbVD19axvdJarzjdxWez9aSAbfb+WavWGb+ZyHBWiW52vmP/xzH7++VQa9VjX5vzQQACEIAABCAAgdsS6JsAlStRVTd7xcqp2Jxj8WbE7rVRMW22wfG2c+V9EIAABCAAAQhAYLUEEMSt9tYxcQhAAAIQWBGB/Pc2fwz0jzXPVZVMbVIdSwwnYVyaKsVZHCevMT/4rOiDwFQhsHACPSGrim3dlIS1qM3erTgygeukrURyiuUfTczv0Xmd/M22rY4Xjo7pQQACEIDAFQRmYrAUnHXB3ExAd0jQZXHXbAqzlqSHjusisS7oys0tOffHicZmc862pofEdDPBYArmZoJAvX6IaW8j2t/v986Om3GYzW82p36+U/yHMqsqy4ahU5DmnBCAAAQgAAEIHIPATNDfNxlqI2JW4nes53Vs+hTOOc7NjVmN/xjz5xwQgAAEIAABCEBgNQQQxK3mVjFRCEAAAhDYAIFD7Z+eqCq1P02vinGvjqpx9q9Vlez14RXTEmgDHwyWAIEFEciWHbM2ZNmqI9ufavdxtvZwgjaTtG7r8WW0+EjBnGOL8HR9xwtCxFQgAAEIQOAWBK7bGvSQ0Ks/ny06JTDTePbQ39h6Td42O87nyPP6ml3M1wViva2oBXKzObtVqX3/W15z62Kum1bT8/E+1+w7yOMq8vU5HPq+0c+bx+n8s+vf4qNzrbfk3y9+AznPa6HjIAhAAAIQgAAEzkxglmtRdTeJ3r4OIZxaoX5RVW6JqrhX4dc4K+47ZqPhmW8ql4MABCAAAQhAYJkESA4t874wKwhAAAIQgIDFb+nfrqq3quqd4TXuVRf4t53PDgQgcEoCTtxmcnV2vawGJ1Gcxp9W1WfN+zglfh1bBCeBHYK4U95Nzg0BCEDgfARmldpmVeO6mGxWfU3PpdDNgrfZarThRPbk8IpnD4vlUjzna7sd6EzopucsbktR3WzevoY3wWjMAwIQgAAEIAABCEBgXwRmeRWJ3bR5MP2DqvqkqtL/UlUyVdh33KvlzjYK7Iswq4UABCAAAQhAAAKDAD+a81GAAAQgAAEILJOAWqaqLaq84zeqSnZ/eMX9Bz792DdrObXMVTIrCEBgbQRmO5lna+gtUzVWhbisDqc424K4mpx2NDux61gV6GRZlY4dz2v79DBfCEDglASyOpeuo3GKsmaV165qCXpV9bJZJTNfu1cPu0mFuFk7T8/VIrrrVojr1eEOVZKbnS8rxKUY7nEV4nKdszn3CnGn/ExwbghAAAIQgAAEIACB8xNIQZpzGVlRX/mOzHtorMpwMuVNHGeFOFeK61X7NdZj1kL+/CvnihCAAAQgAAEIQGBhBBDELeyGMB0IQAACEIDAIPBcVcmeH15xb6GqsY/xcfL+Ic7VLOR5QAACEDgGgUyyWhw3O692K/80zHFWjXOs9h4Sy7ntR8bZCkTn0ji9Eso2ieMU84AABCCwVwJ9Q4TyPb1dqEVfvcVn/s3ovyMt5tJ5ejxrodlbcOa4C8Msass5z64z2+Th5/qcdc7ZI9fseHbcrKJbCvMeN+frCA+1vuRuznv9vLJuCEAAAhCAAAQgsEUCXZimHIZzIvIybQxU7iO9q+bL29xGVd6WwjrHKcCjOtwWP1WsCQIQgAAEIACBWxNAEHdrdLwRAhCAAAQgcFICT43WTvI2VYy7NyrGyWv8SrOXb9BC6qQL4OQQgMBmCVxn57F3O+fuZYvZUtjmhLCTxBpLLOc2qz1OUZ13WqffLHQWBgEIQOAKArP2o6ocLMu/K922M72rlllAp/EhgVgK12YivF497aZV6LrYrgvt/HoK1CxcmyFKLl7T7LhD4rzZ/GdzvOq4Q6JAPtgQgAAEIAABCEAAAtsgMNtAmFXxFSvXkQI3x66Yn94bBl2BX7kUieC8IbBvDEQMt43PEauAAAQgAAEIQOCIBBDEHREmp4IABCAAAQgckYAqSPTWTbOqcW9WVbdso6ofQTXmAQEIQOCYBK5KtM6StL3lqcbZKsTiObcHSa+2Ib3laorufJ5jrpFzQQACEFgTgVlL0meqSvbs8IotkkuvvxW79Spy2TI0xWgzYVq2GnV8VftVsfYxjrvvbVhn5+z3rAvdDuXBZs8fqow3m+uh9c3mnCK/NX3GmCsEIAABCEAAAhCAwGECrqKf3lXelN9Q5TeN1QrV5laos6r5ucHQ+RSdW0K4fi3uCwQgAAEIQAACEIDAhACCOD4WEIAABCAAgfUQeHpU+Ej/XlXJ3h9esSvK+TiNeUAAAhBYIgG3+EjvhHD6z6rq06pK7+pyEsM5XuIamRMEIACBcxCwgC1bhD5fVd3092E3/+3oanIau2qcN2kcqhrXhXIe95am52Bwl2v4R8X8gdEiNwRsdyHLeyEAAQhAAAIQgMA+CMz+nlRe48uqSv+gqj6pqvTkN/bxGWGVEIAABCAAAQicmQCCuDMD53IQgAAEIACBOxBwtTdX9FAlj14d7n5VqZKcKoHYK/aPmuk9Ff4euMNN4a0QgMCdCGQlOcUy7ZjW7un0swpxbrMqb8v2qdpNrbHPm6I7Tfo6rV/vtDjeDAEIQOAIBGbV1lKklu1Osw2q/k50hbisEnebCnFZfa63/vT8smVotlt9XDvTI+A52ilmFT161Tf+Zj4abk4EAQhAAAIQgAAEVkcgK+X3CvhZzS2r2bvyvXIajlUdrm8EpAL+6j4OTBgCEIAABCAAgTUQIJm3hrvEHCEAAQhAAAL/Q8A/cuqHT8cvV5XslfAvVNW9YY6zqpyrguic2cYJzhCAAATOTUCVeLp9V1XfV5V82qOqSlNLEQnh3FrEYz9nrwpyriJnr3XSYuTcd5vrQQACtyEw29Qw+7tuJnRTpTdXffPrKZrLOIV1vRrcTPSWrUh7nOI4x7dZ+znfkyJp//uQgrj8u/mc8+JaEIAABCAAAQhAAAKXJ9A31DkPkfmHH1p+QmO1SVUeQ97mNqryttzc5/jyq2YGEIAABCAAAQhAYOUEEMSt/AYyfQhAAAIQ2BUBt8LKFlSqAmdzVTiL5NJLGKeWWfKO+ZFvVx8fFguBRRJQUjnb0ylWq5Cs+qZxF7/pdSeb5R130ZwEdbPj+jVzp/ciQTEpCEBgtwSyQrCqvmk8+7vOGx5UDc5xbqJwnH9POs4KcP47cyZq6xXTspVovpbPO17DDZxVDmXzyBruHHOEAAQgAAEIQAACpyMw2zjRcw85tghOz+WGP2/8m+UosrK98hUa84AABCAAAQhAAAIQuCMBBHF3BMjbIQABCEAAAmckMPth0pU99AOpYvnXJpYV5BzTBuqMN49LQQACUwI9sayDZjuj/ZzboGqsZLISyfKO3Vo1fSamlYzW2FXpLMjTmAcEIACBJRKwuC397O86bYzolq1LFc/+luzP6e/DQ0I38fHfj45v8twS+fY5zQTS5M7WcOeYIwQgAAEIQAACEDgNgV5dXmPnHL6cxPmcK8ll9bhsr+rWq2zaO82946wQgAAEIAABCOycAEm9nX8AWD4EIAABCGySwP2qerOq0r8xxun9g2b+6LlJICwKAhDYJIHZTuvPqkr26fCKv56YBXHade14k5BYFAQgsP8gFYUAACAASURBVHoCqgTsKsD2s7/rVAm42+oXzwIgAAEIQAACEIAABCBwYQIWxKVozTmHq7wq3st+GV4xDwhAAAIQgAAEIACBMxFAEHcm0FwGAhCAAAQgcEYCqhryalXJO9ZY5upxilVNLk0V5rJ6iOMzTp1LQQACELg2Ae20zl3WGucubQnhNHa7kvQ9Ia2xd2ZnhTpaqV77dnAgBCBwAwLZhjPjrPjryr8SxNksiMsKcS+Pv/fUKlWmYxzfYEocCgEIQAACEIAABCAAgV0RuG7FelV0k6DNprGqwH0xvOJZpTjlI/ze9LuCzGIhAAEIQAACEIDAJQkgiLskfa4NAQhAAAIQOA2BF6pKdm94xfqx9KXm/aNqVh75VVX9epjj08ySs0IAAhC4GwHvtE6vdqhui+pWqW6p2n2vMCdB3U9Vld4zRBh3t3vFuyEAgf8hkDkYV+jNSr0WvqnSWwrheuy/9eR1rPyTVfVU83CHAAQgAAEIQAACEIAABOYE9D2/typVfkF5AZvGyiVoM57MsTbcfRPmDXjOQ9jnhjvH3A8IQAACEIAABCAAgTMRQBB3JtBcBgIQgAAEIHBGAk9XlU0VQhSnSM5CuS6Q07hXjdOYBwQgAIElEtAOa1d1c9xFbV3g5qS2dmq7lapji+mUyLaoLoVwiOKW+ClgThBYD4HMvyiWEC5NlXld7c1VfjW2OC5Fcvm3nkRwGquinDY1pF8PHWYKAQhAAAIQgAAEIACB8xKQGK5bbpxTLOviNwnhvOHOx2s8yz/8vapsupZiHhCAAAQgAAEIQAACZyKAIO5MoLkMBCAAAQhA4IwEXOEtfVaBc/xGVcnuD69YP6ra9OOqYh4QgAAElkjAyWQnsJVY7ruve3sStzj5rKq6ud2qvNudaN3ZRmWJHJgTBCCwDgLZGlUzlgCu25tVJXtreMUpiFMs0994WdVXY59LIjvH6yDDLCEAAQhAAAIQgAAEIHB+AsohOK9g0ZrEbto8l/7z0R41fVaSc+x8hDfsadwr0LHR7vz3mStCAAIQgAAEILBjAgjidnzzWToEIAABCOyKgMVt6d+tqneq6rfDa6w2qqoql35XoFgsBCCwOQIWyqX/uKo+qSp5xxLIfTqEcvZdDEfyenMfDxYEgbMQ6GI4jSVok3At/ftV9V5V/efwGlsEl/4sk+YiEIAABCAAAQhAAAIQ2DCBWa7gi6rqArgHVdVtJn7bMCqWBgEIQAACEIAABNZJAEHcOu8bs4YABCAAAQjclMCTox2qvOOsEPf6qBLXq5ComtzjWnDxt8RN7wTHQwAC5yYw2/WtBLfMVeKc8FbyO807vdOzw/vcd5DrQWD9BGbV4GZtT1UZrps2KuRmBcU8IAABCEAAAhCAAAQgAIE5AW1kk+V3d1dtS6/v+aoiL+9Y1eG6OUeQeQMJ4lxVzjH3AwIQgAAEIAABCEBgYQT4EXthN4TpQAACEIAABE5EQKK2FLYpfmnYyxG/UFX3qir9oR9ie7WTE02d00IAAhC4EwG3VE3fW6CoHYpaper59N9WlUyvO3bSO4V2d5ogb4YABDZPQC1N+wYD/b3V7dWqkr02vGJtZFAL+/SbB8YCIQABCEAAAhCAAAQgcEsCboOa/seqkv0wvGONbXruUVV9N7xj5wN6XqBf55bT5W0QgAAEIAABCEAAAqcigCDuVGQ5LwQgAAEIQGBZBNSOy+b2XGqLKlMVOMcSyb04BHL2+rFWsU1j/Q1h00r5m2JZ95vZQAAC/49A3xmupHUmvb8fYwve0ruCXLZSdWuU9PCGAAQg8DgCrtCbFXslelOFXpljbUjo9rhKvVCHAAQgAAEIQAACEIAABP6VgCu25Xd2idvyu77Gfi5jC+e6T9GcYucZXIVOngcEIAABCEAAAhCAwMII8OP1wm4I04EABCAAAQiciMB/VFU3V417YlQtkVe1ONkrwxTrR1r/UOs4BXEpjDvR9DktBCAAgVsTUKJaD7dNUaw2KWqNIm+TME47wWWOP6wq2V+GV5zv9TluPTneCAEI7IKA26Oq6q7jd6rq7aqSt6kSnEzHOHa7Vf0d53gX0FgkBCAAAQhAAAIQgAAEbkEgv+c7/rKqZGp/6nhWJd7f9/1d317iujxvzzN4fIvp8hYIQAACEIAABCAAgVMRQBB3KrKcFwIQgAAEILB8Ar3lqcbZpsvtuvRj7Vvjx1p5jS2C04+zCOKWf6+ZIQQgcDWBWQuV/6qqbj9XlUyJccdXn50jIACBPRNwNd70H1RVN1fxTb9nbqwdAhCAAAQgAAEIQAACNyWg7+r+vu74YVWp8vuD4TX+fAjkVBleQjmNVektW6FS+e2m9DkeAhCAAAQgAAEILIgAgrgF3QymAgEIQAACEDgzgZkgzm1R3TpVY7fzeqOqZBpnyy9VlpPpx1tXoXN85iVxOQhAAAK3JiBx209D5Gbv6nCqEOcqcWqnoipy9or/Hklzx7eeCG+EAARWS0B/W/lvIFdzk8/W8461wcAV4hzne1wRbrUwmDgEIAABCEAAAhCAAASOSMBitWxT6qptWcFN3+e14S39rELc11XVLVuh+npHXAKnggAEIAABCEAAAhA4JwEEceekzbUgAAEIQAACyyIwE8Spcknas9FC1e1U5Z8P0/Ea/6qqfj3M8bJWzGwgAAEIHCbQW6JorB3kMu8ml3ciPf2sJQusIQCB/RDI3Ipb0qdXBd6swjuryKvKvLMW9/uhyEohAAEIQAACEIAABCBwmIBEb9qAJu/4hyF+s5cQ7vswPa/xt2NTm7xNz2uDW1qK7SyO455AAAIQgAAEIAABCKyUAIK4ld44pg0BCEAAAhA4AoGZIE6V354a5lhitxeavVJV3VwpLv0RpskpIAABCJyFwCy5PtsxrhYrNgnkFPfKchrzgAAE9kEg8yqK/XeUvP+WerOqbPf/f/bug8mR69jW9gp6z6EdDskhOaRIUTrmft/9/7/h3nPkSYqecvTeSjo3VmgvKZXamEYboAuoFxEZmYUGClUPMD3oRnbuUff3V96uS9GnXociZ4kAAggggAACCCCAwM0FZn/EVhvcPiuNb57oXsONcj38c3sPN8GlES41zwsCCCCAAAIIIIDAgQrQEHegTxyHjQACCCCAwAUIzBriPNkt091S3yvpHkk150Pdp8aHus71A2Df3ttcEEAAgUMRmC2/Uv/a3LUjy6e+M2rnfK3mQzlvjhMBBM4n0N9Pebpuj2ck9XCzXA8fiffX93m+I+TeCCCAAAIIIIAAAggcvsB3kz9G+2hMcf9QUmr/YZub4xyp65KqqTNprv5xXJrgaj58Oc4AAQQQQAABBBBYqQANcSt94jltBBBAAAEEJh+2bnpfkCW/PPkt9XOSbpTwtj/8ddNczUAjgAAChyyQ5Vhqfl1SD//luZdZqfmQz5tjRwCB7QRmf1zgqbqe9nZlZG8/L+mFltP4VqfCbfeo3AoBBBBAAAEEEEAAgfUJZMJbXR7VE9szuT35Y0mfjEa55G213AjnS8/b3p/bIYAAAggggAACCCxIgIa4BT0ZHAoCCCCAAAKXILDNBJLbRyOcc6Iu/ZXaH/7ePz78TV3v42Y6b/vC9JNLeLJ5SAQQOLWAG+E8Oc458V6ZEudpcd72L9l79Pt6P1wQQOC4BG6V1OMRSQ4vLZ/6aUk1PFk374VqPi4dzgYBBBBAAAEEEEAAgZMF8rN2/dl7NsXtqzGdvWY3v3kyXI26jKprT4o7zYVmuNNocVsEEEAAAQQQQGDBAjTELfjJ4dAQQAABBBDYg0B9L7DpfUGWTq05H/Tmw15nT0DxNJSa61Krrh11EkrqPZwqD4EAAgicWqAuo5raf3X+/vgrdOfEB6NO/kFSj1MfAHdAAIFFC9Q/Gkjj/xOSrkpyTjwmqUdvhOP3M4t+qjk4BBBAAAEEEEAAgR0JfD9+dq75W0mZCJfaU9ndDOecuje/edu3SXianOttL2mG8+1rve39uR0CCCCAAAIIIIDAggT4heuCngwOBQEEEEAAgUsSOOn9QJ984iY2T4Lr8bCkhyTV7Oa43ijn+/e4pFPnYRFAAIGbCvgX4G6Ec079qaQev5fUw7+0/05SzXAjgMBxCdwlKeGl5V1nEtz1UmcZ1Zotsc2k3uMS42wQQAABBBBAAAEEEPhngTS81fyFpG0iTXM115/DU5/WnGa404pxewQQQAABBBBAYIECJ30AvsBD5pAQQAABBBBAYEcCm94X+Po0sKX2h76ehFJzXSKsTo7LRBRf56gNdt6vt7kggAACSxSoS6Wk9l+YJ/xLd9fvSHp7ROp6u9RLPEeOCQEEzi6Q6bf3jim43r4h6TlJz4/sbTfKpWEuDXR5VH4vc3Z/7okAAggggAACCCBw+AKZ5papb97+RJKXQ3VOPZsG56nsXl71pNhWiUa4baW4HQIIIIAAAgggcAAC/OL1AJ4kDhEBBBBAAIFLFujTSza9f3Dj2+NjSbDka5KeHJHaDXBefrXmSz5FHh4BBBDYWuAv45ftNb8uqYf/mt2/0K956wfhhgggcBACnpZ735iam/yiJMdLI7vO8qh12fiDOEEOEgEEEEAAAQQQQACBHQvMGt3el/SBpJo/G9Paa579zrL+YZsPnSa3HT+B7B4BBBBAAAEEEFiqAA1xS31mOC4EEEAAAQSWJbDNkl51uVTXDjfG1XDTXJ+S4okpbpDrsSwBjgYBBBD4m4Ab4byMqnPiPUnvlvD2R+Mv2p0TfeIcv5jnVYXA4QjMlnzPe5+6XPwzkp6VVHMa4mo+nDPnSBFAAAEEEEAAAQQQuLnAbLq6p7bVn5vrFLc62S1Lo7oxLnWdDJc6f2xW//DMRzX7nWVviuP5QwABBBBAAAEEEFihAA1xK3zSOWUEEEAAAQTOIFDfM2x6/5ApKQ+UaSn+gNjh5VRTe1kxT1Gp0ZcRc9McFwQQQGCJAm6G6/Gn8Zfryf4r9j9Mwr+Uz31TL/EcOSYEEPhXgdq4nym3V0fjv3ONJyQlfH1vhON3MbzCEEAAAQQQQAABBI5JID/fOqf+XtJ3kmr+RpLj25JnjW5pjKs59/163NfbvvTfWdY/POOP0I7pVca5IIAAAggggAACpxTgl7CnBOPmCCCAAAIIrFjgpPcNd4/pbzW7Oc7x4Miur0yiN8h5mwsCCCCwRIHZL/o/HUu31Py2pB51ulymzC3xHDkmBBD4V4E7JDluH9n105KeknR9ZG9nSm7N9YO6k95PYY8AAggggAACCCCAwKEJzP5wzI1rPdL8VqfBfSXJ4clvqWvTXOraWOfakcvsPTbNcIf2KuJ4EUAAAQQQQACBCxbgF7EXDMruEEAAAQQQWIHApvcPdXKKPyz29j2SPBHOkfpRSQkvoeraTXJumqvNciug5BQRQOAABWZLwdRf8vuX9d5+bcSrpa5LxqQ+QAIOGYFVCsyWfL8hyfG8pOdG7fc7ec+T+mYf1K0Sk5NGAAEEEEAAAQQQOCqB+sdfWSZ1NuXtY0l9OVT//OxGuJr983JdVtV1XX41dUf07yxphDuqlxYngwACCCCAAAIInF2Ahriz23FPBBBAAAEEEDhZwEuhOjxFJbWXELs2lhJLdlOcl1V1g5yzt7kggAAChyLgX8anwS35l5IcPx/Ztb/Wf7F/KOfIcSKwdgE3t3kKbs0vSeqR5VRrXrsd548AAggggAACCCBw3AKzn4k9Qd3NbzW/L+kDSTVnCdSaj1uLs0MAAQQQQAABBBDYiwANcXth5kEQQAABBBBYrUCWFas5zW81Pzwa4ZxT92XJvH2LJL9/cU6sFpcTRwCBxQjM/ho+k+FekeTakUly+et3b3NBAIHlCeS9hnNqT7LNNNvUngr37JgOl9qNcAm/V3HNBQEEEEAAAQQQQACBQxTwUqj5eTd1/tCr/sGXly/1FLcsZeqcZVGdU7tBrk+J+07StyNSH6IVx4wAAggggAACCCCwMAEa4hb2hHA4CCCAAAIIHJlAXUY1dT5Edn5gfLj8kKQaXjr1vhFebjV1pq14X6mPjIzTQQCBAxTwBwM93pT0lqQ3Rva2/zK+/nW8ay4IILA8Ab/HSDNbmtvcyO9JtjU86fbJMfk2uTbt07y/vOeWI0IAAQQQQAABBBDYXiDLljqn/mY0ryW7mW12nf8QLJHlUGfLqKaJrjbUbX+E3BIBBBBAAAEEEEAAgQ0CNMTx0kAAAQQQQACBXQrMPlDOcmN1yTE3wPWpK54U5ya5TI1zXafGZercLo+ffSOAAALbCPzPaIhzTv07SY73RnbtZWH+1PI2++c2CCCwX4FZQ/9TkhJufnPtZd79PsXNcplwm2m2dcrcfo+eR0MAAQQQQAABBBBA4GIEPLGth5vavpRUm9tq81vqOvktE+DSPFcb6DxpLkuuZurcxRw9e0EAAQQQQAABBBBYtQANcat++jl5BBBAAAEEdi4wW3LMjWz+oNk54UlxPZ6QdFVSsus7Jd3V8s5PggdAAAEEThBwE5wvaYhz7ea3Hm6Oe3c0ySWDiwACyxOYLfnuJVFvjHDt8ATb+0ek9tlkqdXUyztDjggBBBBAAAEEEEAAgZMF3Ljm6W7OCS97mqVPMwG9Lo/qRjlvZ6pczXWZ1dSziesnHxm3QAABBBBAAAEEEEDgBAEa4niJIIAAAggggMASBPxhcj5ITr4uyfHMyK49XS4T5lIv4fg5BgQQQKAL+AOCujyqt7186ustI4cAAssTcAO+w5NpU78kqYe/ntukXt7ZcEQIIIAAAggggAACCJxNwJPgPPGt5g8kOfwHYKn9s2+PNLp5+lvqsx0F90IAAQQQQAABBBBA4AwCNMSdAY27IIAAAggggMCFC3j51B6eDNfjXkkON82lrpPmsqSqD5DpLBf+NLFDBBA4hUCWj8lfynv7t6Mhzk1xiXw44Jz6FA/DTRFA4JwCeb+Q3484Z+pbzZkK5ylxqet7kNTnPBzujgACCCCAAAIIIIDAhQpkkrmb0lJnOlvNddnS1G6G84S4LIPqOhPiau5LqPrn3zTB+TFpiLvQp5SdIYAAAggggAACCGwjQEPcNkrcBgEEEEAAAQR2LdCXQfX2w5IeadkfTHtp1ZrdSOfmuNpQd0tpiEu963Ng/wgggEAV8AcFPdwQ12O2jAySCCCwP4G8T3BO7fcfjkdHdv2kpKdGuHZ4CfjEraPe35HzSAgggAACCCCAAAIInCzgZrT6h1je/rbEd6Oe5SyXmp9tvWyqm91qA5zr/rOvb1cb8FKffLTcAgEEEEAAAQQQQACBCxKgIe6CINkNAggggAACCJxLYDZhZTad5UFJV0akdq61v54PtWs+1wFyZwQQQOCUAv4w4XtJNb82GuJeHdnb/iCif/Bwyofi5gggcA4BN7L5/ULN1yQ53PSW+rHRIOec6PfzNhcEEEAAAQQQQAABBJYk4Clwdfqbt7MMal8StS6P6tqNbf6Z1TlRm+lS1597XTt8yUS65CW5cCwIIIAAAggggAACRy5AQ9yRP8GcHgIIIIAAAgcikA+U64fRd0rqk+M8NS7x0Kg9vSUfTLt2eD+J7PtAKDhMBBA4EoF84JClUP2hgxvgHK+M7Ma42SS5IyHgNBA4CIFMdsv7Bk98e3ZElkb1dhrwa85yq3Uy7UGcNAeJAAIIIIAAAgggsBqB2VTyzyR9OiL155Jc16h/wJXmt95ct2nbwG6Eq3k16JwoAggggAACCCCAwOUL0BB3+c8BR4AAAggggAACc4FMd0uTnLezdJkb4LKUWSa4ZIqLc/1w2x9se5sLAgggcNkCboBzM5zDtaMuN5NlZy77OHl8BNYkkCVPPa029YuSXirh7btHeIn21Gty4lwRQAABBBBAAAEEDlPAk8vr9HLXH0n6sGVf9/G4LjnT3nJ/b+dzxZp741u2D1OMo0YAAQQQQAABBBA4CgEa4o7iaeQkEEAAAQQQOEqBNMT5/UrqLJdas5vjHi/hbX9Q7elyNdIYV5vljhKOk0IAgcUKvCnpjRGpP5Hk8AcODtdcEEBgdwL9A7x7JSXc7Obak+FujMiUuNnk2t0dJXtGAAEEEEAAAQQQQOAfAlly9K9lGdJMI/d1qWfT2jLlzc1sqT0drk+J69PhvO3pcm6Gq9lH1d9T+zqmwfGKRQABBBBAAAEEEFiUAA1xi3o6OBgEEEAAAQQQKAJphKvLkd0nqUddRjX1/ZJ6+IPsOyTVDDgCCCCwT4F3Jb0nyTn1nyS9LynZNRcEENiNQN5TJPtR/N4hy7A7O54a8XSp/R7CU+Rq3s1RslcEEEAAAQQQQAABBP5ZIE1vNfdGNTet1SVO0wCXpU6/keTwtqeT9/hKUg1//c+T8JHVzxZd14lwTIfj1YsAAggggAACCCCwCAEa4hbxNHAQCCCAAAIIIDARmH1o3Se/efuB0fz24MjenjXJeepLD+ARQACBfQr8cTS+OSd+J8nhRrnU+zwmHguBNQnMmu2fkNSjTp5NnQmzmTjrzAUBBBBAAAEEEEAAgX0IuDGtT39Lo1tteJs1tbkJ7usRqft9s12nyLmuk+fSjJfznX2+SDPcPl4NPAYCCCCAAAIIIIDAVgI0xG3FxI0QQAABBBBA4JIE+hIMnsziD6CTXafJzUucpfaH11dbZGJcGui8zQUBBBDYp8BHkmp4idS3RngJ1dT7PCYeC4E1CcyWY39G0rMjUntKnJdnz8Q4Z9+3LuPubS4IIIAAAggggAACCOxDwNPfetTmNze8eXu27Kmvz9dzHzfYeX+ZAOd6ttxqXaI1dT/fPiFuHx48BgIIIIAAAggggAACJwrQEHciETdAAAEEEEAAgQUJ9AY5b3vpsroUqmsvdeZlzhLerh9u50PuBZ0ah4IAAisQ+FxSj9ck9VgBBaeIwKUIpCHO095SvyjJ8dLIrr08uxvta76UA+ZBEUAAAQQQQAABBBCQ5OVRHZ7alto/W34xfsZM9h9g+Q+vap4tj5pJbj2DjQACCCCAAAIIIIDA0QjQEHc0TyUnggACCCCAwGoEZlPjPDGuRpY385S41F5S1Y1wNdw85/ulqc6ZCTCreSlxogjsXcB/je8PI2p+VZLjlZFdb/NX+Hs/eB4QgQMX8PuHuyRl+fXkG5Icz4/s2l9LePqsay4IIIAAAggggAACCJxHwM1njvrzXqayZWnSLI1alyp17SVN3QxXlzTty6NumhCXZVLr0qk+D5rhzvNscl8EEEAAAQQQQACBxQvQELf4p4gDRAABBBBAAIEmUN+/uPayqZ704pw6S5xlEpyzG+LSFOfspVM9+aVOf3Hd9+V9ckEAAQQuQsAfQPRwI5zjNyO7rh9++MMSb3NBAIGzCdT3DXkvkPcBztcncaekHmd7dO6FAAIIIIAAAggggMDfBPKzXc1pcqvT3+oUuFzvhjhHfp6s27neOU1y+UMsb/dGOm+nGc7HVWueKwQQQAABBBBAAAEEjkaAhrijeSo5EQQQQAABBFYlUN/DZNmzmr3MmSe6pNnN226A6/HwWErVOXWdGpfpcavC5WQRQGBnAn2JG38Q4UY4x69G/rUkTwXosbODYscIHLFAb6J/TJLD02NTX5P0hCTnhJvhM3k29REzcWoIIIAAAggggAACexDI9Lf6s97Xknqk6c3Xz6a75Tr/fPlDWUK1Ns/VSXK+jR/TOZHTpRluD088D4EAAggggAACCCBwOQI0xF2OO4+KAAIIIIAAAhcj4PcyNbLcaRrZanYz3P2jKc7Z4Q/AvaxqsmtPhPGSajVfzNGyFwQQWLvA7AMQN8C5Ga5GPtSoee12nD8CZxHoy6w/LekpSc6p3Rj3aGmQc50me7+vSH2Wx+c+CCCAAAIIIIAAAghEoDakpf5CkuPzkbPtCW+ukz3pzQ1ydZnU2TKr/WfO3KZOpcuSrTwzCCCAAAIIIIAAAggctQANcUf99HJyCCCAAAIIIFAE3ADniXE1Z5m0Z8pyaXdLcnjCXGogEUAAgYsQ8F/fO/IBhOtfTqIvm+NtLgggcDqB3gzn7ecl3ZD0wsje9jLrdYl1b3NBAAEEEEAAAQQQQOCiBTzBrU8N/0TSp5J6/mxcn+zGuB6Z7tbzRR83+0MAAQQQQAABBBBA4CAFaIg7yKeNg0YAAQQQQACBMwi4wa1HnRCXOsusOqf2pLksmZacyXSZSsf7qjM8KdwFgZUJpCGu5iyZ6klxqevSOFk+Z2VUnC4C5xbwpFcvg+6c+llJjudGdp2psZkk620uCCCAAAIIIIAAAgjMBPzHTYn8sVOfwlYnt2V5VF+XP3yqedsJcbOlU318NMPxOkUAAQQQQAABBBBAYIMAH9zy0kAAAQQQQACBtQj0ZVC9/fCYDOOc8AfiPWZT4+oyaiyntpZXEeeJwPkE6ocVaYp7TZLj1ZLr0jj5gOR8j8y9EVifQJ0Im6a3LJXqCbGpZw3z69PijBFAAAEEEEAAAQS2EZgtSeqpb14CNdn1t6MBLtlNcK779fkDqJ7dAFeb4NJEV/eXny993LXe5jy4DQIIIIAAAggggAACRy9AQ9zRP8WcIAIIIIAAAggMAU9565EpcDXPlk7zB+m1Sc7bnhSXcEOcay4IIIDASQL9L/hfl/SGJOfUXjKnx0n75esIIPDPAo9I6nFN0pOSaq6T5DJRDksEEEAAAQQQQAABBGYCvfnN22l0S3Yj21ctvNxpvZ1v4+0soeqGt76caq7LY7oZz812iRwfzXC8VhFAAAEEEEAAAQQQmAjQEMfLAgEEEEAAAQTWIpCJbpnm5uwPvhP5QHz2AXqmx/lrqWcNdmux5DwRQOB8AvUDi7ckJd4e9UeSepzvEbk3AusTcNNbbXxz/bikqy27od3vCdLc7swFAQQQQAABBBBAAIGZQCa91Vyb3zzpzdufTSJT39IM55yJc15StdZZdrVmL9Xq7bpkK88SAggggAACCCCAAAIIbBCgIY6XBgIIIIAAU5nzJQAAIABJREFUAgisWSDvhWp+bHxQXnM+PH+ifIjeG+m8zQUBBBA4rcC7knq8L6nHaffL7RFYu8CzkhzPjez60TE1zv/Hu8nd21wQQAABBBBAAAEEENhWoC9l6u3PJX3Rsv/A6ePxh07Jbpary6B6mwsCCCCAAAIIIIAAAgjsSICGuB3BslsEEEAAAQQQOBiB3hTnJVM9Bc45kclwdXrc3ZLukVSzp8Z50kzNhvBj9Mc5GCAOFAEEdirwO0mO90Z2/UdJf5L0h5G9zQUBBDYLzKa2PiPJ4Ua41FckPSjJOYErAggggAACCCCAwLoEMnUtE9cyda1OX5tNaPN1taEtdabC1UlxswlxmSrnpVJTr0ues0UAAQQQQAABBBBAYI8CNMTtEZuHQgABBBBAAIFFCtT3Q67vl3SfpAdG9rY/PPe2c2pf38PNcYm7Ru2lWtMQl3qREBwUAghcioCb3hy/n+R63aUcHA+KwIEIuEE9ce+on5Z0fTTDOXvb/7/3OJBT5DARQAABBBBAAAEELkjge0k/SKrZy5X6Okdqf92Na86JPuWtLn/qRrdEmuO+HEuoejv7yGN7mwsCCCCAAAIIIIAAAgjsSICGuB3BslsEEEAAAQQQOCiB+p7IDW1pZkv2h+z5gD21J8t4glzNbpBz41wa5Vy7Ca7HQeFwsAggsFMBT4LzBLhMhfN2psU5p97pQbBzBA5cIA3rmQDnbTfA9bhz/B/v/98TB37qHD4CCCCAAAIIIIDAKQXctNYb2dz41qNOgJtNhst1tbkudSbAZZ9+TDfaecqcc+KUh87NEUAAAQQQQAABBBBAYFsBGuK2leJ2CCCAAAIIILAGAb838pKniSx9eockhz9IT/2opBpZVtXLrSbcMHdrCTfGeZsLAgggEIH3JX0gyTn1u5LekVQzYgggsFnA/x8/Vv5fdv2kpKdKeLv+H58aVwQQQAABBBBAAIF1Ccymt80a3jzd7YsRqevtMi2uLq+aZVh781tdjtW3SaxLnrNFAAEEEEAAAQQQQGCPAjTE7RGbh0IAAQQQQACBgxXIhDc3s6W+KsnxxMiuHx9Ra9/HH7rXfLAQHDgCCFy4wIeSPhpNcc7efnvEW6W+8AdmhwgckcC10QBXc2o3wqU+olPmVBBAAAEEEEAAAQTOKPC5pB5Z2rTmTyV9JumTkb3dl0z1NhcEEEAAAQQQQAABBBBYoAANcQt8UjgkBBBAAAEEEFicQJrg/N4ptafAeSpcJsPVXOssz1ZzJs+5US51Tpr3Z4t7+jkgBHYq8PH4gMU59RuS3pSU7JoLAgj8TaA2maeuk+BcuwkuE+OcU2OIAAIIIIAAAgggcHgCdaLa/4zpapnKlolsmcA2y/U6154Q58a32vzmyW99SlyfDuftLIXqJVBTH54oR4wAAggggAACCCCAwAoE+MB1BU8yp4gAAggggAAC5xZII5xz6gck3S/pwZG97dpxpdT3SrpPUrLruyTdXbJrX/LejPdo537K2AECByOQqQM1vy7J8dsRrrkggMDfBNxgXpvMXT8t6foI1476/3H+X8YQAQQQQAABBBBA4PAEZsuPfi/pB0nJvfZ2jXq72fKobm7rMVse1fupj+2aCwIIIIAAAggggAACCCxQgA9bF/ikcEgIIIAAAgggsDiBNMIl+wDvGU1tbmZzeNtNb7UBzrU/hK+RBjo309Woj+H98z5tcS8DDgiBnQh4yoCX66n5VUmvSXJOvZMHZ6cIHKBA/q+t2c1wz0h6djTFufb/y/m/OfUBni6HjAACCCCAAAIIrF6gN7952xPaarh5bTa9rd8uk93S/OZ9uXbznBvv0kTn2tenAS51b87zNhcEEEAAAQQQQAABBBBYoAAftC7wSeGQEEAAAQQQQGCRAn16W5Y6dU7tyW+JTK95VFKPhyQ5vOxq6t50x/u0Rb4MOCgELlwgy/U4p35F0m9GpL7wB2aHCByogBvLM5U12Y1wjudGdn3H+P85/087c0EAAQQQQAABBBA4PIE0utWcn5+cvx4/S6X2dq6b5VnzW5ZezfKsWZK157p8a+rDE+WIEUAAAQQQQAABBBBYgQAftK7gSeYUEUAAAQQQQGBvArdJcqRBzvUTk3hc0mOSaq7LsdZJdHs7eB4IAQQuRcCTDPqSPb+S9GtJvxzZ21wQQOBvAm4mdzxS6hujGe75kb3NBQEEEEAAAQQQQOA4BGY/M/Up29n25G3HlyNnu369Nr3R1HYcrxHOAgEEEEAAAQQQQACBfxGgIY4XBQIIIIAAAgggcHECt46GOOfU/sDe4SlxyfXD/Hyg74lynmaT7NoNdXVfrrkggMBxCfjDHS/bU7Mb4By/GJmGuON6zjmb7QXyf2DNbiZPpLn8SUmOp0Z2zQUBBBBAAAEEEEDgcgT+R5LDzWa1rtPVZhPYvPxoJrXVr8+WR61T4eqUuDoRrk+Hy+1yHDlGb3NBAAEEEEAAAQQQQACBIxOgIe7InlBOBwEEEEAAAQQuVcAf2N8ymtiSs5xbXeLN9ZURrh33lbh31L1JzttcEEDguAT6hzve9mS4Hsd11pwNAtsJuDk8kf8Tr0nqUZcmT/P5do/ArRBAAAEEEEAAAQQuWqAuP+rGNm+72S1Llbp2eAnU70fU2rfL9a7rUqmusz37WWp2nW/vP0DK/XqjnhvjuCCAAAIIIIAAAggggMCRCdAQd2RPKKeDAAIIIIAAApcq4CY4v79yTn2PpB5ufru/NMC5fmgSs/te6gny4AggcOEC9cMdf3jjbTfDeTpcwttcEFijwN2SHP7/MPV1SU9LemZkb/v/0R5r9OKcEUAAAQQQQACBJQi42c2NcGl8c06Dm3Oa3zzBzY1qzok0tNUJ2rP7ulFuFr5tGupqzm39dV8yuS55CW4cAwIIIIAAAggggAACCFygAA1xF4jJrhBAAAEEEEBg9QJ+b5Uwhuvbx3Qb50T9YD91ln+7OpaCc86H+54yl3r1yAAgcGQCmXCQD4a8nUa4n5f6yE6b00FgK4FZA/lzknowUXUrTm6EAAIIIIAAAgjsRWDWqNYb3bz9xSS8rOmXkpwTaXKr+83kuSx/OluCNbfJ1zK5zgiZCsd0uL28JHgQBBBAAAEEEEAAAQT2L0BD3P7NeUQEEEAAAQQQWJdA3m/V3Jd/8/ZTY9KNp944vO2pcV5ateZ16XG2CBy/wGyJoDTC/Ww0xHmbCwJrFMgS4zW/IOlHJbzNBQEEEEAAAQQQQGA5ArOfcTwBzg1uNX8qyfHJyK4/n0QmzdUlV2e/a+lNbjS7Lec1wZEggAACCCCAAAIIILB3ARri9k7OAyKAAAIIIIDACgX6L2rrtLjUfUKct90AkHBjnOs6cc6NdN6+dYSXaU29QmZOGYGDFKAh7iCfNg56BwJZbrzmRyU5HhvZdZZMrTmHw+84dvDEsEsEEEAAAQQQOHqBLBvqCWq1zvS1TFar09jqdXUSm6/PFOyaTzMhrk6H87S4LL9as5+U/rsWX8fkt6N/uXKCCCCAAAIIIIAAAghsJ8Avi7dz4lYIIIAAAggggMB5BOp7Lte3jcY159SeAtcnwnmp1B5eYvXeFmmMq/k8x8t9EUBgfwI0xO3PmkdatkD+T6z/R16T5HiyZDfHOdw4nrzpA9FlnzFHhwACCCCAAAIILENg1tzmqWx1Ilu2Z8uh1ut8uzS/uSHOtbN/7klO/Y0kh6fGOVz79j33JU+9Xd//pa4T4ZgOt4zXFkeBAAIIIIAAAggggMClCdAQd2n0PDACCCCAAAIIrEygvu/yFLdMc0t2k5ub3e4rzW6uHfeP7Hq2jOpdku6WVPPKeDldBA5WgIa4g33qOPALFshy4pmE6u1nRjxbak9L7c3i/j820T8cveDDZHcIIIAAAggggMDRCbiJLdPXsjxpfk6pjWy1wS2NbrOchrja3Jb91lwb5PJ4bq7rdZ1UlzpPwuwzLprhju4lygkhgAACCCCAAAIIIHB6ARriTm/GPRBAAAEEEEAAgfMI1A/tXbshznm2FGqfBOftLK1ac25Xm+nOc4zcFwEE9idAQ9z+rHmkZQu4qfvO0dyd+keSXhiR2rfp0f9v5Xcdy36uOToEEEAAAQQQWJbAbOrbbInTTHI7KWfyW5301pddrcuvzibA1ev6Uq6zhje//6MRblmvK44GAQQQQAABBBBAAIFLFeCXxJfKz4MjgAACCCCAAAI3FfDEOE9+q/kpSU9Lqnm2tCq0CCBwGAI0xB3G88RR7l5g9n/ey5IcPxnZ9eyShrg0mfO7jt0/XzwCAggggAACCByPwOxnEje9fTWWMk3+UtIXkmqeXZflT2ve9B7O1+e926b3cGl06/l4ngHOBAEEEEAAAQQQQAABBC5cgF8SXzgpO0QAAQQQQAABBC5MwBNy+sScOhnusTExzg1xXla1NsZ54txtY/Kca4eXaq3LtbrmggAClyvgZYKyVFDqX0hy/Hxk11wQOCaBOiE19RVJXg7VOXFD0nOSnh/Z27MLE+KO6dXBuSCAAAIIIIDASQJ1CVE3iWX6mqeq9Xq23Gif1laXRU19nglxWVq1Lqe66ZxOaobL/WiGO+lVwdcRQAABBBBAAAEEEEDgnwRoiOMFgQACCCCAAAIILFfgDkk90iTwUGkYqA1xboxzeNJOIlPmvK++NOtyz54jQ2AdAvmwqOZflkY4N8N5mwsCxyTQm7O9nSbvq2V58GuSnhzh2jG71IY4f53fdRzTq4VzQQABBBBAAIEu8GdJbn5zTu1GNi99muw6X68512eZVH+tNsTlj3VmTXL5A57a6Db7eSYT53I83t50qe/bTpoQ532wLCr/HhBAAAEEEEAAAQQQQGArAX5JvBUTN0IAAQQQQAABBC5FwBPeMuUttZvc7h2ROk1wNXvKTsINc649bc7NcTVfyonxoAgg8HeBTF6o2Q1wPSBD4JgE8n9azdfHkuDJXh784RGPlPqkD1P5PccxvVI4FwQQQAABBBCYCfTmN2/3nyu+GY1uaU6rOY1ts2nVaYTb1EyXRrqb5d6w5+2bXbZ9/0YzHP8eEEAAAQQQQAABBBBAYGuBbX/Q2HqH3BABBBBAAAEEEEDgwgRuaUucejvLn9ZcG+HuGxPiHpXkBoKa00jn26S+sINlRwggcCYBf1DlD69q/pUkh6fDpT7TzrkTAgsV6NNKvf3CWBrVOXVvAPf2zS78jmOhTziHhQACCCCAAAIXKjCbyvaVpMTXo5798Y1/7vDXnROZClcb5Pqyqll6tS7LWm+T6zct0boNwDYT4rbZD7dBAAEEEEAAAQQQQAABBFhGhNcAAggggAACCCCwYIH8Mrjm/EV0zW6ISyNc8hNjabmaPSmux4JPn0NDYBUC+RCqfijlJrhfjylxzt7mgsAxCdwpyeGlvFP/RNLLkn46sre9lKqnyNV8TA6cCwIIIIAAAgggcBaB2c8Qn0v6QlLN/hmjh5vmvhwNc8mzSXFnOS7ugwACCCCAAAIIIIAAAggsRoC/nl7MU8GBIIAAAggggAACU4HeFOcb9aY4L53ao06GS+1mODfP1aa42bKsaT6gAYEXJQK7F8gHVP5gKvVvRkOcG+FS7/5IeAQEdiPg/8cSfgTX9f+j/L90Y0yIe35kb/v/oR67OUr2igACCCCAAAIIXIxA/Xk99UnT1maT1mYT13JdJsTVCXCZClcnxW2aENenxHn5074M68VosBcEEEAAAQQQQAABBBBA4JIEaIi7JHgeFgEEEEAAAQQQ2FKgvl9znV+o++6p7xoTdmp+cDQcOKfuDQhuQri7hO/v7Tq1J9N7tjxcboYAAqcUqB9YZVrDK6URLvUpd8vNEViMgJf79v9fzqkfG0t6u2E79ZOSnhrh2uFmuL58+GJOjANBAAEEEEAAAQQmAv453Q1uzqn/LCnh5rNaZ9u5h5vU6n1T1yVOfRuHm9/c6Fab4PK1mjMNrubZY/DkIoAAAggggAACCCCAAAIHLUBD3EE/fRw8AggggAACCKxEYPaerTbG3S6phyfGubmtTo5zA1yPNMnV62cT51ZCzWkisHcBL1PUw01wPfZ+YDwgAhckMGtqS+NbzY+MJjnn1Gmiq/mCDovdIIAAAggggAACOxFwM1yPNLC5Ma02s/XmNDez9elvvZktk9w2NdDl+k3NdG5+q0143vbkuUSm1e0Eh50igAACCCCAAAIIIIAAAvsSoCFuX9I8DgIIIIAAAgggcH6BPiEue8z0nNp04GVPe5NcbXq7bzTHPSzpIUk153a1We78R88eEEBgJvCFpB6vSuqBHgKHKlCX307tZVG9JOoLI3vb/y/l/6bUfbKc/7/jggACCCCAAAIILFkgy5rWJrM6vS1T3PqypV7ytIanR3s7E9/q9LdMdPNj9Ia2+viz5rxc15dkrRPt6h/gLdmaY0MAAQQQQAABBBBAAAEENgrQEMeLAwEEEEAAAQQQWI+AG91qs4G3Hx/L1V0d2dtukLvS8nqUOFME9ivwuaQer0nqsd+j4tEQuDgBN2inSTv1y5J+UsLbs2mn/p1FmuJSX9yRsScEEEAAAQQQQODiBWqTWprV0txWs6dEe7vm+ocyvt7bborr9581tV38mbBHBBBAAAEEEEAAAQQQQOCABWiIO+Anj0NHAAEEEEAAAQROKTBbCrVOhkv9oCSHm+JS90aFNDV42k+d/nPKQ+LmCKxSoE5c+FTSZ5Jqfl2S47cju+aCwKEI5PcMyfdKSvj/IdeeDOepcD8a2dv5f6XmNMHVfCgOHCcCCCCAAAIILE+gT0HztpvLeq7X1SlrN5u+ln1kelvNdSpcpsX5uk1T4tIAlwlx/f45pjymt7kggAACCCCAAAIIIIAAAggUARrieDkggAACCCCAAALrEbhL0p2Sau7Lo2aZ1Jpd3y2pN9R5X3eMfSavR5MzReBsAmmGS/5EkuPjkV2/OeINSQ5vc0HgEAR6A5uPuS/N7Smk1yeRBuuaeyMcv8M4hFcBx4gAAggggMByBdw41pvaNi07muluyd9L+qHFbBpcbuP7pfZ9v5PknNrbm8JNc/6ac71v9pGGvdrIt1x1jgwBBBBAAAEEEEAAAQQQuAQBfpl8Ceg8JAIIIIAAAgggcEkCs+Xo3OjWw8uqZmlVT/JxnUlxNc8mzl3SqfGwCByEQG2Gy3QKN8J9NBrikt+SlHh71Adxghzk6gX68qa3SHpiEl6m2+GvpfZtexi0T5xbPTIACCCAAAIIIHBmgdrkVie4bWpi6w1tblCrzWr167VZLs1zyWmO649Zm+Zq7X3NvpbrDJCfJ5LPjMIdEUAAAQQQQAABBBBAAIFjFKAh7hifVc4JAQQQQAABBBCYC7jRIJN3Untput4olyXtan5UUo8+Xc7bXBBAYLNA/9DK2x9O4h1JPXBF4BAE0tCWxjhvPyPp2RGpPSWuT4672fKo/O7iEJ59jhEBBBBAAIHlC/QJb96uU9tuNsGtLmPqpUy9PZv2ln3UfdVlV2dLsNbJdf22s4l2lu6Tp5evzxEigAACCCCAAAIIIIAAAnsU4JfKe8TmoRBAAAEEEEAAgQUK9Mk73p5Njbs2Jvk8ObK33dBwpeUFniKHhMBiBNIQV5c4el/SB5Jqfk+S492RXXNB4BAE0hDn5uvUL0pyvDSya08ezQTS5EM4P44RAQQQQAABBA5bYNb81qe+efubEbX+QlLiy1H7drlNcpZBrc1y26rNfj7vjW/Z3naf3A4BBBBAAAEEEEAAAQQQWKUADXGrfNo5aQQQQAABBBBA4J8E+i/d75J0Z4vZhLi6fKob47zdp815Ap0jk+lS8xQgsEaB2YS4P0r6kyTnxO8lOX43smsuCCxdYFND9XOSboxIXRuvPY3U21wQQAABBBBAYN0Csz8eyR+S1NynqXmCmu+7abJarvft6kS42XQ4N7PNpr75+kyFc06k+a3m7Lfm0zyzs+XimQZ3GkFuiwACCCCAAAIIIIAAAghIoiGOlwECCCCAAAIIIIBAfU/o2k1td5TmNte1+c31AxvCTQ1ubqjh5jrvo2bUEVijQP0gKx/4pfmt5jTG/aE0ya3Ri3M+DIH6f4ibo2v4/4unJ9Gbrr3NBQEEEEAAAQTWLVAb3eoyoX+W5O2Et7P0aWrnWfh29Ta1SW22fGq/zs1xuW42SW52+9lxnOaZ7T+f14lwTIc7jSS3RQABBBBAAAEEEEAAgVUL0BC36qefk0cAAQQQQAABBP4uUN8XZopbne7Wm9y87SXvHPeXujfOeXt2X+gRWKtAn+6QZVHr8qhePtXhyXGp1+rFeS9boH9g+7ikqxviiXK9/3/JRNHUyz5Tjg4BBBBAAAEEdi2QxrfeUNab32ZT2bIUas2zpUtnzXRutKuPvWl71kDX71cb92pT32ntZp/b0Ax3WkVujwACCCCAAAIIIIAAAqsWoCFu1U8/J48AAggggAACCPyLgN8fOm5pUZsX0sRwr6Qes6VV3TDn8FS51NAjsGaB+mHW25LekeSc+kNJjg9Gds0FgSUK9CW9npF0XZJz6kckPSzJObWX0c7/M6mXeH4cEwIIIIAAAgjsT2DWcJYGtyxl6u1vxpKlzqn9dU9w83YmuWXby5umnk2U60ut1u2+FGsa3jLNrn89233517Mq+r0WjXBn1eN+CCCAAAIIIIAAAgggsGoBGuJW/fRz8ggggAACCCCAwLkEPPktS6QmX5PkKUBPjuzth8YSejWf64G5MwJHJPCmpLckvTGytz8e8VGpj+iUOZUjEejNcN7+kaQXW54tsX0kBJwGAggggAACCFygwKz5bbZM6ZeSvpJUs5veevg29XauZ5Pg+gRnGtAu8EllVwgggAACCCCAAAIIIIDAZQnQEHdZ8jwuAggggAACCCBw+AJ3SbpTknPqTIh7bEwC8raXTXVDRM2ZMuec6XN1idbUUeJ96+G/XjiDuYAb4V4fkfpTSY5PRrjmgsDSBPz9/47x/0DqG5Icz4/sOpNEvcR26qWdC8eDAAIIIIAAAv8QqA1iqTM1rU9Eq9PUPD0tk9HqpLSbTVyr+/OEuNnSp71Rrk6GS12nwqXO12ruS5p625feFMfrAQEEEEAAAQQQQAABBBBA4MAF+GDxwJ9ADh8BBBBAAAEEELhEATdCONzUltpNb4kro3YThCPLpbqu0+VcO9xQkQa7ZJ9en0J0iafMQyNw4QK/leR4bWTXn5X4fNQX/sDsEIFzCvh7ev3e7u0sk/psWTrVDdOeIlrzOR+auyOAAAIIIIDADgVmy36mkSwT1rztBra+BKmvz3KiyXUqm+u6j1q78S3Lpta6Po5rL4/aY1MjXZZaTc7x1WOsE+GYDrfDFxa7RgABBBBAAAEEEEAAAQT2KUBD3D61eSwEEEAAAQQQQOC4BDLFzfnWMenNjW2eAJQmt76dr9Vpcanr9KBMEfL71YT1eP96XK8hzkZ6Vf8aX0jqgRUCSxN4ZEwCrdnLZT81ls1Oro3TaaBe2rlwPAgggAACCCDwD4E60S11GtVqrs1maVBzw1ma3tLslua22rQ229/sutlEt94gVx9vVuf2/prPp0+5y5nTDMe/AgQQQAABBBBAAAEEEEDgiAT4QPGInkxOBQEEEEAAAQQQ2LPALZJ6ZCnU2gCRJVUzIcjbbqDI8qqp0xjnyXJZYrU2xNXGuD2fKg+HwM4EfiPpFUnOqb+U9NWI1Ds7AHaMwBkFrklyuAku9VVJPdww7fD/F6nP+JDcDQEEEEAAAQT2IFCnvKUhzc1sfdrabEnSWVOblzD1fWvO/tJIVyfC1alzvYEtzWyzSW+9ka83vvXJd3V51z2w8hAIIIAAAggggAACCCCAAAL7FKAhbp/aPBYCCCCAAAIIIHD8An15U29nOVUvg5r6idFAUbMb4x4ezXLJaYJzIwUNccf/+lnjGf5akuOXI7v+WpI/YKx5jTac87IFvCyq47mRXbvR2d/LHyuNz8s+C44OAQQQQAABBLpAprzV7GY2h9+jpu5/wOHtTIFL85y3+/va7KPnTHerE93O8+zMfjbNFLiez/M43BcBBBBAAAEEEEAAAQQQQGCBAjTELfBJ4ZAQQAABBBBAAIEDF+gfPGSJvEyPc940Ic7T4TwpztlR71NrL9Pq7WSTsbTqgb9wVnT4dTkmN8L1yIeMmaThbS4IXKbA7HvxM5IcboRL3b+He5sLAggggAACCJxNoDZtpc4UtDr9rE4+q1PS+oS0m32t3jZT4bLkqfNsotu2E+Lqe9rUdX+p83i1Ee9scv+4V//Z1F+hGe68qtwfAQQQQAABBBBAAAEEEDgAARriDuBJ4hARQAABBBBAAIEDE6jvMV27aa1HlkTNMqnO90u6b+TUXmbVcc/I2U728quu6wS51AfGxuGuRKB/APdzSb+Q5Jw6kzVqXgkPp7lQAX8PTtw76qclXR/NcM7e9vfwHgs9JQ4LAQQQQACBxQv0JT7d0Nab1W62XRvaMn0tzWZ1uzagzabDZQnTvhxqljutS6nOHsf3y/va1LOlVetSrTnX8z5J/WfT+ocptT7v43B/BBBAAAEEEEAAAQQQQACBhQnQELewJ4TDQQABBBBAAAEEjkSgvs+8VVINN6zV5ora8Jbrc50b4xxuoEvdt/0177PHkVByGkck0Kd8ePtnoxHuv0ft7YteLuqICDmVSxJw03Kmd6Z2A1wPL43tRuUal3TIPCwCCCCAAAIHL1AnuqWeNZJtus5NaLUBrW7XBrV+/01NcbMGuzTLJaeRreZZk9ysCW829e4insTZZyA0w12ELPtAAAEEEEAAAQQQQAABBBYsQEPcgp8cDg0BBBBAAAEEEDgCgSxjmmY1b7vuy+95gpwbKRx3lPywpIda+Loa/npvuPM2FwSWJuAP3nq4Ee6/Snh79kHi0s6F41mXwKOSHpPknPpJSU+V8PZsIui6pDhbBBBAAAEELk6gTkzLJLgsL9pzndJdEMs3AAAgAElEQVTmr30rKRPcUs/ybCnU3viW46jvUXuzXm6T97r+eq03Ldfam+CsV98vX5ym5J9FaYS7SFH2hQACCCCAAAIIIIAAAggsWICGuAU/ORwaAggggAACCCBwJAJ5z9lzPz03UriRrWY3YDgeHzm1t6+O6133+9EQdyQvniM7jdkHhP9XkuP/jOy6L6vKB3dH9kI4wNO5JskNbzWnrtcf4KlxyAgggAACCCxWYDapzU1tjm9Gzna/zl93fD1y38719X7ZZ22IyzHw/nSxLxMODAEEEEAAAQQQQAABBBBAYCZAQxyvCwQQQAABBBBAAIF9CJzUDOdj6EurertPh/N2psY9Mr7u7TpVzrXDU+j6tCLvM9PqUu/j/HkMBCyQyR6ZruFtT4fzVDg3wmVanG/bP3REEIF9Cfj7Zr5/JrvprUcmxqVx2ZPjuCCAAAIIIHAsAvUPEmZTfjMBreZe1ylpmYRWJ6LN9lEfK0uN1twnwdXtXtcpcf7apklxfUpc3rPWzPvTY3llcx4IIIAAAggggAACCCCAwEoEaIhbyRPNaSKAAAIIIIAAApcsUN93bnoPmka12rB2n6T7S3j7gbHtnPpuSY57RnZ914jUzmn0qM0el0zDw69IwB9m/iCp5p9JcrgZLnX/AHZFRJzqAgTq98x8b/XSqG6Ie3pkbz8o6UrLCzh8DgEBBBBAAIFzC/Q/TOjLg+aPGzJJrTaO9elqddnTfr/a6FYfI/fx+8b63nG2nfeVbmrL15Prdamda93v4+3ZEqm8Pz33y4odIIAAAggggAACCCCAAAII7FOAhrh9avNYCCCAAAIIIIDAugVOeu/pRjjfJtl1bcxwg1uaM2p2E5wb5e4djXLOs0Y6N9bdOYl1Pyuc/T4F8gFkzT+X9IvRDOfs7VxYKnWfzw6PFYE0Iafh2NtuhHMTnHNqf+91+HtuahQRQAABBBA4dIHaDJdpbbOJaWlE6w1rvQktS46m+c3bvTnN23mM2lDnfffmtdmx1Meoy6zO6nocs+Y9XzebdMf700N/ZXP8CCCAAAIIIIAAAggggMDKBE76UHJlHJwuAggggAACCCCAwB4EbvYe1F+ry6vWpfuy/Kmnu/XwpCI3bzgnvLyqpxdliVVv90Y6b3NBYF8Cs2WqfinJ4Wa41DTC7esZ4XFmAvme6Zw6jXDXS1Nclqau348RRQABBBBA4NAFZsujzpYuzR84ZJnSvuyor3fMJrDN3hPOGuz6H1N4f5uWb61T3fpSrHWZ1r5k66YlX2ePc+jPLcePAAIIIIAAAggggAACCCCwIgEa4lb0ZHOqCCCAAAIIIIDAkQjUhjmfkrdrA4cb37z92IjHS51JcjUfCQuncQAC30hyfD2y619J+vVohnP2NhcELlPA3zN7uBGux2UeI4+NAAIIIIDArgTSCJZGMW9vamqrjW2u816v1rPGufp+MO8L+1KmtcGu1rOfhfoSr96e3W5bs9n+tr0vt0MAAQQQQAABBBBAAAEEEEBgEQI0xC3iaeAgEEAAAQQQQAABBE4p0D/g8XS4TIhL7ca4HllO1Q1xiTp5LrXzrSNSn/IQuTkC/yLwlaQvJTmnfkWSw81wqZkQx4tnXwL5PlfzNUlPSKr5qiSHr3e45oIAAggggMBFC9T3QDebXDabgDZrZMs0tJt9zfuaLRFaJ67VCXFZIrVOb8uUuEyFq3nWTOevu2muNtSdtARrlk61ef9ZyNf1JrZNt9v2OZvtb9v7cjsEEEAAAQQQQAABBBBAAAEELl2AhrhLfwo4AAQQQAABBBBAAIEzCNT3sa7vkeRmN0dqN7zd3yINcb4+U+LqMqp3jWVV75Tk5QBrPsNhchcE/kngC0mfS6r5NUmvSqo5d6IxjhfQrgX8fS6R73dPSXpyLI2aOsun1rzrY2P/CCCAAALrEugNWG4Qc1PaNuGGttrAlnqW63Wu8zj98WaPX69Lo1ttZMt1aV5L81x9jNy+T4TrxzFbptXX+dJ/FqrvGWvdb7ftK2rT/ra9P7dDAAEEEEAAAQQQQAABBBBA4NIFaIi79KeAA0AAAQQQQAABBBA4o0B9L+tGjh5udEuDm7MjjXB1QpwnyvXGOTfV9TjjYXI3BP4u8KmkzyTV/LqkHnwIyYtmXwJpCPb3u9TPjOVRa873zPo9dF/HyOMggAACCBy/QG2GyzS3WaNZrqu5N5tts51ms5s1sNVmtlnD3axRb9bUVu+bZrw8fhryvN0fI9t5nGzn1TD7vf7sjynO8/t//jjj+P/tcYYIIIAAAggggAACCCCAwNEKnOcH4qNF4cQQQAABBBBAAAEEDkrA72m93F+WNq359nF9lkJNM0dt6vDEIy+tWnMa5Gqz3EGhcLCLFPhY0ieSnFO/KamHD55lqhb5FB7dQWWSZm14e1bSc5JuSEpdG44zPfPoMDghBBBAAIFLE0gTXM2eoJalSHtdp6vNliTddF2d3JZ99GVOZ01ydenVvlzrbMnV3D63nS3dmvttu/xrbtefJP8stE3j2mk+B9hmf5f2YuGBEUAAAQQQQAABBBBAAAEEENhG4DQ/CG+zP26DAAIIIIAAAggggMCSBXpDnLcfl/SYpKsje9sNcldaXvJ5cWyHIfChpI8kfTCyt9+R9HYJb/dmOD6UPIzn9xCP8sHxva7m5yW9IKlm/+7AccvI/C7hEJ9tjhkBBBBYrkAa4WoD2beSerh5zdfVXBvbUs+uS3Ndzd+M/dU8uy/vzZb72uHIEEAAAQQQQAABBBBAAAEEEJgK8EtsXhgIIIAAAggggAACaxKYLYU6mxDn5pCEG+NcZ9nVLMXqbS4InEbg/dEM55z6XUk9vE8mxJ1GlttuI+BmNk/TdKR+RNKjJbz9dIunShNcGuP4XcI24twGAQQQWJ5AX5Z9NpmtXnezaWiz280mqfXHOGmiWr7eG9PcyObpbb3prU+D8/KjdRJc/3r9Wp8Ol8fo9+G92fJeyxwRAggggAACCCCAAAIIIIAAAjcV4JfYvEAQQAABBBBAAAEE1iTgJjYv/Vdzlket2Uul9nBjXKbGZYLcmuw41/ML/EnSH0e4dvxuxHul7h9Wn/+R2QMCkpeQ7vGEJMe1kV17YmaP3gjH7xJ4RSGAAAKHJ9Cb7euSnbX+i6S+7SYzX18jt8nt+9ey3feV6/s++/5qU5pv6+2aXffwvmfXb7pu1ixX95Ga92aH93rniBFAAAEEEEAAAQQQQAABBFYuwC+xV/4C4PQRQAABBBBAAIGVCcwaQjLxzTlxnyRHllh17YaRHivj43TPKfAHSY7ft9yvy8OwVOo5wbn7PwnMGoI9De76iEyG80RMNwTX7B3l9wf8HoEXFgIIIHB4ArUZLhPbeoNb307DWm8a83YaxXpO01oa13rzW67v+9z2WNw0VxvtajNevlZv05v1+v1zjrPmvHpf3psd3mueI0YAAQQQQAABBBBAAAEEEFi5AL/IXvkLgNNHAAEEEEAAAQRWJjBbMvA2SQ43y6W+V1KPG5Icz4/smgsCpxGYTYOrU+M8Pc7bNMKdRpXbbiswWzI639dqro1zWSo6j8HvELbV5nYIIIDAsgRmS6PebJJabWzLsqJeatR1XXK0N7jV5UzT9Nanu2U/db85ltpg15dW3bS8a5Z1zdfrMq+zJV833a7up++T92bLej1zNAgggAACCCCAAAIIIIAAAgicKMAvs08k4gYIIIAAAggggAACKxRw44inxdX8E0mOfxvZNRcETiPwrqQe70vqcZp9clsEthXIxMuaX5TkeGlk11ke1Q3Eqbd9DG6HAAIIILBMgd4E5u3Z5Ddfl4a35G8lOb4Z2XUa33L72uTmr9dmt77Puq/sMw1xtRFvJtmnlW763XZfHpaGtmW+LjkqBBBAAAEEEEAAAQQQQAABBHYmQEPczmjZMQIIIIAAAggggMABC2SSkqfEpXYD3MuSfjoyDXEH/ARf0qG/I8nxdskfSvpgROpLOjwe9ogE/LN+bWhz/fCIR0r9jCTHsyO7piHuiF4InAoCCOxUoDZZbZpeVq+fTR2b3c+382W2zGmmptXpabPmr9nUtLqkqOs6Ia42otWJbq4zFa43udXpcK77dLg01N1sQlwa6eqSpak3PXnbLuHdXXb6YmDnCCCAAAIIIIAAAggggAACCCCwLAEa4pb1fHA0CCCAAAIIIIAAAssQyHKpboZL7WY4RxrjXHNB4DQCb41mOOfUH0lyI1zNp9knt0VgJnDraIhzTlyV9EQLX5frU9MQx2sKAQQQOFmgN1v1RrVsewnQTV/rt+m37c1ysyVO+236Y2WfznU50mzPrqvNaf76bJJcblPzbMrbrNFttr96nGnc2/Qs1N9nnzQhzvtgOtzJr2dugQACCCCAAAIIIIAAAggggMDRCdAQd3RPKSeEAAIIIIAAAgggcAECboK7bzTDJf94NMSlMc7bXBA4jcCbknp8LKnHafbJbRGYCdwmqYenv10vk+BcXxnxUKlpiOM1hQACCNxcYDa5rTaYzereZDZrSKsNb36MOgXOdZ3AljqT4GojXG9+2zQJrk+MmzXv9XPJecwa/mbn3Y8rj9kb5Wbne7NnYdvfadMMx79mBBBAAAEEEEAAAQQQQAABBFYqsO0vD1bKw2kjgAACCCCAAAIIrFTATXA93ADXY6U8nPYZBd6Q5Hh9ZNeflPh01GfcPXdD4O8Ct0u6Q1LNL0hy/Ghk13eP8DTM1DTE8UJCAAEEbi4wW+Z0Nr1t08S0ftubTUyrjWdesvRbSd+M7HrWcNaXMq37zzKmvi5NaDX3Oufam/M2LQVbl2rdtERs31duZ/W6321eh9tMiNtmP9wGAQQQQAABBBBAAAEEEEAAAQSOTICGuCN7QjkdBBBAAAEEEEAAgQsRuH80xNX8kiRHmuJcc0HgNAJuhPttCW9/JsmNcDWfZp/cFoGZwJ2SHG6KS53lnn9aln++pSytmpqGOF5TCCCAwM0FapNY6llTm69LA1ptROu3zbQ3N7ylzrS1TFTz9teTmN0u+8jj18ly9TH6sq9MU+OVjwACCCCAAAIIIIAAAggggAACRyNAQ9zRPJWcCAIIIIAAAggggMAFCjwg6cERrh0vjslKzqkv8CHZ1QoEXpX0mqRXRvb2FyM+L/UKKDjFCxLIz/RpYvNuXft7lht6a35e0o0xHS51muCcfb/k7K/u94IOmd0ggAAC/yTQlx/1FzdNFptNZps1p500vcz796U3hJ30uH36WZ3OdtET4vpypt72RLgefZlTb99sQlxtxpsZ8PJEAAEEEEAAAQQQQAABBBBAAAEEjkKAhrijeBo5CQQQQAABBBBAAIELFrgi6SFJzqndQJIlB1Nf8MOyuyMX+I0kx69HU5zrryZx5Ayc3gUI1J/lZ81sj0l6dETqpyT1mE2Dq81wPlR+b3ABTxi7QACBjQKz5TrrMqG16WxTXZvCZnWmqOVrzrOlQWdNaL3hrN+m7rM+Tmo3p21zfRrq0tA2W1a0TnpLnfNIs55zHnOW63V1IhzT4fhHigACCCCAAAIIIIAAAggggAACRyXAL7aP6unkZBBAAAEEEEAAAQQuSOBhSY5HRnbtyUqJ50Z9QQ/HblYi8CtJjl+OcO1JL9+MSL0SDk7zjAL15/hMdauT3m6dNL65ES4NcjX3SXB14pwPj98ZnPFJ4m4IILC1wKzJbVNDV10+NI1j22ZPRkvTmevTNJKd1Nw2a5qbnVdtxOt1bbTL1/pEvNkUutM29tUGvjxJNMNt/XLlhggggAACCCCAAAIIIIAAAgggcCgC/HL7UJ4pjhMBBBBAAAEEEEBgnwJ9spK3n5H0bIt9HhOPdfgCv5D08xGpPeHlO0k1H/6Zcga7FOhNa26A61GXR3Ujr7e9hGpdRtV1Ln2fvp7fF+zyWWTfCCAQgdmEtdmSn7VJrja2bVoetF7vBrg6Xc3b2y412h+rNqXVZrxNy7metAxrv19ub598LfWsyS5fq3nTY86u55WIAAIIIIAAAggggAACCCCAAAIIHKUAv+A+yqeVk0IAAQQQQAABBBA4p8Djknpcl9TjnA/D3Vcm8N+Sfibpv0b29uyD9pWxcLqnEJhNcLttNMTV/LKkn5Tw9h0j7iz1KR6amyKAAAI7EZhNeEvzWm1kc50pb6lnt5td58Zzhyexps7Utzp1btPj+vocS580l//Hd4LDThFAAAEEEEAAAQQQQAABBBBAAAEEziZAQ9zZ3LgXAggggAACCCCAwHELPCHpqqRrI3vbSw46ni71cStwducRyPJjdbqLG+AcvSGuL8V2nsflvsctMFvi9B5J95bw9gtjKlyyJ8TdPonj1uLsEDhsgbqM5abpYz7DPkUs19Wvbbp/rndT2Ox+s/3PlujcdAzbTCqbNab1xrdMdJstGTprlMt0uDolrk6Ic51pa3VS3KZ91f3lGPi/+7D/fXH0CCCAAAIIIIAAAggggAACCCBw5AI0xB35E8zpIYAAAggggAACCJxJ4MnRDOdcazfIZds1FwQ2CfSGAX/wnoa4mutScZlSgyoCmwTSEHfLWNLU2w9Pwo27PTxBLuElVl1zQQCBZQrUpmof4WypzG2X4pzdt//fk9vMGufq49QmsrqP2bKf9XFnjzdbsrTuvy9Nmga0nutSqr1JLduzqW6bXLbZH/93L/PfDUeFAAIIIIAAAggggAACCCCAAAII/F2AhjheDAgggAACCCCAAAII/KtAJsFlGpyzJ8Y5PC0uE+SwQ2CTwOyD9johzlPivJ3GuTQcZEoPsgjMBNIIV7Obc3uzrpd8fqwt/ez7uBGuZpQRQGB5An3CqLdnzWD1/4/a0NYb2Gb3rU1faTyb/X80+79sNqWt/h/Wm+b6Y2WJ1Pq4vYl8NjWun2OayGeT3jY1u1WL+pg5/tqk1xv26uPwf/fy/t1wRAgggAACCCCAAAIIIIAAAggggMA/CdAQxwsCAQQQQAABBBBAAIF/Fbgu6RlJNdfmktTYIbBJoE6PyQfwmxrivI86XQdVBDYJuJmthn+mvyHpuZYflOS4UvJsuhzSCCCwPIHZlLZNTWgnNXB5XzdbZjRLhGZJ0k1T3er/ab6tlxzNfevyo7VJrS5XWuv6mK5n/wf2Brttlnzt/4/WZVzr/uoysSftd5vlYevjLO/VxBEhgAACCCCAAAIIIIAAAggggAACKxWgIW6lTzynjQACCCCAAAIIIHBTgWclOdxkkvpRSY+MqUvO3uaCwCaBTMCp2Q1xngyX8DYXBE4jkGa4THrz9o8lvVzC23ePuKfUp3kcbosAApcnMGvY6k1kaWDr099qQ1qa2Gb3dROb47uRXc+mss3+L8t9ap7dN4+RBrps98edSfclY7O9zbOS33X23O97nsfY5ji4DQIIIIAAAggggAACCCCAAAIIIIDAJQrQEHeJ+Dw0AggggAACCCCAwGIFMnHp+TJ56WFJDjfDpV7sCXBgly5QGwBS/1yS42cjXHNBYFsB//yeRrea/X3K8cII13dKuqvlbR+H2yGwVIHaFNWXxHRD1mzal8+lL0Ga6zY1RNWJXyfV2+4jj1mXMz1pOlmdataXGfXEtVnz27ZLnPYmuSxrOluGtE88rZPhUvflRXO8+fpJE+Jmr7lue5rX5UnNcNnXeR7jNMfDbRFAAAEEEEAAAQQQQAABBBBAAAEE9ixAQ9yewXk4BBBAAAEEEEAAgYMQ6M0l3n5oLD/onPogToaDvBSBb8fkHefUv5T0ixGuHVwQOEmg/tzuJVBreFnUvryzl3q+Q9LtLZ/0OHwdgSUL9MYlN1r1pUBnzWCzJS9nTWmbGtXq9X3ZzdnXNjW5zRr4+nU51tlyoXUSXG9aq/e72X3T9Fb3FcPe0DazzHWzJVhnx57Hm+V63ex1V5sfTzMdLvuq3zc3/e7zvI+x5H8vHBsCCCCAAAIIIIAAAggggAACCCCwegEa4lb/EgAAAQQQQAABBBBAYCLwI0mOF0d2/YAkN5/UAA+BTQJfS/pGknPi15IcvxrZNRcEbibQmzoel3S1xROSEtdG7SVVbxuRGmkEDlWgT3jz9mz5zb586KYmr95ANmsi29QQNpuEdrNGtrqfHF9vEEuDW1129KQmt5s1421q4ssUvd5Ql2OszYO9+a9+rU+Mm902t5959cl2N3tdnqUZLvvb9nee53mMQ/03xXEjgAACCCCAAAIIIIAAAggggAACRy+w7S+Hjh6CE0QAAQQQQAABBBBAoAi8NJrhfjyyt+8f4ca41KAhsEngS0k1vpL0yojflBpBBG4m0Jf9q9PgUnsZZ8ejI7u+RZLv65xAGoFDFZhNXcv0TTcep55NLqtNZrWRa7Y0aG9eq41qvWmtN9/N7pvr8rh12dDUtTmuLls6mx7n52/T8q/52knLsM6WgL3Zfep+a92b7vqxeXubqXubmtEuskltmwlxh/pvg+NGAAEEEEAAAQQQQAABBBBAAAEEENggQEMcLw0EEEAAAQQQQAABBP5VwI1wjp+M7Po+Sfe2jB0CmwQ+l9TjNUk9EERgk0BvhvN2nVyZCZZu0u2BKgLHJJCGrdpg5cmbbjSu2cuo9uhT2WZT5GbLkW6a5laXGK11n5rWG/G8nal2PsZa1+Y4f6030nl79v1g9hz3pWU3NZbN9rftfY/ptcW5IIAAAggggAACCCCAAAIIIIAAAggcqQANcUf6xHJaCCCAAAIIIIAAAmcW8Hvkl0cz3E9LfY+kHmd+EO549AKfSvpMknPidUmO347smgsCmwTulHSHJOfUNyQ5nh/ZtRt1a7Ouay4IHLpAbeSqU+BSuxkukaa42YS4vjznbOrbrAHttNPhNi0NWvc9mxDn+/UpcbMlXf189ia2Tc9xb2zbdLvZ/ra976G/vjh+BBBAAAEEEEAAAQQQQAABBBBAAIEjF6Ah7sifYE4PAQQQQAABBBBAYGuB+t7YjXD/NsK1425Jd41IvfXOueHqBD6R9PGI1G9KcrwxwjUXBDYJeGlmT6bMEs3OWSb1WUnXx7a/L+V7Et+beD0dg0BvyuoNxm42djOcl6WujXE3W8a0L0G6aXvWjDa7bW+Ay/S63LbuJ3VtfEsj3Kxhr+4r9/XzWt+nbLMM6EnLjvb91dufdN9jeJ1xDggggAACCCCAAAIIIIAAAggggAACRyxAQ9wRP7mcGgIIIIAAAggggMDWAv1D4X8fzXD/Icm1o09q8sQmLghsEvhIkuPDkV2/VeLtUSOIwCaBRyT1eFLSU5Jq9vem28f3qGRUEThUgdoMl6VS35f0pxZphnNOpHmsN6P1JVdnDWe5Tc11idZN96m36fvoX6vNb7XJrh/3bInYPJ/b/h5v24a22f62ve+hvsY4bgQQQAABBBBAAAEEEEAAAQQQQACBFQhs+4u0FVBwiggggAACCCCAAAIrFujLhv2nJDfDOad2o0mPFZNx6icIfCCpxzuSegCJwCaBa5Icbn5LfVVSj1slOW4Z2TUXBA5VYNaYNvvemSa4L0pDnM+5T5fL/vK12f57E17fz6xJr+5vVs+OZVPzXL3tpuPsz+c2E+JO8xrw/miEO40Yt0UAAQQQQAABBBBAAAEEEEAAAQQQWLQADXGLfno4OAQQQAABBBBAAIE9CPRmOG//r0m4yeS20XCSvIfD4yEOVMDTjDzV6I8je/u9Ee+W+kBPj8Peg4CXRXU8N7LrR8fUuMdG9jYXBI5JYDYd7TVJjldHdp1GuJpn/5/PbGZNc5dlODvmJR3fZbnwuAgggAACCCCAAAIIIIAAAggggAACCJxLgIa4c/FxZwQQQAABBBBAAIEjEPBUpYTfH7v2VLg0xWVKXKYw1UlMR3D6nMKOBP4wmuF+P7K3XTt+V+odPTy7PTCB2bKnz0i6LqnmK5IelOScOLBT5XARuKnAd5K+HeHa8YakN1v+WlIP77g3mG16sN50dplPy+yYl3R8l2nDYyOAAAIIIIAAAggggAACCCCAAAIIIHAmARrizsTGnRBAAAEEEEAAAQSOSKA2uqVOE1zNtXEu9RExcCoXLJCmN0+FSxOcp8U50iznmgsCFrh3xH2lflpSjack+es9EETgmAQ+H9PfnBOeqlmXTfW2m+bSPJdsh/p7rm2WFV3CMqH9mOsxLeH4jun1xbkggAACCCCAAAIIIIAAAggggAACCKxEgIa4lTzRnCYCCCCAAAIIIIDARgEvf3r7WA419X9IcrghLrWb4Pz+OVPkeC/Ni+pmAlkW1U0cborztpdQdWQ5VddcELDAQ5N4UlLCzXCu75R0VwsEETgmgQ8lOT4Y2bWbit1I7EbjTNv8QVKPOGz7//OSms1mx7yk4zum1xjnggACCCCAAAIIIIAAAggggAACCCCwAoFtf0m4AgpOEQEEEEAAAQQQQGClArOlCv+9NMKlIc48aYhLvVIyTnsLgbfHRKO3Rvb2rNFji11xkxUIPC7p6ojUT0i6NsK1w027PVbAwymuSCATNTNl09nNcbWZ2Nt/kfTXkVN3pm0mxC2N1sdMI9zSnhWOBwEEEEAAAQQQQAABBBBAAAEEEEDg4ARoiDu4p4wDRgABBBBAAAEEELhgAU9ccrgxLrUb4tIUl/qCH5bdHbnAm5LcDPfGyN7+eMRHpT5yBk5vS4EsjXq9LJPqBjk3x7kRLk1yW+6OmyFwsAJ87zzYp44DRwABBBBAAAEEEEAAAQQQQAABBBBAYDkCNMQt57ngSBBAAAEEEEAAAQQuR+BuST1+KqnH5Rwdj3qoAm6Ee31E6k8lOT4Z4ZrL+gTqMs1Zrrk3xLkx7uERj5R6fVqc8TELfC/J4aVPU3uZaU/UzJRN588lfTYi9TG7cG4IIIAAAggggAACCCCAAAIIIIAAAgggcE4BGuLOCcjdEUAAAQQQQAABBA5e4F5J90lyTv1jSS+PSH3wJ8oJ7FXgt5Icr43sOg0dzjR17PXpWNSDuQH3riMlaEEAACAASURBVNaI64Y4N8HVCXEPSErcP+pFnQgHg8A5Bb6U9JWkmt+T5Hh3ZNe+Tb2day4IIIAAAggggAACCCCAAAIIIIAAAggggMBGARrieHEggAACCCCAAAIIrF3ADSdpNkn9oqSXRrh2cEHgNAKvSurxhaQep9kntz0OAX+/yfec1GmES1Oc82x65XEIcBYI/E3A0zK9lHTNv5fU41tJ30mqGUMEEEAAAQQQQAABBBBAAAEEEEAAAQQQQGCjAA1xvDgQQAABBBBAAAEE1i5wRVKPFyT1WLsT5386gd9IekWSc+pMQaqTjk63V259DAJeCvWhsgyq69oIl+a4LKda8zGcP+eAQAT+JMnxx5Fr7etyvZdU/XMLFBFAAAEEEEAAAQQQQAABBBBAAAEEEEAAgY0CNMTx4kAAAQQQQAABBBBYu4CbUxyPlAaVG5Kek/T8yN7mgsBpBH4tyfHLkV1/Lemblk+zT257HAKPS+rRG+K8zQWBYxfwsqg9PpD0vqSa/2dA9HzsPpwfAggggAACCCCAAAIIIIAAAggggAACCJxRgIa4M8JxNwQQQAABBBBAAIGjEXh0NMM5p352NMK5Kc61gwsCJwmkWcO3cyNcDy/3V5f8c83luAVuldTjmqQnJNV8VZLD1ztcc0HgmAT6hDdvpxnunVJnCVUvo5qlVO1AM9wxvRo4FwQQQAABBBBAAAEEEEAAAQQQQAABBHYsQEPcjoHZPQIIIIAAAggggMDiBR6T1OMZST0WfyIc4KUK9GaNn0v6hSTn1N9L6nGpB82D71zgDkmJO0f9lKQnJT0tKXUmVda884PjARDYo0AagmtjcBrh3h4Ncd7+YhK12bjWezx8HgoBBBBAAAEEEEAAAQQQQAABBBBAAAEEDkmAhrhDerY4VgQQQAABBBBAAIFdCHjpwkxnSu1GFUeWMXTNBYFNArUZzrXjZ6MR7r9H7e1MSPqh1Kget8Ddkhz3jOzazbb+3lLzfZIc94/smgsCxyTwpaQenhDnJjg3xKU5zstK94gDzXDH9IrgXBBAAAEEEEAAAQQQQAABBBBAAAEEENihAA1xO8Rl1wgggAACCCCAAAIHIZAlCmv21KYeB3EyHOSlCKQJrmY3wv1XCW//VdJfWr6UA+ZB9ybQm9zc8JYlmW+U2tPjEp4o55oLAsck8KmkxGejrs1waYpz47CbhhPephHumF4JnAsCCCCAAAIIIIAAAggggAACCCCAAAJ7EKAhbg/IPAQCCCCAAAIIIIDAogWujeULa07tZQ1TL/okOLhLFUgjnBveUv9fSY7/M7LrvqwqTR6X+rTt5cEflHRFUs3PS3pBUs3+2dxxy8j8rL6Xp4cH2aPAh5I+kvTByN5OQ5yb4dIQx/fJPT4pPBQCCCCAAAIIIIAAAggggAACCCCAAALHKsAv2Y/1meW8EEAAAQQQQAABBLYVyCQ4L4ua2tPivIyqm+Gcvc0FgU0CnvpWJ7+59nQ4T4VzI1ymxfn+vdkD1eMRcDPbrSNSPyLp0RLezpLMyf6+k4a4mo9HhjNZm4C/B3qyW743un5f0p9a/oOkxB9HzffJtb1aOF8EEEAAAQQQQAABBBBAAAEEEEAAAQR2IEBD3A5Q2SUCCCCAAAIIIIDAQQlcl9TjcUk9DuqkONi9CmSJv5p/JsnhZrjUdSIc0+H2+hTt5cFul9QjSzG7uTb1Y5J69EY4flbfy1PGg+xI4DtJ30uq2Y1vvx9Nb8meGPfxmBiXmu+TO3pS2C0CCCCAAAIIIIAAAggggAACCCCAAAJrEuCX7Gt6tjlXBBBAAAEEEEAAgZnAs5KekfTcyN7ORCc3raRGD4FNAm786PFzSb8YzXDO3s6FZrjjfC3dJelOSTV7ClwabjMRzsunPjCWUU22SH4+5+f043x9rOmsvpbU4z1JjndHdv2FpC9b5vvkml4pnCsCCCCAAAIIIIAAAggggAACCCCAAAI7EuAX7TuCZbcIIIAAAggggAACByPgRrgbJbz9sCQvbVjzwZwQB7p3gW/HJKSafynJ4Wa41DTC7f2p2esD3iOpR/3ekro2zLl25MLP6Ht9yniwHQm40c3x+ciu3x7xVqn7FDlv831yR08Ku0UAAQQQQAABBBBAAAEEEEAAAQQQQGBNAvyyfU3PNueKAAIIIIAAAgggMBN4XtILkmp+SNIVSTWjh8AmgW8kOTwRKfWvJP16NMM5e5vLcQvcL+k+STW/KMnx0siuszzqLaU+bhnObm0Cn0j6VFLNb0h6U9LrI3s7zW89r82L80UAAQQQQAABBBBAAAEEEEAAAQQQQACBCxagIe6CQdkdAggggAACCCCAwMEJ/Kg0qrh21CUNUx/ciXHAexP4aiz755z6FUm/GZF6bwfEA+1cwM1sPdxA66mSjtRejjnLMienIa7mnR8wD4DAjgT+KukvkpxTfyjpgxGpf1eWSk3tQ6IZbkdPDLtFAAEEEEAAAQQQQAABBBBAAAEEEEBgzQI0xK352efcEUAAAQQQQAABBCzgyU0/HpG6T3nyNhcENgnUpQGzROCrkl6T5JwaweMRuE1S4tZRX5X0uCTnGk9ISvj63gjHz+XH87pY45n8IOnPkpxT/0FS4o+jToPc+6VZri6PylKpa3z1cM4IIIAAAggggAACCCCAAAIIIIAAAgjsSIBfvO8Ilt0igAACCCCAAAIIHIzAy5J+UsLb90q6Z0TqgzkhDnTvAl4a8LOxRGCylwV0/HaEay7HI3CHJMftI7t+WtJTkq6P7G1Piuthhfwszs/kx/OaWOuZfCepx7uSevh7oxuGnRMxoxlura8ezhsBBBBAAAEEEEAAAQQQQAABBBBAAIEdCfDL9x3BslsEEEAAAQQQQACBgxH4N0k/lfTvI3v7rhF3l/pgTogD3bvAx5I+keSc+g1Jb0pKds3leAT8PeLO8v3B9Y0Rz0t6btS9sdbbufDz+PG8HtZ8Jt9I+lqSc8Lf7/r3v2/H12umEW7NrxzOHQEEEEAAAQQQQAABBBBAAAEEEEAAgR0K8Av4HeKyawQQQAABBBBAAIGDEPiP0Qz3nyN7O9Of3OSS+iBOhoO8FIEPJX00lgF09vbbI94q9aUcHA+6EwE3trlhtmYvudwjy6nWvJMDYqcIXJLAl5K+klSzl4vOktGp/yrJ8ZeRXXNBAAEEEEAAAQQQQAABBBBAAAEEEEAAAQR2IkBD3E5Y2SkCCCCAAAIIIIDAggX6UoVuhHMTnHNqL4PYY8GnxKFdssD7oxnOOXWWC3ynLB3INKRLfqLO+PD+npHwLlxfKfHgqD0V7tkxHS61G+ESt4z6jIfB3RC4dIE0tTn7+5mzp2MmvHy0azcE+3tfGoNd5765Hw1xl/50cgAIIIAAAggggAACCCCAAAIIIIAAAggcrwANccf73HJmCCCAAAIIIIAAAv8qUBtb8l74f41GuGQ3xd1WIpOd8ERgk8CfJP1xhGvHe5J+NyJ17k9j3GG9ltzI5u8Xzqkfl9TjmqQnJdWc+9R8WGfP0SLwD4E/jwlvzqnTCFxzvh/WnCa6NMTxfZBXFgIIIIAAAggggAACCCCAAAIIIIAAAgjsTICGuJ3RsmMEEEAAAQQQQACBBQqkqSWNcW5ScSOc4/8rdSY51bzA0+GQFiLwB0mO37dcr3NdG0BoBlnIk7fFYbgptn9PeFqS4/rIrh+R9LCkR0f2dhro6veeLR6SmyCwSIHvJf0gqebe+OvtTIz7eNTOvvj7Xo1FniQHhQACCCCAAAIIIIAAAggggAACCCCAAAKHL0BD3OE/h5wBAggggAACCCCAwPYCdcJT6jTC/f+jKc7btWGuLpW4/SNxyzUJzBpCMinOE5IyQc4maYSjIe5wXiGZEpmlTz1B8vkRL0hyePs+SfePSO2z7MutHs6Zc6QI/LPAd5K+lVTzW5Icb45w/ZWkr0d27eD7H68mBBBAAAEEEEAAAQQQQAABBBBAAAEEENibAA1xe6PmgRBAAAEEEEAAAQQWIJAmuEx88nYa4f73aIjzNhcETiPwrqQeH0jyEoI192Y4muJOo3x5t80SyreXpZRflvSTEt6+Y8Sdpb68o+aREbh4gW8kOdzslvo1Sa+W8HaWVPU0udQXfzTsEQEEEEAAAQQQQAABBBBAAAEEEEAAAQQQ2CBAQxwvDQQQQAABBBBAAIE1CbixpTa1eNvLpf7naIZz9jYXBE4j8LakGu9I+nDER6X2PpkQdxrZ/d62/nxc63vH9DfnRKbCJXtCnL+39NjvGfBoCFycQJY2/WtZ5vQzST38vS9T4vJ90E1wfxmR+uKOjD0hgAACCCCAAAIIIIAAAggggAACCCCAAAInCNAQx0sEAQQQQAABBBBAYE0CnuBUpze5/ndJ/1HC21wQOI2AlwqsSwZ6+2NJn0hyQ5yzt+tEOKbDnUZ4t7edNcLVZU4fkfTwiNRPS+qRSXLOWWZ1t0fO3hHYnYAb4dzUVrMnXibc9Ov6DyN+X+p+P29zQQABBBBAAAEEEEAAAQQQQAABBBBAAAEE9iZAQ9zeqHkgBBBAAAEEEEAAgQUI3CXpbkk1/5ukn0pyTr2AQ+UQDkjgdUlvSHJO/akkh5vhUueUaIZbzpPbm+HSCFfzNUmOJ0e4flzSYyO7dngJ5izHnLycM+VIEDidQCa7ZclTZze9OX43wrWbfjMJM7W/x7mRLtPlnLkggAACCCCAAAIIIIAAAggggAACCCCAAAJ7E6Ahbm/UPBACCCCAAAIIIIDAAgTuKUsepn5ZkuMnI1xzQeA0Ar+V9NqI1J9Lcnh5wdQ0wp1GdT+3zc/EyW5qSzNc6uck3RiR+kFJjisl9/vx8/Z+nkMeZTcCP0jqkaVRMxXT219Moi4NnaVXd3OU7BUBBBBAAAEEEEAAAQQQQAABBBBAAAEEEJgI8At6XhYIIIAAAggggAACaxK4X9J9kmp+SZLjxyNcc0HgNAKvSnplhGuHm0S+bPk0++S2uxfozXDeThNczf7ekMZZZ2970qTDjbWpd3/EPAIC+xP4XpLju5Fd5/tbzf56bpN6f0fJIyGAAAIIIIAAAggggAACCCCAAAIIIIAAAhMBGuJ4WSCAAAIIIIAAAgisSeCBMc3Jk51cO16U9KORU6/JhHM9v8BvJDl+PZriXH81ifM/0v9j706Y5CiydA2/BkhCEohFC4hNSOw0vczc//8XZrobmh2xCoHEjlZAzLXvXj/dPt4pUKmqMiMi3zA7dk5AZoT7E5llVaZj7l5hLwVWNcTVdsr91srngMRzLVIfalsv93kvx+a1FFinwLiiW+7dN/VW3a8QV6vEZRW5NMv1eZ1j914KKKCAAgoooIACCiiggAIKKKCAAgoooMC/CdgQ54dCAQUUUEABBRRQYJsEsr3hI22bw6rHRpc0vXgosBOBN1sz3D9azvn1Fte6eifX9LX7L7CqIa62Qa2tUHP+DPB0l1MfBA4Mef9H7B0U2B+BNMT9CtT2pqm/Br4Bvmo55xeAz1tOnfhlRezPKL2qAgoooIACCiiggAIKKKCAAgoooIACCihwhwI2xN0hlC9TQAEFFFBAAQUUWITAo0DieMupz3bxbKsXMVknsTaBNMK90SJ14kbbRrDPaxuQN7ojgVUNcaeAx1pU/ThQcbrV9wL3taj6jm7qixSYoEAa4Ma42Jrf+nwZ6CPNcre6yDVy7qGAAgoooIACCiiggAIKKKCAAgoooIACCmxUwIa4jfJ7cwUUUEABBRRQQIE1C5wAEidbTp3Vn84MseZhebuZC7wOJP7ecuraPjBbCVbMfJqLG/6qhrhaCa5Whct5GmgT+XlR9T1A3p9csTggJ7Q1Amliq2a2anD7GKgtUqv+Hkh813LqcWW52n51a/CcqAIKKKCAAgoooIACCiiggAIKKKCAAgpMT8CGuOk9E0ekgAIKKKCAAgoosH8CWfFpjDS8jLF/I/DKSxT4W2uG+2vLOa9tBNMYV/US5z7nOa1qiHseeAHo8zFgjDnP27ErMAqkCS4/p/r8LjBGbQHdZzUVUEABBRRQQAEFFFBAAQUUUEABBRRQQIHJCdgQN7lH4oAUUEABBRRQQAEF9lEg2x5mO8Rse5ic8ydbPNXV+zgELz1zgax+lOhXRcrKcGmCq8a4nFdzSd9gMvOpL2r4+Vv40BD3A9k2ubZOznbKqY+2eKCrF4XhZLZSoF/JLQ1uiastp/6wrRB3vtU5v9m2g3Yr6K38yDhpBRRQQAEFFFBAAQUUUEABBRRQQAEF5iNgQ9x8npUjVUABBRRQQAEFFNi9wBOtGS65r9MgV+epPRS4nUBtK9jnNMBVU1xtm9pvQVivVXXzAv3fwOOqbw+21SLTHJtVIyunUe4w0OfNz8QRKHD3AtUMV/lbYIzPgAvApy3nvLZ/7reEvvtR+E4FFFBAAQUUUEABBRRQQAEFFFBAAQUUUGCfBGyI2ydYL6uAAgoooIACCigwSYGsBpcml1oNLjkrxdVqcbWC3CQH76AmIdBvK1hbob4OJLJCXHKa4moVuVpJLtljswL937+pTwAnW1SdnwGJNMYmUh8EDgx5szPx7grcvUDfDFcrXn4JfNFFzvu41M5X/fy7+5H4TgUUUEABBRRQQAEFFFBAAQUUUEABBRRQYJ8EbIjbJ1gvq4ACCiiggAIKKDBJgaz69Exb/alyGmJOtah6koN3UJMQyMpIY1RDXK0Ol/NVTSeTmMAWD6L+/q1cDbK1bXJyfgaMjXL3Aol7Wk7tocBcBaoJrs+fAB8Dff6mrRqXXHUae8eYq4PjVkABBRRQQAEFFFBAAQUUUEABBRRQQIEFC9gQt+CH69QUUEABBRRQQAEF/k3gDJB4tuXUaX453hphknPuocDtBGrLwJvd9oFpgHujrQyXnHOPaQmMzXA5PwecBZ5rOeePAA8PeVozcTQK7E6gGuFq9cqcv9fi3a7+EbgC9Hl3d/bdCiiggAIKKKCAAgoooIACCiiggAIKKKDAmgRsiFsTtLdRQAEFFFBAAQUUmIRAml/SDJfGl+ScP9oizXBVT2KwDmKSAjeANMMlV/wDSKQZrupJDn6LB5VtT8eoxtj8HKhG2QeBxLGWU3sosCSB/udX6sR54MMhXwPGWJKDc1FAAQUUUEABBRRQQAEFFFBAAQUUUECBBQvYELfgh+vUFFBAAQUUUEABBf5NII1wWQ0qkXpcEapWh5JOgdsJXG9NIslVvwW82aJqBacl8ABwFOjzqi2UjwBjTGsmjkaB3Qn80FZ9S674tG2Xmi1TEznvm3+riW53d/bdCiiggAIKKKCAAgoooIACCiiggAIKKKDAmgRsiFsTtLdRQAEFFFBAAQUUmITA80DihZZTZyWoh4aYxGAdxCQFrgJ9ZAWlt1ukGa7qSQ5+iweVZtdEVoGs+kkg8VTLqQ+1leT6vMVsTn2BAl8Bicstp/4cuAhcaDnnP6+IBXI4JQUUUEABBRRQQAEFFFBAAQUUUEABBRRYooANcUt8qs5JAQUUUEABBRRQ4HYCL7ZmuJdazrlbJPp52YnAlba6Up/fAd4FkqveyTV97f4LPAacApIrHgdOA0+0nPP7gHtbVL3/o/MOCqxPIM1uaXxLVJ3muEvAly3n/Bbwa8tVr2+U3kkBBRRQQAEFFFBAAQUUUEABBRRQQAEFFNiFgA1xu8DzrQoooIACCiiggAKzE0gjXOKVllOv2kpxdhNzwGsT6LcZrPo9YIy1Dcgb3ZFAVoFLZJvUqqtJLo1w1Sx3RxfzRQrMWOBD4CPgfMs5/6bF11094yk6dAUUUEABBRRQQAEFFFBAAQUUUEABBRTYdgEb4rb9E+D8FVBAAQUUUECB7RHI775phEu82tVHgMNActXbo+JMdyrwHfA9kFzxAZB4v+XUHpsRyPc8K7tVHGj12BCXxrhsn5o43tWbGbV3VWB/BH4CEtn+tOpPgI+7yHl+pqXBt8/7MyKvqoACCiiggAIKKKCAAgoooIACCiiggAIKrEHAhrg1IHsLBRRQQAEFFFBAgY0K9L/z/gFIvNYi9SHg/iFvdMDefNIC33YrKFWdFZYSWXEpkdpjvQL99zwNrvlO97lWh+tXiDsGVGTr5NQeCixJIFs7XwX6/BnwKdDnvGaMJTk4FwUUUEABBRRQQAEFFFBAAQUUUEABBRTYMgEb4rbsgTtdBRRQQAEFFFBgywT633dT/7HFn7r6IJBVpBJVbxmT092BQLYUTHzVcupsP1iRlZdSe6xPYPyep7ktWyGnwS0559UIl1yRhrkx1jdq76TA/gtU026fPwcuAH2+CSRutJzaQwEFFFBAAQUUUEABBRRQQAEFFFBAAQUUmK2ADXGzfXQOXAEFFFBAAQUUUOAOBOr33cp/Bv7SInXi3i6yzWLOPRS4ncBlYIxsOTiGgusTGL/nj7QtUJMr+ka4ao6r7VT7vL5ReycF9l/gSyDxRctV5/xi+++pbwG/tKh6/0fnHRRQQAEFFFBAAQUUUEABBRRQQAEFFFBAgX0SsCFun2C9rAIKKKCAAgoooMDGBcYmmZz/R4v/7Or898Q9Lfs78sYf3aQHkIaSS62RJDnn2Xqw334wtcd6BFZ9z08Cp4A+jw1xOfdQYOkC2Rp1jPzcGmPpDs5PAQUUUEABBRRQQAEFFFBAAQUUUEABBbZMwH/s27IH7nQVUEABBRRQQIEtEkiDW0U1vNXqcGmMq7oa4vq8RUxOdYcCtapSthusVZZS99sPpvZYj0BWdewjq709BjzeourksV7PCL2LAusR+Lmt8NbnatTtm+Jq+9RvgKrXM0LvooACCiiggAIKKKCAAgoooIACCiiggAIKrEnAhrg1QXsbBRRQQAEFFFBAgbUL9FuhVl3bpKYZruqxEc7fkdf+qGZ1wwut+S2NJtUEl8a4cQvCWU1qxoO9HzgE9PkJYIx+G9VH21aqM562Q1fg3wSuA2P0jXDVHPcjkPih5dQeCiiggAIKKKCAAgoooIACCiiggAIKKKDAogT8x75FPU4no4ACCiiggAIKKNAJZNWorBZVq0el/lOLNMNVnbeM2y4KqcDtBNJgksaST7ptUmv7wdpONece6xE4CiQeaDn1Uy2yLWrV9f/7vJ4RehcF1iNQDW7JFf12zvWzq2+au9Ga6NYzQu+igAIKKKCAAgoooIACCiiggAIKKKCAAgqsScCGuDVBexsFFFBAAQUUUECBtQscbA1xff4jkEgzXNU1MH83XvsjmuUNP27NcB+1nPOvWlzu6llOboaDfgg4BiRXfQZ4BkiuOj8H+p8FqT0UWJJAtkBNfN1y6mqCq5wGuV+AcXvVJTk4FwUUUEABBRRQQAEFFFBAAQUUUEABBRRQ4J8rYUihgAIKKKCAAgoooMDSBLKNYiKNL1W/BiTSDFf10ubtfPZX4EMgzXDnW875qkaU/R2FVy+BbH+aON5y6rPAs8C5lnPuocDSBWqFymzfnFUqc96vEFf10h2cnwIKKKCAAgoooIACCiiggAIKKKCAAgooYEOcnwEFFFBAAQUUUECBxQocBsZ4FRhjsQBObF8E0gj3QYuqvwMS37ZI7bH3AvcA97ao+iRwCnis5Zw/CTzRctV7PxqvqMDmBG61ld6Sq04j3EXg85Zznqa4imqS29yovbMCCiiggAIKKKCAAgoooIACCiiggAIKKLAmAbeFWhO0t1FAAQUUUEABBRRYu8BR4AEgueqXgJdbVL32gXnDWQu8DyTeazn191380OpZT3Kigz/QtkHucxrfTrfmt+Scn2iR5riqJzolh6XAXQncBH4C+nwBSGQluKqrSTerWFZ9Vzf0TQoooIACCiiggAIKKKCAAgoooIACCiigwJwEbIib09NyrAoooIACCiiggAI7ETgGPAgkV/0C8GKL1AkPBXYi8C4wxo/AGDu5pq+9M4H72/bHfX4aeKaLnNd3vv8ZcGd38FUKzEPgGjDGp8AnQJ+vAFeBPs9jho5SAQUUUEABBRRQQAEFFFBAAQUUUEABBRTYhYANcbvA860KKKCAAgoooIACkxZ4GBjjOWCMSU/CwU1O4G3gHSC56mo26RtPJjfwBQzoCDDGOeAs0OdDXeNcNc8tYPpOQYF/ClQDblakrPoj4GPgw5ZznlXkxpBRAQUUUEABBRRQQAEFFFBAAQUUUEABBRRYvIANcYt/xE5QAQUUUEABBRTYWoFHgcTxllOncebZ1jyTnHMPBXYi8BaQ+EfLqbNS0/Uh7+SavvbOBLLiY7ZB7nOt9JiVH6vO37mJe1r279478/VV8xHI9qfftW1QK59vzXAftJzz/2lTGvN8ZupIFVBAAQUUUEABBRRQQAEFFFBAAQUUUECBuxDwHwbuAs23KKCAAgoooIACCsxC4ERrhkuu+kxriEszXOqEhwK/J1DNJHldGuHGuAEkbrac2mN3AmlmG+ORrrm16myXmu9xn6shrs+7G43vVmBzAr8Ct4Dkqr8CLgOXWk59oYvPWp1R2wy3uWfnnRVQQAEFFFBAAQUUUEABBRRQQAEFFFBgQwI2xG0I3tsqoIACCiiggAIK7LvASWCMNM2Mse8D8QazFhibSV4H3gCSq3Zbwr1/xPcBFfe2+jHgFJDcx+NARf772Ajn3717/3y84voEfgZ+AZKrvgh83iJ1Ik1x1ShXdd/M29frG713UkABBRRQQAEFFFBAAQUUUEABBRRQQAEFNiDgPwxsAN1bKqCAAgoooIACCqxFoG+cqfopIPF0i9QeCtxOoG+GS534e2uE+1urc55mlWpYqVrV3QkcBBIHWk6d7+uT7bubnPOsFDdG7lx/6/o37+6eg+/evEBWnhzjE2CMH4EfhqjR2wy3+efoCBRQQAEFFFBAAQUUUEABBRRQQAEFFFBgjQL+48Aasb2VAgoooIACCiigwFoF+lWjqk4TzRhrHZQ3m5VANcH1OY1wf+0i5/2WhrW14awmOsHB3g8cApKrvzT36wAAIABJREFUPgskzrWtj1MfaXG0q2s6/r07wQfrkHYscB24BiRXfACcByqnrm2b++Y5G+F2zO0bFFBAAQUUUEABBRRQQAEFFFBAAQUUUGAJAv4DwRKeonNQQAEFFFBAAQUUWCVwGngC6HPV/X9XT4HbCVQjXBreqv5vIPFfLacet1W1CWX3n6k0uh1uTW6VXwTGqO1U+7z7u3sFBaYjcAW4CvT5HeBd4O2Wc+7Poek8M0eigAIKKKCAAgoooIACCiiggAIKKKCAAhsWsCFuww/A2yuggAIKKKCAAgrsm0Btr1jbpCY/1iIrxlW9bwPwwrMXyGpvteJb1VkdLqvCpRGuVovLRMdmlNlPfo0TyN+l97RtTqt+CEg83HLqZ4EzLVedRriKXCO1hwJzFUjzbUV+pqT+tsU3Xf0x8FGLqv05NNen7rgVUEABBRRQQAEFFFBAAQUUUEABBRRQYM8FbIjbc1IvqIACCiiggAIKKDARgWeAMU4CY0xkuA5jggK/AD8Dff47kEgzXNX9inCuDrfzB5kmtmpmq+a2Eyu+q6tWfcz7xtj5CHyHAtMQyM+aNN8mV/0lUHGp1V8AiYstp/bn0DSeoaNQQAEFFFBAAQUUUEABBRRQQAEFFFBAgQkI2BA3gYfgEBRQQAEFFFBAAQX2RSArSJ1tq0lVfhQ43qLqfbm5F12EwE/AGK8Db7RmuOSc12Ez3N099vuAMZ4EKrLFcep8d/O9TbNcfX/HleX8G/funoHvmoZAft6kCbfPnwGJT1ukzqpx33UrxuXcn0PTeIaOQgEFFFBAAQUUUEABBRRQQAEFFFBAAQUmIOA/FkzgITgEBRRQQAEFFFBAgX0ReA44ByRX/UjbgrFytmP0UOB2AjeAm0Cf/wEk0gxXtY1wu/sMHQAOAn2uhtZqZs35A8CDLarOnfN3bf1t69+4u3sWvnuzAuPPm5yfXxHXgWtAn/05tNln590VUEABBRRQQAEFFFBAAQUUUEABBRRQYEIC/mPBhB6GQ1FAAQUUUEABBRTYU4EXgDGOAWPs6U292KIE0mzSN5ykfhN4qzXDJefcY3cCh4BEmuKqfhEYI/+/XlP17u7suxWYlsCqnznvAG93kfNfW2R71aqnNRNHo4ACCiiggAIKKKCAAgoooIACCiiggAIKbFDAhrgN4ntrBRRQQAEFFFBAgX0VSDPNSy2qrlWl+ryvg/Disxa4ClwBkqvum1OqnvUk1zz4Ws2tX9GtVn3rc1aE67c9Tp0V5MZY8/C9nQJ7JpAV3RJpaKv6e2CMD4Exqgmu3p9zDwUUUEABBRRQQAEFFFBAAQUUUEABBRRQQIEmYEOcHwUFFFBAAQUUUECBpQq8DCReaTn1EeDoEEudv/PavcCPwA9An98F3gOSq979nbbnCve07U2Tqz4OJE60nPoJ4MkWqRP3dXFvq7dHzpkuTSBNbLXCW+XLQMVXrf4cuNAidaJvoqt6aT7ORwEFFFBAAQUUUEABBRRQQAEFFFBAAQUUuGsBG+Lums43KqCAAgoooIACCkxc4NXWDJdcdRriDreoeuLTcHgbFPiurdbU5w+AxPstUnvcuUAa2dII1+fTQCJNb1WfbA1yyRXj+3LuocBcBX5pDXHJFdXw1jfApTFujMy5VpWrPFcHx62AAgoooIACCiiggAIKKKCAAgoooIACCuy5gA1xe07qBRVQQAEFFFBAAQUmIvAHIPFay6nv7+JQqycyXIcxQYFvgG+B5KrPt+0LK2crQ487F6iV3ZKrPgMkapvU1A+tiNputVaW8+/ZO3f3ldMT+BkY4yMgkZ8rVa9aqTKzSSNcn6c3Q0ekgAIKKKCAAgoooIACCiiggAIKKKCAAgpsSMB/QNgQvLdVQAEFFFBAAQUU2HeBP7ZmuD+1nPODLdIMV/W+D8QbzFYgqzJ93bYtTM75xy3SrFL1bCe4gYHXtqcHuu1PXwBe7CLn40qOOfdQYEkCPwGJmy2nrq2Y+5z/X6+pekkOzkUBBRRQQAEFFFBAAQUUUEABBRRQQAEFFNhzARvi9pzUCyqggAIKKKCAAgpsQKBWjqrfb5PTAJdIQ1zVacIZYwPD9ZYzEbjUmuGSq/4U+ATo80yms5Fh9t/JDOBoF9m2OOdZGe5si1olrlZw7PNGJuBNFdgDgX41t6qz8lu/+lvqarSt1eGSs4pcmuX6vAdD8hIKKKCAAgoooIACCiiggAIKKKCAAgoooMByBWyIW+6zdWYKKKCAAgoooMA2CdQWislVVyPcn7uGuFqdKrm2a9wmJ+e6M4EvgS9apE58BlxoueqdXXV7Xt03qtbfno8CjwCVUz/Z4qmuzgqOaV7t8/bIOdOlCaQJ7te2zWnVWXFyjIvA5y2q/gUYY2k+zkcBBRRQQAEFFFBAAQUUUEABBRRQQAEFFNhTARvi9pTTiymggAIKKKCAAgpsSCDNbWmE63OtDpeGuDTHJcbX5NxDgdsJpCGlmlLGnKaV+m8KrhbI35vVoFr148AYp4AxqmHV5lU/XUsQSDPcGGmsHaO2Zk6uuAVU5BqpPRRQQAEFFFBAAQUUUEABBRRQQAEFFFBAAQV+Q8CGOD8eCiiggAIKKKCAAksQqOaZ5KqrCS4NcdUUVytW9U06S5i/c9gfgWpWqZXgcp4V47JSXJrhagW5/bn7/K/ar9hY9TPAmRZVZ5W4h9vKcakT46qPNq/O//OwzTNIE1s1s1Vz24fAeeADoOraRrXP48pyteXqNns6dwUUUEABBRRQQAEFFFBAAQUUUEABBRRQ4DcFbIjzA6KAAgoooIACCiiwBIHaCjVbLFZdTXB/aavD5dxDgZ0IfAqMcQkYYyfX3KbXVhNcrdyY8xdavNjVDwBHgT5vk5NzXb5AmuCy7Wmf3wLeBt5sOec3W/zU1cvXcYYKKKCAAgoooIACCiiggAIKKKCAAgoooMAeC9gQt8egXk4BBRRQQAEFFFBgIwIHgT7SGJctU2vb1Ko3MjhvOluBj4E+PgG+anG5bWmYc1ds+vdHnL817wcOD/kskDjXcuq8puJIq2f7oXHgCjSB/ufCNSBxteXUWRku8X5X/wykGa7PgiqggAIKKKCAAgoooIACCiiggAIKKKCAAgrsUMCGuB2C+XIFFFBAAQUUUECBSQqk8eZQa7yp/Acg8VqL1B4K7EQg2xh+1LYzTJ34ZkXUNW2Mg/5vzIeAimOtfhoYI9/ZMXbynHytAlMTqJ8Flb8Fxsjqk2myTVSdVeTGmNrcHI8CCiiggAIKKKCAAgoooIACCiiggAIKKDB5ARviJv+IHKACCiiggAIKKKDAHQiMq0vl/FXgldYUl5xzDwV2IpDVm853qzel/m5F9I1w29wU1/99mfpki1NdfRp4HEiuyDbHWdWxtjxO9lBgrgJ9M1zqxJfAF12M5/l/+W/ZUrXi11bP1cFxK6CAAgoooIACCiiggAIKKKCAAgoooIACGxOwIW5j9N5YAQUUUEABBRRQYA8FjgJjvAy81JriUic8FNiJQLYyfK9F1T8AY+Sa44pQO7nPUl5bf19Wfgp4EkiuOk1yJ7oGudT3Ave0qHopJs5j+wSqCa7PWQUu2y/3uVab/LpbdTJNcPW+qrdP0BkroIACCiiggAIKKKCAAgoooIACCiiggAK7FLAhbpeAvl0BBRRQQAEFFFBgEgIPAg8AfX4RSKQpLpHaQ4GdCLwLvNMideLKihib4bZxlbixGS7n54CzwHMt5/wR4OEh7+SZ+FoFpi4wNrTlvBpr8zOk6h/bz5I+T31ujk8BBRRQQAEFFFBAAQUUUEABBRRQQAEFFJiFgA1xs3hMDlIBBRRQQAEFFFDgdwSOAQ+1SJ14AXi+5aqFVGAnAm8DibdaU1zqq8C1Ieea27xCXP6uPDhEtj19FjjTmuGSc56m1US+o1Xv5Jn4WgWmLnADGONDYIz8HBlj6nNzfAoooIACCiiggAIKKKCAAgoooIACCiigwCwEbIibxWNykAoooIACCiiggAK/I9CvOFV1VqPKylSJqoVUYCcCb7ZmuH+0nPPrrdkluaJfEW6bVofr/57MCo21bXHVTwPPAH0+Aoyxk2fiaxWYusD3wBifAYlPW6RO09zNIU99bo5PAQUUUEABBRRQQAEFFFBAAQUUUEABBRSYhYANcbN4TA5SAQUUUEABBRRQ4HcEHgUSx1tOna0aK7IyVWoPBXYikEa4N1qkTlQTS9/IUtfc1ma4/F3Zb4WaOvFki6e6+lBbSa7PO3kmvlaBqQtcAvq4DHzR4mJX/wyMMfW5OT4FFFBAAQUUUEABBRRQQAEFFFBAAQUUUGAWAjbEzeIxOUgFFFBAAQUUUECB3xE4ASROtpw6K1Nlm8Y+hFRgJwKvA4m/t5w6DSw/dZHzbWqEK7/6W7LyY8CpLnL+OHAaeKLlnN8H3Nui6p08E1+rwNQFsgpcvxpczr8Gvuoi57eAX1uueupzc3wKKKCAAgoooIACCiiggAIKKKCAAgoooMAsBGyIm8VjcpAKKKCAAgoooIACvyPQN+JUnW0axxBSgZ0I/K01w/215Zz/0iKNcFXv5JpLeO3YDJfzrAaXleAqcl5NcmmEy/cy5x4KLF3gA+D9LnKeLVS/G/LSHZyfAgoooIACCiiggAIKKKCAAgoooIACCiiwMQEb4jZG740VUEABBRRQQAEF9lAgDTdptslqVLUy1artGvfwll5qYQJZ5S2RFZuqzspwaYKrxricpwkuqzklql4Yxe9O5yBwoG19WnnV923VVsa/e3FfoMCMBGq1yH7lyA+Bj4DzQNU/AldaVD2jaTpUBRRQQAEFFFBAAQUUUEABBRRQQAEFFFBgXgI2xM3reTlaBRRQQAEFFFBAgdUCtSVjcl/32zWm9lDgdgK1dWGf0wBXTXG1bWq/zWG9dttUjwBHW6ROVENc5XwPj3XxYKu3zcr5LlsgTW5XW6Nb5U+AxMctp77e4lpXL1vG2SmggAIKKKCAAgoooIACCiiggAIKKKCAAhsUsCFug/jeWgEFFFBAAQUUUGDPBPrtGqvOSnG1WlytILdnN/RCixOo1d5qG9Tk11tkhbjUaYqrVeRqJbnkbTseAh5uUXU1o+b7lzr58IrYNivnu2yBb4FvgD5/BlwAKqfOSnI3W65V5ZYt4+wUUEABBRRQQAEFFFBAAQUUUEABBRRQQIENCtgQt0F8b62AAgoooIACCiiwZwJPA88AfT4JnGpR9Z7d0AstTiBbHo5RDXG1OlzO0xCXo7ZVrfPFgfzGhE4A+U4lUieqIa7P2U71vra9auVtcnKuyxf4Ekh80XLqi+08uaK2We7z8nWcoQIKKKCAAgoooIACCiiggAIKKKCAAgoosCEBG+I2BO9tFVBAAQUUUEABBfZU4AyQeLbl1GnSOd6adpJz7qHA7QRq1aZ+Fac0wL3RVoZLzrkH9FsR1xbF9d/6LYu1UmDpAp8CY1wCxli6g/NTQAEFFFBAAQUUUEABBRRQQAEFFFBAAQUmJWBD3KQeh4NRQAEFFFBAAQUUuAuB/E6bRrizXeT80RZphqv6Li7vW7ZE4Ebb0jC54h9AIs1wVW8Jxz+nmZXd7m0rvVWd7VD7SBNcrRbXrxy3bVbOd9kC4wqSaaLNtqiJNMVVXdun9lupLlvG2SmggAIKKKCAAgoooIACCiiggAIKKKCAAhMTsCFuYg/E4SiggAIKKKCAAgrcsUD/u+w5IPFcy6kfAR5uueo7vrgv3DqB68A1ILnqt4A3W1S9bTCHgMT9Lad+qm1PnC2KUyceat+3Pm+blfNdtkB+PiSutpz6QtcIV/WPQOKHllN7KKCAAgoooIACCiiggAIKKKCAAgoooIACCqxRwIa4NWJ7KwUUUEABBRRQQIE9E+h/j02dRrjnhzjWmnTSoFOxZwPwQosTSJNLH2l2ebtFmuGqXtzEf2dCR4Ex0gj3TNueuOojQCKvrXrbrJzvsgW+B74D+pwmuM9bU1xyzqupNjmrTSZ7KKCAAgoooIACCiiggAIKKKCAAgoooIACCqxRwIa4NWJ7KwUUUEABBRRQQIE9E6jfYyu/CLwAVE79YIs0xlW9ZwPwQosTuNJWc+rzO8C7QHLVi5v470wozaTVXFr5TGuGy9bEVR8EDgyxbVbOd9kCXwGXW1SdJrgxfgGyvWqfly3j7BRQQAEFFFBAAQUUUEABBRRQQAEFFFBAgYkJ2BA3sQficBRQQAEFFFBAAQV+V2Bshsv5S60Z7uWWc/5AW62qz797cV+wtQLZ3nCM94Axtg3oUSBxvOXUZ4E0w2Vr4uSceyiwdIE0vl3sGuBS13mfl+7g/BRQQAEFFFBAAQUUUEABBRRQQAEFFFBAgckL2BA3+UfkABVQQAEFFFBAAQUGgVUNca8AaYZ7Fag62zYe7rZvTO2hwO0E+q0QUyc+aPF+Vy9Z8F5gjFPASaBy6ieBJ1queskuzm37BLK62xi1JWptk5qcleJqtbiq/2f7uJyxAgoooIACCiiggAIKKKCAAgoooIACCigwLQEb4qb1PByNAgoooIACCiigwO8LrGqI+wMwxiHgfqDPv391X7GtAt8C37So+kMgcb5F6iUf2fa0It+b1I8Dp1tUfQJIpDmu6iW7OLftE7gB9HET+AxIE1xy1dVI+31rok2uw8a47fvcOGMFFFBAAQUUUEABBRRQQAEFFFBAAQUUmIiADXETeRAOQwEFFFBAAQUUUOCOBVY1xP0RSPwJeK3VaeY50KLqO76JL9w6ga+BRFZ5qvojoOLjVi8ZJqso1qqKVT8FjHEMqHiw1Ut2cW7bJ3AFGCNNcJ+2qPoaMEbfCGdT3PZ9dpyxAgoooIACCiiggAIKKKCAAgoooIACCkxAwIa4CTwEh6CAAgoooIACCiiwI4FVDXF/BhJ/aTl1v/Xjfe18RzfyxVslcBkY4xNgjCWjPACkwS256jNAH8+2VRdr5cVahXHJLs5t+wRq2+R+K+X8LEhDXP1MSP1zi5+6OlrVCGdD3PZ9dpyxAgoooIACCiiggAIKKKCAAgoooIACCkxAwIa4CTwEh6CAAgoooIACCiiwI4FVDXH/AST+s+XUeV3inq7e0Y188VYJfAlcAr5oOee1NWIaX6peMspDwMNAn88BzwF99ru15E+Bc4tArRSZJtlaOTKNcFkpsiLnq46xGc6mOD9TCiiggAIKKKCAAgoooIACCiiggAIKKKDAmgVsiFszuLdTQAEFFFBAAQUU2JVA34hTjW7JWRkukUa4quu1fd7VzX3z4gT6RpWLrRkuuerPgcSFllMv4Ri/R/kOJY4DJ4ao7VKf7rZO9bu1hE+BcyiBW0Di15ZTV4NsckX9bOjz7RRdIc7PlwIKKKCAAgoooIACCiiggAIKKKCAAgoosEEBG+I2iO+tFVBAAQUUUEABBe5YoP+9td8KNXUaeVZtmTo2wvm77x1zb8ULx4aVanrrm9+yWlyiGuRSz/novwO1jXBy1Y8Dp1ukTpxaEX635vwpcOyjQG132uc0v+Z7X02xyVkprlaLq3qVZt9o6+pwft4UUEABBRRQQAEFFFBAAQUUUEABBRRQQIENCPiPghtA95YKKKCAAgoooIACOxLof2dNXQ08ff4TkEhjXNW5ybi96o5u7IsXK9A3w6VO1Jaofc4WqolaLSr1XI/xe3QAOAgkV51V4Mbot1BNnfC7NddPgeNeJXADuA70Odsk95GfCz8APw75t0RthvPzpoACCiiggAIKKKCAAgoooIACCiiggAIKbEjAhrgNwXtbBRRQQAEFFFBAgTsWGJvaxkaenP+xRZrhqq4b+DvvHVNvzQurCa7Pn7QGmI9bzvlXLS539VyRxu/R/cChIc4BZ4Hkqg8DR1pU7Xdrrp8Cx71K4CqQuNJy6o+A/Cz4sOWcp2Guj5u34bQRzs+ZAgoooIACCiiggAIKKKCAAgoooIACCiiwYQH/cXDDD8DbK6CAAgoooIACCvymwNjEk/OsapVIM0/VrwGJNMNVLa0CtxOoRrhf2+pwOU/zS5peKnL+TYtsj1j1HFVXfY/S3DbGi8AY2Za431415x4KLEkgK7+N8QFwHni/5Zzn50XiVlcvycG5KKCAAgoooIACCiiggAIKKKCAAgoooIACixGwIW4xj9KJKKCAAgoooIACixUYm3mqiScrXKVOfnVFLBbEie1aYNUKcWl+GeM7oI/vWwPdrgew5gvcA1Tk+5T6obb9aZ/PAGOkAa4i77Mhbs0Pz9vtqUA1tVUzbHIaXhNZEbLq2jo526ZWXe/Nz4+q93RwXkwBBRRQQAEFFFBAAQUUUEABBRRQQAEFFFBgbwRsiNsbR6+igAIKKKCAAgoosH8C/e+sqY+uiJeAl1tUvX8j8spzF6gtDfvGuKwE9V6Lqn8EElk9qnLNfU7bIvZNbVWfAipOtvpxIHG65dR9M13Vc3/+jn97BX5pK7wlV/0FcBFIrrgE9JFtk/sVJaveXklnroACCiiggAIKKKCAAgoooIACCiiggAIKTFjAhrgJPxyHpoACCiiggAIKKPBPgf731mPAg0Dl1C90Wz2mTngo8FsCfVNcXvdOi7e7+iowRt8IN5emuGx5eqBtfVr1U8AYjwCPAskVaYLL969WlvNvSL9Xcxb4CfgZ6HNWgUt80uWsBtlHVorMMa4uOWcLx66AAgoooIACCiiggAIKKKCAAgoooIACCixWwH/MWOyjdWIKKKCAAgoooMAiBfL7a23x+HDb8jH5uRWxSAAntacCfUPbm8BbwD9azvkN4HqXU+cYm+n2dFD7cLGDrSGuz+eARH13Uh9pqy8mV53hVENc1fswRC+pwFoEbrbvc5+zVfIHLWrb5HzXl/DdXwuqN1FAAQUUUEABBRRQQAEFFFBAAQUUUEABBaYmYEPc1J6I41FAAQUUUEABBRT4PYGsYJU43nLqs8CzrcEnOeceCuxE4A0g8XrLqbOKVCLNM1WPzXBzWCXuEJBIQ1zVr7Qthl9tOefZTjUryPV5J4a+VoGpC1Sj27XW8JbzrA6ZlSErcp4tURO3unrqc3N8CiiggAIKKKCAAgoooIACCiiggAIKKKCAAk3Ahjg/CgoooIACCiiggAJzEsjvr2mES5xokfpMa4hLM1zqhIcCvyfQN7OlES7x95ZTZ2vFitpiMdec8gpxtZpb/a2XnG2FxxhXh8t5GuEqslVqag8F5ipQ25umsa3qbH2arVArp/4Q+KjlqqshLu+req4OjlsBBRRQQAEFFFBAAQUUUEABBRRQQAEFFNg6ARvitu6RO2EFFFBAAQUUUGCWAv3vrSeBPtIY98yKmOVEHfTaBMamtjTCJf7WcupfVkTfRDfF1eHSyJbvS3LVfRNp1U8BiadbTl3v6fPaHog3UmCPBfoV3mqlt0tAxeVWXwQ+b5E60TfRVb3Hw/NyCiiggAIKKKCAAgoooIACCiiggAIKKKCAAvslYEPcfsl6XQUUUEABBRRQQIG9Euh/Z019qovHWt0391SDz17d3+ssT6BvhquVo9IIl/hry6mroSbNNBWlMcVmuIwtq7rV6m6VTwOJJ1pO3X+PUqfJtBroqqHOvxeX99nfphmloTXf276x9TNgjG+Ar4HkquNUPxsqb5Odc1VAAQUUUEABBRRQQAEFFFBAAQUUUEABBWYt4D9wzPrxOXgFFFBAAQUUUGArBPqtHzPhx4E0wvX5SWCMrcBxknclMDa65DyNcIn/7upaGarfPnGqjXAFkYa4+7qtT1PXNsLZUri2FX4YeAjoc65RW65WfVfAvkmBCQj0Wx5XfR5IfNDlq0DFlVZn+FPeGnkCvA5BAQUUUEABBRRQQAEFFFBAAQUUUEABBRSYroANcdN9No5MAQUUUEABBRRQ4P835+Toc1a3SjNcVrtK7le/qhWwkj0UuJ1ANcT12yKmES7xXy2nHhtipt4Ml/mmAS5xoKtfAF7sIueHWxzpaj8xCixJ4CcgcbPl1G8Db3WR81pBLk1zVS/JwbkooIACCiiggAIKKKCAAgoooIACCiiggAJbJ2BD3NY9ciesgAIKKKCAAgrMTmBsisv2qP1qcDnPinH9qnGpPRS4nUBtf9pviVpbpaYRrrZOzfunvkrU+P04ClSk2S11VoU726JWiTsE3A/02U+MAnMVGLdBzjx+bPFDV2d1uA/bCnHJOa+tVWt71WQPBRRQQAEFFFBAAQUUUEABBRRQQAEFFFBAgRkL2BA344fn0BVQQAEFFFBAgS0R6H9nTf008EwXOT+5IraEx2nehUAaYGo1qMp/BxJphqu6XxFuiqvD1fam/TanjwKPAJVTVwNp30x6sK0i1+e7oPQtCkxCIN/PfsXH1F+tiAvAGGmAq+bYypOYlINQQAEFFFBAAQUUUEABBRRQQAEFFFBAAQUUuDsBG+Luzs13KaCAAgoooIACCqxXoP+9tVa4yopXVaf553iLqtc7Qu82J4HaSrHPrwNvtGa45JzXMcVmuIwt34t7Wq462wiPcQoY495uS9Wq5/QMHasCvUAa2cZY1fyWJrnLXaNc6mqmq4a6ZA8FFFBAAQUUUEABBRRQQAEFFFBAAQUUUECBGQvYEDfjh+fQFVBAAQUUUECBLRTI76/nWjzf1VkF6+G2MlZywkOB2wncAG4Cff4HkEgzXNVTbYSreaUZrhriqs7qiWdaVN1/P1Inxvfl3EOBuQr0q7zVlsi1JeoHbZvUbI9a26f2edxuderf+7k+I8etgAIKKKCAAgoooIACCiiggAIKKKCAAgqsTcCGuLVReyMFFFBAAQUUUECBPRJ4ARjjGDDGHt3OyyxQ4DqQuNZy6jeBt1ozXHLOp35UE1xWeKu6vhsvdt+TB4CjQJ+nPjfHp8BOBNIEl62Q+5zv8dvtu5yc8zTCJrI6ZNU7uY+vVUABBRRQQAEFFFBAAQUUUEABBRRQQAEFFJiBgA1xM3hIDlEBBRRQQAEFFFC+2wETAAAgAElEQVTgfwmk0eelFlWn0efB1vBTWTYFbidwFbgCJFf9TmueSeNM1VMWzN9y9wOHh5ythBNZSbHqvKbiSKunPDfHpsBvCYwruuW1aW6tqGbXrAyXeL/l1D+3Zrg+q62AAgoooIACCiiggAIKKKCAAgoooIACCiiwMAEb4hb2QJ2OAgoooIACCiiwBQIvA4lXWk6dJp+sgNXHFlA4xbsU+HHF1onvAu8ByVXf5eX39W3933APARVZITH10yviEDDGvg7SiyuwjwJpiPsVSK76O2CMT4FPWlSdVeTG2MehemkFFFBAAQUUUEABBRRQQAEFFFBAAQUUUECBTQjYELcJde+pgAIKKKCAAgoosBuBV1szXHLVtepVVsFyBazd6G7He9M4831roKncryZVK0pNTaP/+y31yRanuvo08DiQXHEfcKBF1VObm+NR4E4F0gw3xpfAJaBy6i+GyP/LlqoVuUZqDwUUUEABBRRQQAEFFFBAAQUUUEABBRRQQIGFCdgQt7AH6nQUUEABBRRQQIEtEPgDkHit5dTZOrIiK2Gl9lDgdgLfAN8CyVWfBz4EKqee2lF/v1V+CngSSK46TXInuga51PcC97SoempzczwK3KlAmtiqma2a2z4DsgpcRc7r+/11V48ry9X2q3d6b1+ngAIKKKCAAgoooIACCiiggAIKKKCAAgooMAMBG+Jm8JAcogIKKKCAAgoooMD/Evhja4b7U8s5P9gizXBVy6bA7QS+AtIkc7nlnH/c4qOunpLg2AyX83PAWeC5lnP+CPDwkKc0D8eiwG4F0gSXbU/7XCs89jlbI18B+rzbe/t+BRRQQAEFFFBAAQUUUEABBRRQQAEFFFBAgRkI2BA3g4fkEBVQQAEFFFBAgS0WyO+rFWFInQa4RBriqq7tIPu8xWxO/XcEsp1imuGSq87KUp+0FaYqTwmymj2Tqz4DJJ5tOfWDLY519ZTm4VgU2K3ANaDieqtXNbT2r6t6t/f2/QoooIACCiiggAIKKKCAAgoooIACCiiggAIzELAhbgYPySEqoIACCiiggAJbLJBtHvM7a233mLoa4f7cNcTdB1RkS8jUHgrcTuBL4IsWqRPZYvFCy1VPSTCNbg90TW45r61Sn+7qI8AYU5qHY1FgtwLfAYlse1x1vrv1/a36BnAT6PNu7+37FVBAAQUUUEABBRRQQAEFFFBAAQUUUEABBWYgYEPcDB6SQ1RAAQUUUEABBbZYIM1taYbrc60Ol4a4NMclxtfk3EOB2wlcBBKfr8j9f5uS4HFgjNPAE0Cf+5Xksn1wzj0UWJJAGlizsmM1s/Y5ja51/jMwxpIcnIsCCiiggAIKKKCAAgoooIACCiiggAIKKKDAbQRsiPOjoYACCiiggAIKKDBlgVrtLbnqaoJLQ1w1xdW2qrWinL/nTvmpbn5sq1aTqkaaNMrVCnKbH+m/RpCmt77xLfUp4LEhZ3XE/vuS2kOBJQlke+N+i+PUX7f4qqtvAb8CyVUvycG5KKCAAgoooIACCiiggAIKKKCAAgoooIACCtxGwH8o9KOhgAIKKKCAAgooMGWB2gb1QLclajXB/aWtDpdzDwV2IlANNX3OilNj7OSa+/3aM0Di2ZZTn2irxp1sOeceCixd4APg/S5y/n3bPrXPS3dwfgoooIACCiiggAIKKKCAAgoooIACCiiggAK3EbAhzo+GAgoooIACCiigwJQFsuVjH2mMy5aptW1q1VOeg2ObnsDHQB+fAFlZKnG5qzcx8vyNVg2gyRXPAIk0wlX9MPAQkFyxiTF7TwX2S+Am8BPQ54+AMX4ErrSoer/G5HUVUEABBRRQQAEFFFBAAQUUUEABBRRQQAEFJi5gQ9zEH5DDU0ABBRRQQAEFtlzgfuAQ0Oc/AInXWqT2UGAnAh+2hprkim+ARLZerHon19zta/u/zY4AYzwFPN2a4ZJz/sCK2O04fL8CUxJIc9sYWdnxMyCNrMk5v97iWldPaR6ORQEFFFBAAQUUUEABBRRQQAEFFFBAAQUUUGCNAjbErRHbWymggAIKKKCAAgrsWOAwkEhzUNWvAq+0prjknHsosBOBbLF4Hkiu+tu25eJ3QNU7ueZuXtv/XZY6q771caw1wKUJro9qFk3DaMVuxuF7FZiaQFZtTJNqreCYfHFF9KvIpU54KKCAAgoooIACCiiggAIKKKCAAgoooIACCmypgA1xW/rgnbYCCiiggAIKKDATgaPAGC8DL7WmuNQJDwV2IvA+8F6Lqn8AEt+3SL2uo/4uq3wCGOMJ4Mkucn7filjXmL2PAusQ+BxIXGg59aW2tXFyxS1gjHWMz3sooIACCiiggAIKKKCAAgoooIACCiiggAIKTFDAhrgJPhSHpIACCiiggAIKKPBPgQfblpB9fhFIpCkukdpDgZ0IvAu80yJ1ItsyXhnyTq55t68dm+Fyfhp4HEjTW3LOEzlPVH239/R9CsxFoLY3zoqOH7Utjje9vfFc7BynAgoooIACCiiggAIKKKCAAgoooIACCiiwtQI2xG3to3fiCiiggAIKKKDALASyVWRtHZk68QLwfMtVz2IyDnIyAm8DibdaU1zqqytiHQM+AFRkxbfUfdNb1SfbqnHJVa9jfN5DgXUJ/Az0kW1PP26RZriqs4pjreZYeV1j9D4KKKCAAgoooIACCiiggAIKKKCAAgoooIACMxCwIW4GD8khKqCAAgoooIACWyzwMPAIkFz1OeC5FlVvMZFTvwuBN1sz3D9azvn1Fte6+i4uveO3HAYqjrS6VoKrLVJznsbQfAf6vOOb+QYFJiyQ714izalVfwJ82prhqt5U8+qE6RyaAgoooIACCiiggAIKKKCAAgoooIACCiigQC9gQ5yfBwUUUEABBRRQQIEpCzwKJI63nPpsF8+2espzcGzTE0gj3BstUiduADeHvI6RZzvgWv0wdeIpIM1wlVOnWS5xtKvXMT7vocC6BLLy23dAnz8DEmmKS6TO97T/rqb2UEABBRRQQAEFFFBAAQUUUEABBRRQQAEFFFDgnwI2xPlhUEABBRRQQAEFFJiywIlum8iqnwHODDHlOTi26Qm8DiT+3nLqbNWYLRr7WMfI0+SZVRCr+TM5jXBjHOy2Vq0tVtcxPu+hwLoEvgIut6j6c+DCELeAX1pUva4xeh8FFFBAAQUUUEABBRRQQAEFFFBAAQUUUECBGQjYEDeDh+QQFVBAAQUUUECBLRY4BYzxNDDGFhM59bsQ+FtrhvtryzmvBps0xlV9F5fe8Vv8jO+YzDcsVCDNbxeB5KrrvM8Lnb7TUkABBRRQQAEFFFBAAQUUUEABBRRQQAEFFNgrARvi9krS6yiggAIKKKCAAgrsh8DjwGPA6ZZznu0jx+0k9+PeXnMZAv8DJH5tOXVWhksTXDXG5TxNcFltqlacSt7r415gjHy287nucz7zifz3+g7s9Vi8ngKbFKim0z6Pq8HlPCvGZbW4WjEu2UMBBRRQQAEFFFBAAQUUUEABBRRQQAEFFFBAgd8UsCHOD4gCCiiggAIKKKDAlAWeaI1CyX2d5qE6T+2hwO0E0giX5rY+pwGumuJq29TxNfvREJdtTysOtTrNnfksZ4vUqvvtU6v2CSuwJIEbQB83gc9WxPdA4ruWU3sooIACCiiggAIKKKCAAgoooIACCiiggAIKKPCbAjbE+QFRQAEFFFBAAQUUmLJArQRXzULJrp415Sc2vbHVym/9SlSvA4msEJecprhaRa5Wkkve6+MwkDjScupn2hbAfX4ASDzYcmoPBZYkcAUYIw1xnwKftJzza8DVllMnPBRQQAEFFFBAAQUUUEABBRRQQAEFFFBAAQUU+E0BG+L8gCiggAIKKKCAAgpMWeDpFQ1DJ4FTLaqe8hwc22YFfgbGqIa4Wh0u52mIy1FbrNb5Xo5+bHJLw9sZ4FngbFdn9biKrCiX2kOBJQlkxbeKWgEujXCJj1tOver7uyQH56KAAgoooIACCiiggAIKKKCAAgoooIACCiiwDwI2xO0DqpdUQAEFFFBAAQUU2DOBNAtVw1DVJ4DjQJrhknPuocDtBH4CEtmSseo0wL3RVoZLzvk6joeAh4E+nwOeA/qcv9MS97Ts323reDreY50CXwFfA5dbznka4RIfdfU6x+S9FFBAAQUUUEABBRRQQAEFFFBAAQUUUEABBRYi4D+sLORBOg0FFFBAAQUUUGChAlk1K5FmocqPAI+2qHqh03daeyBwozXDJVf8A0ikGa7qPbjV/7pEmtnGSPNmIs2cVWcb4D6yTXA1xPV5r8fn9RRYl8AtIJFtiKv+Ekh80XLqiytiXWP0PgoooIACCiiggAIKKKCAAgoooIACCiiggAILErAhbkEP06kooIACCiiggAILFMjKWc+3SJ0YV9jKuYcCtxO4DlwDkqt+C3izRdV7LXgfUHFvq08DiSe6nOa4McZGOP9u2+un4/XWKZCVGbP1aZ8/By50kfOsGFfxTavXOU7vpYACCiiggAIKKKCAAgoooIACCiiggAIKKLAQAf9hZSEP0mkooIACCiiggAILFXgBeLFF1Q8Cx4A+L3T6TmsPBK4CfaQ57u0WaYareg9u9b8ucRBIHGg59TMtsv1v1dk+NZ/nPudC9beaf7Pt9ZPxeusWyMqMaUbt8ydAIlukVn0F+BHo87rH6v0UUEABBRRQQAEFFFBAAQUUUEABBRRQQAEFFiDgP64s4CE6BQUUUEABBRRQYMECLwMvAclVPwAcbVH1ggmc2i4FVjXZvAO8CyRXvcvb/Nvb7wcOAclVZ7XDWumw6vF1Oa/Dv9f2+ql4vU0IVENqvotVnwc+BPqcFeQSN1tO7aGAAgoooIACCiiggAIKKKCAAgoooIACCiigwI4F/AeWHZP5BgUUUEABBRRQQIE1CrwKvAL8oeWcH25xpKvXOCRvNTOBH4Ax3gPG2Otp1eezz9XYmc901bU96j1tVTj/RtvrJ+H1Ni2wqe/gpuft/RVQQAEFFFBAAQUUUEABBRRQQAEFFFBAAQU2JOA/tmwI3tsqoIACCiiggAIK3JFAGuESf2w5db+iVq3AdUcX80VbKfAdkPi2y1mV6oMWVe8GJ39X9Q1tqR9u26AmV5wFngXOtZzzaojr827G4nsV2KTAr8AtILnqb4CvW1Rd26T2eZPj9t4KKKCAAgoooIACCiiggAIKKKCAAgoooIACCxKwIW5BD9OpKKCAAgoooIACCxRII9wYB4ExFjh1p7RHAmnEGRtyPmrbNfZ5N7e7tzXEJVecBE4Bj7Wc+jTwRIvUibERzr/RdvMkfO+mBX4GfgGSq/4SSHzRcp2P/23TY/f+CiiggAIKKKCAAgoooIACCiiggAIKKKCAAgsR8B9bFvIgnYYCCiiggAIKKLBQgT8Bf+4i5/cBB4a80Ok7rT0QuAyMsderU+UzOcbTwFNA5dSPtjje1Zli/V3m32d78MC9xEYFbgJjfAaMUSs39nmjA/fmCiiggAIKKKCAAgoooIACCiiggAIKKKCAAssR8B9clvMsnYkCCiiggAIKKLBEgb8Aif9oOXWtwJVtKate4tyd094IrFqdqm/OudCadXZztzRoZtXCPj/XtkZNrvookDjScuo6/NtsN0/A905F4DpwDUiu+BCo1RirXvW6qczBcSiggAIKKKCAAgoooIACCiiggAIKKKCAAgrMXMB/dJn5A3T4CiiggAIKKKDAwgX+szXD/Z+Wc15bTKYhruqFMzi9XQh8DlwEkquu8z7v4hYcgv8XaYqr+hXgZeDVlnOeBs6sJNfn3dzX9yowNYErwFWgz+8BiXdbTv1ri1tdPbW5OB4FFFBAAQUUUEABBRRQQAEFFFBAAQUUUECBmQrYEDfTB+ewFVBAAQUUUECBBQrkd9O+yS11rQ6XFeJqlbhqguvzAjmc0h4JZAW4Mb4AxrjT242fu5wfAx4c8jngbLc6XOpa0TC5Vji80/v6OgWmJvA/QCLNbVV/C3wD9PljINsUJ1ddDXH1/px7KKCAAgoooIACCiiggAIKKKCAAgoooIACCiiwJwI2xO0JoxdRQAEFFFBAAQUU2AOBvkmoGof+DCTSDFf1qoakPbi9l1ioQLZH/bRFbZWabVQvAbWdauo7PappM7nqk8CJFlU/CYxR7+nznd7X1ykwNYE0sdUKb5VXbVG8qgG1b6KremrzczwKKKCAAgoooIACCiiggAIKKKCAAgoooIACMxWwIW6mD85hK6CAAgoooIACCxTIVpJjpAnuT60ZrnKmXr/H+vvsAj8IezylrEw1xmVgjDu9bd+4Wau8rWp+qwa5Po8rIPr5vVN1XzdFgV9aQ1xyRTWf9jmrxY0rx2U+tapc5SnO0TEpoIACCiiggAIKKKCAAgoooIACCiiggAIKzFDAf4CZ4UNzyAoooIACCiigwEIFDgAHgT7/sTXEpRkudaIOf5dd6Adhj6dV2zR+BCRy/jXwVYuq7/S2aYhL42atYpi63x41W6PmPFuo9tuops5RKxxWfaf39XUKTE3gZ2CMD4DzwPst5/wqcK3l1IkcaYTr89Tm53gUUEABBRRQQAEFFFBAAQUUUEABBRRQQAEFZirgPyLO9ME5bAUUUEABBRRQYIECh4BEmuKqfg1IpBGu6gVO3Snto8CHrREuTTppiMv5Ny3SDFf1nQ6hVjFM42bVLwOvdJHzfI7rs1z1nd7D1ykwB4GfgMTNllO/DbzVRc5r9bg0z1U9h/k5RgUUUEABBRRQQAEFFFBAAQUUUEABBRRQQIGZCtgQN9MH57AVUEABBRRQQIEFChwGxngVGGOBU3dK+yiQFarG+A4Y43ZDGLfnPQo8ACRXPNdWhaucFeLSMDfGPk7TSyuwrwL9am5V/wgkfmg5dRpP03Sa71xyzmtr1Vtdva+D9eIKKKCAAgoooIACCiiggAIKKKCAAgoooIAC2y1gQ9x2P39nr4ACCiiggAIKTElgbDRK09FLQFbbSlQ9pTE7lukLvAck3m2Rupp4qpEnedVR25v225weBx5tUfVTwBi1elxtr5rsocBcBdIE92vb5rTq2na4zxeAMdIIl/f2ea4OjlsBBRRQQAEFFFBAAQUUUEABBRRQQAEFFFBgBgI2xM3gITlEBRRQQAEFFFBgSwSOAQ8CyVW/ALzYInXCQ4GdCGTLxnfaVo5VXwGutqh61TXz99I9QDXEpT7d4gkgkfNTwMmWUyfy2nuHvJNx+1oFpiSQhrYxVjW/pTnuMlBNcqmrga4a6pI9FFBAAQUUUEABBRRQQAEFFFBAAQUUUEABBRTYNwEb4vaN1gsroIACCiiggAIK7FDgYWCMbEE5xg4v68u3XOBNYIzrwBirmNLUVg1xVT8LnG1R9UNAIp/fyn0TXb/C3JY/Dqc/U4F+dbfUidoStd8etV91sVZiHLdbrfOZUjhsBRRQQAEFFFBAAQUUUEABBRRQQAEFFFBAgakL2BA39Sfk+BRQQAEFFFBAge0RGLehzHkaj9J0dK7lnHsosBOBN4DE6y2nvtnip65edc1qgquV3nLeb+NbW/keBhJHWk7tocCSBNIA90trhKv8Vlt5MQ2nWX0x53f63VqSjXNRQAEFFFBAAQUUUEABBRRQQAEFFFBAAQUUmJiADXETeyAORwEFFFBAAQUU2GKBE0AiW09W/QxwpkXVReTvslv8YfmdqfcrUKURLvH3llOnEe7nIY+XzOerGt36nObMRK1cmPoQcP+QfToKzFVgXNEt88gWw9daVH0eyOpwiarH71XOPRRQQAEFFFBAAQUUUEABBRRQQAEFFFBAAQUUWKuA/4i4Vm5vpoACCiiggAIKKPAbAqeAxGMtp36qxdNdziXq91h/n/UjNQr0zTz5f2mES/ytq9Okk1WuElXXdfrP1LiFb7ZDTWNmPo+VUx8EDgzZJ6PAXAXyHfoVSK76W6Dim1Z/BiQ+7XJ9r/o8VwfHrYACCiiggAIKKKCAAgoooIACCiiggAIKKDBTAf8BcaYPzmEroIACCiiggAILFHgcSJxuOfUTKyK/w1aEwd9pF/hhuMspjStb5TyNcIm/dnW2fxxj/Czlc1UNmmnSrKjPaf9ZzZaq97Wo+i6n4NsU2LhAmuHG+AJIXGw59aUWX7Z8efhe5Rr5nnkooIACCiiggAIKKKCAAgoooIACCiiggAIKKLBWAf/xcK3c3kwBBRRQQAEFFFDgNwSq+e3Jrgmubz5KQ1LO+4a4vjFOXAVqRas+pxEu8d8tp67Vr/qmn+iNKw/2q8FVfRxIZFvfqu9p702u8GkoMFeBNLFVM1s1jn4MjPEdUPF9q8eV5frti+fq4bgVUEABBRRQQAEFFFBAAQUUUEABBRRQQAEFZiZgQ9zMHpjDVUABBRRQQAEFFiwwbo+a86zQdXLI1QRXTUj+TrvgD8UOp9Zv8Vh1GuES/9Vy6nFb1ZyPzXA5fx54YcjHgDF2OExfrsCkBdIEly1P+/wuMMY14DrQ50lPzMEpoIACCiiggAIKKKCAAgoooIACCiiggAIKbIeA/3i4Hc/ZWSqggAIKKKCAAnMQyApcY2QVrjFcIW4OT3MzY+wbeGplq37L1No2tUbXr151EDgE9PkskDjXcuqjLR7o6s3M1rsqsHcC/Xehb3Cr+kPgfIuqbwI3WlS9dyPySgoooIACCiiggAIKKKCAAgoooIACCiiggAIK3KWADXF3CefbFFBAAQUUUEABBfZc4FngDJBc8WjblrLPfUNcBuHvtHv+KGZ7wZ+Bn4Dkql8HEn9vOXUdfRPQg0Ca3Ppc26Tmc/l0a9i8HzgM9Hm2YA5cgRUrJq7aCvVTYIx81+r7VrWgCiiggAIKKKCAAgoooIACCiiggAIKKKCAAgpsXMB/PNz4I3AACiiggAIKKKCAAk2gVuLqV+N6BEikIa7qvHzc3lJEBSJQq1T1+R/AGy1SJ+ro/x6qpsvj7fOW/ATw5JCzgtyBtpJcZfUVmKtAv31wbTN8CRjjCyBxsUXqflvV1AkPBRRQQAEFFFBAAQUUUEABBRRQQAEFFFBAAQU2LmBD3MYfgQNQQAEFFFBAAQUUaALPAYnnW079MPDQkAvM32X96IwC14Fs8dhv+fgWkHiz5dSrPkOngceB5IrHgDHuBRL3tJzaQ4G5ClQTXJ8/AxJZEa7qr4A+vgZ+XRFzdXDcCiiggAIKKKCAAgoooIACCiiggAIKKKCAAgsS8B8RF/QwnYoCCiiggAIKKDBzgReAMY4BY8x8mg5/HwWuAFeBPr8DJNIIV/W4wmDOsz1qtkatyPmJtmXvyZZz7qHAkgSqES7NbVWfBz4A+vw9kK1U+7wkB+eigAIKKKCAAgoooIACCiiggAIKKKCAAgoosCABG+IW9DCdigIKKKCAAgooMHOBF4GXWlT9APAg0OeZT9Ph76PAj0Dih5ZTvwu815rhknOebU/HeBpIpBGu6n6FwtQJDwWWJFDbC99oWw7n/CPg4yHyXUqjaaLqJTk4FwUUUEABBRRQQAEFFFBAAQUUUEABBRRQQIEFCdgQt6CH6VQUUEABBRRQQIGZC7wMJF5pOfUR4OgQM5+mw99Hgaxe1Uca495vkWa4qtNgmc9Vn58EnmqROpH/P8Y+Dt9LK7B2gWoeTa6obVL7nO2Ia0viqtc+WG+ogAIKKKCAAgoooIACCiiggAIKKKCAAgoooMCdCNgQdydKvkYBBRRQQAEFFFBgHQKvtma45KrTEHe4RdXrGIv3mKdAtnT8tkXV2faxtn6sbSAfARKPtpz6iRVxCLh/iHnKOGoFVgt8BSQut5z6IvBFy1X/1FaQS67QVAEFFFBAAQUUUEABBRRQQAEFFFBAAQUUUECBSQrYEDfJx+KgFFBAAQUUUECBrRT4A5B4reXUfTNSNSdtJY6TviOBb4DE1y2n/rBtAZmmuGwFmfPHgFMtp0483uJ0V98HjHFHA/FFCsxE4HPgQouq0xyXuNTlW8AYM5miw1RAAQUUUEABBRRQQAEFFFBAAQUUUEABBRTYNgEb4rbtiTtfBRRQQAEFFFBgugJ/bM1wf2o55wdbpBmu6unOwJFtWiCrW6UZLs08yTn/uEWa4aqurVGf7rZJrSa5NMZVs9ym5+P9FdhvgVUNo6saS/d7HF5fAQUUUEABBRRQQAEFFFBAAQUUUEABBRRQQIE9E7Ahbs8ovZACCiiggAIKKKDADgTye2hF3pY6DXCJNMRVfQAYYwe38aVbJtCvaFV1tnwcY2yIS2Nctk9NHO/qLeNzugsXqK1Of+62Pf2kaxRNw2jOvwd+GPLCaZyeAgoooIACCiiggAIKKKCAAgoooIACCiigwJIEbIhb0tN0LgoooIACCiigwHwE7mlNcMlVVyPcn7uGuH67ynvb9pXzmaUjXbfAl8AXLVInslJcRW2nmoa4NMH1K8QdAyoebPW6x+/9FNhPgSvAVaDPnwGfAn3Oa8bYz3F5bQUUUEABBRRQQAEFFFBAAQUUUEABBRRQQAEF9lTAhrg95fRiCiiggAIKKKCAAncokOa2NML1uVaHS0NcmuMS42ty7qHA7QRqJbjP26pwyWn+SfzY5WqEq6a45MMrQmkFliTwLZCm0D7nO3IB6PNNIHGj5dQeCiiggAIKKKCAAgoooIACCiiggAIKKKCAAgrMRsCGuNk8KgeqgAIKKKCAAgosSqBWe0uuuprg0hBXTXG1rWqtIufvr4v6GOz5ZNLYk8hqV1XXNpFp6qm6b4Sr5rhszZsVCfu85wP0ggpsUKBWTcwqin2d8zST1uqKt4BfWlS9wWF7awUUUEABBRRQQAEFFFBAAQUUUEABBRRQQAEFdibgPyjuzMtXK6CAAgoooIACCuyNQG2FWs1HOa8muL+01eFy7qHATgSy9eMYq94/NsTl3EOBpQus+n5cAsZYuoPzU0ABBRRQQAEFFFBAAQUUUEABBRRQQAEFFFi4gA1xCym/PywAACAASURBVH/ATk8BBRRQQAEFFJiowEGgjzTGZcvU2ja16okO32FNVKBWhkvjT60Ut2rlt8eAxOMtp/ZQYEkCtcJbn6sh7hMgkfPaPrXfSnVJDs5FAQUUUEABBRRQQAEFFFBAAQUUUEABBRRQYAsFbIjbwofulBVQQAEFFFBAgQkI3A8cAvr8ByDxWovUHgrsRODzbqvUqg8DiSMtp34EeHTIO7mPr1Vg6gI3gD6yZXA1wvX5RyDxQ8upPRRQQAEFFFBAAQUUUEABBRRQQAEFFFBAAQUUmLWADXGzfnwOXgEFFFBAAQUUmK3AqialV4FXWlNccs49FNiJwEUgkWa4qh8EjnWR8weAo0PeyX18rQJTF7gCjFGNcB93zXHXgYo00KX2UEABBRRQQAEFFFBAAQUUUEABBRRQQAEFFFBg1gI2xM368Tl4BRRQQAEFFFBgtgJpRhrjZeCl1hSXOuGhwE4EvgDGyEpwieMtp67terOdatU7uY+vVWDqAt8BFd+3Oo1wFWmOS50tVX8e8tTn5vgUUEABBRRQQAEFFFBAAQUUUEABBRRQQAEFFPhNARvi/IAooIACCiiggAIKbEKgVunq84tAIk1xidQeCuxE4EvgUmuKS875Y8Ap4PGWc+6hwNIFvgK+Bi63nPNqhvuoq5fu4PwUUEABBRRQQAEFFFBAAQUUUEABBRRQQAEFtlDAhrgtfOhOWQEFFFBAAQUUmIBAtrB8qEVtZ/kC8DyQXPUEhuoQZiTwDZBII1DVq1aIm9GUHKoCvytwq63wllx1NYRWk2hybSPc59+9uC9QQAEFFFBAAQUUUEABBRRQQAEFFFBAAQUUUGBuAjbEze2JOV4FFFBAAQUUUGAZAg8DjwDJVZ8DnmtR9TJm6yzWJfAD8COQXFENl8lZkTDZQ4ElCdwEfgL6/HlrgEuuOo2iFdU4uiQH56KAAgoooIACCiiggAIKKKCAAgoooIACCiigwP8TsCHOD4ICCiiggAIKKKDAJgRWrdp1Fqh4ttWbGJv3nK/AdWCMw8AY852hI1fg3wWuAWN8BnzaouorrWG0z3oqoIACCiiggAIKKKCAAgoooIACCiiggAIKKLA4ARviFvdInZACCiiggAIKKDALgRNA4mTLqZ8Bzgwxi8k4yMkI/Ny2juzzAeA+oM+TGbADUWAPBLIqYq2MWPVHwMdActVZRa5fSS61hwIKKKCAAgoooIACCiiggAIKKKCAAgoooIACixOwIW5xj9QJKaCAAgoooIACsxA4BYzxNDDGLCbjIBVQQIENCnwLfAf0+TzwAdDnDQ7RWyuggAIKKKCAAgoooIACCiiggAIKKKCAAgoosD4BG+LWZ+2dFFBAAQUUUEABBf4l8DjwGHC65Zw/2eKprtZMAQUUUOBfAr8Ct4Dkqr8CLgOXWk59AchWqYmqdVRAAQUUUEABBRRQQAEFFFBAAQUUUEABBRRQYCsEbIjbisfsJBVQQAEFFFBAgckJPNGa4ZL7Og1ydZ7aQwEFFFDgXwL9dsBVXwQ+b5E6kaa4MXRUQAEFFFBAAQUUUEABBRRQQAEFFFBAAQUUUGArBGyI24rH7CQVUEABBRRQQIHJCWQ1uKwEV6vBJWfFuERWi6sV5CY3cAekgAIKbFDgJjDGJ8AYPwBjbHDY3loBBRRQQAEFFFBAAQUUUEABBRRQQAEFFFBAgfUJ2BC3PmvvpIACCiiggAIKKPAvgaeBZ4A+nwROtahaMwUUUECBfwlcB64ByRUfAOeByqlvdI1zVeuogAIKKKCAAgoooIACCiiggAIKKKCAAgoooMBWCNgQtxWP2UkqoIACCiiggAKTEzgDJJ5tOfUJ4DiQZrjknHsooIACCvxL4ApwFejzO8C7wNst5/x/2lvGrKUCCiiggAIKKKCAAgoooIACCiiggAIKKKCAAosXsCFu8Y/YCSqggAIKKKCAApMUOAskznX5EeDRFlVPcvAOSgEFFFiDwK9ARRrbUn/bxXet/ggYI8OzGW4ND8lbKKCAAgoooIACCiiggAIKKKCAAgoooIACCkxPwIa46T0TR6SAAgoooIACCmyDwHPA8y1SJx4GHhryNlg4RwUUUGCVwC/ALSC56kvAGBeBMaoZLtfta6UVUEABBRRQQAEFFFBAAQUUUEABBRRQQAEFFFi8gA1xi3/ETlABBRRQQAEFFJikwAvAiy2qfhA4BvR5koN3UAoooMAaBH4Cfgb6fAFIfNZy6m9WRA3PZrg1PChvoYACCiiggAIKKKCAAgoooIACCiiggAIKKDAtARvipvU8HI0CCiiggAIKKLAtAi8DLwHJVT8AHG1R9bZ4OE8FFFBgFLgJ3AD6XFujfggkcn51RdgI5+dJAQUUUEABBRRQQAEFFFBAAQUUUEABBRRQYGsFbIjb2kfvxBVQQAEFFFBAgY0KvAq8Avxf9u5zSY7jShvwGxS997L0ngAp7t7/day4pAjvCEd4YOD0xZEy90sVR4Sb7umuejrijXOK7OmqfKp/dAROZB1otY5faHlx6Pf1Ip2cAAEC+yhwM0nlRqvV/5jkhyF13B+pWrvJ9X4fL9upCRAgQIAAAQIECBAgQIAAAQIECBAgQIDA/goYiNtff2cnQIAAAQIECCxRoH6D1iBc5eDQP5/kuSRjXaKPNRMgsDyB2tGtcr/V6i/vkqNtV7jaGa76Sg3B3Wvp/fIErZgAAQIECBAgQIAAAQIECBAgQIAAAQIECDQBA3G+CgQIECBAgAABAusSGH97ftOG4b5ttY6f3SXrujbnIUCAwH4K1CBcDbWN9VySnvOtP52kcqrV6qd/V8deBAgQIECAAAECBAgQIECAAAECBAgQIEBgsQIG4hZ76y2cAAECBAgQILBWgfF3Z/U1CFf569A/neSZJGNd60U6GQECBPZJoO/s1h95WrWG3ionW6q/0FIDcr3vO8v13eWqehEgQIAAAQIECBAgQIAAAQIECBAgQIAAgcUKGIhb7K23cAIECBAgQIDAWgX6785ev2vDcP/Vah3/ruWpoV/rRToZAQIE9kngTpJp6rGolcPDY1KvJpmmBuLq1R+72o/3aSlOS4AAAQIECBAgQIAAAQIECBAgQIAAAQIE9lfAQNz++js7AQIECBAgQGAJAtNhuDquQbjKfw99/fdKDcT1fgk+1kiAAIHbSSo7rVb/wy6p/9/f03t6BAgQIECAAAECBAgQIECAAAECBAgQIECAwCBgIM7XgQABAgQIECBAYNUCfce3sdajUmtXuJ467kNwY131tfl8AgQIrFtguqNbnb92fbs27P5W/bhDXN8lrnaRq2G5sa77+p2PAAECBAgQIECAAAECBAgQIECAAAECBAhstICBuI2+PS6OAAECBAgQIDALgaeTVJ5ptfpvW2oQ7pvWTwfh/Fadxe23CAIEJgI1EHd/eMRp9ReSXExyvtU6PpnkVKvVV+7uEsAECBAgQIAAAQIECBAgQIAAAQIECBAgQIDAIOAfGX0dCBAgQIAAAQIEVi3wbJJpDrZBuBqG631dx/Txqqu+Np9PgACBdQvUANw0p9vw21jPJRlTw3L3htRn1LEXAQIECBAgQIAAAQIECBAgQIAAAQIECBAgMAgYiPN1IECAAAECBAgQWLXA80kqz7Va/YFd0q/Db9RV3xGfT4DAfgrUEFsfZusDbkeHR6T2/nKSyqVWq5/uLNcfv7qf63FuAgQIECBAgAABAgQIECBAgAABAgQIECCwUQL+sXGjboeLIUCAAAECBAjMUuDFJC8kGetXSSo1GNf7WS7eoggQIDARqCG4evTpWH9IMs2NJDeTjBUmAQIECBAgQIAAAQIECBAgQIAAAQIECBAg8AABA3G+IgQIECBAgAABAqsWeCnJy0mq9v6LJF+29H7V1+HzCRAgsF8C405uNeBWud5q9YfbDnGHWq3jWy07Q79f1++8BAgQIECAAAECBAgQIECAAAECBAgQIEBgawQMxG3NrXKhBAgQIECAAIGtFXglyTSfJ5lmaxfowgkQIPAbAn0YrtdfkkxzMsmJlt7fTjINaAIECBAgQIAAAQIECBAgQIAAAQIECBAgQOABAgbifEUIECBAgAABAgRWLfBakleTVO35NEnls1ar9yJAgMDcBMZhuOorPyc5M6SOK2eHWn09VrVyZ+jn5mM9BAgQIECAAAECBAgQIECAAAECBAgQIEBgzwUMxO05qQ8kQIAAAQIECBCYCLye5I2W6iufJPm41d6DI0CAwNwE+hDcWI8lOZpkrH3HuIvD7nH3k9xLMta5+VgPAQIECBAgQIAAAQIECBAgQIAAAQIECBDYcwEDcXtO6gMJECBAgAABAgQmAm8mqbzVavUfJfmwDcVVrWMvAgQIzE2gD8LVUFvvf0xS+aHV6q/tkumjVvvx3IyshwABAgQIECBAgAABAgQIECBAgAABAgQI7KmAgbg95fRhBAgQIECAAAECuwi8naTyTqvVf5Dk/TYUV7WOvQgQIDA3gZ0kt1qqrxxKcnhSbya5kaTX6us1HYqbm4/1ECBAgAABAgQIECBAgAABAgQIECBAgACBPRcwELfnpD6QAAECBAgQIEBgIvBuksrvW63+vSR/aUNxVevYiwABAnMTuJLkapKqPcfb41LrkamVOu7DcjU81/txRzi7w83tm2E9BAgQIECAAAECBAgQIECAAAECBAgQILAyAQNxK6P1wQQIECBAgAABAk3gD0kqf2y1+j8n+VMbiqtax14ECBCYm8D5JJVzrVZ/KsnpJCdbreM7Se62Wn2lvwzDze1bYT0ECBAgQIAAAQIECBAgQIAAAQIECBAgsFIBA3Er5fXhBAgQIECAAAECbfCtD71VrfThuOr7sBwsAgQIzE2ght1q8K3S+xqOO5vk51br+F6S+0Ot3iDc3L4N1kOAAAECBAgQIECAAAECBAgQIECAAAECaxEwELcWZichQIAAAQIECCxaoB6J2h+L2vv++NQahuuPU100ksUTIDBLgcNJjiQ51GodX2y5MPSzXLxFESBAgAABAgQIECBAgAABAgQIECBAgACB/RAwELcf6s5JgAABAgQIEFiWwPtJpnk7yTuTdBW/UZf1/bBaAnMRuJ2kUo877f2xJEeH1PHlJFcmdS4G1kGAAAECBAgQIECAAAECBAgQIECAAAECBPZdwD827vstcAEECBAgQIAAgdkLfJjkgyRVe95M8tYkBdF/n/qdOvuvhQUSmJ3AtSTXk4z1RJLjScZa75lmdhgWRIAAAQIECBAgQIAAAQIECBAgQIAAAQIE9kvAPzTul7zzEiBAgAABAgSWI/BRko9bqq+8McnrbRiufp8ailvOd8NKCcxJ4Jf2CNSxnkpyMslYd5JUbrVavRcBAgQIECBAgAABAgQIECBAgAABAgQIECCwRwIG4vYI0scQIECAAAECBAj8R4FPklQ+bbX614a82vo+DDdWrAQIENgWgZ+TVM602vs6Pt3+e/X3ktxt6f22rNF1EiBAgAABAgQIECBAgAABAgQIECBAgACBjRcwELfxt8gFEiBAgAABAgS2XuCzJNO8kuTlJFV7+iDcU8NucVu/eAsgQGAxAvVo1GnOJplmMSAWSoAAAQIECBAgQIAAAQIECBAgQIAAAQIE9kPAQNx+qDsnAQIECBAgQGBZAp8n+aKl9y+1gbix2iFuWd8LqyWwzQJ32g5vYz2xy0Bcf3zqxSS93+Z1u3YCBAgQIECAAAECBAgQIECAAAECBAgQILDxAgbiNv4WuUACBAgQIECAwNYLfJmk8lWr1b+4S6aPSvVbdetvvQUQmK3AzSTTjLvD9eG4q0kqV1qt3osAAQIECBAgQIAAAQIECBAgQIAAAQIECBBYoYB/ZFwhro8mQIAAAQIECBD4p8DXbRiuau9fSDJNvbf/PvU71ZeHAIFNFugDblV7aghu3CWu+nFo7lY73uR1uTYCBAgQIECAAAECBAgQIECAAAECBAgQILD1Av6hcetvoQUQIECAAAECBDZe4ECSysFWq38+yXOT2hfiN+rG31IXSGDxAvUI1MqFVquvHeL6QFwfjrubZPp41cXjASBAgAABAgQIECBAgAABAgQIECBAgAABAqsU8I+Nq9T12QQIECBAgAABAiXwTRuG+7bVOn62pYbiek+LAAEC2yLwc5KzSc60WsfjDnG935b1uE4CBAgQIECAAAECBAgQIECAAAECBAgQIDAbAQNxs7mVFkKAAAECBAgQ2AiB+n3ZUxdUfQ3AVWogrvfPJJlmIxbgIggQIDARuJekdnqr2vvTSabpQ3JVew+TAAECBAgQIECAAAECBAgQIECAAAECBAgQWLOAgbg1gzsdAQIECBAgQGDmAk+1Ibiqve+DcH8dBuKeTtLzu9bPnMbyCBDYUoGdJLeTjPXksCNc9ZVfdsmWLtllEyBAgAABAgQIECBAgAABAgQIECBAgACB7RUwELe9986VEyBAgAABAgQ2UaCG22oQbqx9d7gaiKvhuMr0PXXsRYAAgU0UuJFkmmNJjiep2nM9SeVaq9V7ESBAgAABAgQIECBAgAABAgQIECBAgAABAmsWMBC3ZnCnI0CAAAECBAjMXKDv9la1930Irgbi+lBcf6xq30XO79KZfzEsj8AWC1xNUrnSavVHWg4Pfe0id6ftJtfrFi/bpRMgQIAAAQIECBAgQIAAAQIECBAgQIAAge0U8A+P23nfXDUBAgQIECBAYFMF+mNQnxkeidqH4L5ru8PVsRcBAgS2RaAehXqpPQ6110NJfkoy1m1Zj+skQIAAAQIECBAgQIAAAQIECBAgQIAAAQKzFjAQN+vba3EECBAgQIAAgbULPJtkTA3G1SNT+2NTe7/2C3NCAgQIPITA/ST3klTt/fkk55KcbbX6k0lOtPT+IT7eWwgQIECAAAECBAgQIECAAAECBAgQIECAAIFVCxiIW7WwzydAgAABAgQILEvg+STPJRnrgSSVgy3VexEgQGATBepRp3fbo097fzrJqZbqKzUUN80mrsc1ESBAgAABAgQIECBAgAABAgQIECBAgACBxQkYiFvcLbdgAgQIECBAgMBKBV5IUnmx1eq/TvJVG4qrWsdeBAgQ2ESBnSTTHEsyzZUk02zielwTAQIECBAgQIAAAQIECBAgQIAAAQIECBBYnICBuMXdcgsmQIAAAQIECKxU4KUk03yZ5Is2FFd9xYsAAQKbKHAzyY0kVXt+SnIoSa/V3xoG53q/ietxTQQIECBAgAABAgQIECBAgAABAgQIECBAYHECBuIWd8stmAABAgQIECCwUoFXkrycZKyfJ6nUUFylei8CBAhsosC1JNeTjPV/k/yQ5PtW6/gf7eKndRPX5JoIECBAgAABAgQIECBAgAABAgQIECBAgMCiBAzELep2WywBAgQIECBAYOUCryZ5raX6ymdJPm219yu/ECcgQIDAAwTuJ+mpwbbqfxlyqfVHkkxTH20YzleMAAECBAgQIECAAAECBAgQIECAAAECBAhsoICBuA28KS6JAAECBAgQILDFAq8neSNJ1d5/nOSTlt5v8RJdOgECMxG4m+Rekqq9P5tkmtNJpunDcEUx9jOhsQwCBAgQIECAAAECBAgQIECAAAECBAgQILC9AgbitvfeuXICBAgQIECAwCYKvJmk8lar1X805MPWb+K1uyYCBJYlcDvJnSRjPZmkcqLV6i/uki5lGG5Z3xmrJUCAAAECBAgQIECAAAECBAgQIECAAIEtEDAQtwU3ySUSIECAAAECBLZI4O0klXdarf79JB9MskVLcqkECMxUYCfJrSRj7Y9GPZykUsfXd4lBuJl+KSyLAAECBAgQIECAAAECBAgQIECAAAECBLZfwEDc9t9DKyBAgAABAgQIbJLAu0mmeS/JNJt0za6FAIFlCtxMUrnRavU/JvlhSB33R6rWbnK9X6aYVRMgQIAAAQIECBAgQIAAAQIECBAgQIAAgS0QMBC3BTfJJRIgQIAAAQIEtkSgflv+PskfhtTxn1v+MvRbsiSXSYDATARqR7fK/Varv7xLjrZd4WpnuOorNQR3r6X3M2GxDAIECBAgQIAAAQIECBAgQIAAAQIECBAgMD8BA3Hzu6dWRIAAAQIECBBYt8D4m/JPSf6YpNexH//buq/R+QgQWLZADcLVUNtYzyXpOd/600kqp1qtfvp3dexFgAABAgQIECBAgAABAgQIECBAgAABAgQIbKiAgbgNvTEuiwABAgQIECCwJQLj78nqd9sNrnaJG3eOq96LAAEC6xToO7v1R55WraG3ysmW6i+01IBc7/vOcn13uapeBAgQIECAAAECBAgQIECAAAECBAgQIECAwIYKGIjb0BvjsggQIECAAAECWyLQf0/2+l6Sad5J8m5L77dkeS6TAIGZCNxJMk09FrVyeHhM6tUk09RAXL36Y1f78UxoLIMAAQIECBAgQIAAAQIECBAgQIAAAQIECMxLwEDcvO6n1RAgQIAAAQIE1ikwHYar4/eTfDCkjt9O8laSGoarWsdeBAgQWKfA7SSVnVar/2GX1P/v7+n9Oq/TuQgQIECAAAECBAgQIECAAAECBAgQIECAAIEnFDAQ94SA/pwAAQIECBAgsHCB6VDcR0mmeSPJmy29Xzib5RMgsEKB6Y5udaq+69uVoa/d4Y4Ou8PVce0iV8NyY13hpfpoAgQIECBAgAABAgQIECBAgAABAgQIECBAYK8FDMTttajPI0CAAAECBAgsS2D8PVn9J7vk9SSvJRnrspSslgCBdQrUQNz94RGn1Z/fJaeTnGrp/d0k06zz2p2LAAECBAgQIECAAAECBAgQIECAAAECBAgQeEIBA3FPCOjPCRAgQIAAAQIEMv6m/CzJ50nG+kqSV5OMFRsBAgRWJVADcNOcTDLNhTYkV7XnXpKe+ozqvQgQIECAAAECBAgQIECAAAECBAgQIECAAIEtEjAQt0U3y6USIECAAAECBDZcoH5bftHy1dC/nOSllt5v+FJcHgECWyxQQ2x9mK0Ptx1OcijJT0l63x+jOtbpznL98atbzOHSCRAgQIAAAQIECBAgQIAAAQIECBAgQIDAsgQMxC3rflstAQIECBAgQGDVAl8nqWG4A63W8QstLw79qq/D5xMgsFyBGoKrx56O9W9Jvk/yP63W8U7L7aFfrpqVEyBAgAABAgQIECBAgAABAgQIECBAgACBmQgYiJvJjbQMAgQIECBAgMAGCNRvyxqEqxwc+ueTPJdkrBtwuS6BAIEZCYw7ud1IUrneavW1M9w0NQh3J8lYZ0RiKQQIECBAgAABAgQIECBAgAABAgQIECBAYJkCBuKWed+tmgABAgQIECCwlwLjb8pv2jDct63W8bO7ZC/P77MIEFi2QB+G6/WXJNMcT1I51mr1NQxXO8lVer9sSasnQIAAAQIECBAgQIAAAQIECBAgQIAAAQIzEDAQN4ObaAkECBAgQIAAgX0UGH9PVl+DcJW/Dv3TSZ5JMtZ9vGSnJkBgRgLjMFz1lZ+TnBnSj6e1Hqk6zYxoLIUAAQIECBAgQIAAAQIECBAgQIAAAQIECCxTwEDcMu+7VRMgQIAAAQIE9kqg/57s9bs2DPdfrdbx71qeGvq9Or/PIUBg2QJ9CG6stQvc0bYbXK8X265xVXvutwG6qj3L1rR6AgQIECBAgAABAgQIECBAgAABAgQIECAwAwEDcTO4iZZAgAABAgQIENgngekwXB3XIFzlv4e+/nulBuJ6v0+X7LQECMxMoA/C9eG2Ov6x5Yehv5ZkmumjVvvxzIgshwABAgQIECBAgAABAgQIECBAgAABAgQILEvAQNyy7rfVEiBAgAABAgT2UqDv+DbWelRq7QrXU8d9CG6se3kdPosAgeUK3EoyzeEk09xMciNJr9XXazoUt1xJKydAgAABAgQIECBAgAABAgQIECBAgAABAjMRMBA3kxtpGQQIECBAgACBfRB4OknlmVar/7alBuG+af10EM5v0H24WU5JYKYCl5NMcyJJ5XhL9TstNTzX+3FHOLvDzfQLYlkECBAgQIAAAQIECBAgQIAAAQIECBAgsDwB/xi5vHtuxQQIECBAgACBvRJ4Nsk0B9sgXA3D9b7ON3286l5dg88hQGDZAmeTjDmX5EzL6aG/k+Rukqo9Xc4w3LK/Q1ZPgAABAgQIECBAgAABAgQIECBAgAABAjMTMBA3sxtqOQQIECBAgACBNQo8n6TyXKvVH9gl/ZL89lzjzXEqAgsRqF3gxt3g6vhCkvND6vhekvtDrd4g3EK+JJZJgAABAgQIECBAgAABAgQIECBAgAABAssS8I+Sy7rfVkuAAAECBAgQ2EuBF5O8kGSsXyWp1GBc7/fynD6LAAECo8BPSf4+pI7rEaqXJpUaAQIECBAgQIAAAQIECBAgQIAAAQIECBAgsBABA3ELudGWSYAAAQIECBBYgcBLSV5OUrX3XyT5sqX3Kzi1jyRAYIECt5NU6pGnvT+c5EiSQ0l6fzXJtZbeL5DLkgkQIECAAAECBAgQIECAAAECBAgQIECAwDIFDMQt875bNQECBAgQIEBgLwReSTLN50mm2Ytz+QwCBAjUkNv1NujW67EklaOtVn+z5cbQ0yNAgAABAgQIECBAgAABAgQIECBAgAABAgQWImAgbiE32jIJECBAgAABAisQeC3Jq0mq9nyapPJZq9V7ESBAYC8EfklyMclYTyQ5maTX6mv3uJ1hF7k69iJAgAABAgQIECBAgAABAgQIECBAgAABAgQWImAgbiE32jIJECBAgAABAisQeD3JGy3VVz5J8nGrvV/BqX0kAQILFPg5SeVMq9WfbsdVe+4lmWaBXJZMgAABAgQIECBAgAABAgQIECBAgAABAgSWKWAgbpn33aoJECBAgAABAnsh8GaSylutVv9Rkg/bUFzVOvYiQIDAXggcTzLN2STT7MW5fAYBAgQIECBAJFIgUwAAIABJREFUgAABAgQIECBAgAABAgQIECCwpQIG4rb0xrlsAgQIECBAgMAGCLydpPJOq9V/kOT9NhRXtY69CBAg8KgCd5KMqcee1mNRKzUU1/v++NTxUaqPei7vJ0CAAAECBAgQIECAAAECBAgQIECAAAECBGYkYCBuRjfTUggQIECAAAECaxZ4N0nl961W/16Sv7ShuKp17EWAAIFHFbiRpHK91epPDoNwvb+apHKl1eq9CBAgQIAAAQIECBAgQIAAAQIECBAgQIAAgQULGIhb8M23dAIECBAgQIDAEwr8IUnlj61W/+ckf2pDcVXr2IsAAQKPKnA5yaUkY60huFNtKK5qHd8ccqv1j3ou7ydAgAABAgQIECBAgAABAgQIECBAgAABAgRmJGAgbkY301IIECBAgAABAmsWqIG3PvTW+z4cV8d9WG7Nl+V0BAjMQOB8knMtva8huGnutkerjnUGy7cEAgQIECBAgAABAgQIECBAgAABAgQIECBA4HEFDMQ9rpy/I0CAAAECBAgQqEei9sei9r4/PrWG4frjVEkRIEDgUQVq8O30MABXfT8e66N+rvcTIECAAAECBAgQIECAAAECBAgQIECAAAECMxcwEDfzG2x5BAgQIECAAIEVCryfZJp3kkyzwkvw0QQIzECgdnebpj8StR6L2h+VWjvG1W5xfce4ql4ECBAgQIAAAQIECBAgQIAAAQIECBAgQIAAgX8TMBDnC0GAAAECBAgQIPC4Ah8m+SBJ1Z63klTebrV6LwIECPyWwK0kY3aSnNgll5NULrVavRcBAgQIECBAgAABAgQIECBAgAABAgQIECBA4N8EDMT5QhAgQIAAAQIECDyuwEdJPm6pvvJmkjda7f3jfr6/I0BgGQLXkkxTA3HHkxxrtY5vJLneavUVLwIECBAgQIAAAQIECBAgQIAAAQIECBAgQIDAvwkYiPOFIECAAAECBAgQeFyBT5JUPm21+teHvNb6x/18f0eAwDIEase3nr4DXA3CVY62Wv2dXbIMIaskQIAAAQIECBAgQIAAAQIECBAgQIAAAQIEHlrAQNxDU3kjAQIECBAgQIDAROCzJNO8mmQacAQIEPgtgfNJLiQ512od1yBc5cjQUyRAgAABAgQIECBAgAABAgQIECBAgAABAgQIPFDAQNwDibyBAAECBAgQIEDgPwh8kaTyZavVv5Tk5Zbe9z/329NXiQCBe0kq91ut/uckZ1utvnI6yalJpUeAAAECBAgQIECAAAECBAgQIECAAAECBAgQeKCAf5R8IJE3ECBAgAABAgQI/AeBr5JUvm61+heSvNhq7+vP++9Ovz99nQgsW+B2e+zpWMfBt+ortWNc7RTXd4+r6kWAAAECBAgQIECAAAECBAgQIECAAAECBAgQeKCAf5B8IJE3ECBAgAABAgQI/AeBA0kqB1uqf26SZ9swXP3uNBTnq0SAwK0kN5OM9XiSMSeSXBlytfX0CBAgQIAAAQIECBAgQIAAAQIECBAgQIAAAQIPFDAQ90AibyBAgAABAgQIEPgPAt8k+bal+sozLU8PtQ/DjRUqAQLLFLiepHKt1eqPJDma5HCrdVwDc9MsU8yqCRAgQIAAAQIECBAgQIAAAQIECBAgQIAAgUcSMBD3SFzeTIAAAQIECBAgMAj8Ncl3Q+r4qZbfDX0fhKv/N+4UB5MAgeUJjDu/9f6nJIeS/L3VOr7fcm/ol6dlxQQIECBAgAABAgQIECBAgAABAgQIECBAgMAjCxiIe2Qyf0CAAAECBAgQWKTAdHe3Oh4H4qofB+L68Ns4BGeHuEV+dSx6wQJ9qK3qP9pg24UklfOtVl+PSK3UY1N73/+2/10dexEgQIAAAQIECBAgQIAAAQIECBAgQIAAAQIEHihgIO6BRN5AgAABAgQIECDQdnur3459B7j/NBC3225wuw3TQSVAYP4Cd5PUDm9Ve38myekkVXvOJhlzrg3P1TBcH4ir6kWAAAECBAgQIECAAAECBAgQIECAAAECBAgQeKCAgbgHEnkDAQIECBAgQIBAkv4I1LH2XeHGOg6/jY9H7b87/f70dSKwHIHbSe4kGWvtAlc5NtTLScZcakR9IK7X5chZKQECBAgQIECAAAECBAgQIECAAAECBAgQIPDYAv5B8rHp/CEBAgQIECBAYFECNQj3dBuM630Nwn2b5Lv2uNQ67q/dBuD89lzUV8ZiCWQnya3k3+qhJD+1VF+52VLv7X3x9V3h7A7ny0SAAAECBAgQIECAAAECBAgQIECAAAECBAg8tIB/lHxoKm8kQIAAAQIECCxaoIbhKs+0Wv04EFeDceNA3KKxLJ4AgX8K9OG2G0P/v0m+H1LH91vq8aq9R0iAAAECBAgQIECAAAECBAgQIECAAAECBAgQeCwBA3GPxeaPCBAgQIAAAQKLE3g2yZgajPumpYbher84GAsmQOCfAv2xpjXQ1vt69Gk9CrXX6g8nOdJq7/sQXP2dgThfKAIECBAgQIAAAQIECBAgQIAAAQIECBAgQOCJBAzEPRGfPyZAgAABAgQILEbg+STPJRnrgSSVgy3VexEgsEyBGmTrO7z1ejZJz7nWn05yqqX6yjhE1/tlKlo1AQIECBAgQIAAAQIECBAgQIAAAQIECBAg8MQCBuKemNAHECBAgAABAgQWIfBCksqLrVb/dZKv2lBc1Tr2IkBgmQJ320Bc1Z4TSaa5mORCkqq9L7G+q1yvy1S0agIECBAgQIAAAQIECBAgQIAAAQIECBAgQOCJBQzEPTGhDyBAgAABAgQILELgpSTTfJnkizYUV33FiwCBZQrcSTLNoSSVn4Z6PUnPtdaXWA3CjXWZilZNgAABAgQIECBAgAABAgQIECBAgAABAgQIPLGAgbgnJvQBBAgQIECAAIFFCLyS5OUkY/08SaWG4irVexEgsEyB20kqO61W/32Svw2p4757XA3P9X6ZYlZNgAABAgQIECBAgAABAgQIECBAgAABAgQIrETAQNxKWH0oAQIECBAgQGBWAvWb8dWW14b+sySfJqna+1kt3GIIENhVYNzNrfdXk1SutFp97Q53uO0QV7WO+6NV7w09ZgIECBAgQIAAAQIECBAgQIAAAQIECBAgQIDAngkYiNszSh9EgAABAgQIEJidwPhb8fUklTdarf7jJJ+09H52CBZEgMCvBGoI7n57zGnvzyeZ5mSSaWoQrv52rIgJECBAgAABAgQIECBAgAABAgQIECBAgAABAnsmYCBuzyh9EAECBAgQIEBgVgLj78Tq32zDcG+1WscfDfmw9bNCsBgCBHYVqIG2aXYbfqsBuXPDoFz1fYCuD9RV9SJAgAABAgQIECBAgAABAgQIECBAgAABAgQI7JmAgbg9o/RBBAgQIECAAIFZCfTfib2+naRSA3G9fz/JB5PMCsFiCBDYVWDc3a36Sn8k6k9D3x+fOtbp41b7MWoCBAgQIECAAAECBAgQIECAAAECBAgQIECAwJ4IGIjbE0YfQoAAAQIECBCYlcB0GK6O30ny7qS+l2SaWUFYDAECuwrUANzdNgjX69+SfJ/kf1qt452W20OPlAABAgQIECBAgAABAgQIECBAgAABAgQIECCwUgEDcSvl9eEECBAgQIAAga0VmA7F/SHJ75P0Wv2fW/4y9Fu7YBdOgMBvCow7uV1PUrnRavWHktTucJXqKzUId2dSMRMgQIAAAQIECBAgQIAAAQIECBAgQIAAAQIEVipgIG6lvD6cAAECBAgQILC1AuPvxOr/2PKnXfrxv23tgl04AQL/UWB8zGm96WLLhaE/kWSaGoarHeQqvcdMgAABAgQIECBAgAABAgQIECBAgAABAgQIEFipgIG4lfL6cAIECBAgQIDAVguMvxVrN7hxJ7jqa5e4vmtc3zluqxfs4gkQ+JXAOAxXfeV0y6kklTo+m+Rcq9VX6tGq0yAmQIAAAQIECBAgQIAAAQIECBAgQIAAAQIECKxUwEDcSnl9OAECBAgQIEBgFgL1m/G9lveH/p0k77b0fhYLtggCBP5PoA/BjfVwkiPtsahV6/hykkuTer8N0FXtQUuAAAECBAgQIECAAAECBAgQIECAAAECBAgQWKmAgbiV8vpwAgQIECBAgMBsBD5IUvmw1erfTvJWkhqGq1rHXgQIzEugD8L14bY6/r7lb0N/M8k000et9uN5CVkNAQIECBAgQIAAAQIECBAgQIAAAQIECBAgsFECBuI26na4GAIECBAgQIDARgrUb8aPJvk4yRtJ3mzp/UYuwEURIPDYAreSTPNTksrfW61+p72vau/rpNOhuMe+EH9IgAABAgQIECBAgAABAgQIECBAgAABAgQIEHgYAQNxD6PkPQQIECBAgACBZQqMvxU/SVL5tNXqX0/y2qQuU8qqCcxXoB6FOs3xJMeSHG21+ttJ7rTa+3FHOLvDzfc7YmUECBAgQIAAAQIECBAgQIAAAQIECBAgQGCjBAzEbdTtcDEECBAgQIAAgY0RGH8nVv9Zy+dD/0qSV5OMdWMW4EIIENgTgbNJxpxLcnqX3E0yTb8Aw3B7cit8CAECBAgQIECAAAECBAgQIECAAAECBAgQIPAwAgbiHkbJewgQIECAAAECyxPovxN7/SLJl0mq9ryc5KWW3i9PyooJzFugdoM7kaRqz/kkF5JU7bmf5F6Sqj0G4eb93bA6AgQIECBAgAABAgQIECBAgAABAgQIECCwkQIG4jbytrgoAgQIECBAgMC+CkyH4er4q5avh/6FJJUXW63eiwCBeQn8lOTvQ+q4HqF6JcmlVuu4D79N67w0rIYAAQIECBAgQIAAAQIECBAgQIAAAQIECBDYeAEDcRt/i1wgAQIECBAgQGDtArsNxB1IUsNwB1ut4+eTPDepa79YJyRAYM8EdpLcTjLWI0mOJjmcpPrKtV1SF2EYbs9uhQ8iQIAAAQIECBAgQIAAAQIECBAgQIAAAQIEHlfAQNzjyvk7AgQIECBAgMB8BXYbiKtBuMq3rVb/7C6Zr4qVEZi/wNUk04yPTK1Hp1ZuJLk5yfh4VI9Knf93xQoJECBAgAABAgQIECBAgAABAgQIECBAgMDGChiI29hb48IIECBAgAABAvsmsNtAXA3CTfN0kmeSjHXfLtqJCRB4YoHzSS4kqdpzJsnpSWoXuZ6+m1w/uWG4J74NPoAAAQIECBAgQIAAAQIECBAgQIAAAQIECBB4EgEDcU+i528JECBAgAABAvMU2G0g7q9JvhtSx79reWro5yliVQSWIXAqSeVkq9WfS3K21eord5PcG2r1BuGW8R2xSgIECBAgQIAAAQIECBAgQIAAAQIECBAgsPECBuI2/ha5QAIECBAgQIDA2gV2G4j7rySV/261+npfpQbier/2i3VCAgT2TOBwkiNJDrVaxxeT/DKpffhtWvfsQnwQAQIECBAgQIAAAQIECBAgQIAAAQIECBAgQOBxBQzEPa6cvyNAgAABAgQIzFeg7/g21t12iOtDcGOdr4qVEZiXwJ0kY+oRqEcnqeG4K5NcbgyG4eb1fbAaAgQIECBAgAABAgQIECBAgAABAgQIECAwGwEDcbO5lRZCgAABAgQIENgzgaeTVJ5ptfpvW2ow7pvWTwfh/Lbcs1vggwisXOBGksr1Vqs/nuTYkDqu/9/T3z8+HtWjUld+q5yAAAECBAgQIECAAAECBAgQIECAAAECBAgQeBQB/2j5KFreS4AAAQIECBBYhsCzSaY52Abhahiu96UxfbzqMoSsksD2C9ROb5eSjPVEkml2ktxKUrX3ffWG4bb/e2AFBAgQIECAAAECBAgQIECAAAECBAgQIEBgdgIG4mZ3Sy2IAAECBAgQIPDEAs8nqTzXavUHdkk/kd+UT0zuAwisXeB8knMtvT+VpHKy1erv7hKDcGu/XU5IgAABAgQIECBAgAABAgQIECBAgAABAgQIPKyAf7x8WCnvI0CAAAECBAgsR+DFJC8kGetXSSo1GNf75YhYKYH5CdSw2+lh8K36ypn236rWcR9+m9b5iVgRAQIECBAgQIAAAQIECBAgQIAAAQIECBAgMAsBA3GzuI0WQYAAAQIECBDYU4GXkrycpGrvv0jyZUvv9/SkPowAgZUJ7LbLW98JrnaD6zvC1U5x09RFGYZb2a3xwQQIECBAgAABAgQIECBAgAABAgQIECBAgMBeCxiI22tRn0eAAAECBAgQ2H6BV5JM83mSabZ/pVZAYBkCt5KM2UlyYpdcSXJ5kvHxqB6Vuozvi1USIECAAAECBAgQIECAAAECBAgQIECAAIGtFjAQt9W3z8UTIECAAAECBFYi8FqSV5NU7fk0SeWzVqv3IkBgOwSuJZmmBuKOJznWah3f2CV9hYbhtuNeu0oCBAgQIECAAAECBAgQIECAAAECBAgQILB4AQNxi/8KACBAgAABAgQI/Erg9SRvtFRf+STJx632Hh0BAtshcClJT+0AV30NwlWODv2dJD31mNXqDcJtxz12lQQIECBAgAABAgQIECBAgAABAgQIECBAgEATMBDnq0CAAAECBAgQIDAVeDNJ5a1Wq/8oyYdtKK5qHXsRILAdAueTXEhyrtU6rkG4ypGh347VuEoCBAgQIECAAAECBAgQIECAAAECBAgQIECAwG8IGIjz9SBAgAABAgQIEJgKvJ2k8k6r1X+Q5P02FFe1jr0IENg8gXtJKvdbrf7nXXI6SeVUq9V7ESBAgAABAgQIECBAgAABAgQIECBAgAABAgS2XsBA3NbfQgsgQIAAAQIECOy5wLtJKr9vtfr3kvylDcVVrWMvAgQ2T+B2e9TpWGvo7WQbfuu1doybZvNW44oIECBAgAABAgQIECBAgAABAgQIECBAgAABAo8oYCDuEcG8nQABAgQIECCwAIE/JKn8sdXq/5zkT20ormodexEgsHkCt5LcTDLWY0mOt0ejVq3jq0OutX7zVuOKCBAgQIAAAQIECBAgQIAAAQIECBAgQIAAAQKPKGAg7hHBvJ0AAQIECBAgsACBGnjrQ2+978NxddyH5RZAYYkEtk7gepJKDbn1/nCSyqFWq68d5HZaer91i3XBBAgQIECAAAECBAgQIECAAAECBAgQIECAAIGpgIE43wkCBAgQIECAAIGpQD0StT8Wtff98ak1DNcfp0qOAIHNE7iSZJq/J/kxyVj/0S59WjdvRa6IAAECBAgQIECAAAECBAgQIECAAAECBAgQIPAIAgbiHgHLWwkQIECAAAECCxF4P8k07ySZZiEclklgYwXuJ7mXpGrvLya50NL7/pjU/ujUqvUyDLext9aFESBAgAABAgQIECBAgAABAgQIECBAgAABAo8rYCDuceX8HQECBAgQIEBgvgIfJvkgSdWet5JU3m61ei8CBPZX4E6Su0mq9v7nJJUzrfbjsZ4dhuFqBX0wbn9X4+wECBAgQIAAAQIECBAgQIAAAQIECBAgQIAAgT0QMBC3B4g+ggABAgQIECAwM4GPknzcUn3lzSRvtNr7mS3bcghsncBOkmlOJJnmcpJLk/TFGobbutvuggkQIECAAAECBAgQIECAAAECBAgQIECAAIHfEjAQ5/tBgAABAgQIECAwFfgkSeXTVqt/fchrrSdHgMD+CtxMciNJ1Z7DSY4kqdr78f/33iDc/t47ZydAgAABAgQIECBAgAABAgQIECBAgAABAgRWJGAgbkWwPpYAAQIECBAgsMUCnyWZ5tUk02zxEl06gVkIXEtyPclYf0xS+aHV6u+33Bv6WQBYBAECBAgQIECAAAECBAgQIECAAAECBAgQIEBgKmAgzneCAAECBAgQIEBgKvBFksqXrVb/UpKXJyFHgMD6BGpHt0oNt/X+lyQXk4z1aJJjSar2vg/E9b+vYy8CBAgQIECAAAECBAgQIECAAAECBAgQIECAwCwFDMTN8rZaFAECBAgQIEDgiQS+SlL5utXqXxzyQuuf6CT+mACBRxKoIba+w1uvPyepnGm193U8Zhyi6/0jndybCRAgQIAAAQIECBAgQIAAAQIECBAgQIAAAQLbImAgblvulOskQIAAAQIECKxP4ECSysGW6p9L8nxL79d3Rc5EgMDdNhBXted4kmlqt7jpznGl13eV65UoAQIECBAgQIAAAQIECBAgQIAAAQIECBAgQGCWAgbiZnlbLYoAAQIECBAg8EQC3yT5tqX6yrNJnmm19090En9MgMAjCdxJMs1PSQ4l+XurdXw9yY1Wq6/UqwbhxvpIJ/dmAgQIECBAgAABAgQIECBAgAABAgQIECBAgMC2CBiI25Y75ToJECBAgAABAusT+GuS74bU8e+SPD2p67siZyJA4HaSyk6r1X+f5G9D6rjvHlfDc72nR4AAAQIECBAgQIAAAQIECBAgQIAAAQIECBBYjICBuMXcagslQIAAAQIECOwqUL8He+oN1Y8DcdX3gbgaiqs81SpSAgRWIzDu5tb7q0kqV1qtvnaHO5ykdoarWsf90ar3hn41V+lTCRAgQIAAAQIECBAgQIAAAQIECBAgQIAAAQIbKGAgbgNviksiQIAAAQIECKxRoIbb6jdh1d7vNhDX//9Y13iZTkVgUQI1BHe/Pea09+eTTHMyyTQ1CFd/O9ZF4VksAQIECBAgQIAAAQIECBAgQIAAAQIECBAgsGwBA3HLvv9WT4AAAQIECBAYd3zrO7/1XeHG2ofl+vCc35G+OwRWJ1ADbdPsNvxWA3LnhkG56vsAXR+oq+pFgAABAgQIECBAgAABAgQIECBAgAABAgQIEFiMgH/IXMyttlACBAgQIECAwK4CNRD3dHsEau9rEO7bJN+1x6XWcb2mj1ZFSoDAagTG3d2qr/RHoo6PR+2PTx3r9HGr/Xg1V+pTCRAgQIAAAQIECBAgQIAAAQIECBAgQIAAAQIbJmAgbsNuiMshQIAAAQIECKxZoIbhKs+0Wv04EFeDcX0gbs2X5nQEFitQA3B32yBcr39L8n2S/2m1jndabg/9YtEsnAABAgQIECBAgAABAgQIECBAgAABAgQIECBQAgbifA8IECBAgAABAssWeDbJc0nG+k2Sg0mq9n7ZSlZPYHUC0x3d6kzXk9xo6f2hJLU7XKX3d5LUMNxYV3elPpkAAQIECBAgQIAAAQIECBAgQIAAAQIECBAgsAUCBuK24Ca5RAIECBAgQIDACgVeSPJ8kqq9/zrJgZbqK14ECKxGoAbi7iep2vtfkvRcbP2JJJXjQ63d46ZZzVX6VAIECBAgQIAAAQIECBAgQIAAAQIECBAgQIDAlggYiNuSG+UyCRAgQIAAAQIrEngpyTRfJvkiyVdJqq94ESCwGoEahpvmTJLK6VarP9vyc6vn2iNV6/GqlfqMql4ECBAgQIAAAQIECBAgQIAAAQIECBAgQIAAgUULGIhb9O23eAIECBAgQIBAXkn+mVdbrf7zJJ+1obiqdexFgMBqBMZhtj7cdjTJNJeS9Fxu/XRnuf741dVcqU8lQIAAAQIECBAgQIAAAQIECBAgQIAAAQIECGyBgIG4LbhJLpEAAQIECBAgsEKB15K8nmSsnyT5dEgdexEgsBqBGoKrx56O9Yck09xIcjPJWFdzRT6VAAECBAgQIECAAAECBAgQIECAAAECBAgQILDFAgbitvjmuXQCBAgQIECAwB4IvNEG4qr2fJykUoNwvd+DU/kIAgSawLiT2zjg1vvDSQ619H4nya2W3gMlQIAAAQIECBAgQIAAAQIECBAgQIAAAQIECBCYCBiI85UgQIAAAQIECCxb4M0k03yUZJplK1k9gb0T6MNwve72KNTjSaa5naRyp9XqvQgQIECAAAECBAgQIECAAAECBAgQIECAAAECBCYCBuJ8JQgQIECAAAECyxZ4K8nbScb6QZIPW3q/bCWrJ7A3AuMwXPWVs7vkTJLK6Zbqx8eqVl/xIkCAAAECBAgQIECAAAECBAgQIECAAAECBAgQmAgYiPOVIECAAAECBAgsW+CdNhBXtfc1BPd+kl6r9yJA4MkF+hDcWE8kqdSOcL0/n2TMhST3d8mTX5FPIECAAAECBAgQIECAAAECBAgQIECAAAECBAjMTMBA3MxuqOUQIECAAAECBB5R4N0k07yXZJpH/FhvJ0BgF4E+CFfDbb0/lOSnJGO9nKQepTpWoAQIECBAgAABAgQIECBAgAABAgQIECBAgAABAg8hYCDuIZC8hQABAgQIECAwU4H6Lfj7JH8YUsd/bvnL0M+UwLIIrFVgJ8mtluorR5IcneRqkmstvV/rhToZAQIECBAgQIAAAQIECBAgQIAAAQIECBAgQGBbBQzEbeudc90ECBAgQIAAgccXGH8D/inJH5P0Ovbjf3v8s/lLAgS6wJUkNeBWtac/JnWsN5NUbrRavRcBAgQIECBAgAABAgQIECBAgAABAgQIECBAgMBDCBiIewgkbyFAgAABAgQIzEhg/P1X/W67wdUucePOcdV7ESDw5ALnk1TOtVr96SRnWu397bZ7XNWeJz+7TyBAgAABAgQIECBAgAABAgQIECBAgAABAgQILEDAQNwCbrIlEiBAgAABAgQGgf77r9f3kkzzTpJ3W3oPkQCBJxc4leRkS+9rOK5ydqj3kkzz5Gf3CQQIECBAgAABAgQIECBAgAABAgQIECBAgACBBQgYiFvATbZEAgQIECBAgEATmA7D1fH7ST4YUsdvJ3krSQ3DVa1jLwIEnlzgcJIjSQ61WscXWy4M/ZOfyScQIECAAAECBAgQIECAAAECBAgQIECAAAECBBYqYCBuoTfesgkQIECAAIHFCkyH4j5KMs0bSd5s6f1iwSycwGMK9Eed3hkee3osydGW3l9Jcrml9495Sn9GgAABAgQIECBAgAABAgQIECBAgAABAgQIECBgIM53gAABAgQIECCwLIHx91/1n+yS15O8lmSsy1KyWgJPLnAtyfUkYz2RpHK81errPeP9ugi7AAAgAElEQVT7qvciQIAAAQIECBAgQIAAAQIECBAgQIAAAQIECBB4TAEDcY8J588IECBAgAABAlssMP4G/CzJ50nG+kqSV5OMdYuX69IJ7IvAL+0RqGM9lWSaW0l2kox1Xy7YSQkQIECAAAECBAgQIECAAAECBAgQIECAAAECcxAwEDeHu2gNBAgQIECAAIHHE6jfgl+0fDX0Lyd5qaX3j3cGf0VguQI/J6mcaXXs67/1/16PVL07yXLVrJwAAQIECBAgQIAAAQIECBAgQIAAAQIECBAg8IQCBuKeENCfEyBAgAABAgS2XODrJDUMd6DVOn6h5cWh3/JlunwCaxeox6JOcy7J2SRj/Ue7smld+wU7IQECBAgQIECAAAECBAgQIECAAAECBAgQIEBgDgIG4uZwF62BAAECBAgQIPB4AvVbsAbhKgeH/vkkzyUZ6+OdwV8RWIbAdIe3Ou7DcMeG/mKSeoRqTx3XyzDcMr4nVkmAAAECBAgQIECAAAECBAgQIECAAAECBAisQcBA3BqQnYIAAQIECBAgsGEC42/Ab9ow3Let1vGzu2TDluByCGyUwK0kY3aS9EG4o20gro6v7pI+DFcLGvuNWqCLIUCAAAECBAgQIECAAAECBAgQIECAAAECBAhsi4CBuG25U66TAAECBAgQILA3AuPvv+prEK7y16F/OskzSca6N2f3KQTmKXAtyTS1Q1wNwdVAXB+Ou5lkmi5iGG6e3w2rIkCAAAECBAgQIECAAAECBAgQIECAAAECBNYsYCBuzeBOR4AAAQIECBDYZ4H++6/X79ow3H+1Wse/a3lq6Pf5sp2ewEYLXErSc7n14zBcH4qrR6neGVLHBuE2+ta6OAIECBAgQIAAAQIECBAgQIAAAQIECBAgQGDbBAzEbdsdc70ECBAgQIAAgccXmA7D1XENwlX+e+jrv1dqIK73j39Wf0lg/gLnk1xIcq7VOu4DcTUM1wfi+vDbtM5fyAoJECBAgAABAgQIECBAgAABAgQIECBAgAABAmsSMBC3JminIUCAAAECBAhsgEDf8W2s9ajU2hWup477ENxYN+DyXQKBjRC4l6R2dqva+7NJfk4y1tNJes60vhZgGG4jbqOLIECAAAECBAgQIECAAAECBAgQIECAAAECBOYqYCBurnfWuggQIECAAAECvxZ4OknlmVar/7alBuG+af10EM5vRt8mAv9fYCfJ7SRjrcG3U23ordfaMe5i2zGu9+PjUT0q1beKAAECBAgQIECAAAECBAgQIECAAAECBAgQILACAf+4uQJUH0mAAAECBAgQ2FCBZ5NMc7ANwtUwXO/r8qePV93QJbksAmsXuJFkmhNJKsdbrf5qkmuT2i/WMNzab5sTEiBAgAABAgQIECBAgAABAgQIECBAgAABAksRMBC3lDttnQQIECBAgACB5Pn8K8+1Wv2BXdKt/Fb0rSHwa4EadKtcabX6oy1Hhn66i1wdG4TzjSJAgAABAgQIECBAgAABAgQIECBAgAABAgQIrFjAP3KuGNjHEyBAgAABAgQ2SODFJC8kGetXSSo1GNf7Dbpkl0Jg4wR+SXIpyVgPJTmc5KdW67gPv03rxi3IBREgQIAAAQIECBAgQIAAAQIECBAgQIAAAQIE5iRgIG5Od9NaCBAgQIAAAQK/LfBSkpeTVO39F0m+bOk9RwIE/iVwP8m9Vnt/Psm5lt6fHB6V2vv6e8NwvkkECBAgQIAAAQIECBAgQIAAAQIECBAgQIAAgTULGIhbM7jTESBAgAABAgT2UeCVJNN8nmSafbxEpyawUQJ3ktxNUrX3p5P0nGl9H5A7OwzLjY9H9ajUjbqtLoYAAQIECBAgQIAAAQIECBAgQIAAAQIECBCYs4CBuDnfXWsjQIAAAQIECPy7wGtJXk1StefTJJXPWq3eiwCBfwns7JLjSaa5nORKkqo93dAwnG8TAQIECBAgQIAAAQIECBAgQIAAAQIECBAgQGCNAgbi1ojtVAQIECBAgACBfRZ4PckbLdVXPknycau93+fLdHoCGyNwM8mNJFV7DiepHGq1+lvt/4/VINzG3EYXQoAAAQIECBAgQIAAAQIECBAgQIAAAQIECCxJwEDcku62tRIgQIAAAQJLF3gzSeWtVqv/KMmHbSiuah17ESDwL4FrSa5P6o9JKj+0Wv39lntDz5AAAQIECBAgQIAAAQIECBAgQIAAAQIECBAgQGAfBAzE7QO6UxIgQIAAAQIE9kng7SSVd1qt/oMk77ehuKp17EVgiQJ9qK1q7e5W9Zchl1p/NMmxJFV73/+2/10dexEgQIAAAQIECBAgQIAAAQIECBAgQIAAAQIECOyDgIG4fUB3SgIECBAgQIDAPgm8m6Ty+1arfy/JX9pQXNU69iKwRIG7SWqHt6q9P5tkmjNJpulDdH0gzuNSl/gNsmYCBAgQIECAAAECBAgQIECAAAECBAgQIEBgIwQMxG3EbXARBAgQIECAAIG1CPwhSeWPrVb/5yR/akNxVevYi8ASBW4nuZNkrCeTVE60Wn3fNe5i66vWq4bgxizR0JoJECBAgAABAgQIECBAgAABAgQIECBAgAABAvsuYCBu32+BCyBAgAABAgQIrE2gBt760Fvv+3BcHfdhubVdkBMR2CCBnSS3koz1SJLK4Zbqrye50Wr1lXr1XeHsDrdBN9WlECBAgAABAgQIECBAgAABAgQIECBAgAABAssTMBC3vHtuxQQIECBAgMByBeqRqP2xqL3vj0+tYbj+ONXlCln5kgVuJqnUsFvvf0zyw5A67o9Urd3ker9kN2snQIAAAQIECBAgQIAAAQIECBAgQIAAAQIECGyUgIG4jbodLoYAAQIECBAgsFKB95NM806SaVZ6ET6cwAYI9Eeb3h8ec3o5yTRH2w5xtTNc9ZUagrvX0vsNWJJLIECAAAECBAgQIECAAAECBAgQIECAAAECBAgQKAEDcb4HBAgQIECAAIHlCHyY5IMkVXveSlJ5u9XqvQjMXaAG4WqobaznkvScb/3pJJVTrVY//bs69iJAgAABAgQIECBAgAABAgQIECBAgAABAgQIENgQAQNxG3IjXAYBAgQIECBAYA0CHyX5uKX6yptJ3mi192u4FKcgsK8CfWe3/sjTqjX0VjnZUv2FlhqQ633tLleDdH13uapeBAgQIECAAAECBAgQIECAAAECBAgQIECAAAECGyJgIG5DboTLIECAAAECBAisQeCTJJVPW63+9SGvtX4Nl+IUBPZV4E6SaeqxqJXDw2NSryaZpgbi6tUfu9qP93VBTk6AAAECBAgQIECAAAECBAgQIECAAAECBAgQIPAvAQNxvgkECBAgQIAAgeUIfJZkmleTTLMcEStdqsDtJJWdVqv/YZfU/+/v6f1SzaybAAECBAgQIECAAAECBAgQIECAAAECBAgQILAVAgbituI2uUgCBAgQIECAwJ4IfJGk8mWr1b+U5OVJ9uRkPoTAhghMd3Sry6pd364Nu79VP+4Q13eJq13kalhurBuyLJdBgAABAgQIECBAgAABAgQIECBAgAABAgQIECCwm4CBON8LAgQIECBAgMByBL5KUvm61epfHPJC65cjYqVLEKiBuPvDI06rv5DkYpLzrdbxySSnWq2+cneXLMHMGgkQIECAAAECBAgQIECAAAECBAgQIECAAAECWytgIG5rb50LJ0CAAAECBAg8ssCBJJWDLdU/l+T5lt4/8gf7AwIbLFADcNOcbsNvYz2XZEwNy90bUp9Rx14ECBAgQIAAAQIECBAgQIAAAQIECBAgQIAAAQIbLGAgboNvjksjQIAAAQIECOyxwDdJvm2pvvJskmda7f0en9bHEdhXgRpi68NsfcDt6PCI1N5fTlK51Gr1053l+uNX93VBTk6AAAECBAgQIECAAAECBAgQIECAAAECBAgQIPCfBQzE+XYQIECAAAECBJYj8Nck3w2p498leXpSlyNipUsQqCG4evTpWH9IMs2NJDeTjHUJPtZIgAABAgQIECBAgAABAgQIECBAgAABAgQIEJiVgIG4Wd1OiyFAgAABAgQI/J9A/c7rqf9Y/TgQV30fiKuhuMpTrWIksO0C405uNeBWud5q9YfbDnGHWl/HO0lutfR+2x1cPwECBAgQIECAAAECBAgQIECAAAECBAgQIEBgcQIG4hZ3yy2YAAECBAgQWIhADbfVb72qvd9tIK7//7EuhMgyZyrQh+F6/SXJNCeSnExyvNU6vt1yZ+hnSmRZBAgQIECAAAECBAgQIECAAAECBAgQIECAAIH5ChiIm++9tTICBAgQIEBg2QLjjm9957e+K9xY+7BcH57z+3DZ35ttX/04DFd95eckZ4bU8Ziz7Xh8rGr1FS8CBAgQIECAAAECBAgQIECAAAECBAgQIECAAIEtE/APnlt2w1wuAQIECBAgQOAhBWog7un2CNTe1yDct0m+a49LreN6TR+t+pCn8DYCGyfQh+DGeizJ0SRjvdh2java+/tJptm4BbogAgQIECBAgAABAgQIECBAgAABAgQIECBAgACB3xYwEOcbQoAAAQIECBCYp0ANw1WeabX6cSCuBuP6QNw8BaxqiQJ9EK4G23r/Y5LKD61WfzXJtUldopc1EyBAgAABAgQIECBAgAABAgQIECBAgAABAgRmJ2Agbna31IIIECBAgAABAv8UeDbJc5P6TZKDSar2HheBOQnsJLnVUn3lUJLDQ63+Rsv1oZ+Tg7UQIECAAAECBAgQIECAAAECBAgQIECAAAECBBYrYCBusbfewgkQIECAAIGZC7yQ5PkkVXv/dZIDLdVXvAjMSeBK2/Wtas/x9rjUsdbQ3Dg8V8deBAgQIECAAAECBAgQIECAAAECBAgQIECAAAECMxAwEDeDm2gJBAgQIECAAIFdBF5KMs2XSb5I8lWS6iteBOYkcD5J5Vyr1Z9OcmpS7yS5nWSsc3KwFgIECBAgQIAAAQIECBAgQIAAAQIECBAgQIDAYgUMxC321ls4AQIECBAgMHOBV5JUXm21+s+TfNaG4qrWsReBOQnU4NvJlt7XcFzlbEv193bJnByshQABAgQIECBAgAABAgQIECBAgAABAgQIECCwWAEDcYu99RZOgAABAgQIzFzgtSSvJxnrJ0k+HVLHXgTmJHA4yZEkh1qt44tJfpnUf7RFT+ucLKyFAAECBAgQIECAAAECBAgQIECAAAECBAgQILBIAQNxi7ztFk2AAAECBAgsQOCNNhBXtefjJJUahOv9AigscaYC9cjT8bGn1R9LcnRIHV9puTz0RWIYbqZfDMsiQIAAAQIECBAgQIAAAQIECBAgQIAAAQIEli1gIG7Z99/qCRAgQIAAgfkKvJlkmo+STDNfASubu8C1JNeTjPVEkuNJxlrvudHe2/s+DFdGYz93M+sjQIAAAQIECBAgQIAAAQIECBAgQIAAAQIECMxewEDc7G+xBRIgQIAAAQILFXgrydtJxvpBkg9ber9QHsuegcD0Mah1fCrJyUndSTJNX75huBl8ESyBAAECBAgQIECAAAECBAgQIECAAAECBAgQIDAKGIjzfSBAgAABAgQIzFPgnTYQV7X3NQT3fpJeq/cisK0CPyepnGm193V8uv336u8luTupBuG29a67bgIECBAgQIAAAQIECBAgQIAAAQIECBAgQIDAAwQMxPmKECBAgAABAgTmKfBukmneSzLNPFdvVUsQqEejTnM2yTRLsLBGAgQIECBAgAABAgQIECBAgAABAgQIECBAgACBJmAgzleBAAECBAgQIDBPgT8k+WNL9ZU/J/lTq72f5+qtam4Cd9oub2M9sctAXH+M6sUkvZ+bhfUQIECAAAECBAgQIECAAAECBAgQIECAAAECBAj8hoCBOF8PAgQIECBAgMA8BWrgbZo+GDfWea7equYmcDPJNOPucH047mqSypVWq/ciQIAAAQIECBAgQIAAAQIECBAgQIAAAQIECBBYkICBuAXdbEslQIAAAQIEFiVQj0Z9v6U/JrUeofrO8CjV6r0IbINAH3Cr2lNDcOMucdWPQ3O32vE2rM81EiBAgAABAgQIECBAgAABAgQIECBAgAABAgQI7JGAgbg9gvQxBAgQIECAAIENE/gwyTRvJZlmwy7b5RDYVaAegVq50Gr1tUNcH4jrw3F3k0wfr4qUAAECBAgQIECAAAECBAgQIECAAAECBAgQIEBgQQIG4hZ0sy2VAAECBAgQWJTAx0k+STLWN5K8nmSsi0Kx2K0V+DnJ2SRnWq3jcYe43m/tAl04AQIECBAgQIAAAQIECBAgQIAAAQIECBAgQIDA3ggYiNsbR59CgAABAgQIENg0gRqG+7QNxfVaw3CvtaG4Xjftul0PgXtJaqe3qr0/nWSaPiRXtff0CBAgQIAAAQIECBAgQIAAAQIECBAgQIAAAQIEFi5gIG7hXwDLJ0CAAAECBGYrUENwlc9aqq8huFcndbYAFra1AjtJbicZ68lhR7jqK7/skq1dtAsnQIAAAQIECBAgQIAAAQIECBAgQIAAAQIECBDYGwEDcXvj6FMIECBAgAABApsmUINwn7f0obgahnulDcX1umnX7XoI3EgyzbEkx5NU7bmepHKt1eq9CBAgQIAAAQIECBAgQIAAAQIECBAgQIAAAQIEFi5gIG7hXwDLJ0CAAAECBGYrUMNwX7T0wbgagnu5DcX1OlsAC9tagatJKldarf5Iy+Ghr13k7rTd5Hrd2kW7cAIECBAgQIAAAQIECBAgQIAAAQIECBAgQIAAgb0RMBC3N44+hQABAgQIECCwaQJ9GO6rYTCuhuBeakNxvW7adbseAvUo1Evtcai9HkryU5KxkiJAgAABAgQIECBAgAABAgQIECBAgAABAgQIECDwKwEDcb4UBAgQIECAAIF5CnyZpIbhKtVXagjuxVZ7P8/VW9W2CNxPci9J1d6fT3IuydlWqz+Z5ERL77dlja6TAAECBAgQIECAAAECBAgQIECAAAECBAgQIEBgjQIG4taI7VQECBAgQIAAgTUK1CDc1y29f6ENxI11jZfkVAR+JVCPOr3bHn3a+9NJTrVUX6mhuGlwEiBAgAABAgQIECBAgAABAgQIECBAgAABAgQIEPiVgIE4XwoCBAgQIECAwDwFahjuwJA6rkG451t6P8/VW9W2COwkmeZYkmmuJJlmW9boOgkQIECAAAECBAgQIECAAAECBAgQIECAAAECBNYoYCBujdhORYAAAQIECBBYo8DBNgz3Tat1/FxLDcX1fo2X5FQEfiVwM8mNJFV7fkpyKEmv1d8aBud6j5MAAQIECBAgQIAAAQIECBAgQIAAAQIECBAgQIDArwQMxPlSECBAgAABAgTmKVCDcDUE922rdfxsSw3D9X6eq7eqbRG4luR6krH+b5Ifknzfah3/oy1oWrdlna6TAAECBAgQIECAAAECBAgQIECAAAECBAgQIEBgTQIG4tYE7TQECBAgQIAAgTULGIhbM7jTPVDgfpKeGmyr/peWi0N/NMmRlt7XhxuGeyCxNxAgQIAAAQIECBAgQIAAAQIECBAgQIAAAQIECBiI8x0gQIAAAQIECMxTwEDcPO/rNq/qbpJ7Sar2/uckPWdbfyZJ5XSr1fdhuFr/2G+zh2snQIAAAQIECBAgQIAAAQIECBAgQIAAAQIECBBYgYCBuBWg+kgCBAgQIECAwAYIGIjbgJvgEv5N4HaSO0nGeiJJ5XhL9bVr3KVhx7g67i/DcL5UBAgQIECAAAECBAgQIECAAAECBAgQIECAAAECvylgIM4XhAABAgQIECAwTwEDcfO8r9u8qp0kt5KM9VCSaW4muZFkrAbhtvnOu3YCBAgQIECAAAECBAgQIECAAAECBAgQIECAwBoFDMStEdupCBAgQIAAAQJrFDAQt0Zsp3oogRpwG4fcqv/fJN8PqeP7LfV41d4/1Am8iQABAgQIECBAgAABAgQIECBAgAABAgQIECBAgICBON8BAgQIECBAgMA8BQ4mqfTBuOqfa3l26Oe5eqvab4Ha0a1SA229v5xkmsNJpulDcP3v69iLAAECBAgQIECAAAECBAgQIECAAAECBAgQIECAwEMJGIh7KCZvIkCAAAECBAhsncCBNhDXB+PquAbinp/UrVuYC94KgRpi6zu89XouSc/51p/K/2vvznvlKs48AP8UCGYxYHaykIQkk20mk+//RWbJJOw7mAAGYxvMjN5RlVQ5anD5Lu7q7qelV2+d67rddZ66f7TEjzrJu61qXDWG6Pr4IG7aIgkQIECAAAECBAgQIECAAAECBAgQIECAAAECBPYvIBC3/z2wAgIECBAgQIDAZQhUAG5bFYbb1mV8tvck8G0LxFXv1QNvYwCugnHbKr1+qlzvRAkQIECAAAECBAgQIECAAAECBAgQIECAAAECBAhMCQjETTGZRIAAAQIECBA4OIE/JamqE+L6+LEWiBv7wd2YBR+EwDdJtvVGkqp6RGof30jyRZKx1w1WEG7sB3HTFkmAAAECBAgQIECAAAECBAgQIECAAAECBAgQILB/AYG4/e+BFRAgQIAAAQIELkOgQnB/bKfEVa/rCsJVPT6ML+OzvSeBO0mqbrde47/uqPr3PqeP6REgQIAAAQIECBAgQIAAAQIECBAgQIAAAQIECBA4s4BA3Jnp/CIBAgQIECBAYGmBCsH9oQXh+riCcFVPtF5jLwLnFRhPc+vjOvFtPPWtxnUq3JvD6XB1XafIVVhu7Oddj98nQIAAAQIECBAgQIAAAQIECBAgQIAAAQIECBA4YQGBuBPefLdOgAABAgQIHLVAheF+306J6+OrLQxXgbheR43g5h6IQIXgvmuPOe3jT5Js6/0k77Xq42+TbOuBLNqHECBAgAABAgQIECBAgAABAgQIECBAgAABAgQIHKeAQNxx7qu7IkCAAAECBAhUGG5bFYjbFikC5xWoMNy23k2yrestJFe9190kveo9auxFgAABAgQIECBAgAABAgQIECBAgAABAgQIECBA4MwCAnFnpvOLBAgQIECAAIGlBX6XZFtPJtnW0jdhcQchUCG2Hmbr4bbXk7yW5O9J+rg/RnXs25Pl+iNXD+LGLZIAAQIECBAgQIAAAQIECBAgQIAAAQIECBAgQGA9AYG49fbEiggQIECAAAECFyHwL0m29VSSbV3EZ3mP0xaoEFw99nTs/5nkv5L8R+t1fbvVnWF82nLungABAgQIECBAgAABAgQIECBAgAABAgQIECBA4MIFBOIunNQbEiBAgAABAgSWEPhNkqrftl7ja0M93cZLLNYiDk5gPMntZpKqr1qvcZ0MV/W3YfxNkgrDjf3gbtyCCRAgQIAAAQIECBAgQIAAAQIECBAgQIAAAQIE1hYQiFt7f6yOAAECBAgQIHBWgVeT/LpVjaueTfJM63181vf3e6cr0MNwvf8jybbeTvJWqz6uU+S2dbqK7pwAAQIECBAgQIAAAQIECBAgQIAAAQIECBAgQOBSBATiLoXVmxIgQIAAAQIE9i7wqyS/TFK913NJqp5vvcZeBO5HYAzD1bjqwyQfDLW9rn+rn9UjVXt918b389nmEiBAgAABAgQIECBAgAABAgQIECBAgAABAgQIELingEDcPYlMIECAAAECBAgcpMAvkmzrhSTbOsibs+i9CfQQ3NjrJLg322lwvX+apOp66zWuEFz/vT7e2434YAIECBAgQIAAAQIECBAgQIAAAQIECBAgQIAAgeMUEIg7zn11VwQIECBAgACBnyepeqX1Gr+U5MUkL7de114E7kdgG2ir6/9p9ddhfCPJl0nGfj+fYy4BAgQIECBAgAABAgQIECBAgAABAgQIECBAgACBMwkIxJ2JzS8RIECAAAECBJYX+EmSbf00ybaWvxELXErgVpJtvZ5kWzeTbGupG7EYAgQIECBAgAABAgQIECBAgAABAgQIECBAgACB4xQQiDvOfXVXBAgQIECAAIE6CW5bdVrctkgRuB+Bz5Ns650kVW+3qnGF5m5v+v18jrkECBAgQIAAAQIECBAgQIAAAQIECBAgQIAAAQIEziQgEHcmNr9EgAABAgQIEFhe4LkkzyZ5vvW6/lWrV4fx8jdigUsJfJRkrI+TfNDq/WH8TZJtLXUjFkOAAAECBAgQIECAAAECBAgQIECAAAECBAgQIHCcAgJxx7mv7ooAAQIECBAgcC3J00mq9/pNkqrftl5jLwL3I1CnwI2nwdX19SSfDFXXd5N813of38/nmEuAAAECBAgQIECAAAECBAgQIECAAAECBAgQIEDgTAICcWdi80sECBAgQIAAgeUFnkxyNcnYf5ek6vetauxF4H4E/p7kb0PVdT1C9bNNv5/3NJcAAQIECBAgQIAAAQIECBAgQIAAAQIECBAgQIDAhQkIxF0YpTciQIAAAQIECCwl8HiSqidar/EfWv1xGNei6zth/17o++FS27jXxdxJUlWPPu3j15O8keS1JH18I8mXrfp4rwv34QQIECBAgAABAgQIECBAgAABAgQIECBAgAABAqcr4D94nu7eu3MCBAgQIEDguAUeTdLrShv/KUmF4f41SR//aAjE9fFxy7i7WYEKuX3Vgm69v5Wk6s3Wa/x1q5vDePYzzCNAgAABAgQIECBAgAABAgQIECBAgAABAgQIECBwoQICcRfK6c0IECBAgAABAssI/DjJI0nGXkG4f2vVxxWC29YyN2EhexX4R5JPk4z9nSTvJum9xnV63O3hFLm69iJAgAABAgQIECBAgAABAgQIECBAgAABAgQIECCwFwGBuL2w+1ACBAgQIECAwKULPJRkW39OUvXvrdd4nFPBuLr2IlACH7b6YBi/n6Suq/e6m2RbBAkQIECAAAECBAgQIECAAAECBAgQIECAAAECBAjsRUAgbi/sPpQAAQIECBAgcOkC/Xve2P+SZFsVgHu4BeF6v8Fu1JAAACAASURBVPTF+YCDEHg7ybY+SrKtg7gZiyRAgAABAgQIECBAgAABAgQIECBAgAABAgQIEDgNAYG409hnd0mAAAECBAicpsA2FFePSf1Te2Rq9bp+NMmV1mtc5XV6At8kGasee1qPRa2qUFwf98enjo9SPT0td0yAAAECBAgQIECAAAECBAgQIECAAAECBAgQILCsgEDcsltjYQQIECBAgACBcwuM3/Vq/LtWv09SVddXWz05jM/9wd7g4ARuJqn6qvUavzsE4fr4RpKqL1qvsRcBAgQIECBAgAABAgQIECBAgAABAgQIECBAgACBZQQE4pbZCgshQIAAAQIECFyKwPh979dJtvVMkl7X2vhSFuJNlxb4PMlnScZeIbj3Wiiuel1/PdStNl76xiyOAAECBAgQIECAAAECBAgQIECAAAECBAgQIEDgtAQE4k5rv90tAQIECBAgcLoC9b3vlSS/GKquX2j14jA+XaXTvfNPknzcqo8rBLetb9ujVcd+umrunAABAgQIECBAgAABAgQIECBAgAABAgQIECBAYDkBgbjltsSCCBAgQIAAAQKXJvCTJD9NMvY+Hn9+aQvwxssKVPDt/SEAV+N+PfZlb8DCCBAgQIAAAQIECBAgQIAAAQIECBAgQIAAAQIECJSAQJy/AwIECBAgQIDA6QjUaXDPDyfB1fV4alwf9++J/bui74zH9TdSp7ttqz8StT8mtXqdFNdPi+vj/z0uCndDgAABAgQIECBAgAABAgQIECBAgAABAgQIECBwbAL+4+ax7aj7IUCAAAECBAh8v8C1JFXPtF7jV1v9Zhj/qP2PE/VdsY+5Ho/ArSRj3U7yTpIKwVXv48+SfN6qj7uCYNzx/D24EwIECBAgQIAAAQIECBAgQIAAAQIECBAgQIDAUQkIxB3VdroZAgQIECBAgMAPCjyR5GqSsf8uyb8kGXuF4LaF9ngEvkyyrQrBvd2qj28m2dYYhBOKO56/CXdCgAABAgQIECBAgAABAgQIECBAgAABAgQIEDgaAYG4o9lKN0KAAAECBAgQuKfAlSS9HmnjPyb5U6saVz00VAXj6trreATqtLdedQJcjd9qYbjqffxNkqo7rde4Xj0IJxB3PH8T7oQAAQIECBAgQIAAAQIECBAgQIAAAQIECBAgcDQCAnFHs5VuhAABAgQIECBwT4F+6lsF3Pr4z0mq/tJ6jevfH970e765CQcj8EmS60k+br2uKwT35lB1veu1DcMJxR3MtlsoAQIECBAgQIAAAQIECBAgQIAAAQIECBAgQOA0BATiTmOf3SUBAgQIECBAoAR6CK6+A/bxH5L8vp0MV+Oqx1o9PowJHqbA3SRV37Ve4w+TfNR6jave31Hfd8dOiDvMvwWrJkCAAAECBAgQIECAAAECBAgQIECAAAECBAichIBA3Elss5skQIAAAQIECPy/QA/CVe/jXyep+m3rNX46ybXWa1zldZgC/XGnY3+vhd+q96oT46r66XE13vUaT4RzOtxh/k1YNQECBAgQIECAAAECBAgQIECAAAECBAgQIEDgqAUE4o56e90cAQIECBAgQOCfBHoQrvf6x1da/WIYv5BkWygPU+BWkq+TjP3tJGO9k+SLJDc2/YfuWBjuMP8erJoAAQIECBAgQIAAAQIECBAgQIAAAQIECBAgcPQCAnFHv8VukAABAgQIECDwTwL9+1/vLyd5KUn1Pv5Zkm1hPEyBr5JUfdl6jd9I8maS11uv6wrMjXX7e25XEO4w/w6smgABAgQIECBAgAABAgQIECBAgAABAgQIECBwMgICcSez1W6UAAECBAgQILBT4NkkVc+1XuNXk/yqPUK1el17HaZAnfy2rb8neS3J31qv6+9a3R3Gh3nHVk2AAAECBAgQIECAAAECBAgQIECAAAECBAgQIHDSAgJxJ739bp4AAQIECBAgkKeTPJX8U+8huB6Mq+uHdxS+tQR6qK16neRW/XqrT4ZxPSK1qh6b2sf9d/vv1bUXAQIECBAgQIAAAQIECBAgQIAAAQIECBAgQIAAgYMTEIg7uC2zYAIECBAgQIDAhQo8kWRbFYDr1UNxV5I8uqkLXYg3O7fAt0nqhLfqffxBkveTVO/1UZKxPm7huQrD9UCcR6Oeezu8AQECBAgQIECAAAECBAgQIECAAAECBAgQIECAwD4EBOL2oe4zCRAgQIAAAQLrCFTQrYfd+ngMxNX4l0mu7qh17sJKSuBOkm82vU6Bq3pr6J8nGeuzxtcDcb1TJUCAAAECBAgQIECAAAECBAgQIECAAAECBAgQIHBwAgJxB7dlFkyAAAECBAgQuFCBehTqQ8PjUGvcQ3Bjv9Yeq1q914UuxJudW+B2kltJxv5akr+3qnHV161qbh/Xh/dT4ZwOd+6t8AYECBAgQIAAAQIECBAgQIAAAQIECBAgQIAAAQL7EhCI25e8zyVAgAABAgQIrCtQJ8JV9UBcjZ9P8lySF1qva6+1BHq47eYQdPvvJP81VF1/16oer9rHa92J1RAgQIAAAQIECBAgQIAAAQIECBAgQIAAAQIECBA4o4BA3Bnh/BoBAgQIECBA4IgFfpKk6qet1/jFJC9tej9drp8wV93rwQj0IFv1OtGt+vZRqF8keT3JG633cf/d/nt17UWAAAECBAgQIECAAAECBAgQIECAAAECBAgQIEDgKAQE4o5iG90EAQIECBAgQOBCBeokuG2NAbkelLuS5JEkY7/QhXiz7xX4Nkmd8Fa9jz9O8kmSsb+f5L1WNa7qIboeiPOIVH9oBAgQIECAAAECBAgQIECAAAECBAgQIECAAAECRyMgEHc0W+lGCBAgQIAAAQIXJvBkkqtJqvf6eZKqV1qv8eM76sIW4Y1+UOBOkm+SjL0H394dQnCfJrmepHof1xtXCG4s3AQIECBAgAABAgQIECBAgAABAgQIECBAgAABAgSOQkAg7ii20U0QIECAAAECBC5UYDzxrY9/maTqV63XuIflnhrGF7oQb/a9AreT3Eoy9no06pvDY1Lr+quhvmzjetN+KpzT4fyRESBAgAABAgQIECBAgAABAgQIECBAgAABAgQIHJWAQNxRbaebIUCAAAECBAhciED/jjj2Xyd5NclvWq/rZ5Jc2/QLWYA3uafA10mqbrZe4/9J8teh6ro/UrVOk+vje765CQQIECBAgAABAgQIECBAgAABAgQIECBAgAABAgQOVUAg7lB3zroJECBAgAABApcrsA3F/aw9KrV6r+eSjPVskh8neXjTL3elx//ud5NUfdd6jb/Y1I12OlydEFcnw73VrisE13+/j49fzB0SIECAAAECBAgQIECAAAECBAgQIECAAAECBAicrIBA3MluvRsnQIAAAQIECPygwPg9scbPJ3mh1Xb84vBvjyXZFurzCdxJUie8jf3TJNdb9fEHSareb73GY5CuB+rOtxq/TYAAAQIECBAgQIAAAQIECBAgQIAAAQIECBAgQGBhAYG4hTfH0ggQIECAAAECexYYvys+lWSsJ5O8lOTl1mtctZ1T117nE7jVHos69g9b6G3sFYz7R5Kx/287Wa7CcH18vtX4bQIECBAgQIAAAQIECBAgQIAAAQIECBAgQIAAAQILCwjELbw5lkaAAAECBAgQWESgvjNe2dSjSX7S6qdDr8emVtWjVPt4kds42GV8laTqy9Zr/E6rt4fxzeHf++9UCK5e1XsdLISFEyBAgAABAgQIECBAgAABAgQIECBAgAABAgQIELiXgEDcvYT8OwECBAgQIECAQAn0741j/1mSnw9V13VKXD1CtU6Oq17XXucT+CLJtl5P8kaS11qv629b1eNV+/h8n+y3CRAgQIAAAQIECBAgQIAAAQIECBAgQIAAAQIECByYgEDcgW2Y5RIgQIAAAQIE9iSwKxBXgbexKvz2wqbq33+c5JFN1ftV/aj1U/5e2k9xq629k6QCbWP/PMlnScb+bpL3kvRe4wrB3W3Vx3v6c/GxBAgQIECAAAECBAgQIECAAAECBAgQIECAAAECBPYjcMr/4XE/4j6VAAECBAgQIHCYArsCcc8kuZZk7M+3x6VW7+OrSZ5IUr1XBeEeaoG43g9T5nyrHh9pWu+06/Go/0iyretJPknycZI+rjDcdy0Q1/v5Vue3CRAgQIAAAQIECBAgQIAAAQIECBAgQIAAAQIECByYgEDcgW2Y5RIgQIAAAQIE9iSwKxBXIbdtPZtkV1Vorv+8xg8PVYG4uj611xiGq3FVnQQ3ht/qugJvnw69xvUI1RubXr9fQbiqPj41U/dLgAABAgQIECBAgAABAgQIECBAgAABAgQIECBw4gICcSf+B+D2CRAgQIAAAQKTArsCceOjUGtctT01rk6QezlJPU61eh/3+WOfXMrRTOshuLF/lKTqw9ZrXCfBbet2km3tCtgdDZYbIUCAAAECBAgQIECAAAECBAgQIECAAAECBAgQIDAjIBA3o2QOAQIECBAgQIDArkDcLpWnkzzVHqVava5fSfKLTX8kSdWV1mt8aq8ehOsnutX1O0neTfJ263Vdj0WtYNzYt49a7denZuh+CRAgQIAAAQIECBAgQIAAAQIECBAgQIAAAQIECPyTgECcPwgCBAgQIECAAIFZgW0obtfvXU2yrX4y3NgfTfLYpuq0uHp06tjrM6t+1PohfH/dntRWTt/uqG+S3BmqrutkuKoPhvH4CNV6XGpd12sbipvdR/MIECBAgAABAgQIECBAgAABAgQIECBAgAABAgQIHK3AIfwHxaPFd2MECBAgQIAAgQMTGL87ft/3yG3I7fEkz7Z6bhhXaO6JITxX4/679Tt9XEG4h1ogrvfV2SqoNp76VuN6vOmtoer6qyQ3W/VxBd6qrreq8Y0kXyb5ovW6Hk+Eczrc6n8R1keAAAECBAgQIECAAAECBAgQIECAAAECBAgQIPDABATiHhi1DyJAgAABAgQIHIXAvb4/bh+DWtdPDlVBuLruj1Ot3sf95/1ndV0nxvWqQFyNV39VAG5bFWir0Fv1XhVw+3xT9bMKvFXv469bkG7s3UAYbvW/BusjQIAAAQIECBAgQIAAAQIECBAgQIAAAQIECBB4oAL3+g+aD3QxPowAAQIECBAgQOBgBL7ve2SF1npwrfcrSbb1TJKqOj1uHNf1eJJcPT51W6sj3W2BuOq9Kvj2WQu/9f5JOwVu7HWKXAXfxqrHrdbjVMfHrgrCrf5XYH0ECBAgQIAAAQIECBAgQIAAAQIECBAgQIAAAQJ7ERCI2wu7DyVAgAABAgQIHK1A/3459nrsaV2P/fkWfHuh9bp+KcmLSV5uva7rhLntqXOr41UIrsJrY69HoG4DcB8k2VYPvY0BuNXv1/oIECBAgAABAgQIECBAgAABAgQIECBAgAABAgQILCMgELfMVlgIAQIECBAgQOBoBLahuB6EG0Nx15Jsq06H29aj7XS5sY/Buhpvq39O//n4ubsCe/20tbHXeFftehzqeCJc/XuF2aruDON+QlydDtdPiKuQ3BiUq3EP0o1huqP5w3AjBAgQIECAAAECBAgQIECAAAECBAgQIECAAAECBC5bQCDusoW9PwECBAgQIEDg9ATG75g13lVXk2zrqSRPJhl7BeEeG6quHx6qP5a1/2y87o9vHR/humsts8G37alv/VGmPQDXQ3AVhLu9qa+SfLmpCsl90R6jWr1qG66ray8CBAgQIECAAAECBAgQIECAAAECBAgQIECAAAECBCYFBOImoUwjQIAAAQIECBC4L4FtKK5+uYfRalwhtwq39erX2/Db40m21R+jWv3H7ZGqu3r9bFu7TqurQFyd7NaDcTWuINq2xlPf+ulvt1rwrfpYX7fr3vu/jdc1vtmqj/ta+nqqexEgQIAAAQIECBAgQIAAAQIECBAgQIAAAQIECBAgMCkgEDcJZRoBAgQIECBAgMCZBHYF4+qNKqhWp7r1Pp76Nv7siSRVdZpcH+96jOqVFq6r3scVmKtx7zXePk61AnLbx6BWKK1Of9tWD7/109/qugfaqtcpcN93XWG6/n59PPZ+ytyux7aeCd4vESBAgAABAgQIECBAgAABAgQIECBAgAABAgQIEDhFAYG4U9x190yAAAECBAgQ2L9A/x469jEMVius63qEaoXhxl6nyNWpcWPvJ8v1n48n0I3jCsDVI1TH3k+EG/v4GNQ+rlPctnUjSa96JGqNt49Gretd97b/XbACAgQIECBAgAABAgQIECBAgAABAgQIECBAgAABAkcmIBB3ZBvqdggQIECAAAECBySwDcXV0rfBsV2PTB1PiPuh0+L6o1XHU+IqCNernxY3Pp60nxa364S4Ohlue0pcPxFuezrc+DjUmrPr3g5oqyyVAAECBAgQIECAAAECBAgQIECAAAECBAgQIECAwGEICMQdxj5ZJQECBAgQIEDgGAW2j1PtYbi61z7eFXiroFs9VrUH3sbx+G/jY1lrXFWf2YNwuwJx9blVd1tVMK6P+0lxd5LUuPr4+NQxMNeDc73vurdj3FP3RIAAAQIECBAgQIAAAQIECBAgQIAAAQIECBAgQGCvAgJxe+X34QQIECBAgACBkxfY9X10DI/1INvYH05SVY8+7eNdvf59rDoZrgfixt5DcNveH6FaP69xPzWuAnI9KDc+WrV+Nl734Fz9rL/Gezv5zQdAgAABAgQIECBAgAABAgQIECBAgAABAgQIECBA4KIFBOIuWtT7ESBAgAABAgQInEWgvpfuCotViK2H2vq4n+w2Pv60/9v2Z7sCcLW+8XGt28e0/lBArofj+qNVd/V+olzv/ZGsZ3HxOwQIECBAgAABAgQIECBAgAABAgQIECBAgAABAgQI3IeAQNx9YJlKgAABAgQIECCwrMAYcKtFjgG7beDtIm9iX597kffgvQgQIECAAAECBAgQIECAAAECBAgQIECAAAECBAgcjYBA3NFspRshQIAAAQIECJy8wDacViCXGYbr4Pv63JPfcAAECBAgQIAAAQIECBAgQIAAAQIECBAgQIAAAQIEtgICcf4mCBAgQIAAAQIEjkVg/G67fQTrrsexXtR97+tzL2r93ocAAQIECBAgQIAAAQIECBAgQIAAAQIECBAgQIDA0QgIxB3NVroRAgQIECBAgACB9qjULcRlhuH6Z+36Xv0gPtemEyBAgAABAgQIECBAgAABAgQIECBAgAABAgQIECAwCAjE+XMgQIAAAQIECBA4RoHtCXEP6h739bkP6v58Dg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pFBVgwAAFgVJREFU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+D85qnNWDiLHi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7" name="AutoShape 14" descr="data:image/png;base64,iVBORw0KGgoAAAANSUhEUgAACcQAAAnECAYAAAAuc/U9AAAAAXNSR0IArs4c6QAAIABJREFUeF7s3QmTJMdxJtAQRYIACYDnHv//50kicRAgDh5ac219uy63qJ4aTF8V/dosLSKr8nyZYzY985n7vyw/BAgQIECAAAECBAgQIECAAAECBAgQIECAAAECBAgQIECAAAECBAgQIEDgAIF/OeAe3AIBAgQIECBAgAABAgQIECBAgAABAgQIECBAgAABAgQIECBAgAABAgQIEFgCcV4CAgQIECBAgAABAgQIECBAgAABAgQIECBAgAABAgQIECBAgAABAgQIEDhCQCDuiMfoJggQIECAAAECBAgQIECAAAECBAgQIECAAAECBAgQIECAAAECBAgQIEBAIM47QIAAAQIECBAgQIAAAQIECBAgQIAAAQIECBAgQIAAAQIECBAgQIAAAQJHCAjEHfEY3QQBAgQIECBAgAABAgQIECBAgAABAgQIECBAgAABAgQIECBAgAABAgQICMR5BwgQIECAAAECBAgQIECAAAECBAgQIECAAAECBAgQIECAAAECBAgQIEDgCAGBuCMeo5sgQIAAAQIECBAgQIAAAQIECBAgQIAAAQIECBAgQIAAAQIECBAgQIAAAYE47wABAgQIECBAgAABAgQIECBAgAABAgQIECBAgAABAgQIECBAgAABAgQIHCEgEHfEY3QTBAgQIECAAAECBAgQIECAAAECBAgQIECAAAECBAgQIECAAAECBAgQICAQ5x0gQIAAAQIECBAgQIAAAQIECBAgQIAAAQIECBAgQIAAAQIECBAgQIAAgSMEBOKOeIxuggABAgQIECBAgAABAgQIECBAgAABAgQIECBAgAABAgQIECBAgAABAgQE4rwDBAgQIECAAAECBAgQIECAAAECBAgQIECAAAECBAgQIECAAAECBAgQIHCEgEDcEY/RTRAgQIAAAQIECBAgQIAAAQIECBAgQIAAAQIECBAgQIAAAQIECBAgQICAQJx3gAABAgQIECBAgAABAgQIECBAgAABAgQIECBAgAABAgQIECBAgAABAgSOEBCIO+IxugkCBAgQIECAAAECBAgQIECAAAECBAgQIECAAAECBAgQIECAAAECBAgQEIjzDhAgQIAAAQIECBAgQIAAAQIECBAgQIAAAQIECBAgQIAAAQIECBAgQIDAEQICcUc8RjdBgAABAgQIECBAgAABAgQIECBAgAABAgQIECBAgAABAgQIECBAgAABAgJx3gECBAgQIECAAAECBAgQIECAAAECBAgQIECAAAECBAgQIECAAAECBAgQOEJAIO6Ix+gmCBAgQIAAAQIECBAgQIAAAQIECBAgQIAAAQIECBAgQIAAAQIECBAgQEAgzjtAgAABAgQIECBAgAABAgQIECBAgAABAgQIECBAgAABAgQIECBAgAABAkcICMQd8RjdBAECBAgQIECAAAECBAgQIECAAAECBAgQIECAAAECBAgQIECAAAECBAgIxHkHCBAgQIAAAQIECBAgQIAAAQIECBAgQIAAAQIECBAgQIAAAQIECBAgQOAIAYG4Ix6jmyBAgAABAgQIECBAgAABAgQIECBAgAABAgQIECBAgAABAgQIECBAgAABgTjvAAECBAgQIECAAAECBAgQIECAAAECBAgQIECAAAECBAgQIECAAAECBAgcISAQd8RjdBMECBAgQIAAAQIECBAgQIAAAQIECBAgQIAAAQIECBAgQIAAAQIECBAgIBDnHSBAgAABAgQIECBAgAABAgQIECBAgAABAgQIECBAgAABAgQIECBAgACBIwQE4o54jG6CAAECBAgQIECAAAECBAgQIECAAAECBAgQIECAAAECBAgQIECAAAECBATivAMECBAgQIAAAQIECBAgQIAAAQIECBAgQIAAAQIECBAgQIAAAQIECBAgcISAQNwRj9FNECBAgAABAgQIECBAgAABAgQIECBAgAABAgQIECBAgAABAgQIECBAgIBAnHeAAAECBAgQIECAAAECBAgQIECAAAECBAgQIECAAAECBAgQIECAAAECBI4QEIg74jG6CQIECBAgQIAAAQIECBAgQIAAAQIECBAgQIAAAQIECBAgQIAAAQIECBAQiPMOECBAgAABAgQIECBAgAABAgQIECBAgAABAgQIECBAgAABAgQIECBAgMARAgJxRzxGN0GAAAECBAgQIECAAAECBAgQIECAAAECBAgQIECAAAECBAgQIECAAAECAnHeAQIECBAgQIAAAQIECBAgQIAAAQIECBAgQIAAAQIECBAgQIAAAQIECBA4QkAg7ojH6CYIECBAgAABAgQIECBAgAABAgQIECBAgAABAgQIECBAgAABAgQIECBAQCDOO0CAAAECBAgQIECAAAECBAgQIECAAAECBAgQIECAAAECBAgQIECAAAECRwgIxB3xGN0EAQIECBAgQIAAAQIECBAgQIAAAQIECBAgQIAAAQIECBAgQIAAAQIECAjEeQcIECBAgAABAgQIECBAgAABAgQIECBAgAABAgQIECBAgAABAgQIECBA4AgBgbgjHqObIECAAAECBAgQIECAAAECBAgQIECAAAECBAgQIECAAAECBAgQIECAAAGBOO8AAQIECBAgQIAAAQIECBAgQIAAAQIECBAgQIAAAQIECBAgQIAAAQIECBwhIBB3xGN0EwQIECBAgAABAgQIECBAgAABAgQIECBAgAABAgQIECBAgAABAgQIECAgEOcdIECAAAECBAgQIECAAAECBAgQIECAAAECBAgQIECAAAECBAgQIECAAIEjBATijniMboIAAQIECBAgQIAAAQIECBAgQIAAAQIECBAgQIAAAQIECBAgQIAAAQIEBOK8AwQIECBAgAABAgQIECBAgAABAgQIECBAgAABAgQIECBAgAABAgQIECBwhIBA3BGP0U0QIECAAAECBAgQIECAAAECBAgQIECAAAECBAgQIECAAAECBAgQIECAgECcd4AAAQIECBAgQIAAAQIECBAgQIAAAQIECBAgQIAAAQIECBAgQIAAAQIEjhAQiDviMboJAgQIECBAgAABAgQIECBAgAABAgQIECBAgAABAgQIECBAgAABAgQIEBCI8w4QIECAAAECBAgQIECAAAECBAgQIECAAAECBAgQIECAAAECBAgQIECAwBECAnFHPEY3QYAAAQIECBAgQIAAAQIECBAgQIAAAQIECBAgQIAAAQIECBAgQIAAAQICcd4BAgQIECBAgAABAgQIECBAgAABAgQIECBAgAABAgQIECBAgAABAgQIEDhCQCDuiMfoJggQIECAAAECBAgQIECAAAECBAgQIECAAAECBAgQIECAAAECBAgQIEBAIM47QIAAAQIECBAgQIAAAQIECBAgQIAAAQIECBAgQIAAAQIECBAgQIAAAQJHCAjEHfEY3QQBAgQIECBAgAABAgQIECBAgAABAgQIECBAgAABAgQIECBAgAABAgQICMR5BwgQIECAAAECBAgQIECAAAECBAgQIECAAAECBAgQIECAAAECBAgQIEDgCAGBuCMeo5sgQIAAAQIECBAgQIAAAQIECBAgQIAAAQIECBAgQIAAAQIECBAgQIAAAYE47wABAgQIECBAgAABAgQIECBAgAABAgQIECBAgAABAgQIECBAgAABAgQIHCEgEHfEY3QTBAgQIECAAAECBAgQIECAAAECBAgQIECAAAECBAgQIECAAAECBAgQICAQ5x0gQIAAAQIECBAgQIAAAQIECBAgQIAAAQIECBAgQIAAAQIECBAgQIAAgSMEBOKOeIxuggABAgQIECBAgAABAgQIECBAgAABAgQIECBAgAABAgQIECBAgAABAgQE4rwDBAgQIECAAAECBAgQIECAAAECBAgQIECAAAECBAgQIECAAAECBAgQIHCEgEDcEY/RTRAgQIAAAQIECBAgQIAAAQIECBAgQIAAAQIECBAgQIAAAQIECBAgQICAQJx3gAABAgQIECBAgAABAgQIECBAgAABAgQIECBAgAABAgQIECBAgAABAgSOEBCIO+IxugkCBAgQIECAAAECBAgQIECAAAECBAgQIECAAAECBAgQIECAAAECBAgQEIjzDhAgQIAAAQIECBAgQIAAAQIECBAgQIAAAQIECBAgQIAAAQIECBAgQIDAEQICcUc8RjdBgAABAgQIECBAgAABAgQIECBAgAABAgQIECBAgAABAgQIECBAgAABAgJx3gECBAgQIECAAAECBAgQIECAAAECBAgQIECAAAECBAgQIECAAAECBAgQOEJAIO6Ix+gmCBAgQIAAAQIECBAgQIAAAQIECBAgQIAAAQIECBAgQIAAAQIECBAgQEAgzjtAgAABAgQIECBAgAABAgQIECBAgAABAgQIECBAgAABAgQIECBAgAABAkcICMQd8RjdBAECBAgQIECAAAECBAgQIECAAAECBAgQIECAAAECBAgQIECAAAECBAgIxHkHCBAgQIAAAQIECBAgQIAAAQIECBAgQIAAAQIECBAgQIAAAQIECBAgQOAIAYG4Ix6jmyBAgAABAgQIECBAgAABAgQIECBAgAABAgQIECBAgAABAgQIECBAgAABgTjvAAECBAgQIECAAAECBAgQIECAAAECBAgQIECAAAECBAgQIECAAAECBAgcISAQd8RjdBMECBAgQIAAAQIECBAgQIAAAQIECBAgQIAAAQIECBAgQIAAAQIECBAgIBDnHSBAgAABAgQIECBAgAABAgQIECBAgAABAgQIECBAgAABAgQIECBAgACBIwQE4o54jG6CAAECBAgQIECAAAECBAgQIECAAAECBAgQIECAAAECBAgQIECAAAECBATivAMECBAgQIAAAQIECBAgQIAAAQIECBAgQIAAAQIECBAgQIAAAQIECBAgcISAQNwRj9FNECBAgAABAgQIECBAgAABAgQIECBAgAABAgQIECBAgAABAgQIECBAgIBAnHeAAAECBAgQIECAAAECBAgQIECAAAECBAgQIECAAAECBAgQIECAAAECBI4QEIg74jG6CQIECBAgQIAAAQIECBAgQIAAAQIECBAgQIAAAQIECBAgQIAAAQIECBAQiPMOECBAgAABAgQIECBAgAABAgQIECBAgAABAgQIECBAgAABAgQIECBAgMARAgJxRzxGN0GAAAECBAgQIECAAAECBAgQIECAAAECBAgQIECAAAECBAgQIECAAAECAnHeAQIECBAgQIAAAQIECBAgQIAAAQIECBAgQIAAAQIECBAgQIAAAQIECBA4QkAg7ojH6CYIECBAgAABAgQIECBAgAABAgQIECBAgAABAgQIECBAgAABAgQIECBAQCDOO0CAAAECBAgQIECAAAECBAgQIECAAAECBAgQIECAAAECBAgQIECAAAECRwgIxB3xGN0EAQIECBAgQIAAAQIECBAgQIAAAQIECBAgQIAAAQIECBAgQIAAAQIECAjEeQcIECBAgAABAgQIECBAgAABAgQIECBAgAABAgQIECBAgAABAgQIECBA4AgBgbgjHqObIECAAAECBAgQIECAAAECBAgQIECAAAECBAgQIECAAAECBAgQIECAAAGBOO8AAQIECBAgQIAAAQIECBAgQIAAAQIECBAgQIAAAQIECBAgQIAAAQIECBwhIBB3xGN0EwQIECBAgAABAgQIECBAgAABAgQIECBAgAABAgQIECBAgAABAgQIECAgEOcdIECAAAECBAgQIECAAAECBAgQIECAAAECBAgQIECAAAECBAgQIECAAIEjBATijniMboIAAQIECBAgQIAAAQIECBAgQIAAAQIECBAgQIAAAQIECBAgQIAAAQIEBOK8AwQIECBAgAABAgQIECBAgAABAgQIECBAgAABAgQIECBAgAABAgQIECBwhIBA3BGP0U0QIECAAAECBAgQIECAAAECBAgQIECAAAECBAgQIECAAAECBAgQIECAgECcd4AAAQIECBAgQIAAAQIECBAgQIAAAQIECBAgQIAAAQIECBAgQIAAAQIEjhAQiDviMboJAgQIECBAgAABAgQIECBAgAABAgQIECBAgAABAgQIECBAgAABAgQIEBCI8w4QIECAAAECBAgQIECAAAECBAgQIECAAAECBAgQIECAAAECBAgQIECAwBECAnFHPEY3QYAAAQIECBAgQIAAAQIECBAgQIAAAQIECBAgQIAAAQIECBAgQIAAAQICcd4BAgQIECBAgAABAgQIECBAgAABAgQIECBAgAABAgQIECBAgAABAgQIEDhCQCDuiMfoJggQIECAAAECBAgQIECAAAECBAgQIECAAAECBAgQIECAAAECBAgQIEBAIM47QIAAAQIECBAgQIAAAQIECBAgQIAAAQIECBAgQIAAAQIECBAgQIAAAQJHCAjEHfEY3QQBAgQIECBAgAABAgQIECBAgAABAgQIECBAgAABAgQIECBAgAABAgQICMR5BwgQIECAAAECBAgQIECAAAECBAgQIECAAAECBAgQIECAAAECBAgQIEDgCAGBuCMeo5sgQIAAAQIECBAgQIAAAQIECBAgQIAAAQIECBAgQIAAAQIECBAgQIAAAYE47wABAgQIECBAgAABAgQIECBAgAABAgQIECBAgAABAgQIECBAgAABAgQIHCEgEHfEY3QTBAgQIECAAAECBAgQIECAAAECBAgQIECAAAECBAgQIECAAAECBAgQICAQ5x0gQIAAAQIECBAgQIAAAQIECBAgQIAAAQIECBAgQIAAAQIECBAgQIAAgSMEBOKOeIxuggABAgQIECBAgAABAgQIECBAgAABAgQIECBAgAABAgQIECBAgAABAgQE4rwDBAgQIECAAAECBAgQIECAAAECBAgQIECAAAECBAgQIECAAAECBAgQIHCEgEDcEY/RTRAgQIAAAQIECBAgQIAAAQIECBAgQIAAAQIECBAgQIAAAQIECBAgQICAQJx3gAABAgQIECBAgAABAgQIECBAgAABAgQIECBAgAABAgQIECBAgAABAgSOEBCIO+IxugkCBAgQIECAAAECBAgQIECAAAECBAgQIECAAAECBAgQIECAAAECBAgQEIjzDhAgQIAAAQIECBAgQIAAAQIECBAgQIAAAQIECBAgQIAAAQIECBAgQIDAEQICcUc8RjdBgAABAgQIECBAgAABAgQIECBAgAABAgQIECBAgAABAgQIECBAgAABAgJx3gECBAgQIECAAAECBAgQIECAAAECBAgQIECAAAECBAgQIECAAAECBAgQOEJAIO6Ix+gmCBAgQIAAAQIECBAgQIAAAQIECBAgQIAAAQIECBAgQIAAAQIECBAgQEAgzjtAgAABAgQIECBAgAABAgQIECBAgAABAgQIECBAgAABAgQIECBAgAABAkcICMQd8RjdBAECBAgQIECAAAECBAgQIECAAAECBAgQIECAAAECBAgQIECAAAECBAgIxHkHCBAgQIAAAQIECBAgQIAAAQIECBAgQIAAAQIECBAgQIAAAQIECBAgQOAIAYG4Ix6jmyBAgAABAgQIECBAgAABAgQIECBAgAABAgQIECBAgAABAgQIECBAgAABgTjvAAECBAgQIECAAAECBAgQIECAAAECBAgQIECAAAECBAgQIECAAAECBAgcISAQd8RjdBMECBAgQIAAAQIECBAgQIAAAQIECBAgQIAAAQIECBAgQIAAAQIECBAgIBDnHSBAgAABAgQIECBAgAABAgQIECBAgAABAgQIECBAgAABAgQIECBAgACBIwQE4o54jG6CAAECBAgQIECAAAECBAgQIECAAAECBAgQIECAAAECBAgQIECAAAECBATivAMECBAgQIAAAQIECBAgQIAAAQIECBAgQIAAAQIECBAgQIAAAQIECBAgcISAQNwRj9FNECBAgAABAgQIECBAgAABAgQIECBAgAABAgQIECBAgAABAgQIECBAgIBAnHeAAAECBAgQIECAAAECBAgQIECAAAECBAgQIECAAAECBAgQIECAAAECBI4QEIg74jG6CQIECBAgQIAAAQIECBAgQIAAAQIECBAgQIAAAQIECBAgQIAAAQIECBAQiPMOECBAgAABAgQIECBAgAABAgQIECBAgAABAgQIECBAgAABAgQIECBAgMARAgJxRzxGN0GAAAECBAgQIECAAAECBAgQIECAAAECBAgQIECAAAECBAgQIECAAAECAnHeAQIECBAgQIAAAQIECBAgQIAAAQIECBAgQIAAAQIECBAgQIAAAQIECBA4QkAg7ojH6CYIECBAgAABAgQIECBAgAABAgQIECBAgAABAgQIECBAgAABAgQIECBAQCDOO0CAAAECBAgQIECAAAECBAgQIECAAAECBAgQIECAAAECBAgQIECAAAECRwgIxB3xGN0EAQIECBAgQIAAAQIECBAgQIAAAQIECBAgQIAAAQIECBAgQIAAAQIECAjEeQcIECBAgAABAgQIECBAgAABAgQIECBAgAABAgQIECBAgAABAgQIECBA4AgBgbgjHqObIECAAAECBAgQIECAAAECBAgQIECAAAECBAgQIECAAAECBAgQIECAAAGBOO8AAQIECBAgQIAAAQIECBAgQIAAAQIECBAgQIAAAQIECBAgQIAAAQIECBwhIBB3xGN0EwQIECBAgAABAgQIECBAgAABAgQIECBAgAABAgQIECBAgAABAgQIECAgEOcdIECAAAECBAgQIECAAAECBAgQIECAAAECBAgQIECAAAECBAgQIECAAIEjBATijniMboIAAQIECBAgQIAAAQIECBAgQIAAAQIECBAgQIAAAQIECBAgQIAAAQIEBOK8AwQIECBAgAABAgQIECBAgAABAgQIECBAgAABAgQIECBAgAABAgQIECBwhIBA3BGP0U0QIECAAAECBAgQIECAAAECBAgQIECAAAECBAgQIECAAAECBAgQIECAgECcd4AAAQIECBAgQIAAAQIECBAgQIAAAQIECBAgQIAAAQIECBAgQIAAAQIEjhAQiDviMboJAgQIECBAgAABAgQIECBAgAABAgQIECBAgAABAgQIECBAgAABAgQIEBCI8w4QIECAAAECBAgQIECAAAECBAgQIECAAAECBAgQIECAAAECBAgQIECAwBECAnFHPEY3QYAAAQIECBAgQIAAAQIECBAgQIAAAQIECBAgQIAAAQIECBAgQIAAAQICcd4BAgQIECBAgAABAgQIECBAgAABAgQIECBAgAABAgQIECBAgAABAgQIEDhCQCDuiMfoJggQIECAAAECBAgQIECAAAECBAgQIECAAAECBAgQIECAAAECBAgQIEBAIM47QIAAAQIECBAgQIAAAQIECBAgQIAAAQIECBAgQIAAAQIECBAgQIAAAQJHCAjEHfEY3QQBAgQIECBAgAABAgQIECBAgAABAgQIECBAgAABAgQIECBAgAABAgQICMR5BwgQIECAAAECBAgQIECAAAECBAgQIECAAAECBAgQIECAAAECBAgQIEDgCAGBuCMeo5sgQIAAAQIECBAgQIAAAQIECBAgQIAAAQIECBAgQIAAAQIECBAgQIAAAYE47wABAgQIECBAgAABAgQIECBAgAABAgQIECBAgAABAgQIECBAgAABAgQIHCEgEHfEY3QTBAgQIECAAAECBAgQIECAAAECBAgQIECAAAECBAgQIECAAAECBAgQICAQ5x0gQIAAAQIECBAgQIAAAQIECBAgQIAAAQIECBAgQIAAAQIECBAgQIAAgSMEBOKOeIxuggABAgQIECBAgAABAgQIECBAgAABAgQIECBAgAABAgQIECBAgAABAgQE4rwDBAgQIECAAAECBAgQIECAAAECBAgQIECAAAECBAgQIECAAAECBAgQIHCEgEDcEY/RTRAgQIAAAQIECBAgQIAAAQIECBAgQIAAAQIECBAgQIAAAQIECBAgQICAQJx3gAABAgQIECBAgAABAgQIECBAgAABAgQIECBAgAABAgQIECBAgAABAgSOEBCIO+IxugkCBAgQIECAAAECBAgQIECAAAECBAgQIECAAAECBAgQIECAAAECBAgQEIjzDhAgQIAAAQIECBAgQIAAAQIECBAgQIAAAQIECBAgQIAAAQIECBAgQIDAEQICcUc8RjdBgAABAgQIECBAgAABAgQIECBAgAABAgQIECBAgAABAgQIECBAgAABAgJx3gECBAgQIECAAAECBAgQIECAAAECBAgQIECAAAECBAgQIECAAAECBAgQOEJAIO6Ix+gmCBAgQIAAAQIECBAgQIAAAQIECBAgQIAAAQIECBAgQIAAAQIECBAgQEAgzjtAgAABAgQIECBAgAABAgQIECBAgAABAgQIECBAgAABAgQIECBAgAABAkcICMQd8RjdBAECBAgQIECAAAECBAgQIECAAAECBAgQIECAAAECBAgQIECAAAECBAgIxHkHCBAgQIAAAQIECBAgQIAAAQIECBAgQIAAAQIECBAgQIAAAQIECBAgQOAIAYG4Ix6jmyBAgAABAgQIECBAgAABAgQIECBAgAABAgQIECBAgAABAgQIECBAgAABgTjvAAECBAgQIECAAAECBAgQIECAAAECBAgQIECAAAECBAgQIECAAAECBAgcISAQd8RjdBMECBAgQIAAAQIECBAgQIAAAQIECBAgQIAAAQIECBAgQIAAAQIECBAgIBDnHSBAgAABAgQIECBAgAABAgQIECBAgAABAgQIECBAgAABAgQIECBAgACBIwQE4o54jG6CAAECBAgQIECAAAECBAgQIECAAAECBAgQIECAAAECBAgQIECAAAECBATivAMECBAgQIAAAQIECBAgQIAAAQIECBAgQIAAAQIECBAgQIAAAQIECBAgcISAQNwRj9FNECBAgAABAgQIECBAgAABAgQIECBAgAABAgQIECBUeCyGAAAgAElEQVRAgAABAgQIECBAgIBAnHeAAAECBAgQIECAAAECBAgQIECAAAECBAgQIECAAAECBAgQIECAAAECBI4QEIg74jG6CQIECBAgQIAAAQIECBAgQIAAAQIECBAgQIAAAQIECBAgQIAAAQIECBAQiPMOECBAgAABAgQIECBAgAABAgQIECBAgAABAgQIECBAgAABAgQIECBAgMARAgJxRzxGN0GAAAECBAgQIECAAAECBAgQIECAAAECBAgQIECAAAECBAgQIECAAAECAnHeAQIECBAgQIAAAQIECBAgQIAAgccQyL8z1XhtXufp32X92mc5Vh931/qzy3Fru8x3273Pdc39d/ve6ra7v2v7Xtt2fn7L/f3nWquW+sm4229uU+u3XvOt++Za+nir363XnPt81z3vrvnavrcY1jb/vBhnfu3edue+9bN+jn5dH+JoXwIECBAgQIAAAQIECBAgQIDAcQICccc9UjdEgAABAgQIECBAgAABAgQIEHhWgf7vSwmj9YBaD7Nd+zzbzO9r/V8vIbea17L7qW3msttuF7DrIboe5pv7z+2uXcut571lu9rm1lDg7j56+Cxhqt15d2G1W8976751/lxD5h/you7OO0Np10KAO5cPOd4/LvdWY+bXnHehtpz7oe/6OWq7Ws/PQ2HHDzG2LwECBAgQIECAAAECBAgQIEDgLgUE4u7ysbloAgQIECBAgAABAgQIECBAgMCrEOj/tpRAVoJrCbP1oFYPzGW7vt88RoXcft7CbjXf/dTntfziMl7bbnfO3TXtztHv66EqdA/t+64KdjNQuKt8dy2It7uPBM96EG13ff37hLNmSPHaeW/dN2GxPn7IS9yrsu3Cdg+F7nYuDx2jb7+75r+vteay2y7XPIOBu3P3bROAyznKsOY9CCcU9yFvk30JECBAgAABAgQIECBAgACBowQE4o56nG6GAAECBAgQIECAAAECBAgQIPCsArOt5q5S2wySZX1Wfst6/zwBtz7ubvCjSxiuxiy77WZYb15Lzn1t39xfwn63Yu8M3nV9u30SqNvtu/NL0KpXF9vtuwto9fM/dN5b902IqwfHbvW7ds09qJbQWMaHKrXNbadTX5/V33bX8re1Vi0/Xsaa735yrN35ZgW4uU3O0cc6x7vaw36IsX0JECBAgAABAgQIECBAgAABAncpIBB3l4/NRRMgQIAAAQIECBAgQIAAAQIEXlxghuFqPdXc5thbn/bQXD7fBenqsx50q1Bcre9+frnWquXjy1jz3c8MtF0770P79op1tz6EGVar9d3PdHqfwN7uXm6tyrYLiO2uZXfNt+6bIFcF4jK/1W+33a6FaO63zpH5tX13NjP8lhBfH3fH++EShuvjQ+ftob1r1zGvpcJ2teQcNZ9hOFXiPuSNsi8BAgQIECBAgAABAgQIECBwjIBA3DGP0o0QIECAAAECBAgQIECAAAECr1RgFxxLO8prY9pTzn13LTT7Nn3et+3nufZ5tinGeczddWa7vu37VIjrgatr81srxCUsl+pwtb77uVaVboa/dvvuQn23vnIfUiFu14o25+0BqB66y7yH1TLfXfOstFbHfei8/Ri37puQ2lNXiJtBud39JoQ2fa6tv6vC3qwOV2G1dzn3anG3zHcV4tLeNmNdf/3sgnKp5Df36evZt+/fv88xrm3Xz3HtWq5dx+7zW/982Y4AAQIECBAgQIAAAQIECBAg8N8EBOK8EAQIECBAgAABAgQIECBAgACBpxOYQbI607UWorMa2C7E1iuqZZ7gUra/1hb0oQBaDz/N4+2CUbtQXd3bDJzlWvox52c51nTZVZy7Vlktwbmq3pb57qnOc+3u7dq/l90aanvXeR9qPzqdds821zdDT/P9qfXaZgbWdteX7Xqwahe+/JB9d9XXPuRPXm/VurvP3PfuHN0k19Xvvc9v8eshv8yvnXde6+7a+2eZ7wKFu+1uuY+65+zb5zPQ1o8/273O88znO59P3/5a69hd8FDVuw/5U2JfAgQIECBAgAABAgQIECDwRgUE4t7og3fbBAgQIECAAAECBAgQIECAwLMIXAurzbahu1aju/BWbTeXXVDrWuvS+fm1im4zKLbb7qEqd/3a31UNbxfAyz67im67Bzero10Lzs1r2QX7Up1vnmcXULz1JbpWYe+hczzktqvqtXsPbq26tasadus137rvDJalgtithnO7a5XO5j3vjn/tWt5VWe3aNfcWqA9V4ttVdNvdx+657arIXassN4NyveXrbNHa28vuwnk9iJfj7Px2ocB3BftmS9p+rh6EE4r7qX9K7EeAAAECBAgQIECAAAECBN6ogEDcG33wbpsAAQIECBAgQIAAAQIECBB4FoFdNbQKa/VQW6331qCZ78Jg9V3ag2aesFqvHpdKabvjZr9duG4eK9e/2/ZakK1gE6bKfI75N6nd2D+7NZS1C+DtHvCt13Xrvre+RPOeru3X/63uIaNdiGoapEJcnSvbXzvvLgh27fzzGLfuu7vmW/0euu7d+d91zwlq9cDWvN+cs9tdC2b14z1kvTtWv/533cs8zwy3XWv5mrBatV3dBdfy2a7KW/ZJy9YeoOtBwHxf7WIz31WCq/37sXatYOuzPMM+fuj7Yn8CBAgQIECAAAECBAgQIEDgjQgIxL2RB+02CRAgQIAAAQIECBAgQIAAgRcR2LWx7CG1BNc+WmvVkrBbzXdBt19etutjAnZ93B1v91kPx82AXa8Kl+/6mHBZr7L2Ishv8KSzXWWtex63vwin+M0Kaz0gN8NqCar1wNoMo2X/Hnqr7fu+Nd+d94fLdn3M8fq17I6Xz7JvrV8LB97+lG1JgAABAgQIECBAgAABAgQIvFkBgbg3++jdOAECBAgQIECAAAECBAgQOEKgVxCrG9pVFNu1Hp0hrh4m2m3/UFvPh1pb9laes4Jbb1+6q+SW7XsrzITmepW42S60tt8F3XZV42alulzTDPJdqxA37/2Il+oObuLWNqV3cCsvcomn+M2KbruKbBVGe58Kcf2Yte+umtuuRWxt18N2Ne+tVXPchyrE9f1nFb9dVb/+HHdtZmdFvb5Nrm3X1vVaNcNbqgW+yAvtpAQIECBAgAABAgQIECBAgMB/FxCI80YQIECAAAECBAgQIECAAAEC9yywC6/NVqO1TYJevYrarsXkrp3pDKb14yco99A2vdJaD8X1IFsPx/XKcLPl6i6Y1gNzPcg2j3lt/Vqb1H7ufg+Z78KI9/wu3dO1zzabvULctdaf93R/T32tp/j1wNmc96BXrxzXq7/tWq7O4+yqwe3Ou2vFmgDaDMbNY+4Ce7P967zWWQ3vWrvYnPva/t2j5rv7nxUFa5v8XGuj+9TvsOMTIECAAAECBAgQIECAAAECDwgIxHk9CBAgQIAAAQIECBAgQIAAgXsWuFaBLaGthMB6q89UWdu1M+1tS1OFbdeSdBcQu3W7GeLbXUcPo/Xg2a4aXK9214/dg3vX5rsw3az6ttumPqsf4auX+9MzW0p6Hu/3LE7we6gC2qyeNqvH7UJt83i13vfLfHfeXdW4WWltFzbr++3Cev2zXbW6XWAv+/RxF7qbVe1qvR9vF7rrleXyxgnFvd+fPVsTIECAAAECBAgQIECAAIEnFxCIe3JiJyBAgAABAgQIECBAgAABAgSeUKCH0GZ1t7QhrVDcLzfLLtRW23182Tbjrp3prNRWx9q1KX1XZbWHWrwWWw+c7YJq+SzbZvsekuv7Xfv8WuvZftxr7VH9+9ITvuDvOPQuiON53P487t1vVrqrO7/22S3tRXf770Jt2W6e61rb0nncuV2v4pZ5rzhXQbVar5aqWX64zK+1YJ2f930ThKtjzGUXnNtVl5v3dPtbZ0sCBAgQIECAAAECBAgQIEDgyQX8A9mTEzsBAQIECBAgQIAAAQIECBAg8IQCCab18Fsqu/Xxk0vQrY/Ztwfp6vtafnUZa15V43rluMxnUG633a5q3BNyODQBAgTuTmC2JK31VIPr4/drrVoqxJZ5gm4Jue2Cb/VZgm/Zv9a/uxynj71qXO2XMN6sRDcrDKoSd3evnQsmQIAAAQIECBAgQIAAgZMFBOJOfrrujQABAgQIECBAgAABAgQIPI3ArppYb/G5m88WoLNS2bX13gJ0V01tF4jbffZTKsSlWlwdb1Z/6xXiEnrbVZLrFeLqXmrdDwECBAj8f4FZha7We4W4zGd1uB5Y27VT7VXiZmCu1t+nQtxs57prOZvKd32c83ft11uy7lrYCt75k0OAAAECBAgQIECAAAECBG4QEIi7AckmBAgQIECAAAECBAgQIECAwH8T6CG1zCsglvBX5rsKbAmF3TrOlqMJ1tXnNd8F02Yb1VrvVd0Sbssx+jF31eX6/eyOnXvZbZdj99HrRIAAAQL/X2C2Xq31XZvSXXvUBNVuGVPtbQblEqargF0/b45ZIbV8nvm18/X9a9uE+WaFuV3gr28zz5fzRk0wzp8gAgQIECBAgAABAgQIECDwgIBAnNeDAAECBAgQIECAAAECBAgQeF+BBMn6mJBZH3dtRnchuV2ArldbS4W2XfvRa6G7HkDrobp+rvp3kVmB7qHjzQDdLuzWg37XquK9r7ftCRAgcLrAbEG6q6R2LTCWsFj2qe3mfAbVZkBtfj/P349Z3+1auiZw18cettu1de0tX/sxE86bgboehBOKO/1PhfsjQIAAAQIECBAgQIAAgZ8sIBD3k+nsSIAAAQIECBAgQIAAAQIE3qzArJJWIbJqL1oBuLQmrfnHl/UaM98F566F6eoYPVQ325bW+i4k14Nuvc1qD7DN9qv1MLPfbPl67Xi7Fq7zfDlu/g3Gv8W82T82bpwAgXcIzLDXbKW6a0nat8n31/brLUh3rUzftV/fp9qtVmhtjjP0Vt9/P9qz1vpcdu1bd6G7IpzhQS8WAQIECBAgQIAAAQIECBAgMAT8I6xXggABAgQIECBAgAABAgQIEHhfgVRRSxW3Wq/A2yeb8VeXzzMm5JYAXdYTpuvf90Bd3z5tTWvbXSDufe/H9gQIECBA4JpAgnI9cHct1JbwW8bv1lpz+etaay61Te3Tx1SPS+iu1mcYTpU47y0BAgQIECBAgAABAgQIENgICMR5LQgQIECAAAECBAgQIECAwP0K9GpkdRe9wtmcz2pmu7an2SZtRGfFtFRO2wXienW4hNdmoK3Wb60Q10NvvVJc2qcmjNfboaZd6f0+UVdOgAABAq9NYFaOq/VeHW7OexvUXXW4VI1L+K22yTF6pbjZbrXWd61kd5XzrlXA66G+fqzeErZX0uv3/tqei+shQIAAAQIECBAgQIAAAQJXBQTivBwECBAgQIAAAQIECBAgQOB+BRJc6y0+KzCWkFjmCYr1lqEJnPWA2twu1dd2Abh8lm1ubXs6j/nQekJvvRLdrAjX7ynz+32irpwAAQIEXptAr8qWgNjf11qzpWk+m2OF3dJKdbZU7eG5vk3N6zj9WFmv8FrN+1jzLBV0223bt8l8d80Jx/Uxz0RFutf2droeAgQIECBAgAABAgQIENgKCMR5MQgQIECAAAECBAgQIECAwP0K7Kq87YJpPUSWea/eVvNadu1He6vSzGcYbhfCuxZ0211zgmz9u175LfO5XQ8Cppqdf+u43/fZlRMgQOC1CsxWpQmk7UJm/bMZXEtQbY4Phdz6uWYIL+sz2Dary1Xwbhew6xXpMs+19GvvQTihuNf6lrouAgQIECBAgAABAgQIEPh/Av6R2MtAgAABAgQIECBAgAABAgTuV2AXdEtorcbMZ6W1Wv/VWuvXY+zbZf7JJSzXx11wrofTetW22Xa1B9d2LVrnZ70K3mz7Wt/VTz7P/H6fqCsnQIAAgdcq0INgsyVpbzN6rYVpWpRm23e1P833vZ1phdZ6i9asz8pzacvaA2+pRtcr1lXb1lr+ehlrvgvd1TOZocDX+pxcFwECBAgQIECAAAECBAgQ+K9/MPZDgAABAgQIECBAgAABAgQI3KfArpVpVXqbIbaP1lq9RWqtf7ZZ6vO+bc1naK7Wd4G4+xR01QQIECBA4HUKpD1rAna1/v1m6eG3+r7WE3TrY8Jx2abWv11rfTPGBOcStqv1GYZTJe51vjOuigABAgQIECBAgAABAgQuAgJxXgUCBAgQIECAAAECBAgQIPA4AvkdO+OsbNarps22oX3bXaW1XlWtf78LxFWILdXh3lUhblaJq+Ol5Wrmu4Bdb2da11PrfggQIECAAIHHE0ggro+9OtycJ8hWFd566C2BuVlFrtZndbha7xXkMk+VurSD3VWv65XsrlW/yzY9YJf7ezw5RyJAgAABAgQIECBAgACBNy8gEPfmXwEABAgQIECAAAECBAgQIPAIArOVZx2yh8YyT9isj6m2lnBbtq31foy+nnn26eu7c/Tvc8wKuvWlwnNzu1pPwC7V42q7Hu7L/BEYHYIAAQIECBC4COxCY3/ftDTNZ3PswbYKv/XvM0+orrdW3bVMzWfXzpXj1/dzmeeu9d42NnMPngABAgQIECBAgAABAgQIPJqAQNyjUToQAQIECBAgQIAAAQIECLxhgV7BLfNZva2CahUmqxBaH3ftTK+F2ubnPUT3rkDdrFA3j1XXkW1Swa7WUymuh+9S0a7f9xt+/G6dAAECBAg8icBsVVphs1Rpe2jMdnPsFd5q3sNqu+DaLji3C9ElUJcqdXPsgbv6rlecq2pyte6HAAECBAgQIECAAAECBAg8moBA3KNROhABAgQIECBAgAABAgQIvGGBXZvTVFTLWAG0alE6l2shubQ97RXa0gI136W6XB+vtVydVex629bMZ7Av6zMoV486x8v8DT9+t06AAAECBJ5MIKG4OkGFx3bV1fLZHHvr0rQmncdIIC3b7qq8VQvWaqdaS5/Plqv13VyyXx97sC/zJwN0YAIECBAgQIAAAQIECBB4ewICcW/vmbtjAgQIECBAgAABAgQIEHh8gV1ltV3Q7dO11mdrrT5+staqpYJymaeVaa3P1qb9s10g7vHvzhEJECBAgACBtyJQ1dpmZblv11p/XWv18ZvLeh9rm7nUPrVku5ondNdbrb4VX/dJgAABAgQIECBAgAABAs8gIBD3DMhOQYAAAQIECBAgQIAAAQKvSiCVzXoL0bQA3VVXm9vVem8pmraivaVofZ9qbr1S3LsqxCVEN6vC9cpw/bs6T5Zc16vCdjEECBAgQIDAXQn0dqZpsZqqcHOs8Fsqv9W8WqP2bVItLpXk8l0F4WaL1lmpLhXrZnvVXvUu1e6yTf+u0GfL2bt6EC6WAAECBAgQIECAAAECBH66gEDcT7ezJwECBAgQIECAAAECBAjcl0D/HbjCa6mu1ucJl83ve9itWp/WesaaV0it1udYn2Wp7ara26wc9679+jHmfBfWu6+n4moJECBAgACB1yQwA2e1XkG3Hy9L5jXOJdv0MdvUZ5knENfHXavWh7ZLJbtr+5Vp2sRmfE3OroUAAQIECBAgQIAAAQIEnlBAIO4JcR2aAAECBAgQIECAAAECBF6NQP/9t+Y9hDbnM6DWK7ztKrdVwG23XAvVzVBbwnYzoDfDebv1VLare8r81aC7EAIECBAgQODuBCo8lsprmffQWW9zuqv0di2gVp9n3wrHZd/ME5jrwbsE6KqyXKrP1X7Zps97aK++n/eQanF390BcMAECBAgQIECAAAECBAi8v4BA3Pub2YMAAQIECBAgQIAAAQIE7k8gv/9mTKW2a2G2fF7bzeWTtdZcapv5Waq3pb3qtbFXeUuwbbZu7Z/3eT2JtIDN/P6ejismQIAAAQIEXotAbzOa+bvameb7BOh6lbnZzrTWe5At4bbeXjXzasM6lwTjekhut2+uoV/TazF2HQQIECBAgAABAgQIECDwxAICcU8M7PAECBAgQIAAAQIECBAg8OICMwxX67tQW32WYFvGX6215vLrtVYtn17Gmtc2c0xQrVdxe3EMF0CAAAECBAgQeGGB2X611iv49u0Yv1lr/WWt1cfvLtvMce6bQFwP5L3wbTs9AQIECBAgQIAAAQIECDyXgEDcc0k7DwECBAgQIECAAAECBAjcItBDZL1y2rVqawmbPbTt7ruqAJcqcQ9Vi3ufCnE9TFfz3EsfbzGwDQECBAgQIEDgZIG0S+3jrRXiemW4Xi2uAnK11Pc1VhButm/dVa6r7XZL37bm9dOr5538fNwbAQIECBAgQIAAAQIE7l5AIO7uH6EbIECAAAECBAgQIECAwBEC/ffTn6+1qr1ojZn/Yq01l75N36e2y779GH2bj9Zafal9an2eY25X673Natb7mH1mEM7v4Ee8qm6CAAECBAgQ+ECBCqrNwFqqxtVYQbeMMwBXn+9artY+fb++XbZPQK7Wa96Pk31rvxmkq+3qpwJxfflABrsTIECAAAECBAgQIECAwFMJ+Mf4p5J1XAIECBAgQIAAAQIECBC4VaD/blrzGU5L2GxWdEuArY8zmFbhtV2YrsJxPThX8wrYJWQ3w3YzYNf33wXw6rP6me1abzWxHQECBAgQIEDgVIGquJZWphkTUOthtF0luV2YLvv27ROQuzYmcFetWlNdLvMeyktQr645YbjMT30+7osAAQIECBAgQIAAAQJ3LyAQd/eP0A0QIECAAAECBAgQIEDg7gVmaGzXwvRXa6257Nqe9raln7S2qLOSWwXeqpVqQnA11nX09qpzfbZt7dvmeP2zPBi/e9/9K+oGCBAgQIAAgUcUmMGyWp8tShOU24Xnsm3227U8TchttlKdn/9lrfXNWquPu/at85xpo/qILA5FgAABAgQIECBAgAABAo8l4B/lH0vScQgQIECAAAECBAgQIEDgpwjMMFytV5BtLp+utT5ba/Ux21RQLvNfX4JzfayQ3FzSzrQCbJn/lOu3DwECBAgQIECAwMsK7AJ2Ve3t27XWHOuzCsDVWMuXa62vxrjbN4G4HtR72bt2dgIECBAgQIAAAQIECBC4KiAQ5+UgQIAAAQIECBAgQIAAgfcVmCG2XhUtVdd246762mxTWus9vJYqcO+qEJftHqoQ16vEJQTXx/d1sD0BAgQIECBAgMDLCyQQ18ddlbdZHa7Wr1WIm5XlUoUuLVtrvc+zPivdpcJd9s96XasfAgQIECBAgAABAgQIEHgiAYG4J4J1WAIECBAgQIAAAQIECBwqMINkdZu/WGv9fCz1WZYKotW8wm61Xcaa1+f5vsYsFXDLUp+ljWof5761Xvv04FuO3a+nzjuDcH4/PvSFdVsECBAgQIDA8QIJl/VA3I9rrSw/XOZ9rHktCb5VVbia11j75fvM/3YJwPUx3/WxQnJz6deSeR6KYNzxr6cbJECAAAECBAgQIEDgJQT8g/9LqDsnAQIECBAgQIAAAQIE7legfo/sbUZrPoNsM8CWEFsPviWgVq1OZzvTHC+Bt1pPeG4G22bAbhfMSxW6Xo2unsCsdHe/T8WVEyBAgAABAgTetkAPxZVEgms9nDZDbfVdQnI9PFef17Zz6cG2+q7Cc3PZhd8qaFcV63qFuh6EE4p72++uuydAgAABAgQIECBA4AkEBOKeANUhCRAgQIAAAQIECBAgcLBA2p4mGFfrCbT1cNuv11q9zWmt96pvCcnVNvVdllpPxbk+3tqCNddX4bfdtea684j8Xnzwy+rWCBAgQIAAgTcl0INls3VptSzdfZZWpu8aUzGuj9VudS5p1drHb9Zac6kHM0N8b+phuVkCBAgQIECAAAECBAg8pYB/+H9KXccmQIAAAQIECBAgQIDAeQK7wFlCbX38bK316VqrxiwVmJtLvvu8bTdbq9a6HwIECBAgQIAAAQLPIZDWqxWgy3wXdPtyrfXFWquPu6pxX621vr5sV2OtzzCcKnHP8WSdgwABAgQIECBAgACBNyMgEPdmHrUbJUCAAAECBAgQIEDgjQrU731ZiqBXduvzXQW2XmUt87QkTfW2Wu+V4TJPhbheKS5V4VIprtZ3Ybre4jTX9UYfn9smQIAAAQIECBB4ZoGE4PpYrVB7e9Waz+pwFXarz9MeNSG6VIfL9rWeinWpTJfqdb2S3bWqdbPSXa37IUCAAAECBAgQIECAAIEmIBDndSBAgAABAgQIECBAgMDZAhUomyG4CrEldJZ5BdyyfDTalvbWpfVdBdpqfGi+a6Nax8mxM2a7PqYKXR/PfkrujgABAgQIECBA4LUI9OptCcX9fa31t7FUNbjv1lq9KlwF5+ZS3387tsuxctw51vf12Qzh1bHr8wrL1Zjltdi5DgIECBAgQIAAAQIECLwKAYG4V/EYXAQBAgQIECBAgAABAgSeTCCV3frYw2+Zp3pbgmmp4jbHVIBL69Paflc1rgffEp5L+K6PM4RX6wnxJcjnd9cnez0cmAABAgQIECBAYCMwW5omhNartiWs1sceUst81241Fef6vjWfSwJ3fUzgrkJzmXuIBAgQIECAAAECBAgQINAE/KeC14EAAQIECBAgQIAAAQJnC1QQblaES4W3hN0qsNZbm6aNaUJvtZ55b4Va81p2Fd1y3n7uuV39TppKdWmNWuv1M9u8nv2U3B0BAgQIECBAgMBrE0gorq6r2pLWetqV1jxV2hKSqwBc3ybb9opxCbGlrWoF3fq8B99q3tusZp62rLVf5q/NzvUQIECAAAECBAgQIEDgRQUE4l6U38kJECBAgAABAgQIECDw5AK76m1V1a1Xeqv1z9Zan17Gmme9Am/1ecbddrubSKCtV3t78pt1AgIECBAgQIAAAQKvTKAH51JpLi1U+/jNpbVqH79ca3211vriMtZ6b9WaAN0ru2WXQ4AAAQIECBAgQIAAgZcVEIh7WX9nJ0CAAAECBAgQIECAwE4gv6tl7O1Ody1Qr31Wn8/2qGlf2luh1mepCldjX2aVuHzXK8pdu4eE4nq1N8U7HIkAACAASURBVE+cAAECBAgQIECAwFsSqEBcVYvr7VZTFW6OCbsl6FbhuFklrr7Lkv17S9dde9d+7lxLr3b3lp6HeyVAgAABAgQIECBA4A0ICMS9gYfsFgkQIECAAAECBAgQuCuBXYisAms92DbX813/PPMa0yI1YbgZkqv1qhKXpbaveQ/NZZ7P+7Y74H4f9b3fP+/qNXSxBAgQIECAAAECjySQ4Fkfq9VpWqlmXuNcEozrVeEqBJclLVfrWNk383n8Wq+WrRWYqzFLbrO3iH2kW3cYAgQIECBAgAABAgQIvIyA/5B4GXdnJUCAAAECBAgQIECAwDWB+j2ttxmteUJoVa0tYbUZXuuBtt4StYfacpyqHFdLtVPN/FrIrrZJgK7P67Ps89C91Hd+9/S+EyBAgAABAgQIvFWBCppVGK7GzCuUliUhtR5Uy3yG22o9YbgKwNW8xgrM7ZZUkkugLqG57FfrPQgnFPdW31L3TYAAAQIECBAgQOAwAf8pcdgDdTsECBAgQIAAAQIECNy9QAXgEojLPO1M06a0tyvtrU7r877UdxWim2G53Tnqs13r1Wx77bv6/KEfv3fe/SvpBggQIECAAAECBD5AICGzBOLqULNtaarHpb3qbLHaW57uKsmlrerXrcVqfZaWqxlTca5Xnqvr6df4AbdqVwIECBAgQIAAAQIECLwOAf8x8Tqeg6sgQIAAAQIECBAgQIBABGYArdY/uyyft3l99ulYz/d9rEBcLQnH1dwPAQIECBAgQIAAAQL3KbBrhfrFWuvLtdYcv7p8nrGCcXOZYThV4u7zvXDVBAgQIECAAAECBAg0AYE4rwMBAgQIECBAgAABAgQeV6B+z0rb04TbUn0t7Un7OANw1ZY0rUkz31V+21WJ6xXksk9arPbxce/Y0QgQIECAAAECBAgQeC6BarE6l1srxKWt6retxWqqz1Wb1l6J7qHPs23ds+pyz/XknYcAAQIECBAgQIAAgZsFBOJuprIhAQIECBAgQIAAAQIEHhTov19VkK1Cbwm01fyjtVaF0mrMPMG3X7QQ3G67anma1qe9BWpCbvV9zXftUet4dfw+epQECBAgQIAAAQIECNynQMJoNWZJ0K2P1RZ1tkj9/vJZH1NxrkJ2Na+x2rLWfI7zsxJMK9jeEvY+ZV01AQIECBAgQIAAAQLHCAjEHfMo3QgBAgQIECBAgAABAi8o0H+3qnkPoGXe25amfWmF2ObSg2+ZJ0TXxzpuXxJ4m+G3GcyrEJ4fAgQIECBAgAABAgTuU+Cfl0pufazg2kMhthlky/Y1VjiuLz1Il4DdDNbV5/VZXUOCcJnfp6qrJkCAAAECBAgQIEDgKAGBuKMep5shQIAAAQIECBAgQOCFBPK7VcZUbOtht8/WWrV8ehlrXoG3HpSr+a7taUJtPdyWNqxzrG16i9aazxauL8TktAQIECBAgAABAgQIfKDADKDVerU37S1Pr7U/TavVVIKr9Qq3VQvVLLWeFqzXxm8u21QILkG4zD/w9uxOgAABAgQIECBAgACBDxcQiPtwQ0cgQIAAAQIECBAgQOBtC8wwXK0n6NbH3661frPW+t1lrPUKx1UAro8zNFfrdcyE2jJ/2+rungABAgQIECBAgACB9xXowbmE5hJ6+7oF4b5ca9XyxWXM+hwTgqvjCsS979OwPQECBAgQIECAAAECTyYgEPdktA5MgAABAgQIECBAgMAdCcywWa+wVhXXsjxUla1akWa7qhCXparE1XwG3SoEl9aps51qfZ5KcTVPCK6Pd8TrUgkQIECAAAECBAgQeAUCCa7VmCUV4vr4UIW4HpyrUF2qzmXsx+6V6tLiNd9XZbv6ScW7rL8CJpdAgAABAgQIECBAgMC9CwjE3fsTdP0ECBAgQIAAAQIECDyGwGwzWusfbZZfrLV2S21bn/d9ervU+jzhtxoz79tknnarPVA3g3B+l3uMp+4YBAgQIECAAAECBN6WQKq49fH7tdZcKhz33aWdas2vLbXfD5f9a8xSLVlrnrHCcjVPq9YaKwA3W66+rafhbgkQIECAAAECBAgQeDIB/4nyZLQOTIAAAQIECBAgQIDAHQlUdbe59OptaX3aw2oJsNV3vSJczROMmyG5fF77JkRX503Irs+zb431M1uz3hGvSyVAgAABAgQIECBA4BUIJISWqmwVSEtlt4TVaj1hthlsm+G3GZT7dhOkq2BdLRWey1jzXq0u1eNeAZFLIECAAAECBAgQIEDgBAGBuBOeonsgQIAAAQIECBAgQOBDBXr4LEG1amlaS1qdpsVpKrz1sdqbZqnP63gJt2XsrVdnG9ZrrVjzee7P73Af+qTtT4AAAQIECBAgQODtCsw2pSWRFqazpelsfVrtT+cyW6t+s9batVutoFwt9X3mvZ1q5m/3ybhzAgQIECBAgAABAgQeVcB/pjwqp4MRIECAAAECBAgQIHCnAqn2VmG4zH+z1qrlt5ex5j0gl6BcjbV8fhlrXoG3CsL18U5pXDYBAgQIECBAgAABAgT+q8XprDD31Vrry7XWHOuzLy7f1fzrzZJwXVWkyxwzAQIECBAgQIAAAQIEHkVAIO5RGB2EAAECBAgQIECAAIEXFqjfbaqa2qy0dq0qW8JqCaz1IFzm71shrirDVZW4GmcFuFr3Q4AAAQIECBAgQIAAgXsVSCCuj1XxLVXh+nxXOa5XiKttKwhXLVn7kmBcVafr81Sr65XkerW7ezV13QQIECBAgAABAgQIPJGAQNwTwTosAQIECBAgQIAAAQLPItB/p6k2pVnSprTCbQm4zfmsCjdDcZ+stWqpgFvmtc/Hlypyfax5XxLO6+OzgDgJAQIECBAgQIAAAQIEnkBgtlut9e/a8tfLvI81z/r3Y/ta/2GtVWOf57OMCczVes1rrJ8Z0HuCW3ZIAgQIECBAgAABAgTuVUAg7l6fnOsmQIAAAQIECBAgQKD/PlPzBNwSVKv1GWircNtu6aG52i/huTn20N2c17b5rIJwdU2pXOd3L+8rAQIECBAgQIAAAQL3LjCrsiWk1qu89c96iG0G2ypMl7Bc5lVFrleSq/kM2NW2/2yBuMzv3db1EyBAgAABAgQIECDwiAL+U+YRMR2KAAECBAgQIECAAIFnFcjvMxkTdOshuM/WWtX6tI81r+Xzy1jzHoLL/Fq71d6WNfPats8LIoG4zJ8Vx8kIECBAgAABAgQIECDwBAIJxdWh08p0tjTtn6fNaVqgZn0G32r9q83S26+mPWuF4BKEy/wJbtUhCRAgQIAAAQIECBC4VwGBuHt9cq6bAAECBAgQIECAwNsWmGG4Wq/g21x+u9b6zVqrj7+7rPdx11r1bQu7ewIECBAgQIAAAQIECDyOQNqb9spuu6Dbn9Zaf15r/cdlrPUvN0tCcBW8E4h7nGfkKAQIECBAgAABAgSOEhCIO+pxuhkCBAgQIECAAAECdycwg22z0lqqrv18rdUrttV6Pst81wp1VxkuFeL6mFanve3p3WG6YAIECBAgQIAAAQIECLxCgQTi+litUGtJW9SaP1Qh7uu1VkJ0qTb3t7VWrzzX12teYblUq8u8eGbr11dI5pIIECBAgAABAgQIEPgQAYG4D9GzLwECBAgQIECAAAECHyKQlqK9tWgPpFVILZXbapxtTWu9Lx+vteYyQ3K9nWp9l/WE6uqcmX/IvdmXAAECBAgQIECAAAECBP6vQA+gJRT3w1rr+8uS+WyjWi1SE5zrY23/42XJ/LvLsWrMvLapYFyWWs/19HCe50SAAAECBAgQIECAwGECAnGHPVC3Q4AAAQIECBAgQOCOBOr3kaoAl0BczSvQViG3CqrVWOs9uJYA264a3AzNZX0G52bQrrZL9bleie6OKF0qAQIECBAgQIAAAQIEXrXArMpWIbUZWEswro81n+sVpOvBt5r3FqyZ13a1b32fY/S2rZm/ajgXR4AAAQIECBAgQIDA+wsIxL2/mT0IECBAgAABAgQIEHgcgQrAJRCXeQXdfn1ZMv90rZX2pn1en33evttVectnfUxb1rRjzbnn+uPcpaMQIECAAAECBAgQIECAQAkkFFfzamWaNqYZq/1pfd7boO7mVUkuS9qufrHWquXPl7Hmacfat61zJQiXuadDgAABAgQIECBAgMBhAgJxhz1Qt0OAAAECBAgQIEDgjgQSROsBtQTfetDtt2ut36y1fncZa72WWu/j7ni9+lzmaY3TKwPstrsjSpdKgAABAgQIECBAgACBIwV2v7/1anDVVrXW/22t9e9jzHZftwpyCcElkFfrfggQIECAAAECBAgQOExAIO6wB+p2CBAgQIAAAQIECDyzwK7t6S6YlgptFX6bVduqhWk+S3W4XiUuIbkaZ4W4/l2v9DavK4G3GvMfKn3s32f+zJROR4AAAQIECBAgQIAAAQJDYPf7W1WFS2W4zGd1uKoU1yvJVXCu1qtV61xmZboKy/UKdpl7OAQIECBAgAABAgQI3ImAQNydPCiXSYAAAQIECBAgQOCVCqS6W41ZKtyWkFvGj9dav1xr9fGjy2c1Zl7ff3LZro/VPrWW+qyWrPdxV+WtB92KMIG4ml8LxGW7V0rusggQIECAAAECBAgQIPBmBNJmtf/+9sNa6/vLknmvGpf5d5fgXI2Z933nMfJdjbvg3JtBd6MECBAgQIAAAQIE7l1AIO7en6DrJ0CAAAECBAgQIPCyArPaW61X8G0uqfhWFd4y74G3zBOOm2Mdrwfnepgu312r8pbfe/rvP/0/VSK42+5ldZ2dAAECBAgQIECAAAECBObvbxVW+3GE1ircluBb5hVs6yG3mveqcakyl89SRa7W6xh931r3Q4AAAQIECBAgQIDAnQgIxN3Jg3KZBAgQIECAAAECBF6pQFWAq3BaH3sVt8x/s9aaSwXjqsJbb5Oalqq9tWqvPter0M2qdCHaBdt2v/vkP1U6rd+RXumL5rIIECBAgAABAgQIEHjTAv33t97O9J+X9qbV9rSCcjVmSWiuh+e+XmtVBbkaM/9qrTWXtGLt45t+AG6eAAECBAgQIECAwD0J+M+ee3parpUAAQIECBAgQIDA6xNIJbhUbKv1CrilElzGP6y1fr/W+uNlrPXPLtvVmGXX9vT13bUrIkCAAAECBAgQIECAAIHXLlDBuQrH9fHLtdYXa60+/mmt9ee1Vh8rNFcV4/r42u/X9REgQIAAAQIECBAgcBEQiPMqECBAgAABAgQIECBQvxf8bK3Vw2jXqrLNFqkJxH3c2qSmKlyNVQGuxl2FuPouFeIyv9b21FMiQIAAAQIECBAgQIAAAQLvI9ArydW8lgq4zWVXIa7CcFmqhWrNE67LsXrYLlXpcs6qaFdLVbDbVSd/n/uwLQECBAgQIECAAAEC7ykgEPeeYDYnQIAAAQIECBAgcKBAhd8qENdDcFXxbS4VestSQbi+nkBcD8b16nGpFNerx/V9Mu+BuKL2O8uBL5xbIkCAAAECBAgQIECAwDMIVBhtLrtWqBV460uF33br1Xr1h7VWH7+/fJaxvk9grgfynuF2nYIAAQIECBAgQIAAgQj4zyXvAgECBAgQIECAAAECs+pbraeyW6/2VqG2uSQUV9tlXvv/4rJkngBdH7NNjRW+q7F+8nuK31e8mwQIECBAgAABAgQIECDwUwV6hbbMbwm1VbitgnMViuvjrWG6VIvr40+9B/sRIECAAAECBAgQIPATBPwH009AswsBAgQIECBAgACBwwR6IC3BtATfPmshuN+utfpSbVB7YK4CcbVe1eZScS7zHrqrSnS13ivTZfvQ+l3lsJfM7RAgQIAAAQIECBAgQOCZBdKqNO1L6/S3tj3dhd9ubbf6t0sVuT4+8607HQECBAgQIECAAIG3LeA/md7283f3BAgQIECAAAECBEqgtzbNvMJutVQALvM/rrX+sNb6H5ex1hOI6xXlqBIgQIAAAQIECBAgQIAAgXsW+G6tVUsF4zL/cq31xVqrj39aa/15rdXHapvaW6vW3A8BAgQIECBAgAABAs8oIBD3jNhORYAAAQIECBAgQOAJBerv9lnqNDVPFbZ3jWl1WmNaml6rEFfhuN+1sNyuFeoT3qZDEyBAgAABAgQIECBAgACBJxeoEFu1Tu3jrBD39Vqrlq/GUvvVUkG6zNM+9R+XKnWpVDfHVLV78ht0AgIECBAgQIAAAQInCwjEnfx03RsBAgQIECBAgMBbEqiWo/X3+7QorXmqvSXolvU+VovUXdvTXeW3Csn9eq1VbVRrrPW0WO3jW3J3rwQIECBAgAABAgQIECBwnsCPa63Z+jTV4no71W/XWrV8cxlrPrdLMG4Xsks1uYyRFIw7751yRwQIECBAgAABAs8oIBD3jNhORYAAAQIECBAgQOAJBf71EobrY7UxreBalqzPscJv9VnantZYAbe59Epymdf5qgJdr0L3hLfp0AQIECBAgAABAgQIECBA4MkFeuW2zHsb1ArMJcQ2K8ntQnLXPqvwXL6reQ/CCcU9+WN2AgIECBAgQIAAgVMFBOJOfbLuiwABAgQIECBA4K0JJJhWY+afr7VqqTanme/GHpzLPMfpY4JvfZyV6WrdDwECBAgQIECAAAECBAgQuGeBf661slQwreZpd1pjn892qNVatSrG9XG2Va313nI18zJLEE4g7p7fINdOgAABAgQIECDwogICcS/K7+QECBAgQIAAAQIEHk0gIbVftIptv19r/W6t9YfLmPU5phVqHx/twhyIAAECBAgQIECAAAECBAi8IYGE2/r4p7XWn9da/3EZs/7FZT3jDMMJxb2hF8etEiBAgAABAgQIPJ6AQNzjWToSAQIECBAgQIAAgQ8VqL+fZ6lj1bxXaKvqa7sWpRWGm+1NKxg3K8PtKsXVZ9UyNUvapn7ovdifAAECBAgQIECAAAECBAi8RYFde9Rdhbgv11r5PPNZbS7rNf5trZX1qlhXYblUrxOce4tvmnsmQIAAAQIECBC4KiAQ5+UgQIAAAQIECBAg8HoEZvvR+vt6Bd0q3JbAW80/Xmv98srYv/v1WmvXDrU+70sday6vR8WVECBAgAABAgQIECBAgACB+xH4fq313VqrjxWSqzaqPSxXLVXn8sNaay6746Vta41p53o/Qq6UAAECBAgQIECAwBMLCMQ9MbDDEyBAgAABAgQIEHgPgar+lipwGSvgVktVcMuYMFtanCb4Nqu89ZBbgnIJ0vXgXFWYq6Bd2q3W6IcAAQIECBAgQIAAAQIECBB4f4EfL9Xc+lghtwq29THhuBr/egnL1Tjnu+BcrxyX+ftfqT0IECBAgAABAgQIHCogEHfog3VbBAgQIECAAAECdymQdqhpk1pBtV34rdqczqVXfEtQrh+vjlXrPfRWn+XzCuD1MN5dArpoAgQIECBAgAABAgQIECDwwgKp3pbKbbVeobWMCbDtKr9V+O3rS+W4jF+stWr582WsebVPncG7F75tpydAgAABAgQIECDwegQE4l7Ps3AlBAgQIECAAAECBBJQS2it1j/fLH9Ya/1+rfXHy1jrn621KghXY5adaP0OUEvas/qdwHtHgAABAgQIECBAgAABAgSeX6ACbbVU1bjMK+z25SX4lvHf11r/ttbqY9qqZv9a90OAAAECBAgQIECAwEXAf355FQgQIECAAAECBAg8vkD+np1xVn7LeqqzJQj30VqrL9XedFf5bVch7ldrrVrSPrXmu58E4vr4+AKOSIAAAQIECBAgQIAAAQIECDwkUFXe5pL2qKkOV+u7CnHfXVqw1phlV4Uu1epqTMW6//RYCBAgQIAAAQIECJwuIBB3+hN2fwQIECBAgAABAs8tMANndf4KtlXQLWPNP76s97Hmc/nk8lnG+j4tUSv8lvk8Tp1r9zODcH4neO43xPkIECBAgAABAgQIECBAgMC+jepf11pz+ebSQjVhuRq/vWxXY+bVgrWWqhaXMZXn+hh7wThvIQECBAgQIECAwLEC/vPr2EfrxggQIECAAAECBF5IYLYjrdakFWZLBbfMU/mth9t2Vd6qfWqqxmVeYbcZqKvvstT2Nb/2MyvYvRCV0xIgQIAAAQIECBAgQIAAgTcrkIptfZytUCvINqvBVditQnEzKJdwXH1e8xp3leR6EE4o7s2+fm6cAAECBAgQIHC2gEDc2c/X3REgQIAAAQIECDy/QAXgakkwruafXSq51Zhl1/a0wnFzqfaqfanjpcVqb7la29R3fXzo7v0u8PzvhjMSIECAAAECBAgQIECAAIEIVBitlgrEZV6tTdP6NPNar6Xaq2b+1Vqr2qrW2Odfts/q8wrFzaXOnyCcQJz3kQABAgQIECBA4EgB/wl25GN1UwQIECBAgAABAi8okEBcgmm1/tvN8oe11u/XWn+8jLX++WZ5wVtxagIECBAgQIAAAQIECBAgQOAVCnyx1qrwWx//tNaaS8JytW0CdDMMJxT3Ch+wSyJAgAABAgQIEPgwAYG4D/OzNwECBAgQIECAwNsRSPW1XoGt5qnWlnnalWas1qWpCleBt4cqxO3aqL4dYXdKgAABAgQIECBAgAABAgQI3CJQLVNrqZBb5rM6XK3nuz7OanO98lz/rgfnUsHulmuzDQECBAgQIECAAIEXFxCIe/FH4AIIECBAgAABAgTuRKCCbXP55Vrr47VWHz9Za9VSn2f+q7XWXKo16gzAZZ8+3gmPyyRAgAABAgQIECBAgAABAgSeSeCva625fHtpj9rH3Wffr7Xm8t3lsz6mnWtautbohwABAgQIECBAgMBdCAjE3cVjcpEECBAgQIAAAQKvQGAG32p9V9Gtgm5zqcBcD83N9Rx7VperdT8ECBAgQIAAAQIECBAgQIAAgS7ww1rrx7VWHyvkVut9rNBchdz6+M0lODfHXkWuvvvHWqtCcH30FAgQIECAAAECBAjchYBA3F08JhdJgAABAgQIECDwCgR2Vd5+s9a6tvz28l2Naat6bUy71RpnS9ZXcOsugQABAgQIECBAgAABAgQIEHhFAhVSq/amNfZ5fZalPt9Vg0tr1Roz/2KtNZfd8V8RgUshQIAAAQIECBAgcF1AIM7bQYAAAQIECBAgQOA2gc8uld/6+Ie11u/XWn3cfVZ/767lZ5fR38NvM7cVAQIECBAgQIAAAQIECBAg8NMFqopcryRX8z+ttf5jjP++1qrl3y5jzROs+1ub//QrsScBAgQIECBAgACBZxTwH3HPiO1UBAgQIECAAAECLy4wQ2kVUEtVtj5WJbdfXJbMd+1Rr1WH+3ytVZXhaqxtEojr44tjuAACBAgQIECAAAECBAgQIEDgaIEKs83lq0tluF4pblaH+/Ol/Wq1YO3LLiRXbVXncjSqmyNAgAABAgQIEHj9AgJxr/8ZuUICBAgQIECAAIHHE5jtSGv9o83yyVprLruWqZ+utRKU2wXm8tkMwvl7+OM9U0ciQIAAAQIECBAgQIAAAQIE9gJpe9pbqX671vrmsmT+l7VWLV9fxpr/dbNUC9bvLkvmu3N4HgQIECBAgAABAgReVMB/xL0ov5MTIECAAAECBAg8s0BVe5tLBd1m+K0qu1Vr1BqzfDy2q/VafrkZ52d1m/m7t7+DP/NDdzoCBAgQIECAAAECBAgQIPBGBapy2z8uFdwyVpAtS1V/6yG3CsEl8FahuArOVUiuxoTm5pi2rFWJLvM3yu22CRAgQIAAAQIEXouA/4x7LU/CdRAgQIAAAQIECDyHQLVBrYpwfawqb7VUAC7z36+1avnDZaz5LvxWFeZ6wK6v93nuzd+/n+MpOwcBAgQIECBAgAABAgQIECBQAv95WSoYl3mvFtdboM7WqtVSNUvarFZr1Wqnmharaa06A3b0CRAgQIAAAQIECLyogP+Qe1F+JydAgAABAgQIEHhmgarcVkuF4jL/zVqrlt9expr/r7XW/1xr/e/LWOtprZr9a90PAQIECBAgQIAAAQIECBAgQODeBXbBuT9dwm99/Le11r+vtfqYqnJ9vHcP10+AAAECBAgQIHDnAgJxd/4AXT4BAgQIECBAgMB/tSJNNbY+znmtV2vUtD7N2KvDpUrcrkJcVZWbC34CBAgQIECAAAECBAgQIECAwL0LJBDXx6oKV+1Sq0pcjbU+q8NVpbgKwn07xqo8VxXnegW6atk6l3t3c/0ECBAgQIAAAQKvVEAg7pU+GJdFgAABAgQIECDwToH+d9lUe5tjKsFl/NVaqy+/voTk8lkF5mpewbjP21Lru9ao77xIGxAgQIAAAQIECBAgQIAAAQIEXrlABeHqpwfiKuTWl2/WWn9Za9VYAbma15Jt6vPMv1trVRvVGjP/ca31w1qrxiyvnMXlESBAgAABAgQI3KuAQNy9PjnXTYAAAQIECBB42wL977E1rxBbhdtqyTzhth52q2pwc+khugTnat/sn/nPLpXo+vi2n4K7J0CAAAECBAgQIECAAAECBE4R6KG4uqcKtFWALWPNe8AtQbeE5HpgLmG5PmbftFatdT8ECBAgQIAAAQIEnkTg/7D3JkquJEeWpQrJYu77nqzqqZb5/0+aqSJZzP3ly5WZXIo9cpt+2Zc6ighEBBaH+4GIiao5fDE7jvcCUL+miiDuLFg5KQQgAAEIQAACEIDAmQn4e6yts7m90bK6KbNbb3dlfnMWOJVGlZ9W11KTIM7+mafJ6SEAAQhAAAIQgAAEIAABCEAAAhCAwMUIWBSnC7rcqcqc2s8SqPYtesuscSqlqpYlVifh3MUmxoUgAAEIQAACEIAABPZFAEHcvu43s4UABCAAAQhAAAJbINDFcOq/XVVvNftmValpu30J5uSnRei2hU8Fc4AABCAAAQhAAAIQgAAEIAABCEDgGgQkhOvti6r6sqrSfltV31RV2muMl2tCAAIQgAAEIAABCOyAAIK4HdxkpggBCEAAAhCAAARuhIAyr/X2yyVTFZk5RQAAIABJREFUm7K1pe/Mbc7i5sxwsm5TdjiXS9V79i2IS3sjyBgmBCAAAQhAAAIQgAAEIAABCEAAAhC4KoEfq0pNJVPt9+xwyhQ3Cef+UlVuyjgn3xnp0mbmuqtOlotDAAIQgAAEIAABCNwGAQRxt3GfGCUEIAABCEAAAhDYAwGXK03x24tV9cLS7MuqvbRY+RK3vbKUR5VV/+Vo2lf9tPLVuhCO78h7+LQxRwhAAAIQgAAEIAABCEAAAhCAAAROQeDnqvqpqtK6jOp9Vsep/THsn6qqN48TYdwp7hjngAAEIAABCEAAAjsgwMO+HdxkpggBCEAAAhCAAARuhMCvq0pN2d/sS9xmgVv6zu5mIZzFbRa9qa9zSEznc6Wf24Snl2G9EWQMEwIQgAAEIAABCEAAAhCAAAQgAAEIXJXAn5fMbmktjkuhnDPIydpX1jiVUM3sccoyJ4Gcs83JTyEcorir3m4uDgEIQAACEIAABG6DAIK427hPjBICEIAABCAAAQjsgUDPACcBW5ZATf/NqnLT9i5+U9+Z5lRq1W3aZrZ8N97Dp4w5QgACEIAABCAAAQhAAAIQgAAEIHBKAiptqva3xbrUqcqfqgyqWwrdLHhTKdVnrVkcl0I5jddCOARxp7x7nAsCEIAABCAAAQhslAAP/TZ6Y5kWBCAAAQhAAAIQuEECvaSp+u9U1dvNatu7yzZbCd6y1Kr6vCAAAQhAAAIQgAAEIAABCEAAAhCAAATWQaCXR1X/s6r6vFmJ5J5XVdouhkMUt457yiggAAEIQAACEIDAagkgiFvtrWFgEIAABCAAAQhAYBME9H1T4rRfRJY29VUWVQI2NfsSwKksatq7MsTpPWWJk80scL7WJgAyCQhAAAIQgAAEIAABCEAAAhCAAAQgsAECf6oqlVJNq+xwEr59tWSJk6/McG4uqZrlWO0r85yz0dmmcE4+wrkNfHCYAgQgAAEIQAACEHgMAQRxj6HGMRCAAAQgAAEIQAAC9xHI75kqX9qbyqO+tDT7EsOpvbrY7uf72sf7yUoE19t9Y+R9CEAAAhCAAAQgAAEIQAACEIAABCAAgcsQSFGbyqmq7/KoFr7J/lBVKq/6/WLdd5lVl16VsC7FdfIlgFPpVjX7l5kdV4EABCAAAQhAAAIQWBUBBHGruh0MBgIQgAAEIAABCGyCQH7HlG/hm6zFb69VVW8StmmbxW7yX1iajpOfVr77EsPpWmr2NwGTSUAAAhCAAAQgAAEIQAACEIAABCAAgQ0QyIxu9iVyU+lUW5dV7duUMe6bpdlPgZxFcsoUJzFc2g2gYwoQgAAEIAABCEAAAg8lgCDuocTYHwIQgAAEIAABCEDgPgL+jmlrgVvat6pK7e3FyrdA7vXwVQrVpVVle9/vaUwWxNm/b5y8DwEIQAACEIAABCAAAQhAAAIQgAAEIHAZAs7cltnblClOTQI5+8oc56asb/JVUvXLpdl3djkJ5OxbaJelVC8zO64CAQhAAAIQgAAEILAqAgjiVnU7GAwEIAABCEAAAhC4eQJdDKf+G1Ulkdubi1X//ap6r1nt09vNA2ECEIAABCAAAQhAAAIQgAAEIAABCEAAAkcTSDGbBW6fVNWnVSVr/+uqel5Vzxarvva3uM7+0RdmRwhAAAIQgAAEIACB7RBAELede8lMIAABCEAAAhCAwDkJOPtaCt6Une1fWga37NufyqNmZjj7r1SVmjLJ2T/nnDg3BCAAAQhAAAIQgAAEIAABCEAAAhCAwLoIZLlT+WrKCtezxCkzXG/KKKf282Ll9wx06v+vZcqybuuiwGggAAEIQAACEIAABJ5EAEHck/BxMAQgAAEIQAACENgNgV8sJUll7b9UVS9WVbfali1Fbha7TSK56Vy7AcxEIQABCEAAAhCAAAQgAAEIQAACEIAABCpLq9r/ZhG/2UoI98PSvg//j1Xl9uPi/xTb7EsE53PbBz0EIAABCEAAAhCAwIYIIIjb0M1kKhCAAAQgAAEIQOCMBH65COHSStyWwjb1p/byIprr1gI4C+p+vWScS3vGKXFqCEAAAhCAAAQgAAEIQAACEIAABCAAgZURsEDNmdskXDskdJPALdt3VSWBnK18iefUt5WfWeh0fvV5QQACEIAABCAAAQhsiACCuA3dTKYCAQhAAAIQgAAEzkhAQjiVSJW1/1ZV9fZGVb25NPs9Y5z6OpebS6v63MpAZ/+MU+LUEIAABCAAAQhAAAIQgAAEIAABCEAAAisj0MuZangqc/rnxcp3X9tUFlVW7XlVKYucmv1nVaWmkqv2/7qI4CSEs78yDAwHAhCAAAQgAAEIQOApBBDEPYUex0IAAhCAAAQgAIH9EOjiNfXfW9r74b9TVe9WVVplfFN7YbHyeUEAAhCAAAQgAAEIQAACEIAABCAAAQhA4LEEUsxmUVsK3yyA+6yqetP+ahLW2X/sODgOAhCAAAQgAAEIQGCFBBDErfCmMCQIQAACEIAABCBwQQLKxtbbJH6TmK23KUOcs8PJOkOcMsD1dsEpcikIQAACEIAABCAAAQhAAAIQgAAEIACBjRHIsqfy1VQWVdnh0koY15uyyqn9vFj5Fsc5A53slK3O2zaGk+lAAAIQgAAEIACBbRFAELet+8lsIAABCEAAAhCAwEMJZOlSl0J9qapU1lTW/stV1dtrVfVqVcm6qd/bdI2HjpP9IQABCEAAAhCAAAQgAAEIQAACEIAABCBgAn+rqt5+qKofq0rWzeI4l1KV/WM07a/+T7HNvsRvarqOra+PMI7PIgQgAAEIQAACEFgxAQRxK745DA0CEIAABCAAAQhcgIDLmSqDm/0UuHWx2+shgkvhnAR0FtF1qwx0EtulvcDUuAQEIAABCEAAAhCAAAQgAAEIQAACEIDARgmkUM2+s74p85uzv1kYZ6Gc7HdV9X1Y+RLOabutfGehS+FdCuEQxW30w8W0IAABCEAAAhC4fQII4m7/HjIDCEAAAhCAAAQg8BQCEq+pFKoFbfLfriqXQ7WfJVBdFjUzv8mXqM42S6TqO6eaBHH2nzJmjoUABCAAAQhAAAIQgAAEIAABCEAAAhDYN4GpnOlfq6q3LI1qkdzzpbSqssXZf1ZVaiqvat+lWNOKel5733eB2UMAAhCAAAQgAIGVEkAQt9Ibw7AgAAEIQAACEIDAhQioDKoyvaV9v6req6q07yxCubTTEBG/XejGcRkIQAACEIAABCAAAQhAAAIQgAAEIACBewlIzCaRXNoUvlkA91lV9daPU7+L4cgSd+8tYAcIQAACEIAABCBweQII4i7PnCtCAAIQgAAEIACBcxPQdzyVKFW2trRTBrcuhlNf2eF6lrg3qkrlUpUdTlb96WVBXNpzz5fzQwACEIAABCAAAQhAAAIQgAAEIAABCEBgIuCyp5nlTWVRlR0urYVxaZVdLpsyzP0l2p8Xv2erQyTHZxECEIAABCAAAQhcmQCCuCvfAC4PAQhAAAIQgAAETkggv9up9GlvPRvcJIbTtteWJuHbq4sv+0pr09C7EI7vmye8wZwKAhCAAAQgAAEIQAACEIAABCAAAQhA4EEE/lZVvf1QVT9Wlazbd4tATiI5N+3j9sfFl+1NAjhfw/6DBsnOEIAABCAAAQhAAAKnJcADytPy5GwQgAAEIAABCEDgWgTye518id8sYLMvgZubM75JANeFcS8u22z1vsV12iZf9tDLY+G75rU+DVwXAhCAAAQgAAEIQAACEIAABCAAAQhAQAQsUJO1r6xvyvbmpr6Ebxa62bdI7pCVcE7vZRY6CePU5wUBCEAAAhCAAAQgcEUCPKS8InwuDQEIQAACEIAABE5IoIvQuvBN/XdaU1lUZ41LUZxKraq5xKr7WYJV/l0vvmee8OZyKghAAAIQgAAEIAABCEAAAhCAAAQgAIFHEejlTHWSvw5NpVBVAtVN/a+X9myxz6uql1bVezqfS7Laf9RgOQgCEIAABCAAAQhA4DQEeFB5Go6cBQIQgAAEIAABCFyTQBfDqS+x21vNflhVH1RV2p4hTn1eEIAABCAAAQhAAAIQgAAEIAABCEAAAhDYE4HMIGf/i6r6sqrSflZVvVlgJxGd/T2xY64QgAAEIAABCEBgdQQQxK3uljAgCEAAAhCAAAQg8E8Eutgts7VlJjdlc8umkqhvVpWsfYnklCXu3UUoJ9/lT9NyCyAAAQhAAAIQgAAEIAABCEAAAhCAAAQgsCcCFsGlVUY4NWWKs98zxKmfJVjtTyI5lVPtwrs9MWauEIAABCAAAQhA4GIEEMRdDDUXggAEIAABCEAAAg8moO9q2XSCF4eW5U5dAvW1qupNZVMljnM5VdlfL0K6tA8eKAdAAAIQgAAEIAABCEAAAhCAAAQgAAEIQOCGCfTSqup/P7Tvqurb1n6sKrUfFiv/56r6qVmXVZWVOE6WFwQgAAEIQAACEIDAGQggiDsDVE4JAQhAAAIQgAAETkRA39V+EaI4+a9U1autpcDNvvaTOE7WrZdH1fu/rCpnmrN/ouFzGghAAAIQgAAEIAABCEAAAhCAAAQgAAEI3AyBFMVp0BK0dVGbxG5/XJr9LpJTfxLTOWtc2puBw0AhAAEIQAACEIDALRFAEHdLd4uxQgACEIAABCCwNwISwFkQZ99lUGXdXAo1rTLJSQCX1iVVJYCz38+vPi8IQAACEIAABCAAAQhAAAIQgAAEIAABCOyRgEVxmruEa39ZrH31/xxNfZVUfbZY+VliNX0fm3aPjJkzBCAAAQhAAAIQODsBBHFnR8wFIAABCEAAAhCAwKMJWASnzG32362qd6rqvcWq/0FVvV9VHy5WfZVAVXsh/EcPhAMhAAEIQAACEIAABCAAAQhAAAIQgAAEIACBkmBOTSVP7X9RVV9W1X32T1WlJkGdfZBCAAIQgAAEIAABCJyBAIK4M0DllBCAAAQgAAEIQOAOAv7+JZu+s7a5fKlsF7Sp/9aSGS6tMsNldjj5zgCXlhsDAQhAAAIQgAAErkEgS0/1MlR+iKhx3bef9/Exae86frpmnusYX+fw97f8DtfHfOhaukYed2gux96fidWxxz51v/499iHn69+Fp/s/nS/Z5/X7vtM9OnQ+Z0q+73y+d4e+x/d72+/zdO/7uXLcztj8FM4PuSfsCwEIQAACEIDAwwhM30WfV5VazwznbHHerlKrLsNq3xnoZN0Ofcd82EjZGwIQgAAEIAABCOyYAIK4Hd98pg4BCEAAAhCAwEUJ5PeuLFPqB129vKn6Lw/t9ap6bWndV9/bUlinDHPq84IABCAAAQhAAALXINAzaGQ2jXygeGh7f+io/Xrr15j6h7YdGp/HY6vvbf17XB6b4+9z6YIn9f+7zUP9Y1+HRIHHHv/Y/Y4Vpk3n7wI0nWu6t9OxmTFZ51F/ek336K7z+bx3nW+6d942zWlidNe2KSt0ntf+Y+8Zx0EAAhCAAAQgcFoCk1jt+6rq7buqcvt28X+sqh9ak0BO4jgL5GT9HTO/j552FpwNAhCAAAQgAAEIbJwAgriN32CmBwEIQAACEIDAKgjkdy4/pPODLz/QezWEbhK8qf/GInCz0E39SSinbd5u3+dNuwoYDAICEIAABCAAgd0RmARs3jY97Mv9J7GahGO93SWSm86XDxenYyex2iTKmvab5pRCOvuew1+X+cge+8prePzHHvuU/fI77EOFWnmsvxNP92EanxZ3eJGH7CEB27HCOZ/Li0gOnW+ab9/m/iTG6wLKSejW56b+dI2n3DeOhQAEIAABCEDgtAR6VmBnfft5yQAnK/GbxG2y9i2Ms5Vgbtrm75hpTzsDzgYBCEAAAhCAAAQ2TgBB3MZvMNODAAQgAAEIQGAVBHrZJD/ES6sSqL25FGqWQ3UZ1ReipKrKombJVfWnrBWrgMEgIAABCEAAAhDYHYF8kGcRWIrQUlR2yE8BnYRjveV5pweIPn4SsOm9fvwkupu+w037HSumy/JYmo/6x7485pzXscc+Zb8UnNk/9ny5UMOCr+lzMJ1v+r477Tfdo0Pn0zmzTfv17G2ZUc7z6SK8Q4K5Lor0fjk3+zmPuzLiHcue/SAAAQhAAAIQOD0Bi+J0Zn+X83dUfa/709C+WUqrusSq7LOlfRW+F0zoe6X908+AM0IAAhCAAAQgAIENE0AQt+Gby9QgAAEIQAACEFgFgS6GU3/KAvFeVam9v1j76n+wbJefmTF8nlVMlEFAAAIQgAAEIACBAwTyQV4+3JuEclPmty5w0wPG3nq2tUNCtUPCt8zS5vHmNvmZTcy+H3r2Y/rcLHBKEdWfl3mkPfZDNM3v2GOfst+xgrPpGhOD6X5Mx2pRiMRiaaf9pnt06HxeaCKrdteYp3n7u3if15SpeRISepuv7/mpz3f+p3xKORYCEIAABCCwDgLTd2CJ3yx8s/2sqnpLYZ39dcyKUUAAAhCAAAQgAIEbIYAg7kZuFMOEAAQgAAEIQOAmCGSZJPvOOuGHd+oru1tmeNN7ygJ3V4Y4v0+2iJv4KDBICEAAAhCAwIMJZNkl+y4nqf6xzcdoAD4mfW/Lc0/vT9ebxuNju83juzisZzebsp3ltl4e9FCGuPvOc9d1U2CWGePyQeaxGeKmbHQ905j6U4a4Y2J1ySPZHnvssftNH+KeIU3zOPZ1bMnZaXw9G7L6h8bX79O0X88Op/70msRtPTPcQzLETWVjPRbPUf28hueTC23SzzKszhKd1vdoWqjj/TT3KcP09L72vatM7KEx5LmO/cywHwQgAAEIQOCWCUyLP1QeVVni0koY11uWXlU5VvWn78DTd/FbZsbYIQABCEAAAhCAwMkIHBMAO9nFOBEEIAABCEAAAhDYOIF8QOgHVy9XVW8vxTb7r1WV2uuLnfp6byrBtHGsTA8CEIAABCCwCwIWOaVg7VCZzywzeaj06CRem0qJ5nV9zKGyon08h0RzPs+hcWb508nvx3c2Uza4FIl1Ad1d/Ulcdojp9D3s0D3qY+5iI53rrlJYU8wuy3LlGH0t/0O579iH7pf/AKeyn8f+A+3HapzTfZvG5+/WmZVtuu4kPJz2OzaT3KEyp5OwLffNhTJ9e39vygbXy8tqn+kz1D+Tk+iwC+ay38c2lYTtArcu1vM9ybHclRHv2M8L+0EAAhCAAARuncD0XfiHqvqxqmTdLI6TUM5N732/NPsSxfUmRv07+a1zY/wQgAAEIAABCEDgJAQQxJ0EIyeBAAQgAAEIQAAC/5uAH6ylfaOqepPY7dUQvsmXMM7iOPtpX1zenx5ggR8CEIAABCAAgdsnMD0wm8p4Tpkmpv26CMxZzzKzRJarTGFXF5xNwi1tS+HaoaxlKXjrIrGpP2WwOyS80zjvOscx50rh4OTnHKcMWhOD6cFkFxVpn0l4p+09k5fP122f37HHPmS//i+rZ0R+SGyxZy1LQVze42l8kwBt+lc/idIO7dfFX9N+03z7tvsytE1Z1pLFJB6bxINTJroU03XRoIVqssecL49PwWAX3WnsU4a9Q2Pp4sPb/9+aGUAAAhCAAASOIzAtePlTE7Wpb2GchXKyz5f2dfgporOwbvr+etzo2AsCEIAABCAAAQhsnMBDglYbR8H0IAABCEAAAhCAwJMJ6MGQS6PavltV71SVrJsEcm8uQjlZtemhkrb18lB+QDg9KH3yBDgBBCAAAQhAAAJXI3BI6Kaymr20pst4WtyW79vv2eD0sMznSpulQu1PpTx1rT6Wu0R8WWp0Kt0q0M54lnba1vedBHL9xj303IfGkGPPa/i72KG5HfNBOjSPjNdZNObz3cXK3xO976FjH7LfNI/8HvrQ2OIxYr9pfP24Q9edxGeH5tCFbffNdfoefmhcD9nexZKHRHhTyV6Lzfy7of928PYpc9x0vuk3Sc+6p+P0W+eFsPIPjaWf85h/G+wDAQhAAAIQ2AKB6XvbVPbUIrm0X1bVF1WVNjPIOavclG15C+yYAwQgAAEIQAACEHgygYcGrZ58QU4AAQhAAAIQgAAENkxAD4L6g6EPq+qjqkorgdzbi1DOdso4smFUTA0CEIAABCAAgUYgBWTOyPbnqlKTEC39LoCb9puEbt5PD9vs+6FciuzymnntPpapBGsX6al/idexgqmnjOWQWK+fcxrLmo59yviewu/YY9c+vmPn8ZT9JgaZ8c3Z2KYFORKr5SId+Ra/ZbnTqWysj/Vvmjw2BXTKXu0M1vbvGkue7ylcOBYCEIAABCCwRQLT74BPqurTqpK1/1VVPVtEcrLqZ5Zn+1tkxJwgAAEIQAACEIDAgwkgiHswMg6AAAQgAAEIQGBnBFKoluWCnH0hMx5MJU4zO5x9ZYh7fckMJ6v+lBliZ6iZLgQgAAEIQOCsBKYMDVliqJef7KUwM5tXP+5Q2c1etnQqm+TzdgFbZnTL7Gw9O5z6h7LIdcHaKTLEeSwumepr+AHcVF71rDc2Tn6JDLpd2HZobsdmQpuOv8SxT7nGJe7n2sd3DQaHMrpZ2JYZ2jLTtPz8HZOlYvs5D2WI6+VlnSEuFwPdlSHOAj2df1oIlL+FprK3Hv+UnXAq6Xoo614vHav72LMKXuLecg0IQAACEIBAEpgyRUvspqYMcWrypzKqhxa8eAGNF6v4OyzkIQABCEAAAhCAwG4IIIjbza1mohCAAAQgAAEIPJBAfk/KbAz2X66qqb1SVWp6T9biN1n7ry7veV/ZfGjjBzMPHDK7QwACEIAABCBwB4FJjDZlVJgyq03lR6fsaDqfj0/fIrEUi/Vrp7Aszz0dOz0065klDpUzzfNZ1Oax3iVqy/PnHPM6YjxxudQHM7+/nSPmlQ8S73uo2MeytmOfMr5L3M+1j+8aDJzdLUuYTiI5Z49Lm4KyLiDLcqpT1rguIlN/Es7lWPrvpxTtTfPo29TPYzwXjyXLyk6Z8/oce2a8zJjXBXqXuLdcAwIQgAAEIJAEpu/tKo/qsqiybt9VlZr6sj9W1R+XZv+nqvq5qtL6evd9h+XOQAACEIAABCAAgc0QOEdwcDNwmAgEIAABCEAAArsl0B/AZfkf+xa4pdDttapyk+hNvoRxyhyX4jmXVlV5Ifmyel0iq8lubyoThwAEIACB3RM4JBDrQrLMgJaZFabMbM640EVmud1Z2Vxu1Ofs58tscul3oVwK+5yZbhLT9Qx3dwnw+jmTVc8A1wVw03i8j9+75IfvErGuYx8kTmNZ07FPGd8l7unax3dpBinysiDs0LYUuck/lDEthWUptEuBWu7j86TYLoVwk9iuvz8J3bqoTce4fGuWf52EblOp1kPZ9LqQbzrfJe4r14AABCAAAQgkgWnhjkVusha6yf6wNPsWx1kgJ/v9so/e0/7qP2RxBncHAhCAAAQgAAEIbILAJYKEmwDFJCAAAQhAAAIQ2BWBLkyzcM1CNtl3h+byp5kVLh+6uMzqlHnBgPl+tquPGpOFAAQgAIELEpiyqmUpUvsuO2Q7lRm9a1sK37KE0Z+qym06Pkuy9odi/T1h6yVg7yrpesy5fc6+76Fr37VfP9cFb/M/LnWO71THitn6fDWWNR/7lPFd4t6ufXyXYtBFbRJz6ZW/XSbhm7d5375/bu/Z0vqx3rdnjZvGlufK/afscr3Eq34v5eIhLyLq5V513v5bTf1eRlZ9l3lN28V66vOCAAQgAAEIXJpA/16v6+v3Qv6uUF8Z37IpC9yzaF8vvkurymqbbP/9cOk5cj0IQAACEIAABCBwcQLnCA5efBJcEAIQgAAEIAABCJyQQBfDqa8Mb719VFUfVtXHi1X/rap6s9kTDo1TQQACEIAABCDwBAI9E5z6KXpL8ZoeLkm8ZpvvdcGc9uvve5vsVLJoOl8+CMsHVn3K03eVCcux5zsW6XTdU1/j2LGwHwT2SOAW/w1OY3bmN4ncMgtcZoKT7yzbaadysNNvtUl0J6Gcmva3P51vj58t5gwBCEAAArdBYPoN8XlVfVFVny1W/S8XPy3f22/jHjNKCEAAAhCAAAROSABB3AlhcioIQAACEIAABG6OwF0ld/LhTJY7tT9liHO5VGWKs39zUBgwBCAAAQhA4AwEMjtWlvKcynreVb7TWckOlQP19ilb2iSIc6a2zBTnTAwpfHtKlrjMDKdzqn8oQ5zQ94dV0+3oIpNDt+yYcz3kdk/XPfU1HjIe9oXA3gjc4r/BPubHZIhzFjhndHNJV/Uzi7f3OyZDnI6bBHH+jehSsYf6d5WwnUrR5vn0uZ2y7+3t88x8IQABCEDgYQSm3xDKAOfMcPazrwxy6k+/cfz7SL+F7D9sROwNAQhAAAIQgAAEVkwAQdyKbw5DgwAEIAABCEDg7ATyQYkfhrxSVa9Wlax9ieByu/oqi9rbJJw7+yS4AAQgAAEIQGDlBLpgyg9c9NDlrpYPZlLM5mMkfptEbvm+9nHT+fKch86vB00WyNlOD4um83lb2nxwleftxz8ka0PGcw7FdlKE+Nhynf2j1a97jmus/OPM8CBwVQK3+G+wj1m/wfzbK/0uTusZ4ySkmxY05X4W21k45/P73F2M59+DfTw5lnyvj32ay3Ttfj6XkE3h3FU/WFwcAhCAAARugkD/LaP+91X1XTT1v6mqb5dm/8eq6s0Ld5wVW31eEIAABCAAAQhAYDMEEMRt5lYyEQhAAAIQgAAEHkHAWeD0YMR+lj21L4GcmrK+2XfpnhTBuexP2kcMi0MgAAEIQAACmyGQIi9nbctsbD1DWxeiZSaDLlSbzqN9dEwK7Sbhm8VoFtVZNDcJ9HIfvX9sP/ftgr7pHA8RxOkDcmxM51RiOH8op+ue+hqb+QfARCBwBgK3+G8wxyxxmDO8pbXYze9PYrUUkNnvQjodZ8GZz6V9uzjukNBtymCX2cP923Gyh7Lf9e2TsO8MHxVOCQEIQAACGyMw/Yb4qarU/rhY+T8sTeI4+xLGqT1frPxJJLcxZEwHAhCAAAQgAIFJv2oNAAAgAElEQVQ9Ezg2eLpnRswdAhCAAAQgAIHtEnBJHVn771eV2geLle/yp2nvyi6QD2W2S4+ZQQACEIAABO4nkKVL7btsqEuSKhNBlie1CC4zFWgf9S148/7qZ0lS+xa8WUTXM7a5P43vUBnXXq71mH4v4XpfX0QfWoL0mAxx99+ph++h6yKEezg3joDAqQjc4r9Blwm1zUxp+Z63d+FYll+1P5Uu7dc5VMLUojv9trMv8VuWYVU/fzfqvd73Nh+b5+jb1HcWuRQHnupzwXkgAAEIQGC7BKbfH1N260kk92VVfVFVaZVFTtnl0m6XHjODAAQgAAEIQGB3BBDE7e6WM2EIQAACEIAABIKAsrs505vtb6rqX6sq7etV1RsgIQABCEAAAhC4n8D00EbCtt4seEvrBzlpp7I+el/nS2vhXNpJJHf/DJ6+Rwo4dLb7BGwPFcQ9fYScAQIQgMA+CUyCOInd9Nuw2/7bUfvkb0kfk8d54VXf1rPaqc8LAhCAAAQgcCoC08KjP1TVJ1Ula//rqlJ7tlj5vCAAAQhAAAIQgMBmCCCI28ytZCIQgAAEIAABCCwEMttAZgvQw46e1e2VqurNGeLSeh+VS7UPcAhAAAIQgMAtEsiMXpkJ7VBWtL6PS4t2oZu39xKkWYrUvjPCdduzv6U4zkK4zCTn/R+SIc4lUV1G9VL3sIviDl0XMdyl7gjXgQAEIPD3TG0upWrbs8NNGeGcIc77un9fZjjvbyFe2ikr3pQ1r5ecncrOZua99LnnEIAABCCwDwL6ndSbMsNldjj5Kp/am49z1m719RvKv/Ps74Mks4QABCAAAQhA4KYJIIi76dvH4CEAAQhAAAIQCAL5vSYfatjXiv7eJHBTUylU+29V1ZtVlXbKEgB8CEAAAhCAwK0R6GIri8IsEjtkvV+33t8PR7Jcj/0uQFN/ekAzlfrpD2P0UGbK8pZZ4HyMrjPNLwV72udSr/yecl+GOI2JUqSXujNcBwIQ2DMBly61qEz9vohKfQndbNP3vt42HTstzPJ++d4kzkvxm/1D1+jZ7lIo52P3fK+ZOwQgAIE9Ecjfbf799E1V9aZSqdpmK/+PVfXj0uxPv9/2xJO5QgACEIAABCBwowQQxN3ojWPYEIAABCAAAQj8E4H+kDkfWth/o6qyTWVQtU2iuZ41rj/0UJ8XBCAAAQhA4JYIpBjO2d30cKQ/3PC2bp0hwDbft6/3era2ScB2n8DOWQd87CFxWwr4UvwmPzPWWQSneWeGO/mXfB0bg0EMd8m7wrUgAIE9E8iM4va9oGoSqGVGN4vpcv88Znrf+3aRXYrcUlw3ZZKbMtY5M52sWx+r+rwgAAEIQGAfBPoiIPUlcutiNwnhvmtNGeO6cO7n5Xde2n2QZJYQgAAEIAABCNw0gWODsTc9SQYPAQhAAAIQgMDmCfQyZL2EjR4avDu0FMgpK5z608OJKXPA5qEyQQhAAAIQ2BQBi+DSWsDmMqQuYdrLkvrBh8Vu6vfypur/tDxkkXWbSu50sVoXqU3CtWmfQ/t5+zRn3dTcfo2bfEyGuGuMi2tCAAIQ2BsB/X88lRe1OM7vp3Aut7mkaZY77e/3Uqh6X79PU7yWpVZdVtXv9yx0U+Zz/f7NrObyp0xye7u/zBcCEIDAXgn4945+Q9nvWbX1m+/7qvphEcTJqv9FK62qvoR0ve2VLfOGAAQgAAEIQOCGCCCIu6GbxVAhAAEIQAACEBgJdDGc+i8N7aOq+rCqPl6s+lN5VDBDAAIQgAAEtkhgeigiYVtvEr31DAApcLOf4jj7yjqgBylpJ7FdL91KRrQtfuKYEwQgAIH1E5h+Sx476qf8LUvRm339hk1Rm/oWzqV9tapeq6q0znKe1oK6FN8dOzf2gwAEIACBfRDov93U/0NVfVJV/7VY9S2cS7sPQswSAhCAAAQgAIGbJoAg7qZvH4OHAAQgAAEI7I7AVNKmr5hX4H96IDBliNODBDWVSrW/O6hMGAIQgAAEVkMghWFezd8zo2X5m+m9nn3N2dJ6SVGVG3VGuG579rcUyVn81rPIqW+xnLIH9AxxWZpVwLuQYDU3gYFAAAIQgMCuCHRR3EMm/9i/ZVNWcgvj0k6/dSWU61nipgxxPQOdzqXM5/mbuvedzS63T/t4m1g5S579h/BjXwhAAAIQuC6BKcP3lCEuhXDy1fL3oP3MSGf/ujPk6hCAAAQgAAEI7JoAgrhd334mDwEIQAACELg5Ar+qKjcF4eWn+M0PBrRa3ivmX1n8LI9qfyo3c3NQGDAEIAABCGyCQH+ongI2idfUJCrT9qnp/dze+1m6VA8sUqDWfZ3H18r3fJysr5VjslgubY7Dfgr/yA63iY8vk4AABCBwswQyPv6QWPlT/pbl71r7ErBNZU77vhK/TeK5nhEuRXf2dS75aaex5D72p2OmcrM3+0Fg4BCAAAR2SGD6/fZNVWV7vgjgLISzVTa53vy7VdYLuXaIlSlDAAIQgAAEILAWAg/5kb+WMTMOCEAAAhCAAAT2S8BBfgf01U+h25tLP7O+Kfub2rSSfipBs1+6zBwCEIAABK5FIMVwLm1qUVoXpEmMlhndnM3tkM2SpS6P6oxvFt112x9kWPxmQVu+n34X0vm8mdVO+/uFGO5anziuCwEIQAACSeApMfLH/C1zhjXZ3iQ88+KvQ+8fEqyluG0S102lWnsmOfUPCe6y/Kr8KYM7nywIQAACELgdAn0RlH6//VhVyvgt62YR3HeLOE7269aeHVi4dTs0GCkEIAABCEAAApsj8JQf+5uDwYQgAAEIQAACEFg9Aa+Gd0kYBeFdCvW9qnpn6VskZ4Gc+v2BQGaaywcOq4fAACEAAQhAYHMELIJLm8I3+xK0qaxNWvle2W9/si5jKuvWy6v2Eqwut9rLt2bfY85zOSPAtJ/339xNZEIQgAAEIHDzBB4SK3+MEM6AdJ0pu1oKzLzPfdu6KM1iu54NTr+HtUhMv6WVKd1+L7eq39h+34vKvG+3KdjTONTnBQEIQAACt0MgFy7Zz8zi9iWAc5M4Tv5nS/s0/GmR1u3QYKQQgAAEIAABCGyOwEN+5G9u8kwIAhCAAAQgAIGbI+DAfNqPqurDqvp4seq/VVUSw6W9uckyYAhAAAIQ2A2BFJXZdza3tLla36v2JZBTs+Ct9719KmnTy7Q+5eH+bm4WE4UABCAAAQhciIBj92mP/dvtBWBZ8vSVqlJ7dbHy9du6N7/frfbzMbK5sMyZ7S6EhstAAAIQgMAFCaQgzv7vqkrtt4uV74VaXtClPi8IQAACEIAABCBwNQII4q6GngtDAAIQgAAEIBAEplIrXtGemd0cwM8gvDPEySpLnKxKpmbZVPm8IAABCEAAAk8hkGKxnllNGdGcTS2zqnmVvTOm5X6Zja2XKFW/l0ZVf8oOd1dWuHwvRXPOECce/cH6UxhxLAQgAAEIQAACpyXQRXHH/u3uZVf1+1oZ3npzhri03iczxU1Z4vI3u31niks7Zblzdjnvp77m2rPnnZYmZ4MABCAAgccQcOlULbKyr8xw2ZQxLrOR21cZVmeas3/s37LHjJVjIAABCEAAAhCAwD8IIIjjwwABCEAAAhCAwBoIePW6V5XLTivVvZpdK9XdVA7VpVFtp2PXME/GAAEIQAACt0mgi8YU0FcwP5tEbOqnuE0iNgf/8yFA3zfPZ78/NHD5Ga2y7+VU/Z62+5rd72VV1U+RH9nhbvOzyaghAAEIQGDbBDJ+L//Yv90unZr211Wlkqhu6k8t95n217ZDx04L2/x73yK93Efn0SI42UlMt+27y+wgAAEI3AYBLbTqi7O+qqpnVZVW5VQlmlMWOftTJnPN2pnRbW+DBKOEAAQgAAEIQOCmCCCIu6nbxWAhAAEIQAACmyXgYLoD4epL6Jbt9apSc/Y3W5dtyaxxDtCn3Sw8JgYBCEAAAmclkGI4B+stNkthWhe+qS/RWS992vfrAjaf28K6FNlZgDcJ8rpAz8f1Y/L6BocY7qwfIU4OAQhAAAIQeBKBKYZ/399uicucbc2+y6d2mwvUstTqof28fRLOKdOctqf17/y0zjiXmemmhXJPAsfBEIAABCBwEgL5m9WLsaYyqt9Uldrzxcq3OO7bRSSnvrKl+7e1/ZMMlJNAAAIQgAAEIACBJIAgjs8DBCAAAQhAAAJrIJDBcvtZCtW+RXESytnvK9MdnHcJFmedW8M8GQMEIAABCNwegb5yXX2L3LxK3qVJe/Y2lZPRinhb+c7U1m0vfeoHA2mnUq25zaVZ+34ac5ZtzXKtt3dHGDEEIAABCEBgnwR6hri7KLj8aJZcPVTGNEua9n2cYa7vo34vo6rf8lO29hTI2c8FbfLV9Fu+t33eaWYNAQhAYF0EvFhLvyPtZ8Y4+WrKGDe1r2O7/Pw9an9dM2Y0EIAABCAAAQhsggCCuE3cRiYBAQhAAAIQuHkCCpormJ72o6r6sKo+Xqz6U3lUB/q96p3vNzf/cWACEIAABFZFoK9cVz9Fbha7TSI5lYnprZea8cODbo+F0Mu53pcx5tjzsh8EIAABCEAAAhC4i8D0O/7VJat7Wv3Wz9/78p39Pa0Xu2VJVu4ABCAAAQisk4CEcZmVXP0vlvZ589X/rKpk1SyCywVd65wlo4IABCAAAQhA4KYJ8MD4pm8fg4cABCAAAQisnoBLtKRobSqX4hXhuUo8M8S9V1XqK6iegXX5ufLd/urBMEAIQAACEDgbgV7iVBeaVrT3IHzPrqbzaJ9eslT7SfzWhW2ZHc7+JJw7lCEut+v8D3l1UdxDjmVfCEAAAhCAAAQg8BgCU6b3+zLE+ZiMAdifBHHO/N7tlMnO2ey8r+aUMQKehTzmLnMMBCAAgZlAZiD3722VSlUGuGzKGPdVa9NvYgvsUmQHewhAAAIQgAAEIPAkAvwIfBI+DoYABCAAAQhA4B4CPSCtvkVvErNlENxiN9spG1xfVa7+VAqGGwMBCEAAAvslYCFbZnb7S1Wp/Xmx7nebwXf5anmsj5d1EF/+ofM6a1yWQ53GkcfbP/YOZkY4ssMdS439IAABCEAAAhB4KgEL2LzoTf0sj2rxm7b3hXF6r5dcnQRx3pZ2Kq3qbb6W+plF3v5T58zxEIAABCDwdwJeYJb2u8iQbv+bqpJQLu0PVdWbf1/7t7P6vCAAAQhAAAIQgMCTCCCIexI+DoYABCAAAQhA4B4Cv6qq3t6qKrU3w7pMymtLeRVZrSy3YM5+D4Yr2K6Xv9Pw3YaPJAQgAAEITIH5FKbZV4A9hWrO6mbBmoVu3i/3TaGcfa+Kz9IxKbiz0C3f72VmnrIaHjEcn30IQAACEIAABC5JIH/ra/Gb+pNYze95f/W7wC37WTJ1Krc6ie4ksOtNIrjeLsmHa0EAAhDYMoFpIVpmUZev9v3QLJBTJjkL5X6sqt62zI+5QQACEIAABCBwAQI8NL4AZC4BAQhAAAIQ2DGBqTzq+1Wl9sFi5UsQp6ascPa7+E3nUgC9l0oxXr7X7PiDxtQhAAEIBIGpdMtUulTbeusCOfW1jwL5uW9eQwI89f1AQH370375fvct5nuIuO0h+/JBgQAEIAABCEAAAqciMAnOvC2zxXubfrPn+xbK+Tf+lCHOGeS1aM7+VJbVi+jSZuzAJVZPNXfOAwEIQGDvBPw71JnZxUMLwrxgzNa/pdN+UVVuXy7+t1WlrHJp986Y+UMAAhCAAAQg8EQCPDh+IkAOhwAEIAABCEDgTgJaue3V3fZ/U1X/Gk39qTyqS6FmmRNwQwACEIAABO4j0LOuqe9V6VnCRSVatD3tFKyfyrlk8F/jQZR2313hfQhAAAIQgAAEIPB/CPQs7+pPgjjFCjJeIF/COAvk0srP7PMpuPPiOu4BBCAAAQhclkBmXrf/h6r6pKpk7StbnNqzxcrnBQEIQAACEIAABJ5EAEHck/BxMAQgAAEIQGCXBPL7Q/qZDc5lUrxyW2VO7PcMccoUN636tiAu7S6BM2kIQAACGyfgFeXOlpaZ1pwxLcuR2teK876v+rkq3b5KrzhLnP0pQ9xUHrWL5HScXl0Ut/HbxPQgAAEIQAACEIDASQl0UdwUU3CsIO1dGeJeqSo17eMs82l7xnn3D2W2y0x3njzPVE76MeBkEIDAxgnoN3lvzgqnLHH2XTrV5VRlLaCz1XkcI0i7cYRMDwIQgAAEIACBxxLgx9tjyXEcBCAAAQhAYH8EJiGcxWqi4aCzrQLQfbW2+m8NzYI5WbcuhON7y/4+c8wYAhDYBwGXHE2bZVbkq0ms1leXa3tmhJPfg+bqq/RpbzqfBXC2CrBnsF1+30/9zAhHdrh9fE6ZJQQgAAEIQAACpyXQYwzK4tab4gMvRpzAfWWg13Znovd2bXNzxjkL7dzvmehSMNf9FOlp9l3Ed1oinA0CEIDA9gjkb3b/tpf4rQvgVCo1m97XYraesX063/aoMSMIQAACEIAABE5CgAfLJ8HISSAAAQhAAAKbJ9AD1VP2NpcxeXMogapt3p4ruyWeU38KTBNs3vzHiglCAAIQ+N8EpoB2itoshFNmNmdrc3a3vtI8BWwWssla6DatTs9tDtBbZJfCvNzPtw4xHB9iCEAAAhCAAAQg8HgCGWvo2duUtW0StTkjfbfat4vfLJiT1ftauJcZ7OXnPvYttrO4TttZtPf4+8yREIDAfglMC+AkcpPYzYI32e+r6rulyVdzGdW0fQGb+rwgAAEIQAACEIDASABBHB8MCEAAAhCAAASOIdBXQSsw7WCw/feq6t2qknV7u6reiaa+A9G2CkprFXgPfntcfF855g6xDwQgAIHbJTCJ1JzNTQI4+w6Kp03RW2Zy0zE+VrYH4SV4mwLzvfyKBG99X5d2vV3ijBwCEIAABCAAAQisi0DGFxxjkM2Spff1tW/GFjJbnDPK9Sz2WqBnkVxmrndZ1syAPy0MXBdFRgMBCEBgfQT0m1rNv6PleyFbLoTrmeDU/2xozu6u3/z21zdrRgQBCEAAAhCAwCoI8IB5FbeBQUAAAhCAAARWTaCL4dTPALX7H1dVb+8v4ri0XUjH95FV334GBwEIQODsBHoZVPWVAU6rxNNmWRX7KXqzCC4zyTmj3NknwQUgAAEIQAACEIAABJ5EYIo9OBtvt/1C07ESuPXmzPVvRWZ7ieKcvd62C+fUJ5bxpNvLwRCAAAT+QWASyU0xgN9V1e+r6reLVZ/f+3yQIAABCEAAAhA4mgAPoI9GxY4QgAAEIACBXRLQdwWtsM5SJOpPWd4m8ZuCzGrKDGefVdW7/CgxaQhAYEMEpuC1sqhlJrVDvrOyeX9ZlzPN1eHOCpeZ4g5liNNxXh3es8SxYnxDHzymAgEIQAACEIDA5gl0YZsmfJ8YzlD6sS57miVRJWzrYjeL5jJTnDPDybplBjrFRZyNzn7PfO+MdjpOL8dC7G/+ZjJBCEAAAgcIOKaQdsoSP2WIcyY5xQfsZ9Z5xQfUf8jfD24UBCAAAQhAAAIbJYAgbqM3lmlBAAIQgAAEnkggvyNMq6ozKGw/xW9ada2+g81pUxBHIPiJN4rDIQABCFyBwFRq1EFnW4vcejnU3O+uY1IcZ18rwd2c+S2vc+jc2s4LAhCAAAQgAAEIQGD9BDIWId9iOI08/Wkm/Vgt7Pt1LPCT38uiqp+COfvaLkGd4yHydXxvFt2l9YLCvLaz7GfG/fXfDUYIAQhA4DwEUuhsUVzGALSwTf2vh/ZdVX3bmuMEmWXefzdSdHee2XBWCEAAAhCAAARWSwBB3GpvDQODAAQgAAEIXI1ADyJPojYJ3ix6s68yI2q52toB5Awka2LTqu+rTZgLQwACEIDAgwj8dckGJ+s2ZXRzdrb+nkub2nbRnPrTNRQQd2Dcdtpv2vagCbIzBCAAAQhAAAIQgMDVCEzPLO4Tw3mweWzP4KZMbRKpOeO9/cyKb3/ar8c31O+lVtXX9t4kiOvtaoC5MAQgAIEVEOjZPx0HyDiDM8DZSvAmkdzzEMrJ/2YRyMna10K+nt1+BdNmCBCAAAQgAAEIXJIAgrhL0uZaEIAABCAAgdsg0MVqWe7U5U/frar3WsuArwLM6mtltMuH2J8C1bdBhlFCAAIQgIAITAI2BabdtDq7+7liW8Hs3N/nU+DbQXAFrx3AtrXQLcutujSr9z9kuXMQgAAEIAABCEAAArdFoGeIe8jonZm+i9Akipua99N78nscQ/2eKV8lVrVA8I1o6mt7llxVP6/pUqoPmQ/7QgACENgigRQ799/y+q3vjPCZPe6rqlL7crH21fc22R5TUJ8XBCAAAQhAAAI7I4Agbmc3nOlCAAIQgAAE7iHQxXDqS/j2frMfVdXHS7OvAG+uwFafFwQgAAEIbI+Ag9HO0qa+ypZ8P1hty6b9evMK8FwRPv09mkj2VeXHZg/Z3l1hRhCAAAQgAAEIQAACpyLQBXLqO3v+6+G/U1W9TfsRLznVneE8EIDA3gl8XlVfVNVni1X/k6FZEJeL6PbOjvlDAAIQgAAEdkcAQdzubjkThgAEIAABCPyDwKHyISoNoqaMbrLKEKcAb9rMECdfjRXPfLggAAEIrJNAisbsKzg8ZVfLbT0Tm/sSwvWWWeGm7HDalvtklrjM/GZfJI8tr91Fceu8C4wKAhCAAAQgAAEIQOBWCFgQp++j9p35LbO/9exw6ud+3lfxFcdY7E+Z6hynSQFdZruzfyscGScEIACBUxNQyVS1Z1E2VQI5ZYVL+3NVuf20+FOM49Tj43wQgAAEIAABCKyIAIK4Fd0MhgIBCEAAAhC4MAGVNXVpU/u9BIj6CuhmGZDJ17ZeikR9XhCAAAQgcH0CEoy57Kh9Z2XLMqX2nanN5UkyE5yywTmorO3ybR1kzsBz39f75L4W4aUVtfy9eui3a2aEIzvc9T9rjAACEIAABCAAAQhsgYCFcClGe3GJobwUsZRXl/Kotoqh6H3tm80xF1stPpTvBYnZ93bv6xKrabfAmDlAAAIQeAyBzE7v7PPPq+qbRSAnX23KTq94Ro9vPGYMHAMBCEAAAhCAwI0QQBB3IzeKYUIAAhCAAATOQGASv0nYpvbWYuUrsKumsh/2veJZ1k3B2b5y+QzD5pQQgAAEIPBAAi4VkjaDwPanzG8Srimzm5r9aaW1xXOy3Z/eUyDa2y3Ss2hP1q9jf7Mihnvgh4LdIQABCEAAAhCAAAQOEnBsIzOyOZN+ZnvLRYYWwGUmOAve9J6FcraKpci3tZ9xFvnKGufmzHHcOghAAAJ7JaC4RG/fV5Wy0NvKV8a4r5Zm38c5vqE+LwhAAAIQgAAENkzg2IcLG0bA1CAAAQhAAAK7JaDMb68vGeBs36uq96sqrYKyPUjrAHAGegUyg8V8z9jtR4uJQwACKyOQmddcIkSitp6tzYK3DBI7qJwB5gw++zxZesTlWKfMb9NYeknXSdx2TIa4lWFnOBCAAAQgAAEIQAACN0zA3z9tJUZzljb7k1jNpVCz/KlFbi6hqr4XHaaVr6YYjf2Mv9i/YawMHQIQgMCTCGRGe2e5z8z1XsD3SVWp/WGx8lMwZ/9Jg+FgCEAAAhCAAATWTYAH1eu+P4wOAhCAAAQgcE4Cb1eV2juLlf9xVf1mafa9ojnLeZxzXJwbAhCAAAROS0AiNAWK0/64ZH1LK/Gb+mlVduTbpeSIrPqZLc4iutOOmLNBAAIQgAAEIAABCEDgNgl0IZ36zrafVhn5tVAxrbP1pyUmc5ufA0YNAQhcjsAU8/jPqlL7j8XKd0wj7eVGyZUgAAEIQAACELg4AQRxF0fOBSEAAQhAAAJnJ9BXLGt1cpb0sK8Aa2/KDJfZ4eSzGvnst4wLQAACEBgJZKa0XvZ0yrSWWdrSP7SCumeI60I3va9V05kdTr5Kq3rVtX1uIQQgAAEIQAACEIAABCDwdwJdFOcMcZl93xngJJKzn9ZZ4rIsq31noUubGensO4u/4kSZ0Z/7BAEIQGBLBKb4yKeRGc7Z4iyE88I/2T8PrWexF6spk/2WGDIXCEAAAhCAwCYJIIjb5G1lUhCAAAQgsHMCk4DNZTlk7WsV8rQi2dttpxIgO0fM9CEAAQicnUAGYHUxi9qU6c1NgVttTytfIrUpqOt98z3vK9uby6F2oZyPz/OdHQgXgAAEIAABCEAAAhCAwI0QyOcu8iVk68I2i+Mklkvf4jnbF5f3tY98tczgrwxy7qeV7wWTaW8EIcOEAAQgcDSBvoBQ/a+q6tnS7EsAl00COWXIV8tyqorHqOk8th4Mwrijbws7QgACEIAABK5PAEHc9e8BI4AABCAAAQicmoCDo2m7yE2Z4bTaOJtKdSjgmqI5+QRQT32HOB8EIACBuwn01cjqTyI2C9a6lYAtRWwWyVnwZgFdiuvkS+DWW4rr7Gf5VZ+DewoBCEAAAhCAAAQgAAEI/B8C+ewlFy5q0aH6h0RsXeDWBXOZZc7vHRLUscCRTyQEILAHAiles98z3avfBXHPq+rroTnjXArtUgiHKG4PnyrmCAEIQAACmyCAIG4Tt5FJQAACEIAABP6JQF9NrP77rRSq+irFodIcEsW5RIcCr728KiU2+IBBAAIQuCwBr0ZO6xKlLnOqvlYx/xgtVzZn8Ff7ZplT9R3YzUDvsWVYp9XXlyXE1SAAAQhAAAIQgAAEIHAbBBRT0ULDvthQ5U5d2rTbfM+LFjPzv+M5aV1u1aVW1Z8qCNwGNUYJAQhA4HgCU4nTzIbvBYYSwEkUZyv/s6WpxKp9xUZ602h6Jv/jR8ieEIAABCAAAQhchQCCuKtg56IQgAAEIACBsxKYAqO/qaqPq+pfF6u+RHAKqKY968A4OQQgAAEIHEWgl+dQXxnfJH5L+11V9aaArsp+KMArq75EdL1NA+nBXVY9H3W72AkCEIAABCAAAQhAAAIPJuBnM932Eylm05uqACjLf1pVAlA/rRY9ZsY5+V7+uZEAACAASURBVLwgAAEI7JVAF8Sp/7ul/Tb8zIovYZz6xEv2+qlh3hCAAAQgcNMEEMTd9O1j8BCAAAQgsDMCXlWcGdu02tdZ3Wy9GjhXBU8Z4lRSw81lNnaGlOlCAAIQOBuBaYWyVxgrw9q04tiBVluXI1XfJVBT2CaBXM8Sl5nh9J76zg7nkqnKEHfoxYrns30kODEEIAABCEAAAhCAAAT+icB9Yjjt7CoAWSr12AxxLy6lWdMq+1xvWVrVvq7t+JN9bh8EIACBWyag+IiaFhbaV2a43pyhP63iM3+JliK5W2bC2CEAAQhAAAKbJoAgbtO3l8lBAAIQgMDGCChg6RIbDl66ZIazvKkvIVxvXiGs1cJuLyyB0bQbQ8Z0IAABCFyNgIRlEr5ltjcHT1Wuw77LeGjbVNLD23pAVttdPjVtCuYsovP1XCZE155emRGO7HBX++hwYQhAAAIQgAAEIACBnRDI5zOHntU4ZmNRm/opjrNv4VxaHZOLIX0OZ45z9jidU++5qa/4Uy7I5FnSTj6UTBMCGyagGElvz6rqq6XZ1+JCLzC0f1fmfeInG/7QMDUIQAACELhtAvyIue37x+ghAAEIQGBfBKYVuxK69bIYKpuRpTMkjpNQzk3BUfk6nzLMqdnfF1FmCwEIQOB8BCSG621aZWzRWgZlJ4FbiuWc6U3CthS7uW/hm60zzaW9a+YEc8/3ueDMEIAABCAAAQhAAAIQSAL3PaNx3CZjN1MpVInYUuAmfxLJuUKArQRzWZJV8SL1JYjrjTsHAQhA4JYJ9EWI6itbXG8qpdqbM8qlZVHhLX8aGDsEIAABCOyCwH0/tnYBgUlCAAIQgAAEboTAVB5VpVDVPlisfIvhMhucA6guq6q+M84565wsLwhAAAIQOA0BlTntpVElelOZ07RTUNVlUNP27HISu03XyGvaT2uR3jRLhHCnufecBQIQgAAEIAABCEAAAg8lcOhZjUVpU9WAqfSpt2nhoxdGZlWBqdxqLqpULEn9PLfjRg+dE/tDAAIQWBMBxVC0UFDWvhYuZvY39b+sqi8WK1/t6yaSU18vx1GIp6zpTjMWCEAAAhCAwEIAQRwfBQhAAAIQgMDtEHCZjFzx+5uq+tdo6veMcerzggAEIACByxLIQKsDrha/afWx/W+qSk2rj+1PK5Sd3U3COPvTjPwbL20P0BKovexngatBAAIQgAAEIAABCEDgGgQm8ZsFb2nfqap3qyqtBHES1aW9xhy4JgQgAIFzEphiN59U1adVJWs/RXIWyxFrOeed4dwQgAAEIACBExBAEHcCiJwCAhCAAAQgcGIC+vuc5VFdFsOlTrXC176zwylDnJsCnmoqlWr/xEPkdBCAAAR2QUDBTTVlVbPvlcQ9+5u322bZUpcydWY4ZYlzprgpQ5zfd4Y49fsqZl3n0KuL4rQfq5Z38ZFlkhCAAAQgAAEIQAACEPgHgalk6l0Z4lxpQBnipkoDjlU5TmXBXM9epwHoN8n0u4TbAwEIQGBNBKbM+19VlZqzw8l/tmyzr34vwao4kLPyp13TfBkLBCAAAQhAYFcEEMTt6nYzWQhAAAIQWDmB/Lv8UlW9WFVpJXBTU2DS/ttV1dsU8Fz51BkeBCAAgVUSmEqOKsBpgZvLmDoIqvfsq8zGfc1lOSSUc/M2l+3wOTJI63EdgpZ/T+RnRjiyw63yo8agIAABCEAAAhCAAAQgcHICiiup2kBaxZkUN5K1r5Kq2bQQ01UKslqBj8lY1SScU4lVC+Lsn3xynBACEIDACQhMAjZl7/92yeIvq+aSqWm1iFFNCx3tezGjM/vL8oIABCAAAQhA4EoEEMRdCTyXhQAEIAABCDQCXbzgFbsSvikoqb6FbyphYd8Z4NIqWOmyqrYAhwAEIACBhxOYApld5GYBm2yK2pwNLsVuzhqXgrq+olh9v5/iO2eqc7Y62bte0289xHAP/wxwBAQgAAEIQAACEIAABG6VgMVqaRUnypiRfAnmclFm71sAl5UIHIfyvmklguvtVhkybghAYNsEelUAxVoyjuPs/imQs2BO4jg1ZYuz3+M+6vOCAAQgAAEIQOBKBBDEXQk8l4UABCAAAQg0Ar2MxFuL6E3WTeVRs70XGeQy8JglK+wDHAIQgAAEHk7AGeDSupypg6KyXg2c5U9zpbDfdznVLH+apVZzey/JmiVPXb71mBn1DHHHHMM+EIAABCAAAQhAAAIQgMDtE5AoTeVMe0lTb7NV7CjLoMp39QFli7OvxZkZr1Jf73kf2zy/x3D7NJkBBCCwRQI91qI59qoA6iuu893S7H9WVZ9X1adVJV9Nixy9kNL+FrkxJwhAAAIQgMBNEEAQdxO3iUFCAAIQgMDGCXQxnPoSu0n8lvajqvp4afYVZLToDfHbxj8oTA8CELg4Aa/szZKoCoA6+Gnr1cHPW1kN7av3ZLWaOAOtmgwZ2y5+S7kgBCAAAQhAAAIQgAAEINAITHGpXkZVfcepPoh4lTPFZfY4YlV8xCAAga0R0KJHLYhM+7uq+n1V/Xax6iu7nCsI2G6NBfOBAAQgAAEI3AwBBHE3c6sYKAQgAAEIbICA/u66ZESuznW5iixZobKovb27BBwlkpOvxqrbDXwwmAIEIHBWAs60Jpt+ZmY75EsI15tLoWamuJ4hztnhutVEuyjurJPn5BCAAAQgAAEIQAACEIAABI4g0EVxzgqncqnyZacMccoK15vjWy9Eeda+mDMz1zmLnCwvCEAAAmskkCI3+WrOCpcZ4hQHcvUA+1l1QJUB1GeB5BrvMmOCAAQgAIHNEUAQt7lbyoQgAAEIQGCFBPLvrcpOuLkkxbTqViUo3lxKUdi+UVVq6ttaYJd2hQgYEgQgAIGrEVCg0QFH+8r8liUwpkxw2tbLXLjchQKffk92WgHsfRwolc2AJ8HPq30kuDAEIAABCEAAAhCAAAQg0Ahk7Eq+xGxqL4bvbHBpJZSbmgV1tj5fWsfFXK5VlhcEIACBNRKYFkx+XVXPqiqtqgOoUoArCaivmFFvniOxoTXebcYEAQhAAAKbIYAgbjO3kolAAAIQgMBKCRwTUMwVtvLVVGqiNwURteo2g4oSwukazj7H3/aVfhAYFgQgcDUCU9BSIrYUrLnvAKVX/qbozfunkM7+IUGdt9sS8Lzax4ALQwACEIAABCAAAQhAAAL3ELhvQaeEbxLIpQAuqx04I1yWT7WfMS3HtiaRHDcJAhCAwBoJTIstp2oBXSCn/ndVJWFcNhZMrvEuMyYIQAACENgcAR6ab+6WMiEIQAACEFgZgWNKTnxYVR9Ulax9ZY1TgNDZ4+RndjkFHL1y1oI4TZ2/7Sv7ADAcCEDg6gSmshYqW5ElT13atJe1yOxuFs1leVWXYM1tykbXS7B6P1b+Xv3jwAAgAAEIQAACEIAABCAAgXsIeNFlljJViVNldHNWt7v8qerBtPAzhXUuy8rNgQAEILBGAo7ryNrX4se+CPPLqvpiafLVvhqa5ugYEbGiNd5xxgQBCEAAApsgwEPzTdxGJgEBCEAAAisl0MVw6k/lUf+tqtT+x2LlOyjogKD6vCAAAQhA4OEELH5Lq9W5vbmcxfNl1a76UynUh4+AIyAAAQhAAAIQgAAEIAABCGyTgERzKZyT/25VvVNV7y1WfYnkskKC+rkY1ItCt0mJWUEAAlskICGbmgRy9j+rqk+rarKfxPYuhkMUt8VPCHOCAAQgAIGrE0AQd/VbwAAgAAEIQGAjBJylLUVwyuKWTRndXCrCK2Nfi6xwzg6nbHEqG6EyFGk3goppQAACEHgwAa/AdZDRq3EzG5t92fSVCU7CtrTODpeZ4np2OPW10tdlU+0/ePAcAAEIQAACEIAABCAAAQhAYKMELIjLrHJvVtUbVSXrNmWIcxlVl1CVnTLPeVta4aRiwkY/VEwLAjdCwCK4tCqR6oxw9p0xLq1iTM4wJ6uWsS/7N4KCYUIAAhCAAATWSQBB3DrvC6OCAAQgAIHbI6AAYAb/5Ht1q6ybAoK95QpZ+y6Jmvb2qDBiCEAAAqchMIndevDQZSokYLN4TTZLpjrjm0uhugyq+z0jnIOSf1mCk+rzggAEIAABCEAAAhCAAAQgAIG/E3AszOI0xcccD8sqCSl6sxBO1RDkuzqCrBaHumqCfS8WVd+LRx2Hy+tzTyAAAQhckkBmebMoTtUIvl2a/UkkpwWaalqMab/HvtTnBQEIQAACEIDAEwggiHsCPA6FAAQgAAEIBIFfthIR6nsVrMpAqKmf1r4DhBkw1PFe+Wof4BCAAAT2SkBCNIvSbFO8Jt9Z4JT9LTO/WfTmTG8Sv1nolue1wC5X6BKM3OsnjnlDAAIQgAAEIAABCEAAAscQyIoJft5k4VpaidqyaQGohW+yFr+pkkK2FNVliVVnpkt7zHjZBwIQgMApCfTSp45PZczqeVVl+6aqvl6axHL2WZR5yjvDuSAAAQhAAALL6h1AQAACEIAABCDwdAIWrcnaf6+q3m9NGeDc3ln8zALnEqs945z6vCAAAQjslUBmfHMGOJc4tdXK21yJ6xW5PXOc+llq9b+HvrapUa5ir5845g0BCEAAAhCAAAQgAAEIHEvAQjjbqcRpxs30vvpdMKe+F5W6goL6Lr+a1vG3XKB67HjZDwIQgMApCVgUp3NqEWdvjldl3Oqzqvq8qj6tKvlqjn1l5YNTjpNzQQACEIAABHZHgAxxu7vlTBgCEIAABM5EwMG+f4nMbr+pqt7erSoJ4SSWk1WfFwQgAAEI3E2glzRVXytqtcI2rVfWpvUK28wA11fwZvCSewEBCEAAAhCAAAQgAAEIQAAC5yfgjHFaHGrfi0vTOn6WdhLYnX/EXAECEIDAwwm4ikHa31XV76vqt4tVP7PKKe6lPi8IQAACEIAABJ5AAEHcE+BxKAQgAAEI7JaAxG8Wvtm6tENaZYf7YMkQZ6uyqV7R6pKquwXJxCEAgV0RkOhMTVnX7PfsbMrc5qYVtfYVCHTpU4vjeoY49Z0VLu20OlfguyhuVzeDyUIAAhCAAAQgAAEIQAACELgyAcXUsmqC+ndliHMcTXE1i+hcaUE2M9P1Sg6qvOCscleeNpeHAAR2RsDiNsezZJ0ZTta+BHNqim/Zz5iWYmTqs6hzZx8gpgsBCEAAAo8ngCDu8ew4EgIQgAAE9kvgpaWsg6zba1X1alXJ2ndpVAXzXOpB+/S2X5LMHAIQ2BMBCeFchtTW5UyVxc0Z3Lr4TUI4N7+nfq6ctT+turXozmVSZTN4SCBxT59C5goBCEAAAhCAAAQgAAEIrIXAVFrVcbW0PY72SsTjXg5fWea0UDVtF9ypzwsCEIDAJQk49pVWlQ3UvlqsfC3uVFlVL/KUr3hXbx478axL3kWuBQEIQAACN0kAQdxN3jYGDQEIQAACVybgoNzrIYCbVrCmQM7HOCinAJ3blafD5SEAAQhchEAK0pz5bQrseTVsZoCTAE6BwxTHuRRqlkTt+6jfRXjqEzy8yC3nIhCAAAQgAAEIQAACEIAABA4SUMa2zNym/lSBwfEzL1BVXzE3CeMUb5O1aE6++7LT+bglEIAABC5JwBUQnO1NMTGJ3Xp7XlXZvm4COQvlWOR5ybvHtSAAAQhA4KYJIIi76dvH4CEAAQhA4EoEnO0tM8C9t5RGTZuiN/vT6tcrTYPLQgACELgogal0qUVvCgLad/BPgT/7XkVrYZyFbhK3uSkDnctHZOnVXqbV5VovOnkuBgEIQAACEIAABCAAAQhAAAL/REDPpySIk7XvuJnKp2YMLfvyVTZVC1Vl72pdIKc+LwhAAAKXJJAVE+wrvuUSqvadMU5Z45w5zn5ajd2iOLLEXfJOci0IQAACELg5Agjibu6WMWAIQAACEFgBgfcX8Vvaj6rq46XZ18pWBe/SrmD4DAECEIDAVQhkJjf7Erx9swjfbL+sqi+qKm0vraq+f8uk7QFBAoNXudVcFAIQgAAEIAABCEAAAhCAwMkITL/9crGqqjao/85i342+RHO9nWxgnAgCEIDAIwlocWdWUlBfsTC1z8P/tKo+q6pPFqs+sa9HQucwCEAAAhDYHwEEcfu758wYAhCAAAQOE9Cq1N5+XVVqKnVqqwCbmgJsavaVHU7N2yWEc3MJCPhDAAIQuGUCzq6mFa32Mxub/czcZt+itrR3ZYjLMhES0CnDXFpx7A9GtI1Vsrf8CWPsEIAABCAAAQhAAAIQgAAE/v8E+m8/i9ycKe5QtjiVVFXT+/a9cNUZ6Hrf2/2bc/rdyT2CAAQg8BQCipU5W5zjZoqDqVpCNgvkLJKTVWxMsbW0Gaez/5TxcSwEIAABCEBgEwQQxG3iNjIJCEAAAhA4EYEsxeBgmINlsq8uwTOtPO3N5RneXEo1yE4CuxMNldNAAAIQuAqBLPPg4J1KO7gpICc/g3LOBtf30b5/HJpEcj9ECVX5EsNZbGffDycMQr9tMiMc2eGu8hHhohCAAAQgAAEIQAACEIAABE5OIJ9lyX+5qlwONX1tU/wuS6U6pue4nha9qr04WG3z9l7OledpJ7+tnBACuyWg+Fpv30UszL5KpaqCgprLpmbcTDEztVyY6tjdbuEycQhAAAIQgEA+NIIGBCAAAQhAAAJ/J+BscP8SfmaDcya4aRWqg2+ybgTO+GRBAAJbI5DlHCxQ+3EJvikAZ/+nELrZT+GctqVwLle2TvtNGefu+k2DGG5rnzzmAwEIQAACEIAABCAAAQjsnUAK0ixqSzsJ3FIYN/m5TYI5i+lkWei6908c84fA+QgobtWzujlWJuvmbHHPlsxxttqe26bqDecbPWeGAAQgAAEI3AgBVrTcyI1imBCAAAQgcBECGTiz/3FVZftoCY71IJlEdG4S1snXS39rKa1wkdvHRSAAgQsQUHa23r6tqm+WZr9neNPq1QzoSfSmvgV2Eryl2M59B/QcJMzVs326PUPcBXBwCQhAAAIQgAAEIAABCEAAAhC4MAH99nNlh25V/SFLoOYCVonf1HeVh26z6oPe03ncJI6TzwsCEIDAKQh4IaesfVdESOt4W9rPqurTqkqrY1ShIe0pxsk5IAABCEAAAjdNAEHcTd8+Bg8BCEAAAicmoKDYS0twzPbfq0rtfy5Wvt7L/eTzggAEILAHAi5/6oxu6mtFqso2pFWgTuK454tVX+VRnS3OdmLWRcQpdMuA4R54M0cIQAACEIAABCAAAQhAAAIQeDyBKdanChBvV1VaV4VIO4nuHj8SjoQABCDwcAIqndrb76pK7beLla84XVZfkM8LAhCAAAQgsHsCCOJ2/xEAAAQgAIHdEOgCC2Vw06pRZ3WT/9qS/U3Wfs8Qp77KMfQyDLsByUQhAIHNEMiyos7ElpnZepY29ZXZTUG1tBK+OTPclCFO2eHUfFweewjmlFkTMdxmPnpMBAIQgAAEIAABCEAAAhCAwEUITNUgpgxxyg7XmypAuCl+6IoQPaao7HH6DZslVi8yOS4CAQhsnsCPVaWmSgz2lR0umzLF5fv2pxjf5oExQQhAAAIQgEASQBDH5wECEIAABPZAwGVLs3ypV4hmtjcHxBwAU//d1rRS1AGwtHvgyBwhAIHtEOjisi5066K3FLP10qcOtGXwTdng3JwNztnlXL5B/UOv/J3SS6GmkG87d4SZQAACEIAABCAAAQhAAAIQgMCpCXRBm/oqnar2avNzgax8ienUFDu07VUjFF/MEq32Tz0PzgcBCOyTgOJ1iqul7VUa1PcC1Syt6qxxjvmRNW6fnyFmDQEIQGDXBBDE7fr2M3kIQAACuyHgVZoWxGnF5utLFjiJ3hTkUn8qmeD3vL8sga7dfHSYKAQ2SSDFcPLVvMp0Wnma21LoZr8H2BRok9itl2tQFrqede4uwNNvFcRwm/xIMikIQAACEIAABCAAAQhAAAJnIaCKEG6O5zlrXFaAsNAtrYVzaRUXVCxR1o2Fs2e5dZwUAhBY4mteWGo7lVH9sqokjLOV32N96vOCAAQgAAEI7IoAgrhd3W4mCwEIQGC3BFyyIMsXvL0I4FIE915Vqb2/NPkZHLNPKYTdfpSYOAQ2QcAiuLRaSaqAmlaSyroMareTYC6FbhK8TSUZtO1vQzsGaM8Qd8wx7AMBCEAAAhCAAAQgAAEIQAACEMgypvanha4parOfi2O9YNbxRFWUsJ+xQ4vtIA8BCEDgFAQcZ1NMzX5mjHMVB5VNVRnVT6rKvmN9aU8xJs4BAQhAAAIQuBkCCOJu5lYxUAhAAAIQeAKBDHjZ/6Cq1D5crP2Plm22mVUuS64+YTgcCgEIQOCqBCyEUzDN/rOq+rqq0k7bvq8qlUZN698UaXtJVjK7XfWWc3EIQAACEIAABCAAAQhAAAIQuIPAFDt8s6p6cxwxbS+jqj4vCEAAAuci4IWoaX9fVb+rqrSK82WsTz4vCEAAAhCAwK4IIIjb1e1mshCAAAR2QWBa+anVmb0p+5tWc9rKV1PGuPQtgku7C5BMEgIQuDkCXi3qTGy9PKkyuam8gmxvygynFaO2hzLETSVTBaqL4rSti+JuDigDhgAEIAABCEAAAhCAAAQgAIFdEJiqSygrXLZXo9qE4oduL1eVyqrK2s9Srf+ylG1VZjo1Xcv+LuAySQhA4KQEXIXBGeNkP18yw6W1IC7tn5cyrGkzfueFsycdMCeDAAQgAAEIXIsAgrhrkee6EIAABCBwLgIZcHIJBJU4UHtjsfLfWkobqLyBfb8va78L4fjbea47x3khAIGnErDYTdZ+llH4uarU/rS09JX1rbepPKqPSatx5/+NvcQp2eGeemc5HgIQgAAEIAABCEAAAhCAAATOSUC/YyVUy0oRyvRmkZvtFGOUGE5iubQ6VotznT1OfpZllUhOfV4QgAAEHkrAC2HTSvT2fMkIZwGc+2kd+3PlB/UVt/O57D90TOwPAQhAAAIQWCUBHuqv8rYwKAhAAAIQeAIBBZMywCTfGd8yG5xFbymCU3CrB7s0lCnz0ROGyKEQgAAEzkLAQre0WdpUvtqU5U3CuRTPydd5ugDOYru0nsz02wIx3FluNSeFAAQgAAEIQAACEIAABCAAgRMS6BUidOoXoim+qL7jhmmVRU6CuLQ9u5z6FsilPeEUOBUEILATAhatOZubxGxa1JoLXdW3SE6CuC6Wy6xxmXHO1Sd2gpJpQgACEIDA1gkgiNv6HWZ+EIAABPZHQEElBahcIlX+b6rq42jqe9Wmg1Xqa3VmbybI38z9fZaYMQRujYBEbBK7Wdwmm0EvlUNV38K478K3wE0lE+TLqqxqll11KQYHxxww65x6hrhb48h4IQABCEAAAhCAAAQgAAEIQGB/BPqCWFWhcPWJXgLVZVBllTVO8UVnj5PvihSuSiGr2GNmkZPPCwIQgMBDCfQSpzp+KoWqGKBigRK/OSb42VJa9dPFqu/4n2OAsrwgAAEIQAACmyDAw/1N3EYmAQEIQAACQSCzvHm15r9Xldr/XKx8lyzw/urzggAEIHDLBLQS1CtCbb+sKrUvFitfQbDeXBrBIjf1eUEAAhCAAAQgAAEIQAACEIAABPZKoAvkDj1Pc/WJNxdRnPrvV5UqVaS1YC7tXtkybwhA4PwELIhL+7uqUvvtYuVLEKemBbL2zz86rgABCEAAAhC4AAEEcReAzCUgAAEIQOBkBHogKldj2s+SBC5XkNnhPloyxTmLXNqTDZQTQQACEHgkgSx3YD9XaGbGth6skghOGeJk7TtDXFpniMtyqhbEuewCgrhH3kAOgwAEIAABCEAAAhCAAAQgAIHNEOixyGliij/2poxwmR1O/lRa1ZnnHNdUf/J9XZ7pbeajxUQgcHYCU4WIT6pK2eHSuuKEYoquPJFlVA9ViDj7BLgABCAAAQhA4KkE+PL8VIIcDwEIQAAClyKgv1nZdN3M7uZscFqNqZWYCjTZf7eq3qkqW/m/XgJMaS81F64DAQhA4BABlyNN+6eqUlP5A1sFq36O8qjyHbTKAFaK3yyAm/bT9boYj7sEAQhAAAIQgAAEIAABCEAAAhDYM4F8hnboeZqrUMi+uFSlyAW79qeSqd4/j/W2fE/34Bhx3p7vFXOHAAT+mYDjg2m/igoSqiKh/rdLJYm0yhbXG3whAAEIQAACN0cAQdzN3TIGDAEIQGC3BPQ36xchipOvEgMKKkkAJ6t+it4sgnOmuAxG/bKqvArT/m7hMnEIQGA1BJT1rWeBmwJYKo/axW5dJOe+hXO2EtaluE4iO70siLNdDRQGAgEIQAACEIAABCAAAQhAAAIQuBKB+56jabFtb5PQzYt5vcBXtgvnphim9umLhO8b05VQcVkIQGBFBPriWvW/CQGcfDUJ43pTDFH7p13R1BgKBCAAAQhA4DgCfGk+jhN7QQACEIDA9QlIAGdBnP23l8xvEr7Zf7+q1D4Iq6CUSqM6OCW/n0t9XhCAAASuTWBagTmVOHAJ1K+ryn4GqeSrSWDnpnNbcCfRXZZi1bwlhEt7bRZcHwIQgAAEIAABCEAAAhCAAAQgsBYCh56naaGt4oqyblPZU4nkMvub/Km06rStV87g2d5aPhWMAwLrJZBxP/tadPtjVWmhraz6f1hKqP7XYtWfFueud6aMDAIQgAAEIHCAAF+a+WhAAAIQgMCtELAIzkEm9SV6U/sw/I+q6uOl2b+VOTJOCEAAAj17m/oSvGnFZlqt3PxiWcFp20urOvMbVCEAAQhAAAIQgAAEIAABCEAAAhC4LgEt0PWCXfvvLQt677MWxGX1jOvOhqtDAAK3SGCKO/5nVan9x2Lla3Guq1PY3uJ8GTMEIAABCOycAIK4nX8AmD4EIACBlRLIVZX2FSjSysm0ChapRKpt+trm7SudJsOCAAR2RGBaldlLo6rvzG5pFYT6bglG2U4Z4pQBToGttDtCzFQhAAEIQAACEIAABCAAAQhAAAKrJaCscapekVbZMeTcsAAAIABJREFU4FT1omeFcyUMWTUdM7VfLdttNXmL5+yvFggDgwAELk5gqkzxyZIZLu23S2nVtNOxF58AF4QABCAAAQg8hACCuIfQYl8IQAACELgUgSnA81pV9eagkQNHsm9U1ZvNXmrcXAcCEIDAIQLK1iaxWtoscart6qskwU/NukyBSxmo7zKqabM8qn3uCAQgAAEIQAACEIAABCAAAQhAAALXJyDRWm+vD/FObVN8M+1LVaX28mLdt3Up1swgZ//6M2cEEIDAWggoXtgX6D6rqq9amxbiutxqllNdy7wYBwQgAAEIQGAkgCCODwYEIAABCKyRQM8Ep36ujHxn6Ss45OYgkQJDaq8sVj4vCEAAAtcmkMGiFLip7ICEbrbpe5tLoaaVeE7CubQKaLn9bfGvPW+uDwEIQAACEIAABCAAAQhAAAIQgEDVL6sqq2KobyFbCtwc05R18yLhLqDLvnydvzfYQwACEDABxwvTZlUK+xLIdaGcs8V9E9njIAsBCEAAAhBYNQEEcau+PQwOAhCAwG4JWNSW9sOq6k1BoVeXlZSy6rv0QGaZ2y1IJg4BCKyGgDO5ObCkfgaQFFRS/67Mb30Fp1Z1qlyBs8EpmPW/lmZ/NQAYCAQgAAEIQAACEIAABCAAAQhAYMcE9DyuZ3BzqVPHMdX3QuEXqsoty6pmeVWXVPX7Etm5WXy3Y+RMHQIQaAR63FB9V7Bw9QrZL4b2ZWSRsw9gCEAAAhCAwKoJIIhb9e1hcBCAAAR2S0CrHlPopv6/Le1/hD+VC9gtNCYOAQismoBKDUjwllYrLXuTME6iOe0rq76CU3p1u+oJMzgIQAACEIAABCAAAQhAAAIQgAAE7iTgZ3RpJYqTqC3te1Wl9v5i7av/wbJdfj9OfV4QgAAE7iIwieQ+q6pPq6rbT5bttpCFAAQgAAEIrJoAgrhV3x4GBwEIQGCTBHqgRysge1Y3lz9Nq+xwCvA4S5x8rZLs5VU3CY1JQQACqyCQgjT7zs422czeZqGbywtY7NazxKlMam+aPGK4VXwEGAQEIAABCEAAAhCAAAQgAAEIQOCkBHqsNLO82XdWuLSZHe6dqlJfMVZnlbOfVTQcg9UEdN1+7ZNOjJNBAAI3QcCCuLRZLtX+51XVm7LJ/bmq0vb4qfs3AYNBQgACEIDAtgggiNvW/WQ2EIAABNZOwIGWDLiozKlKo9rKf3NpCvLYzyCPfQdx0q6dAeODAARul4ACOL0sqcsJqLyASwz8tPiy9lUKVUK3LIn6Y1WpabttP1b9DBwRRLrdzw8jhwAEIAABCEAAAhCAAAQgAAEIdAL5nM5lVVXu1E2iOFfSUBUNV9Z4o6q0mNhNfVXTUGy1t4y76r1eupVnhXwuIbBfApOAzQt5c4GvyqRm+yrinNrfMU/HTx1DleUFAQhAAAIQuAoBvuReBTsXhQAEILBbAg7qWBCn4IuCNRa92Z/Ebwr89DKqLgOQJQR2C5eJQwACZyegAE5vKWbLzG4pfJMvwdsfF2s/RXQW02lVZW+eGGK4s99iLgABCEAAAhCAAAQgAAEIQAACELg4gXxWZ7FaitYkdFOVjLST8E3iOIvm7Cve6pirbQru7F980lwQAhBYDYFemUIxTDct1pX/dVUpW5xa+hLGuem9/17ip2lXM1EGAgEIQAAC+yKAIG5f95vZQgACELg2AQdYcrXje1X1blXJuqmvVP+ybkr3n2n/1c8AEcGba99drg+B7RPIQI58Na2UdNlT2+dVpabgkP0p85vKrOocWW7V581rIYTb/meLGUIAAhCAAAQgAAEIQAACEIAABLKEafpaDKzSp7JujpPKurnaRtqMuzrOmmVZFVNVnxcEILBvAhl//EtV9aa4p5vinfI/Wdofwne80zFPWV4QgAAEIACBqxBAEHcV7FwUAhCAwG4JZKp/+x9XVW/vL+K4tJlVLkuu7hYmE4cABC5OIAM5Du5o5aNWQaZV+YAvljICtiqtqqbsb/YvPgEuCAEIQAACEIAABCAAAQhAAAIQgMAmCExxVi8y1qJjLzb+KGKv9l11I+0moDAJCEDgbARUFrW3/6iq/6yq/3ex6nvhrwR19s82KE4MAQhAAAIQuIsAgjg+HxCAAAQgcC4CU3lUp/ZXen+n+P+gqtwkgJOvVYxqKp1q3yK4tOcaO+eFAAT2RSDLoGo1pPpeBanAjX2J2eRnSdNcHZmrJHuGOB+Xdl+UmS0EIAABCEAAAhCAAAQgAAEIQAACpyIwVeJ4M8qjylfr1TkkmlPljd6cgS4tC5RPdbc4DwRun8CPVaX2w2LlKzNcby61qvft9zKqir1SEeP2PxPMAAIQgMDqCSCIW/0tYoAQgAAEbpaAVhg65b7T8L+xBGVkHaDRakWvWLT/WlX11oVw/A272Y8GA4fA6gj00qUK0ihgozKntvKz7OnPVaX2/RIIku2+t8lmWVRWR67uI8CAIAABCEAAAhCAAAQgAAEIQAACN0VgWoz8SlW92loXySkuq/1eXqx9L2DWdvuO7aa9KUgMFgIQOBkBxUF7bFRVMrJShvxeVlWLhp0tLsuwemAI4052izgRBCAAAQh0AogJ+ExAAAIQgMC5CPyqqnpTBrjevFoxrTPJZUY5jdN/t/j7da67xnkhsE8CmfnNGdyyBMC3S0kAr4RMa6Fc2ilAJJGdm1ZByucFAQhAAAIQgAAEIAABCEAAAhCAAAQeQ6BX09A5FEvtrQvfJIB7PZoEcuprcXJuVz9juy6v+pixcgwEIHD7BKb4qWKmvX1eVW5fLP6fqkpNMVP7KYRDFHf7nw9mAAEIQGCVBBAUrPK2MCgIQAACmyCg9Pq/rqq0/1ZV/1pVabVqUQGWtE7Nr6CLfUPhb9cmPh5MAgKrIpABGQdmnlXV11X1VVXZl0hO2d7SZglV+84A59WP6rsUgEuyEuhZ1UeAwUAAAhCAAAQgAAEIQAACEIAABG6OQF88PC1Qdmw247RvV9VbVSXbmyp4eJuO7e3mIDFgCEDgJAT6Ql/1vUA4K2z8vqp6yyocLqOqQTk+Spz0JLeIk0AAAhCAQCeAqIDPBAQgAAEInIvAC1WlpmCL/f+7qnqb0vGfa0ycFwIQgMBEYArefLasYEzrlP9pJXRzxjf7UIYABCAAAQhAAAIQgAAEIAABCEAAAmsg0EVz6r+3VPFI+8Gy7cPFqq+4rmO79tcwJ8YAAQisg4BEcVoInPb/qarefqiq3roYDlHcOu4po4AABCCwKQII4jZ1O5kMBCAAgasQ0N8Sp8xPq4xvakrDb1/Z4TJDnHyJ5ZTKP+1VJsJFIQCBTRDI4IkztTko475sZm/LVYr2lR1OmeGyKXCjDHHZLIJz5jf1eUEAAhCAAAQgcD+BLPOlvXvZL/V/sZwmH+QeimVNx+tw/Y3Ohy06p/e1f/9o/77HoXH0a0z7ZZZY+x5Hzv/QfrlPzsvXPvQAqY9Nx2bm2n78tP+xfNgPAhCAAAQgAIF1EuiiOGeHk3VTVjhnh7OdFjK7mkfa/t2KZ4/r/BwwKgicmoBirl4o7Axy/1VVf1iyxMlXU7WNLK2qfi/BqlgtorhT3yHOBwEIQGDnBPhSuvMPANOHAAQg8AQC+TfEGeDSKpjyZgRV1J9WH/ayqurzggAEIPAYAn1locuf2qo0qrPBaZt8Waf1z/T+Csz05pT+tjqeUqiPuVMcAwEIQAACEPi72M2iN/taYCM/m/fpArrOUMf041PsZd/7eV/ZY199LDrX9F1g2s8PiNImAx/THyrp/JPYz6L8zFQ7zSMZeKx5rI/3frmPz8eDqWM/IewHAQhAAAIQWCeBjOPKf21ZwPz6YtWX35sXOXt/9SeRXH4P83esdZJgVBCAwCkJ9N8V6n+5tC/Cf15ValqAbJtx1h+X+Cy/P055dzgXBCAAAQj8Y2UrKCAAAQhAAAIPIdCDKC8vmeCUDc6+xW/vRwr+N6pKTcEV+84q96vINPeQsbAvBCAAARFIMZwf6CqYks0Z3mQldnOmt14yNYVxfk9WgjqtXpR187Xvy87CXYIABCAAAQhA4J8JpCAtRWranpmnu3DOWeM6zzzG/pTJVb87ejv23nSxngVx/UHQtJ8z1WaWWu+XQr7MaGvf+6WA0KWJsjzRNI8cm7PP5TEp0OvzSCEcorhjPyXsBwEIQAACEFgngYznStSmih1p5Suum1bxWy14dhxXfhfPqZ/frfw9bJ0UGBUEIHBKAlN262mR8VdV1ds3LWucMsjx++OUd4dzQQACEIAAgjg+AxCAAAQg8CgCPc2+Vw9a7Kb+x1X1m2jqK9DS27EPuB41UA6CAAR2Q2DKAKNAioIwCrA4Nb9XIuaqxCyZajFcPqyeHkz7QbIA98x0u4HORCEAAQhAAAJPIDAJ2Pww1SW4vGimZ3+bLjuV78rsaRZ7aT81Z6qWf+zLYr0U8FlQlqWCpv0kqnfT9wz53i+t3vP79lNgZ/Gcv6uknebheWfmuUmcN2Ww43vOsZ8M9oMABCAAAQjcDgHFdVPAlt+h/D3Jdiqjqm25XX4/7iHfr26HHCOFAAQ6gb5AWe/nQmL7n1dVb5NIjt8ffMYgAAEIQOCkBCiZelKcnAwCEIDALgh0MZz6CnyoJGra/6uq/j2a+i71YxEcf4d28ZFhkhC4CIFe5kv9Z0sq/rRO15+2l0xVf/q/rgvfyJRykVvLRSAAAQhAYKMEJvFbCtUsWJtEYxMS7592Equ9sIjh0h6LOEV8FutltjVnbZv288OgLOVuBpk1OzPSOjPtIYFdCue07/SahG79OIvq+lz47nPsJ4P9IAABCEAAArdPYIqDuAJI2g+WaiAfLlZ9ff9S8/cr+bwgAAEImMAnVfVpVcnaV/+zpS+rPr8/+MxAAAIQgMBJCSBEOClOTgYBCEBgcwQsYMuAyPQASWK4Loj7qKrUlBnOfp7P/uagMSEIQOCkBKaVhlNGFGdQSavMcE6/b+sMcZkpTg+m/XDavibRg8HaRja4k95eTgYBCEAAAmckMH2Xn0pvZhnOfN9/C/PvYS5s8XF5fH7Hz+OmfbtobMpUkhniMkvchG3KEOesaJklLTPD2T/2NmSZV/uZGc7+tJ9FaJkl7lCGOO2TmeKypKo5PCRDXHKw6E3ivcyIOwnnegZezW/Kyuvt3U4LFnpZpanMkrf1krf9fMfeN/aDAAQgAAEIQOA4Aj0OkvHejP++07LE9fKr6k/fuVgsfdx9YC8IbI2AssF9uTT7WqzsrHH2p+xyPTbMAuWtfTqYDwQgAIEzEkAQd0a4nBoCEIDABgj0cqb6u/FaVb0aVv4UHFFgRO3dCJBMD+U2gIkpQAACZyQwPSRViVMJ12R7c7Y3bf+hqr5fWvreZpslzOxrSvldWX4GXAi+nPGmc2oIQAACEDgJgem7vAVmkxgts5SlgK0L5lKc1cueqj8tgpn2m8Rg035ZLtRzmgB5bjnHFFbZT+Gd/WOB97Gob9FW2mm/LkCTGG0Suk2l2qd7aQGbs9LJTq8uLksBX2aE6/PQexO/XoZ2EtLlPlmq9b7t3jfndNf5j71v7AcBCEAAAhCAwHEEehzEceDXIx4sv7dXqurlqpJ1y779XODg70H/H3vvwSzLcZzbZkg0AOG9dwTJe+O9//9bpEcKBAjvQYBwlCjdF0voT8xbrH3ONuO6e01ERmbtM6ZrzRCs6sr88npX5rMkIIE1E/h6UrQ8Jskx/ma5j9v9bE+yZhZeuwQkIAEJnJCACXEnhO1HSUACElghga5skBsWtEXFeiVgKgS7T9JcT6ADwUxxaYVovGQJSOBEBGaHzLkpQkJbj8dxb4XaE+WSTBefg+eukpLpzdbLJsOd6Mv3YyQgAQlI4E4EZmt5VNRG6y1GE88SusaEM8az9xuVP3ivrt6W1/QD0THO51+VYDcDM0sum6mRzdTbrgu6K+QlniXvz57XE7uSGDYq5zGeKc71JMO890z9bjaPmaLb+NqrlNhGZblc25iwNlOr60p0Pe6vnSX/JXGwq/5SsDB77nW/N58nAQlIQAISkMD1CfT7IA9W1aj+xt9IcOue+7+jPV5Vo/XChBRCXP/KfKYEJLBWAtyXxb5bPDHdO7AvmidOolziWYHNWjl43RKQgAQkcGICJsSdGLgfJwEJSGBlBEaFBm5aPL8YbVATjwlx3OxIa1UO1RJn+v7/z8p+CF6uBM5IoN/0yEHyV+2mSW6e8Ldu/J3DU6T244n7YWoOb2dqJeOUR4W4MyLxoyUgAQlIQALXIjBby2ddjk/MIScxPnHU25KolvdKMluS4bLW7+/bk+mS8NX/nddgM+W3UZlubLvKxK/aS8yU6Xj+2O58llx2LaBDcU+/jiSd5fNm1z22+2T9MVPQniXx9XnnvWeJbrN5zNrP99emzWmuvT9/VGfjuUlU64lrafHaVXdn7ezv9bfeJnbWKiktZ7u/7vfm8yQgAQlIQAISuDkB1hyzlvazgojHluQ3fOJnqgp7dvHEs9fe/Mp8hQQksDYC4z6Atf+fJ/ZBVX1YVfHEKajp6tZrm7/XKwEJSEACZyJgQsKZwPuxEpCABFZCIDc9oujA+NXFXmsxCXEkwXW/kil6mRKQwIUT6Dc7cgPk06rCPlk88WeL9XhUL7lXKzEwjAfmF47Gy5OABCQgAQnck8BsLT8qfGQ8qnyMLVUZJ5GNvUHiJNFFPYTxrBVWntf9qCTnParL+0HP1mFJektiWgoPUN4lkS0+z0txQk+W63/rxQt5rx+W9+k+SXK90OHyiHlFEpCABCQgge0TGLt/MKabCPeFu3+xql5aLHHWkL2QevvEnKEEJDAjQNeP0d6uqneq6o+LZ3yvzh6SlYAEJCABCdyTgDcb/YFIQAISkEAIzNoicTCGPbR4Ym5goA7XfSTxH23y+JKVgAQkcC8CM7WSWbutfuiZg9AupR9p/VEhjvGoasL4qofJcP5eJSABCUjglARmymBXtQ0d1+m9NejYJrQ/d5YQ1xXdZgpxUYqbtRUd1eGSGDeqzkXlrV/LTD36KkW3U34Pfta9CcyUersyXOKe7NaV3q6rEtdf0xPpulLc+Bn8W9T0onLXfY9nbZauem7ax+bfs0b0tyIBCUhAAhKQwN8JjElx3BPGUIdL3NXhohJHEUVvtUqcQuzuLZzw1yaB7ROgfeq3SxvVeJTh3l8U4hLP2q32NXvi7RNzhhKQgAQkcGMCJsTdGJkvkIAEJLBZAl0CP4oQM+W3p5vMPTc2GCdxrvvNgnJiEpDAQQiM7cC4edFVQIgxbnpwgwTLDZCvq6ob1YR/acZNFMY5/OwtUWcX3w86PfQ8yNfrm0hAAhKQwH0IkCzWE8eIZ4eBfY0+tqwanz9LgMvfxpanvV1VlDrwSXKbFcvMVONmba8yt97+dHwe1zVLCvSHc1kEZgdNMwXeJMZ1358XVYcozl017uoPvTVqEut6a1b+1hXsxriPe2Je3uOq147Xlm/ENeJl/Ta9GglIQAISOC+BfrZInILqFFXj6SbSO4oQP7wYxdWJZ0lyM8Xh887YT5eABA5NIPd+u6cDSDqDJKbomfaq3c/2Goe+Pt9PAhKQgAQ2QMCEuA18iU5BAhKQwIEIzFogPVdVVPA9v3jGuZmBp+oP31UhojpxoMvybSQggY0SmB2w9sS2xKN0PolwSY5L9SBj2nNhPaluVP5gfK+HB50b/bE5LQlIQAIXSKArsOXAb6be1pPVeosp1t+jjS2oxmQ4xnxuT2xLPD53ltQ2Ktjlvcb3nCm/zZ7L1zKqi1zgV7XrS5oVMGQNNxYezJR5e1FCj2eKbaMa3Zh4l6S2rlA3KtBd9W9ZJ/a2rvdKuOv/ZuHErv8n4OQlIAEJSOAeBPr54mxtSlLcaLmXjE9MclxU5dJ9ZFa47ZchAQlsi0C6gnSFaBLfRvtkSZL7ePGM85qs2xn7kIAEJCABCfwDARPi/FFIQAISkEAIPLAcquETv1JV2KuLJ07FH1V8qfqbHa5JVgISkMC9CMxacFHpRwvUbv1vidM+K4eajNNuNaoe+N7qisPMqxLeTITztyoBCUhAAqcmMEtKizpG91mbdz9T0eBvPKf7maJblN/GtqazMUyS3Ebck+R6G6uudtef35PdRjU8XpOH96ZO/eu7/ufNWtzP1lezlqVZe8WPr+vj2b8l8S5JeX2Nlzhrwn6Yxt8yThzF4e57O9arYtaaPDqH69PzmRKQgAQkIIF9EGAtN1t3zlSIn6yqp6qqe+JxPFMh3gdNZymB/RCYqbzN1u3vVRX27uKJWb+n6CXxfsg5UwlIQAISuDYBbzpeG5VPlIAEJLB5AiS6cYDW/ZtVhf1m8cSj8gRjHxKQgARuSqC3qcoNkEjip/KPMfL4kchPPGvVNfv88fDSxLebfks+XwISkIAEjkVg1t40ChopPEnxCevzbvn30adwJX52MHms+fi+Ejg2gdnacVQI7kpwUQ3mb3+ZWFcVjsrwrG2T68ljf7O+vwQkIAEJbJXAqATM+JmlC0n3sw4l3n/e6q/CeUng7wRmhTOjAjTjtxb7txaTOMfavXvZSkACEpCABP6BgAlx/igkIAEJ7JMAB3BU2nWPPH0k6hO/3JThiDEr9Pb5m3HWErgugd4KNYoesxZXkbbvih4ow6EC98XiM+Zv3WYtua66PhU9rvvN+TwJSEACErgfgfFQr7c9nbVAvepv/H1cU3PoF4W3KMBFFS6qbxmngKUXs8yeO7YpZexDAmslMFMXvp8yXBTivlsOy+I5OJupwvWWqkmuy7ozBRmzdq+zdrB9TdzjtfL3uiUgAQlIQAK3ITCun59Y1ODwsa4YR4yNRduMx3vZjHnMFIpvc62+RgISOC2BUVGa8UwVGkW49xeFODzjbxb7usX9fnHW5xZHn/Y79dMkIAEJXBwBE+Iu7ivxgiQgAQmchEBvpZQDN25CPL7clMAzfrZV7iWOmkXapOJ9SEACEgiBUe6emxFj1V5X38i/8TfUO3JDI/G3g6IH4xxE3u9wsd/08AaIv1EJSEACErgLgRy09QM3kth6Yts4zr/1vyfG/7KpL89UMPq/E2ecuPvekiqfMUvIuwsDXyuBcxKYJZjNFCRmf+stlZLoNj4vxRo9Ua4XcPB8xtf9TJ43awN1ToZ+tgQkIAEJSODUBPoZJDFF2KgcP7p4xo8tY3ziFGt3n3vY/b72P7WEuMSnnqOfJwEJ3I5AL2JOctysCJoOIukmEk8xNYXU+MR97Z44V+Z94dt9R75KAhKQwOoJmBC3+q/QCUhAAhK4FYGZGhxS9U8vCXDx4w0JxtxcGA/XbnURvkgCEtgkgRwUdp8kN3wq90hsQ6WDxDc8454c15Pm0sYqfpTU54D0Xg9vemzyp+akJCABCZyUAPdPxgM3VNlISuNQDh+Vtvy9j0cFt57MluenxWkKUEYluag7d3WMxL1YJe/D9Y52Umh+mAQOSCDKw30dOFNv661V8++zRLaerNaf19ewxL0Na9aiSZrrinJJuus+B3FJpmPsQwISkIAEJLA3Av0csiezRR0Z9eOHqgqfOMXa3Y+dTUiqc727t1+T890agbGzx6wI5s9VhdE9JDGJcbGPl5h7yVmv576yxdJb+8U4HwlIQAI3JGBC3A2B+XQJSEACGyHw5KIAh0/8fFVhLyyeeHaIF1WMfiC4ESxOQwISOACB2WFgKvU+b1V7JMbFkig3U9zoUvlR2hgrCK+6bBPhDvCF+hYSkIAEJPDfBHLYlsQ4xjmwywFeP8jrB3v8vVtano5r7b6+zueMbU97cUqPZ2v0fq2J/TolsFYCs/VfDsySLMe4J871A7UkvfX2Sf3feV3Wmt1TsEHxRozxda0r0yVeK3+vWwISkIAEJHBXAqxHe+eRFHbMlJIp1u6Wtqq5l5372X2tnLXxXa/T10tAAqclMCatja1Us/YmyS3xB0sbVVqoYowpth6NmYxJd6ednZ8mAQlIQAJnJWBC3Fnx++ESkIAEzkaA9qejvVxVL1XVK4tnbPLb2b4iP1gCqyWQCryu9pZKve6Rtaeyr/vxBoUJbav9GXjhEpCABDZHIAlxUUpmPFNdThuo3t4J9YquaME4LZ+SHMd4VEBlfN31+F1eu7kvywlJ4JYEurpcFORQM8Yo4EjMQRtx97O/ZT3c/S0vzZdJQAISkIAENktgts5+rqowCrYT514248RRRu5+s6CcmAR2SmC2Rn+nqrC3F0+criSoyKX42nvNO/3ROG0JSEACIWBCnL8FCUhAAtsikAOz/PcdTzsmKu26H1ujMp7dVOjvl3hbxJyNBCRwXQKjqkZuRkRBI0puqGdESSOepDdU4rqljWpuVjDmYdXedb8RnycBCUhAAjclMFsrz1Ql+oFa/h0Fi26oW8yU32YqcV1BLq9Ji9Xux0r4nhA3Xvs497u89qYcfb4EtkqA9W0U5LL2Hde111WH68UhvX1TEu36wV7/zPHz+zVZLLLVX57zkoAEJLBvAjMlZhTgUIWLMlz3PZ6tqaM8x3o9cQh7Jrrv35qzXyeB2Rr9o6r6cLC0VeU+dOJ/X1Sgu18nBa9aAhKQgARuRcDF362w+SIJSEACF0sgbZb6jYSZckW/qZCbC48vbVSfWDzj2aHhxU7eC5OABI5KYHYD4ceqiiJcYtQxSIqLRD1xqvKSBIfviXOJR4n8o07IN5eABCQggd0RmK2VKRzhoCytmohnBSX8bTxwo+Upym7dE+d5ifOc3iK1f24+f2wJOSbE8YVddR/nLq/d3Q/BCUvgCgK9hWpi1rijpf3p/Xx/XZLiWFPzOiwxBSaj8W+j5bJNjPMnLAEJSEACWyLA+jbr9MRRWH6sKS0TY9yzTkyxycNLoQoeG9forMX7Otpz0S39epzLHgjM1uift8LrHlOM3ccpZuHec+4/74GZc5SABCQggWEBKBAJSEACEtgGgbRw6p6ENxTgYoxJeiMpLslGitFrAAAgAElEQVRv+KhV5CYCY28WbON34SwkcAgCSXjrPm2j7ufHNqrcjMhBYPe5Tg/5DvGN+R4SkIAEJDASmK2Vk6TWE9uIaWUaYzwqv/FvSaLrflSSS+Jbkt7io0KHckVirnemlNrVn+/1rd7ltf5aJCCBn/73x4Fbb0GcRLUUh8yS12Z/QwkuCXE9cW6mMDc+b1x3Zy1t8Yi/UglIQAIS2CKBsUMJc2StzRo8xnh275rkuG5JoEuBeLxF31v85TinvRCYrdG5F00xdr8n/VlVYZ8unhilOLqT4BPvhZvzlIAEJCCBe1QWC0cCEpCABNZJYGzvxAHbi4u91OJU0uWGATcLZioVoWDl3Dp/D161BA5JIJV0UYBj/FVVIUOPT9xV4BL3Q0IOBxn3NlFpHWUi3CG/Md9LAhKQgARGArO18uxgbTxAY0zRyPj3/n6suzHULWaJd/1viaOAEXXnXO/s/w+vux6/y2v9xUhg7wRGpUV4pHXq2NY043v5WQFIDu1YJyfubVmTMBe15e65nlni696/N+cvAQlIQALrJzAWgKTVaYpNWGd3teUoMvci8MQpAO/F4GPS3XXX1usn6wwksH4CszV6V1uOqvLHVfVJVXWPWhyWZDliHxKQgAQksCMCLvp29GU7VQlIYBcEchCXmwaM36iq16vq14tnjOz8aLsA5CQlIIFbE5gluqXirvtU3XV/6w/1hRKQgAQkIIEDEpitlWfr4hSNcJjWC0h6UQkFJTlY6y2eDni5vpUEJLByAjmcy4EdY4pIUKfovitbROmCtTTrb56LZzwmw1lMsvIfiJcvAQlIQAI3IjBbyz9fVaM9W1XPVFX3rttvhNonS2CVBD6sqo+qCp844+5XOTkvWgISkIAEbkfAhLjbcfNVEpCABC6BQJQkuk9bp97S6eWqQh0On/iq9qiXMC+vQQISOC2BmerFTNGtJ8RxaMe4K8MljmR9DvPwPiQgAQlIQAKHJDAqSMzU13Jg1luSoiSBKnI8McpvrI27v0ohLipxeEyliUN+q76XBLZHYNZKdaYQh/Jyb6XKOMpweT5jVJWjrNzjrOfzbxnjo2Bn8tz2fl/OSAISkMDeCMzUnp+qKgx1uMQowyXGM2bdH6OQnLjvFxLvjanzlcCWCIxKcKjCRTGuq8ZRpNILVoh5qMS8pV+Dc5GABCSwEDAhzp+CBCQggfUSmB3yRcWie6rhsOcWT4zE/IODXy8Jr1wCErgLAW4CcFjXPQdyPwwHc+PhXW/z1FUteF1em/gu1+drJSABCUhAAp3AmITGv3GglXZKOeBKG6X4tFhiDdzXwRn3v6XIBM/fR5/X9GvhOrzH4m9VAhLoBMbkNcY98S0xh3A/LpZ41kZ11oJ1pkKXv3Wf6zIxzt+oBCQgAQmslUAvgqFAnHHUnlFvJsZjUXmOwnOKx7sf9wnsF3xIQALrJTDrWkJXk24kyfX72ImZNevkbusl4ZVLQAISkMD/EPBmrT8GCUhAAuslMFa1MU7SG1LxSYIjOS7GTQDiHBp2v14SXrkEJHAXAhy+kbjWfVo04WOzmwX9dYnHKjvGPiQgAQlIQAKHIsB9jN6ilJjDKw60SFTLwdao/BaF5NGPinEzFbmuKJc1OH/jMarVHWqevo8EJLB+AlFn6z5JbeOaeVSTS4Jc97Nkul7I0otSsrZPgUpPhDMpbv2/LWcgAQlIYI8EsgdItxTW4b1wJTFqz1F2jvJzEuW6j+pz93vk6pwlsBUCWSt39WVU42IkwxF/sViPWa8nGS7xVrg4DwlIQAK7JmBC3K6/ficvAQmsnEAO/qJ2waHcK4u92uLeHjUHg1TQja2lVo7Dy5eABG5JgJsEacuUODcEuk8r1J4Yh8oFh3dp2UTcWzQlvuWl+TIJSEACEpDAPxDoB2CJOfzKmjdxP+yKMsTYChUVibReivry2Iop6+a0Xs0Yn4f3VvyhSkACMwLjoRpj1se9tSnxLHGuq7tFzXnWbnVco6fV6ui5PttA+TuVgAQkIIE1E5ipM3eVaNbrjKP2HKVnxmmpio9lj9DV5NbMx2uXwN4JjAUmrKe/XIwkuMQfVlW3j5b1eBLh8JgPCUhAAhLYAAFv2m7gS3QKEpDAbgnMWji9WVXYbxZP3FUsEu8WmhOXgAT+gQCtT0f7uKq4GdB9P2zjgI2xDwlIQAISkMCpCSQJLsUdjJPoRoJb4qeqarS0T+o+B2tdde7Uc/LzJCABCYwEeuJcEuj+XFVfVVX3xCg68/feJor1Pf+G5+9jMpwqcf7mJCABCUhgqwQoGu+qz8R0U3lh8EmSe2bZNzD2IQEJbIvAuHZm/M5ib7c4SXCswU2I29ZvwNlIQAI7J2BC3M5/AE5fAhJYDYEoUnTlCg78Rnu5KcMRY71SLvFqJu6FSkACtybQlSYSp1KOCrnEHJKR3JakOOKuDBdZ+VmLpltfnC+UgAQkIAEJNAJd7aG3RM3alzVsYgo8GKfQgxh1uCghRykuig9RimOcdkhpo8R4/Gzvk/jTlIAELoFADuO6+nJXau5xilWu+nf+PlN2jspz/7eeOBeFu0vg4TVIQAISkIAErksge4Xuu0IcRTOMn6yqJxZPjGWP0fcavRAn8XWvxedJQALnJTBTWH6/qj6oqvcWz/jHqvqhGWPbqJ73u/PTJSABCRyEgDd6D4LRN5GABCRwdAKpbEubVMZs3rNZT/xsVVHVhk+cw8OeVHf0C/YDJCCBsxNIK9MkvnHQRUtUEtvSGhU/HpwlMQ4liW7cCPjrcoMg/uyT9AIkIAEJSGDVBPo9iRwudc/al1ZHo+dv3aKcnLZI+J4kl2S5/u95/az10qqhevESkMAmCESZovtZgUoO7vJvjFnjkyTXPWv50XhuDv/iSYLLZybeBFAnIQEJSEACuyHQ74UnTpEMngLzUTk6bVOzh0ghDT6tWFOkg/chAQmsg8Bs/fxJVY3WlZZzP7wXpqTYfB2z9iolIAEJSOB/CJgQ549BAhKQwDoIROmiexLenhusb+qz0af903jAuI5Ze5USkMBdCJC0Nhptk7ohEz8qSuTwbLxhkMS67u9yfb5WAhKQgAT2TaDfjyCeKSKn/Wn3HEplnHhWPJJCku5HxQdexyPX4j2Sff8mnb0ELolAktGi0sYhHCrPrO9nvv+NdTzJbt2zxp/ZqDTXlek8+LukX4TXIgEJSEAC1yXQ74MTYymMSSENnsQ49hXpwEKc4vPus9fo/rrX4vMkIIHzEpitnb+sqi+qqvtPq2q0rqac+Lyz8dMlIAEJSODGBLzZe2NkvkACEpDAWQj0RLdUsb1UVRhtURNz4DdaVC9IjEt8lkn4oRKQwEkJ9EOwKEewsf9s2eDH52CMw7Akx81aq45tmzgg8yEBCUhAAhK4LYExCQ2lhdFoYZQ2Romj3tB9XtfbqXLwNVNKzqFYfK7f+yO3/SZ9nQQkcAwCY+tSPoODuK5UMY7zbzM1OIpionyRmOKY0fp7Jj7G/HxPCUhAAhKQwLEIsK7v98GJu7pb9g5RkY4aHIXoz09spkx9rGv3fSUggcMSYH08rm+5B54OKXjGtE+ldWr33B+n6KT7w16d7yYBCUhAAkcn4A3foyP2AyQgAQkchMDYGpXxa1X1ejPGJr8dBLdvIoFNEBjbJDH+oKo+XDb4eMYzpYh+AAeMjDcBxklIQAISkMDZCYzJcIyj3obyQuJnqgpV5O6fqqqnq6r7JL91f/ZJegESkIAEzkSAg7uuGEeMCsbng6dAphfLEEf9goM/lTDO9AX6sRKQgAQkcBICXS0uCnKvVtUry313POOeOJeWqie5QD9EAhI4CoEUjkdNmfFbE0vnlayrGfuQgAQkIIGVETAhbmVfmJcrAQlsngD/XaZKratbMObArx/6Eb+w2IstTkJc95uH5gQlsDMCaV2ETzxTdEui23ct6S0HXl0pbmynxM0AHmNS3M4wO10JSEACEjgQARQZosaWeFR0Y9xVjkmKYzxTiEM5GXW47rvqWz7jQJfv20hAAhJYHYHsDbof1eFQiRvV4WgbNSbTcfA3vh+JctmLdL86UF6wBCQgAQnsmgD7jew7Es8U4milSlIcXVvwjHPvvt/Ht1B91z8nJ78iAqxvUVTuPupwKMRFJa53U8l9djuorOiL9lIlIAEJQMCEOH8HEpCABC6DQP/vMZVmo6GCMVpPkkMxjvGYCOd/5y/j+/UqJHBIAlFryMEUB1IkvZHIhu/W1d/4O4deOfzCY6l2y40Axl0RTnW4Q357vpcEJCCB/RGYtUJFjaEba9+0IopSA2MOm7qlnVFva0RMEtxo+yPtjCUgAQn8RCBtoaLwlv3CWDDDIV9aRiWmWIZ9QZQziNlnjDb7DPlLQAISkIAE1kQgqtRJamOcLi3dkwjXjcIc9iy5f584hTndr4mH1yqBvRAY26Aypngc+6R5ikVGmxWe7IWb85SABCSwSgImSqzya/OiJSCBjRHo/y0mRvEiahiJaRM1WirSUqWG5zG2oNoYLqcjgd0TSAJb90luiyfxrSvD9cOvMWluTLBjnIfJcLv/uQlAAhKQwJ0JdOWFKDBwiNSNA6ZZUQivTaJc4q7ikPfm0GlUZLjzhfsGEpCABFZKoCtKR8WCxLZY1DBm7aLGvQLjb6oKhbluUZJj75B4pbi8bAlIQAIS2CmBn1VVDMVp4lkBDvfnR4Xq/K372fvtFK3TlsBFExgLO1gvj/fWGX/cjEQ5xqOyHGMfEpCABCRwwQRMiLvgL8dLk4AEdkNgTGB7tqqw5xafcfckx3EYmEq2xIHmf9938/Nxojsk0Fuc5hCrt0BNW1SS4DjAQu0hyXE5rOoHWF3qPS2PTITb4Q/LKUtAAhI4EoFRDY5xVz5G5Zhxij26z6ESqg39gGmMufQkxCU+0nR8WwlIQAIXT4C1PMbaPnFXi0s8U7gg+S1qcfGfV9VoSarrh4IXD8YLlIAEJCABCTQCM5XprhaX++4pXO8+hevcr088U8YWuAQkcHkEcv87a2U8asi55x5l5LRPfXdpo4qfKSdf3gy9IglIQAIS+B8CJkz4Y5CABCRwXgJjMhzjl6rq5WaMkxz3fEuWO++V++kSkMC5CCTRrfsPqurDqnp/8Yx7u9TESXQb/bnm4udKQAISkMD2CXQ14yS7saZ9oaq6H1sRMfYhAQlIQALHIzBLnEMFDkWM7j9aFDHYb6CMwbgfGubw8HhX6jtLQAISkIAEzkcg7VMp5En84nIPn/v2icfCdcY+JCCBdRCgYLwrxzF+a2IUjHCfvft1zNCrlIAEJLBTAibE7fSLd9oSkMBZCES1oifBzVpIcTA4HhLONt5nmYQfKgEJHI1Ab22UOKoNKLolHhPdUH+bKcR1JblUr3HxJsMd7Sv0jSUgAQnsigBthUbrqgiouDEeE+JIikMRLspw8WmZyr8n3hVQJysBCUjgxASSENd99ho55GM8U4hjf8E+pPtRcS6HitnbRJn6xNP04yQgAQlIQAJ3IvBYVVGsg0+cTi6owyV+sKpQw+7+Xqpxns/e6WvxxRI4KAHWqaNReD7aV1U12uy1B70430wCEpCABG5PwAXX7dn5SglIQAI3JYAMO//djRw7cd9QRxUjG+nIreO7YgaHiipm3JS+z5fA5RPgAIlDoxwkEfdDJuJYr0Tjb2zEUXLoRhujtDJK3Fuh2hb18n8TXqEEJCCBSyYQBQT8L6sKPzsESkIciW6xHCb1tTCFIry++0uev9cmAQlIYO0EeqFMkuIoqolFBQ61uNH6viRxbyGV4pxZW9a1c/P6JSABCUhgXwRmhTu0T328qtJGlZh9z2g9QY4Y4zF2jdkXUWcrgcsjkMKN7j+rqqssxen8O4Xs3HvHxy5vhl6RBCQggZ0SMCFup1+805aABM5CAAUNkuG6T9IblWRJhIsaXPccDo52lkn4oRKQwNEIJGmt+zHJjcS3USEO9YYoM/QEujHBjnEeJsMd7Wv0jSUgAQnshkDWpjnkYTwWezDmACmtUqP+lsOgfkBEQh0KCt3vBqYTlYAEJHAmAqN69HiYx6FeT3RLklxXkEv8TUucS/zjUKTD2IcEJCABCUhgTQRmHV6yr+k+CXLdz9TlZl1k1sTDa5XAFgmgaDwa69nRPqyqj6oKHxuLSRj7kIAEJCCBCyFgQtyFfBFehgQksAsCJMLROiqtpYhfXuyVFnfFjGyaORxM26n4XUBzkhLYEYHe4jQb6Vkr1LGNEQdQs9aqY2Ubm3oT4Xb0g3KqEpCABI5MoCe5Jab9aSxtUZMQ1xXi+to2bYSyRk4BCWMfEpCABCRwfAJ9jzC2fEK1uqtYZ9/BHgTjkDDxF629auIxmY6xDwlIQAISkMCaCHAvvluKeKKSHc/+pxv7ouyJ8nf+1hPiEq+Jh9cqgS0SyH3zJMWxPp4Vr79bVaPNCkW2yMg5SUACElglARPiVvm1edESkMBKCWTjnANAxm8u9psWzyrMVjplL1sCErgBARLdUHjr/oOl2uz9xTPOJrv7G3yMT5WABCQgAQkchACFG6gfdP98VY3m2vYguH0TCUhAAhdFYKaY8fGimNG9e5eL+tq8GAlIQAISuAWBsb0pY4p4Rv9cVWHsh3r8wvK3+CTB5T08p73Fl+JLJHBgAiTAYUmMu6qo/I9V9VZVdf91VdHlpfsDX55vJwEJSEACtyXgQuu25HydBCQggXsTYEM7WlpDoZKR+NWqQh2u+94aNW2k5C0BCayXQJdbz8YaZQXaD0VhAd+ryUiKY/zZYijFRS0uKgtpj6rKwnp/G165BCQggUskMFvHRgWBdqaxWfufKCB0lTjXtpf4LXtNEpCABO5GgL1IL+Yh/ryqogwXfxt16yhd3+0KfbUEJCABCUjgcATGpLiezJb4yaaWzX6I8TPN2CsxHpXl2F+NXWVUyz7cd+c7SeA6BJIQ1/3sdRSrU7iOJf6yqkaLwnL317kOnyMBCUhAAgcmYELcgYH6dhKQgAQWAl1GPa1Sn1hUNLpP1ViUNBizKR5NsBKQwHoJsPHlUCfthoiTzNZ9Wg11FQWqy7CvFk/84yLZjo+tl45XLgEJSEACl0Zgto7t7U6j+PZoVc2sJ8rx765tL+0b9nokIAEJ3J0A+5Aflv1IPKoYKMfhY0mI64lxFPQkoS5xLxRKfPer9B0kIAEJSEAChyHQz1JnLU/527g3Yl/EOcBofW9F4TzjMUmOsQ8JSOB0BKIId7+EOApAUsDe4/FvrI9jWTefbjZ+kgQkIAEJ/A8BE+L8MUhAAhI4DoEoZ3Q1DZLdnl0k0vGMqRRjU0zVGJ4xh5C8Lq1V8T4kIIH1EogSXPeRUE/CG57DI5Lhur/qsGh8z/XS8colIAEJSODSCMzWsaxRR3ukqkaLunH3rm0v7Rv2eiQgAQncncBsj8PehYO/KFpnLxP1azyJcL3YJ/uhXvTz1yXR7u5X6TtIQAISkIAEDkdgTIrjnZMcR5yOMChkZz9Ekhx7pu5nSXJ5bfeHu3LfSQISuA6BnhR31fO5bx/LffxPqurjxRKn8D33+Rn7kIAEJCCBMxAwIe4M0P1ICUhgFwQeWCq78IlpjdrboxKnCoyNcdQ2UJRLq6rEu4DmJCWwUQI50Ok+VWO9JWrfUCfubVUTozA32kbROS0JSEACEjgDgdk6NmrG3UfZIOtYfE9+S3GHa9szfIl+pAQkIIEjE8h+5L/a3qSrvKU91KgQR0Lcp4uyRvc9iS7xkafg20tAAhKQgARuRWCWGMcbpcCdAqPESY7riW4UyqdYPj6FRkmcY+xDAhI4PYEkxV31ydzf78b9elqnftg8MQUgaaOa+PSz8RMlIAEJSOC/qxd8SEACEpDA4QnM1DHerCrsN4snjgJHZNEZ+5CABLZFIPLoUUxg3DfJ2TSnxVDU4hjPHmO12v026tui6WwkIAEJSODYBGbr2FeXwo7XWoFHijm6P/a1+f4SkIAEJLAuAlGF6z77n/fbvgjVjK4kp4rGur5nr1YCEpCABH5Si+PR/eze/0tV9XIzxqjGPT54mUpAAusg8F5VjUbhx2jrmI1XKQEJSGBjBEyI29gX6nQkIIGzEEAJA+ULfGKquUZjoxuVuGx6Uy3W/Vkm4YdKQAI3JtAT0xKjitBV3RijghBlhMRdGS7xqJ7A+KrHdSTcbzwhXyABCUhAApsmwP4fFeK09SFmDRoFg3gUjEebKcShdhBLEt2mATo5CUhAAhK4MYG0UE2REH6mEDe2lUIxu++tssdCkY69EJb4xhflCyQgAQlIQAJHIjAmxc3u/Y8KcYxJhhsT4rJXS1Idvu/lervWI03Ht5WABK5BgDapaZWaGM+at4+7mnLia7y9T5GABCQggbsQMCHuLvR8rQQkIIGfCKDuhqW9FPFTVfXkYonZ3D6zSKInThJdT6qTqwQksA4C/RAmcW/1Q/Ib41krVFTguqEG1xXkcmA0I9EV4VSHW8dvxauUgAQkcAkE0roUHyPxjWS2qLwxHluhMs66tvusgbu/hHl6DRKQgAQkcDkExrZSjMe9EG2kZnsm9lMpKGKvRJxWrfi0a72c2XolEpCABCSwdwJjO9VZIT1qcDNFuCTFxXcl7uzRKGrq+zrGPiQggfMSSEvU7j+eJMllPdvPD8575X66BCQggR0QMCFuB1+yU5SABI5OYKaiQcLbc4M9tqjG4WNuYo/+9fgBEjgaAQ5gRuNwh+S2eGI2w4y7zwY4SXN4VA9iHBQR3+thMtzRvlrfWAISkMAmCfRCjMSzw5iZ0nFPlMthDO8RxYPEmwTnpCQgAQlI4NYEUL/426L2lrjvgZL0RkLcuI8a91Dsp3iv0W59cb5QAhKQgAQkcAQC/dx1TF5jPCtK4qxgTIijGIn9WoqSiC2uP8IX5ltK4I4E6PKSIo54EuJiHy0xa91xvXvHj/blEpCABCRwPwImxN2PkP8uAQlI4P4EeqIbB4iMX1qM1qiJUZAbTZnz+/P1GRK4VAJdlSBKBZ9XFZY2qMRfTCyy6L29Kgc7vE888exhItyl/iK8LglIQAKXTWDWHnXWrqcXb3Aow7i36Ulr1Rzu9AKPyybg1UlAAhKQwKkJRMUthUTscWZ7oZmCNm2m0moq8ayN6qnn5OdJQAISkIAErkMg9/3H+/+zfVn2XUmKYw/2/FJsj088a8F6nWvxORKQwPEIpMA961TGSYL7sMWcF/SzA2IfEpCABCRwZAImxB0ZsG8vAQnsgsDYGpXxa1X1ejPGJr/t4ufgJHdEoCevJYktm1x8Yja7HOB0P8OURLfR7wipU5WABCQggSMSSGtTEtoSU7hBAUeM8ax9zxEvy7eWgAQkIAEJTFW1P6iq95sxTgtWDhoTi08CEpCABCSwdgJRiOv+lap6taq6T6ES+7nEa5+71y+BLRKYnRGQJNf/ztiHBCQgAQkcmYAJcUcG7NtLQAKbI5B2UN0/XVXYM82/UFXYi4snHqvC/G/w5n4eTmhjBLoSW1QMus8BzI/tMCbKcN3T2if25RJfhcpkuI39iJyOBCQggTMQYI3ZW+mgIsD4V0t7nrTowaMQ99xgj1QVhvJx4jNMw4+UgAQkIIEdEfhLVWG0Tk38yUQh7vulJRU+8diSlT0bD/dWO/oBOVUJSEACKyfw8LL3wieOKhznClGJe3DZ13V/L9U4zx9W/sPw8ldLYOwgw1nB2EKVcbrHRGUO7zp2tV+7Fy4BCVwiARdDl/iteE0SkMAlE2CzSdtTfKwfJKbt1FNVhZEoh2IccU+IY47+N/iSv2mvbe8ExsOTHLjgf2iHL99V1bfLoQwxiW9p95OYAx2ew+EOnvHs0RPwbIu691+g85eABCRwcwJ9bdnXrFm7kuCGoTqQOErH3ZM4N9rNr8ZXSEACEpCABK5PoO+3EvfCosTsqbqxt8oejX1a9mp8Mnuqbte/Gp8pAQlIQAISOC2BnDOwD0vMeULOFRKnYKn7vKbv4frZg2cQp/0u/TQJQODr5Yyge4o9MBLhEudsIecLeNex/oYkIAEJHJCAC6EDwvStJCCBXRCYKWakSiuqcPhUcvH8xG5Ed/ETcZIbINCT4XKAwqELG1isxyS/5e/EPUEuG1kOZVCR6/5emEyG28CPyClIQAISODGBvrcnzhqUxLesRZP0lsMUxrMDlbTf6f7E0/HjJCABCUhgZwRQ304b1Ph+MEiMjcrbKHBHVY59WVTm/qslwyXeGVKnKwEJSEACKyKQ9qf47MNme7XHq+qJquo+BU/4xBbmr+jL91I3SaCrGSf+dFE/7j7dZOJZ67qO3eRPwklJQALnImBC3LnI+7kSkMBaCXBwyKYzB4rELw1Gm9RsXPsmNnP2v71r/fa97r0QGJUEGH9RVUidY4nxsfy9H+SkpWpa+OBjM5Ymwu3lF+Y8JSABCRyeQNaX8Vmv4mNRMo5/ZlEfQEGuG+1V/3mxxIe/Yt9RAhKQgAQk8HcC/7nslfCJ0zqq77FoN8Xei4PEtKJiT8YhYvZmxBwk5jAxsbwlIAEJSEACl0og+6/us0fjnIEYTzeabulQE8+/jZ1qkhx3qXP3uiSwRQL/UVXdWNf2NqqsabGZapzr2C3+IpyTBCRwNgImZZwNvR8sAQmslMB4kMj4lYmtdHpetgQkMFESIFENKfOPBn+vDSuHOB68+HOSgAQkIIFTEBiT4RiT7MY6tXtUjCncwBJz4JKkN5PfTvFt+RkSkIAEJHBdAilU6ioZ7suuS8/nSUACEpDA2gn8U1Vh7NkSP1dV2POLT9w72PBvSYLjdSbErf2X4PVvhUAK6kmES8H9e1U1Ws4UPF/YyjfvPCQggbMSMCHurPj9cAlI4IIJ8N/Hn1cVCm/dJyGOzWaPx43oBU/NS5OABBqBmyoRpHoLP6oQsJHl0CabVhPi/KlJQAISkMChCeQgpPsoEqMYEEMVYDTUAkiQw6Iq0BUIcthy6Gv2/SQgAXiPpxoAACAASURBVAlIQAK3IXBd5e4oeUc9Do+q3I+Dz6FiVOjYr/mQgAQkIAEJXCqB7Pk4p0hM15rs8xJnj9eVwPveMJ1semJd4kudu9clgS0S+HNVxb5e4g+rCvtgKcYn/mEx1rKJ4ZHuMnaZ2eKvwzlJQAJHI2BC3NHQ+sYSkMBKCfT/Lj5UVaOxsUwyXHxvSZWWqiudvpctgd0R6O13kC5n/G1Vfbd4YuyriX1TVaP1tjxJjtsdVCcsAQlIQAJHI4CKWyzqbo9UFfbo4olZnz4++MeqCuPv8bMEu6NdvG8sAQlIQAISuAGBfuiX5Dj2XxwgYokpVGK/hk/8l6oabWxdxdiHBCQgAQlI4FIJJBGuq71lz8d+LntAEuSSHBf/cNsbJmYfSeE/lvhS5+51SWCLBHLO0P2nS9tUVJDTjSZr3XiS6HiMxSJbZOScJCABCRycgAlxB0fqG0pAAism0P+bSJxDxH6gOEuIY1NJ4lz3K8bgpUtgVwS+r6rRrkp+40CFQ5f4VGjheQ/8rK3ProA6WQlIQAISOCoB1OC6gjExByBRfEvMQclov1rWrPhYb6GT+KgT8M0lIAEJSEACNyAwKmH0vVv2YT05LgeHUfPuflSMY+xDAhKQgAQkcKkEkgjXW56yj3uwGeNe+JTipzFBjvGoGsfYhwQkcDoCrD27UZjflY7TRpUkuW6oH6cIPwX4qsSd7nvzkyQggZUTMCFu5V+gly8BCRyUQP6bGD9rj5qEONThohA3O5g86IX5ZhKQwNEIRDUgiW6MqcZKdVY2n2PSHIcvURj42xLjZ219jnbxvrEEJCABCeyOwAPLQQY+8YtVNVov1EgcNQB8kuoA2A9YvEewu5+UE5aABCRw8QT6gd9M5S3q3uzlovaNysZos2Koi5+8FygBCUhAArsmMJ5XdHW3xCjFjYpwz1cV9sLiicdEOsY+JCCB0xHg7GC0WWH++1WFvbd4YhLiemcaYh8SkIAEJHANAt7svgYknyIBCeyCwLi5ZPxSVb3cjHGS4NhEJjluF4CcpAQ2SoBNJ7Lj3X/QNptsOBnTTjUtVRPPkIwKBlZrbfSH47QkIAEJnIlAFAG6f72qsDcWT5zDjq4gcKZL9mMlIAEJSEACRyUQ5e6odjPmABF7t8VJmOv+qBfmm0tAAhKQgAROQGC2R3y1ql6pqtcWz9guNyf4MvwICdyQAEX6o71VVX+sqn9bPOMkxP1ni2/4UT5dAhKQwD4JmBC3z+/dWUtAAj8pYfCIn0mGU0GFobgRj7x4lxwn9iEBCVweATaJfYNIjJpAktniaalDQlxa6+CjChelOMYzJYKrZj0mxV0eHa9IAhKQgAQunQBr1LH6n/Gs+n+mEMfatqvJ2Q7n0r9xr08CEpCABG5LgHZTYztU9nIYKnHxHDZm35c4e8TuLWq67Tfh6yQgAQlI4BwEZiriXSGOAn/Gjy77SXxiVcTP8Y35mRL4OwGUjqN2nDgFHfhYCkDwKQLpZxDpWiNbCUhAAhIYCJgQ509CAhLYI4G0hertobIJ5JAxls1i2qPis2HsG8g9MnTOErh0AhxopJVpYtrndGOTOavCGhXjUI8joS6S5olnDPrhiQcpl/4r8fokIAEJXB6Bvken0n+0x6oKe3wx4qcHe6q1RE1rVLwPCUhAAhKQwBYJUOw0Jraxh/tyscTZ53V18Bw8dh9G7ue2+GtxThKQgAS2R4C9Xt/3Ec+K+rOP7J795kPDvvOfFhEB9qaJt0fNGUngMghQ1EGSW/cfLUUd+MT9vCIxa9WxleplzMqrkIAEJHBBBEyIu6Avw0uRgARORqBv5hJzcJjDxMTPLH+jNSoxlvZT3Z/swv0gCUjg2gRQCRgtByLdJ0EubXMY98osKq4YR22u+3tdjIcn1/6qfKIEJCABCSwE+v6cOMlv8RRksE7tasWMKeboVf7E/1xVP1sssaAlIAEJSEACWyRA4dJYwJR9XhQ3GLMP/KIZ454cl9gipy3+SpyTBCQgge0SyL4Pn70f7VGxKIwTs498YvC94CqJciTBjbZdes5MAuclMCvsYL36+bJmjY/icdSPGd/0vOK8M/XTJSABCZyJgAlxZwLvx0pAAmclkA1dkuEYpy3qSy3mgLEbm8beuopNJmMfEpDA5RHo8uGRFGfDONpMEeCqtjlUXEV+/KqENxPhLu+34BVJQAISWAuB7M/jR+U3xinSoGAjRRu9PWriVPL3g4y1cPA6JSABCUhAAjchEGWM7NfwHC7Gsr/7rKpiHC4Sf7oYh4qJ+ezeguom1+JzJSABCUhAAqcmMEtgi2oc+0NifM45ZqIAEQbg30iqi/HexD4kIIHjECCprSe2Eaejzdct/tPSPhWfOEUhKQzB+5CABCQggYGACXH+JCQggT0SyCaRzVzi16sKe2PxxFRM0Y6q+z3ycs4SWCOBKL11/25VvbdsGvGMUYDryXOMfUhAAhKQgAROTWBMhmP8QlU9vxRr4DMePc8dFZBPff1+ngQkIAEJSODSCSTpjSIpkt8Yf1BV7zdjPCbDWfR06d+s1ycBCUhAAiOB2f6SpLcUVcWzt0QoIGIB+KjMdS9hCUjgdARS3J9zC8Z/qKrfN2NMQhxG8Ufi012lnyQBCUhgJQRMiFvJF+VlSkACtyaQA8K+CeztTh9Y2qC+XFXYK4snRlI8LagS3/pCfKEEJHAQAv1wInGv/k+cFqhUVJEUx3imEEdb1R8XS3yQC/VNJCABCUhAAhMCfU3aY9akXemNcVTguqdin8r+XtXf17uJhS8BCUhAAhKQwP9NgBapaZua+F57xOwP8V0tPLF8JSABCUhAApdMYEyK6+1SibFxz0nS3OzsZFSMUzXukr95r23tBPoalHMLxu8sRf5vLzFjEubG7jfj2YmFHWv/NXj9EpDAnQmYEHdnhL6BBCRw4QTGdlH8dw/Vt8eaJ0Z1Y7RfVdVoFz5dL08CmyfAJm48jGDjR9JbjHGXFI/MeA49uh/b6DD2IQEJSEACEjg0gb737uvTJLCxHn10WaPisVnyW39e4lkByKGv3/eTgAQkIAEJrJ0A+0IKpbI/xNM6Ne1TE8/aVKWdVW9ptXYeXr8EJCABCWybQN+DElPw//Cy18QzfnIxiq4SZz/aPW1Xf760X43fNj1nJ4HzEeB8AtW37j+sKgw148SccXy1FHzE5+wk5yd4HxKQgAR2TcCEuF1//U5eArsgkLao3V9HbYMDSFQ62Ox1vwtoTlICF0yATdxoffOXZDcS4v68JMbhsTFxjgQ65MQ51IisON6HBCQgAQlI4JAExoMIEuK6sU6lEn9sYUMRRyr34ynWoGK/F21wrWP1/yGv3/eSgAQkIAEJbIFA2k91z+Ehe0V84s+qCqOtanzfL9qSagu/BucgAQlIYB8E+l6UfWS65cQn6S3FVmNhVtTJx9cx9iEBCRyHwHhewdkFa9JexME4SscftbgXb3CGwtiHBCQggV0TMCFu11+/k5fALghwwPizqoqsN3Fao6Y9Kr6rxiUeX6cU+C5+Mk7ywgn0TV2q9D9ZNn3d50Cj+7G1KpVWswS7C0fg5UlAAhKQwMoIjMlqWZd2z/o0a9TE/VAiBxVU448WHO7vV/bD8HIlIAEJSOCkBNj/ccDYPYpxFErhY+9XFfbe4olHlQ7GPiQgAQlIQAJrIcBekbOOGHtKYgqtHlosMV10Xhgsz0FZLvFa5u51SmBtBPp5RRTfKP7vhqLxnxajfeq7S5xkuggAmBC3tm/f65WABA5OwBvmB0fqG0pAAhdGYNzkMX5zsd+0OJu57i9sKl6OBCTQ1Nz6po6DCjZ93Ucp7otFNpyxDwlIQAISkMCpCYzJcDmI6EUbrk9P/a34eRKQgAQkIIGfCEQt7vsWv1VVo/21qjCKrBLLUAISkIAEJLB2AnTG6d1xiF9d7LUWz9qorn3uXr8E1kRgtmb9Q1X9vhnjKBmnAMRuOGv6lr1WCUjgKARMiDsKVt9UAhI4EwH+m0b7KXzitJOicinxbFOHZHgsrajONA0/VgISWAjM2tL8WFWjIQ/epcGJqZJK1VRiwUpAAhKQgAROTSCKw92Pa07GKBaP5vr01N+WnycBCUhAAnsjQHIb+8vuow5HwVVU4lCR+26xxCnS6m2t9sbP+UpAAhKQwLoJoBT3i0WFPB6FuKjEJZ511+nK5XktNHI2k3jdhLx6CVwGgdmaFWU4VOLeripijCIPjHVrYhTnUJqL2hzehwQkIIHdEDAhbjdftROVwC4IoLRBQlxvP8VmDXuieSS/2cy92DZ3qYbqfhfQnKQELpjAmPjGxq+3skl7m8+rCiW4buNhBWMfEpCABCQggVMT4GCgV90zphUqlkMFqu2fq6pnF5/Y9empvy0/TwISkIAE9kYAxbexHeqnVYV90jzFVn8eLEpxSahj7EMCEpCABCSwJgK9jWrip6rqycE4W+Fv+FharEaEAD+KFXgGvaZfg9d6yQRma9YPqwr7YPHEXy3r1XjWrxRxxEiOs43qJX/TXpsEJHBwAi5GDo7UN5SABM5IYLaB40AxlkPGp6uKjV33vDZVTYnPOBU/WgISqCoq70djM0f703hiEuNQges2Vvkz9iEBCUhAAhI4NQFU3nJAkJg16DODpYije9enp/62/DwJSEACEtgbga7ulnhMfGP8WVVRiBVPnCKs7vfGz/lKQAISkMC6CcwEBh6uqtFIhuM8pdtY6MVeloS40dZNyKuXwGUQmK1Zx/Up417QQYzNuvBcxqy8CglIQAInIGBC3Akg+xESkMDJCMwkvmftp1DhwNi0Jc7mLwpzeB8SkMB5CfSDiFTkj5X6jEl2+6EZY6r8x83eeWfjp0tAAhKQwB4JcJDwyHKgEP/SolTcfU+cI4GOsevTPf5inLMEJCABCZySACoZsbSRor0U+8u0mcJ/XFUfLeobidmjUpTV/Smv3c+SgAQkIAEJ3JUAZ8Sjqhuq5qOlqKv7XuhFjPXOPTlnues1+noJSODv69W0P8WzBu3GuvS9iY1qyIx9SEACEtgNARPidvNVO1EJ7IJAb0eV+M2qGo0Dxhw6Jt4FICcpgZURSCtUqptoh8oYCfDReoUUkt+MOczgMfqVIfByJSABCUhg5QR6a9S0SH29qrA3Fk/MwQGKcN2vfOpevgQkIAEJSGCVBLKn7J7DxXeXA8Z41Mox9qqJVzlhL1oCEpCABCRwHwJ03hnthaXQ68WqSuy+1p+SBE5HIAIBKeZg/NbE/lpVGG1XE5/uKv0kCUhAAmcmYELcmb8AP14CErg1gZn8dlQ3UH0jxl6uqq4Sx5hkuQcGf+sL8YUSkMCNCcyq8LMpy8YMP7ZGpU0qinDdSJbjoGI0LspkuBt/Nb5AAhKQgATuQCAtTruntUzsiSXmwABDIa4fHKSa3kr6O3wJvlQCEpCABCRwRwLsLdmz9j0m7aZQhuueRLgUbiWeKXBkX3rHy/LlEpCABCQggbMRYE+b/WziMUHumaqK2nlECFQ+P9tX5gfvgADnKXTK6T6FG39qhRx/qapvF0scpbkoJLte3cEPxilKYK8ETIjb6zfvvCWwfgIcNMZSefRUVWHIcyd+bqleimejhuT32F51/UScgQTWQ6AruiVmM9aNTRotU9MqtcckxmFpqZoDizHRLkTc0K3nt+GVSkACElgzAW72U3TRb/6ndQyHA2kpk/Vq/g0/K/ZYMwuvXQISkIAEJLBWAn1fmXgs1mKMgvlo31XVaO5L1/pL8LolIAEJSCAEIj7QhQhS+MX+NjEK6aOlYIzzmMSSlYAE7k4AQYGxGIMCjo+aMe6qxpypMO6FHykEufsV+Q4SkIAELpCACXEX+KV4SRKQwLUIkNTWE9uIZzLdtKYaLQl0vS3VtT7UJ0lAAgchMNusjdX1HCwkQe6bFvfDBZLmGJPw1quZ2MR56HCQr8o3kYAEJCCBGxCYHRJQlNGN4owcIuATkxDH/hxLfIOP9qkSkIAEJCABCRyIQN9bJmbfGWWN7ENRKx8thVu9iKsXaFmsdaAvybeRgAQkIIGTEpgVf2U/SwJcYgrBRqNbz2gnvXg/TAIbJTATHeBMpSsYM47CMclxMV472kYxOS0JSGDvBEyI2/svwPlLYL0EesvTxK9XVbfXFplupLoj143PIWNX4lgvCa9cAusjMJPz/nCpXMLHxsp6Dh5S9URSXay3RrVN6vp+D16xBCQgga0QmLWRScEGPnEOA/p6FgZJiEu8FS7OQwISkIAEJLAmArP9Zd9/JiYZ7tMrjIPH/Btzd5+6pl+A1yoBCUhAAiOBKLt1zznLQ4slfrGqXhqsK6jnjEbCEpDA3QmM3XIYIyxAx53u32vtU9NSdVSWY+xDAhKQwCYJmBC3ya/VSUlgFwR6ghubKsa/m1jU4LrfBSAnKYELJvBDVWHfL574ncXebnGe1/14kGCF/QV/0V6aBCQggZ0RQP1ttJeXw4BXFs94VIJzX76zH4rTlYAEJCCBTRBI0htKGyS/Mf6gqt5vxtg97Ca+bichAQlIQAIDgRR60bknMWIFbzRj/PCSNNe9MCUggeMQmJ27vFVVoyFYgFHokfg4V+S7SkACEjgzAW+8n/kL8OMlIIFrEehKbomR4o7REpUYRbjRSISL8VpiHxKQwHEIzCrpe7URMZYWM73lzEdNGS4KcdmMxf+4XLbV9cf5/nxXCUhAAhK4HgH20T+vKm78d59kOFqkjolx/W9JiOv+ep/ssyQgAQlIQAISuBQCX1YVRluqxOxrR+sK6YmZg/vaS/kmvQ4JSEACErgNgdmeGIW4qMQl7i1V01qV146Wa/Dc+jbfhq+RwE8EZp15ukJc4r9U1WgozLE+xRLLVQISkMDqCbiwWP1X6AQksAsCSHHHovT2TFWN9nxVYbSjSjxLptsFNCcpgTMQ6JulxKjAxWiBSoxkd5ftJv58OUiI51CBCqUk0SXuinCqw53hS/YjJSABCeyYQN8/pzVM9yTBJfEtnsKNJ5oxHhPh3Jfv+Efl1CUgAQlIYLUE2MdykJj9LX7WQjVtq/o+mEnnwDF+tSC8cAlIQAIS2CWBfmaT+OmqGm3cE7M/7t1/iDEe2Ru7R97lT8pJH4BAzlC6R8UYRePuOXvp5zCM/7MZCXGMfUhAAhJYPQEXFav/Cp2ABHZBAPWNrsBBnEqjl5b2U4zZTD05HDqSEDe2pdoFNCcpgTMQYKM02p+rigOAeOKvJsZBAopxvTKJTdffFkucaZkMd4Yv2I+UgAQksGMCfe9M3G/qJ54lxCVhLu1hGHujf8c/JKcuAQlIQAKbIZCWVN2PhV6MP5uYChyb+Rk4EQlIQAK7JYBwQTrypEPPI1WFoQSXmAS5p1qiHHFU49IBiOdbOLbbn5ITPyABzlLGM5UoGXMm01WN06UnnXtyDtP9AS/Nt5KABCRwHgImxJ2Hu58qAQncjMADVfXLqsInfqOqXq+qeGIqiThkTFVRP3C0uuhmzH22BG5DgM1WqodSUcQBQD8E6AcEvQoJOW8ql+KJx+Q6K+dv8634GglIQAISOASBcS15VXtUlOFiPGdsq8o4D/fjh/hmfA8JSEACEpDAeQigZs6BYfcUgvUCMMbvTyx73SirM/YhAQlIQAISWBMB9rOjGAFnOKNl79z9LEmuJ8QlXhMPr1UCl0Cgn6dknYkIwWjvVNWfqgofY007Ksxdwpy8BglIQAJ3IuAN+Dvh88USkMCJCHQJ7QeXhLffVdVoaafa/Yku0Y+RgARa9VGqkPBUGqXKKPGsjYwAJSABCUhAApdKYEyGY4xK8cvNGKdN6vNVFbW4S52T1yUBCUhAAhKQwOEJ9Papid+qqj9W1b8tnnEOK1NUZkLc4b8L31ECEpCABE5PYLZ3fqGq2CPT4Qef8ejHLj+eX5/++/MTt0mAJLdRiOD3VTUaQgVdtIDYhwQkIIHVE3BBsfqv0AlIYFME+qaH6qJYpLPxtKTCvzaxSHN3ue5NAXIyErggAlGA64pwtIr5sap6yxjaw4wJcF2eO/EFTc1LkYAEJCCBnRMYb+LPqty5eY9xUz/+yarCaAGTeOconb4EJCABCUhgVwS+qyoMFY7E71bVe1WFj/U98/fLHhoVDx5RRs94VwCdrAQkIAEJrJ7AuJ9GDW60Z5a/UUjGvzFOd6Duo0DXz4pWD8gJSODEBFB+G21Uh2P8l4lx9pO1aeITX74fJwEJSOBuBEyIuxs/Xy0BCRyGQP9v0c+qKgpvidkQjUY1Ua8oIu4bo8SHuULfRQISGAmM8tmMZ9XwX1YV9sXiibO54vmJJSwBCUhAAhK4BAJjmxau6dGqemQw1OBYf/YWqTwvxvOJfUhAAhKQgAQksB8CKRDrHsX0jxfl9MRprYpP3NunJt4POWcqAQlIQAJbIdDPeoi72AEx+2QKyJ5onjjP498Tj+dEnBf5kIAEbkbgb62zDzHGmjRdfRJzfvP5co5DjEUUIarGeB8SkIAEVkXAhLhVfV1erAQ2SWDcIP28qn5RVfjEKG/QhirGeNwwMU7FEO+ZeJPQnJQELoDA7EZ/NkzdJ0nu65Yw16vh8z4XMCUvQQISkIAEJFB9HZkYxbdUtCfuFe0p3HiwqkYTqQQkIAEJSEAC+yEwKxzrh4vZK3+yJMmRKEeM9YPGKLHvh5wzlYAEJCCBLRHoZz6/qqrRUkDWi8rYV6MY133OibrfEifnIoFTEMi6svskvHWfBLkPW7JcEui6P8U1+xkSkIAEDkbAhLiDofSNJCCBWxIYJbSRxB7bUr1RVa9XVTwxm6iH2maKmEdUPRLf8rJ8mQQkcB8Cs1YwqSaK5+Y+z6MFTJ5PzAYKme7uBS4BCUhAAhK4BAJRGU4yHOO0RaU4IzGJcd2ocKeYg4r17i9hTl6DBCQgAQlIQAKnIRAVjRw4Mp4VidGWivap+MRR7+A1iU9z1X6KBCQgAQlI4DgE2Ff3/XFEEMZzHc56Xl7slRZzTpTzovjjXKnvKoHtEhhbnjKma8+3g39nWZfiY5zhjAUf2yXlzCQggU0SMCFuk1+rk5LAagiMyXCMZ8oav6uq0SKX3f1qJu6FSmADBGbtUbmhn5v6if9aVRgbp8QbmL5TkIAEJCCBjRJIQhxrzMQUY4zFGagTP76oFsdvFInTkoAEJCABCUjgDgSikE5xWOI/VNXvmzGO8kaKxxj7kIAEJCABCWyRQAQRUH5L/GZVjZazIhLmEm+Rh3OSwKkJcFaT85rEfW2a2LOdU38zfp4EJHBwAibEHRypbygBCdyAAAeNo0Um+7GqSvxaVY3WX8dhJWMfEpDA3QlQIcQjlUPE2RR1T0IcbVC7oQiHoRCX2Cqiu38nvoMEJCABCRyPwFigkZvsVJ8nplKdKvVUquNp8ZI2L4mPd5W+swQkIAEJSEACayXAQeKPS4FYfBQ43m4KHCTMRV09MUpzo6rHWjl43RKQgAQkIIEQmLVCjUJc99lr4x9e9uAqs/s7ksDdCXBmMxqqxV0djjFKcqOxNu1r1H6OdPcr8x0kIAEJHJiACXEHBurbSUACNyLA5mXc/KT11NNLGyr884u90OIodnR/ow/3yRKQwJTAuKFhc0O7UyS0Y4z/vBgJcYm/rKpuX7Qq91S7W+XuD08CEpCABC6FAPvhblwXam8UZnRjDToaFeqjXcq8vA4JSEACEpCABC6HwNhmivGHi33Q4q+WvXU8++y0YMWnDevlzMwrkYAEJCABCdyOwM9aK9XEz1TVaFFj7wrtsw5Dt7sKXyWB/RLgjIb1ZT+zQeQAY52amPOdz6sKH+vr0nF9GrGF/ZJ15hKQwMURMCHu4r4SL0gCuyKA8kYMaWziJL3l0JFkODY8Ty6eGCMRLgeYiXcFz8lK4EgE2MSMRpIbN+V7shs358cb9j1pLrE38I/0Rfm2EpCABCRwZwKsJcc1JTfgnx0sN+X5e2LWrmnvEn/nC/INJCABCUhAAhLYHIHxwJE98mfL4WL3n1TVp1WFj/VDysSbA+SEJCABCUhgdwTu1TkoXYPwiCVg7MMT93+PavvuADphCdyRQBLZuu9Jb4mTIJckOXxPpEvcE+FMirvjl+PLJSCBwxIwIe6wPH03CUjgZgSiqvFQU9h4dWlHRYtU2lEx5nn9OcQ8khCX+Gaf7rMlIIEZgV7hk2Q2bsbTArX7niRHYhw2a61qixd/ZxKQgAQkcKkEojScxDjGac+S9qiMU5iBT0wVe27iJ77UeXpdEpCABCQgAQmcj0AvOIsiO0rr3b6pqvcmRiurUWHufDPxkyUgAQlIQAKHIdC7/mQ/TtHZaOkc1H325XQaSnyYq/JdJLAfAmlz2s9uaI2KyEH3tFAdW6nO2q1CLolwJsTt53fkTCWwCgImxK3ia/IiJbBZAlTwPFxV3b9ZVaNx2JiDRg8cN/tzcGIXQiBVPd1zY/7d5eZ8fNTiqBZKfCFT8DIkIAEJSEAC1yKQm/CsNROzDv11Vf1m8Yx7BXria32AT5KABCQgAQlIQAITAj9UFfb94onfmthfqwojKS6xQCUgAQlIQAJrJ5Cz6dGP83qpFa1RrMb4uUXRnSQ5VNwZ+5CABO5OIGIHWXsy/v3EZs8bk+FMirv79+E7SEACByJgQtyBQPo2EpDAfQlwyBgVjcRpf9o9GxsUOWKMu4R2XnvfD/QJEpDAfQlEAS7S2IxnN+aRxkYhLp6Yanaq2Lu/7wf6BAlIQAISkMAZCYw32x+sKuyBxROjToxSMZYYdWKMQo7EZ5yGHy0BCUhAAhKQwMoJcND445LkFh+FuBShMUahYzRV2Ff+5Xv5EpCABCTw3wTulwzHc0h4S9JbYtqnYozjf1FVGApz8fmM63yOX4kEJFA1U34b1eEYz5Tksj7tysgylYAEJHARBEyIu4ivwYuQwC4I/LyqRuublmxexk0OFT5dQjvxLqA5SQkcmcDYeoXx2LqF8edVhRJcPPF3DVjtMAAAIABJREFUEzvy5fr2EpCABCQggVsTYO/bjTd6vKoeG4yK8xeXyvP4JMx1f+sL8YUSkIAEJCABCeyewGwv/slSiNb9uA9nnMI2fIrbdg9UABKQgAQksDoC/Xz6qrNq9uwRU0j8dFXRLpXzJDxjOhDF0pGIc6TcA0i8OkhesAROSOBvyzoTH0MgAftw8cSsR0fr69PEJ7x0P0oCEpDA1QRMiPPXIQEJnIoAB4hU6HTPIeNobGxGc/Nyqm/Jz9kbASrRUYTr/rOqwj5dPDFKcLEowqVdS6rZGfuQgAQkIAEJXCoB9r7jmnIsyEhhxliBToU5hR3dX+o8vS4JSEACEpCABC6fwHjgyMHhl4t91eIcQOYQEt8PKRNf/oy9QglIQAISkMA/ErjfGXUU2rt/ckmEG30S5ZIkp8iCvzgJ3IxACi26nyW/zZLkUJfLujTxzT7dZ0tAAhI4EoH7LTaO9LG+rQQksEMCv6qq0XorqsQ8h3ZV/bngSjVP4h0idMoSODiBqLx929TePqiq0WZtVLlhn01O4oNfoG8oAQlIQAISOBCB3AxPYhzjlxd7pcXcVO831on/eTFek/hAl+XbSEACEpCABCSwQwK9ndT/WZTe2JeP9k5Vja2qOGQcFeZ2iNApS0ACEpDAhghcdVY9FqYxjmJcV44bRRdeaHt39vDZy28ImVORwMEJsCbNujTxrD3qrI3qTP344BfoG0pAAhK4DQET4m5DzddIQAK3IYBkdeSq49+sqtHYoPxs2bDE3+bzfI0EJHB/Al35LfHbVcVN9z8unvFY3cPYhwQkIAEJSGBNBJIQl5vhjFmH/rqqfrN4xo9ObE3z9FolIAEJSEACElgnAQ4SMdTXE/++qkaLWnueq1r7Or9vr1oCEpCABG5H4LGlw1D3r1cV9sbiiT1nuh1fXyWBTsD1qb8HCUhg9QRMiFv9V+gEJHCRBLp6RuKxcocxqhwocsQYR3XDyp2L/Gq9qJUQoIKHRyp5iHsVOTFG+9M/L5aYFiwYKnGJ084lSnB4HxKQgAQkIIFLJRBl4ex38SgQxx5Y4lerCotSMXFasVDAkfhS5+l1SUACEpCABCSwHQLZp3c/U+BAqWM0FOdGVY/tkHEmEpCABCQggb8T6KILiV+qqtHSiajfC+gFcollKwEJXE3guutTxBZYn3Y/nlFlLG8JSEACJyVgQtxJcfthEtgNAaSrR3u2qp6pqu6Jseeaj3pH97sB50QlcCACo7Q1N8e/b0arVMZfNftyib+oqs+bMSYBjvfo/kCX6ttIQAISkIAEDk6AdWRvjUr8eFX1CnJi2qrQSqX7JMt1f/AL9A0lIAEJSEACEpDAQCCFaFFox3+0GMVqibNnx8fYq8eydxewBCQgAQlIYIsEkuDWE97GcybG7PlHoyNRzq0Sb5GRc5LAoQhcd33KedJn7UyJOGdUKdzA+5CABCRwcgImxJ0cuR8ogV0Q4ADxl1XVPQeNo3EwOVoOMHOI6X+ndvGTcZIHJsDmYjSU4KICh8f6DXRikuJSaZ5qHsZuXg78Bfl2EpCABCRwVAJdaThqxblB3j3FGk8vhRl4xr9YbpB3f9SL9c0lIAEJSEACEpDApAiNPf24Z2dMYlzU3BP3JLrEQpWABCQgAQlskQB79RhnUMR0I+Kc6cnFM2Z/PxrPH22LjJyTBA5FYBRJuGp9Sreh0RRZONS34PtIQAJ3ImCiyZ3w+WIJSOAKAlTnjJZWVPjEqeLpz+Ut0+YqsaAlIIGbEeibjVSJR/WN6pyxWqdX8Py1qv69qrpX3vpm/H22BCQgAQmclwAJcVR74xO/XFWvLJY4hRm5ec44r0kiHWMfEpCABCQgAQlI4NgExpanjClQ+3bw71TV2EqVdlbs47s/9vX6/hKQgAQkIIFzEMievXtap46GOMPYRrW3T83Z1Dnm4GdKYC0Errs+/WNVvV1Vby2ecdTlOJ9KvJZ5e50SkMCGCJgQt6Ev06lI4IIIPLJsQLp/s6pG64eVObS8oGl4KRJYLYG+ychmIy1WeiX5p1U12mon7YVLQAISkIAEFgKsK9P+JHHWob9pa1JumD+0rFvjhSgBCUhAAhKQgAQuhQBJbr1gjfj3E6OgrRe1EfuQgAQkIAEJ7IVAVN9Qi0v8elW90Yyx9wD28otwnsckMFuf/mtV/UszxlEtpmBDBeNjfiO+twQkcE8CJsT5A5GABO5KYFaRg8rGaChxRI0jcX9tVDjuej2+XgJ7I9CT3xL/WFU/NGOMKhzJb91/tbRJpVVq4r3xc74SkIAEJLB+AtnXxvckN2Ls1cWiVMzY6vD1f/fOQAISkIAEJLBlAhwgjjaqwzFGSW40WlqNqh5bZuXcJCABCUhgvwR+vrRO7R6FuKjEJX6sqro9WlW8phfUMfYhAQlcTSBr06gTM0YRDkMhLvH3VfXdYHYi8pclAQmcnIAJcSdH7gdKYHMEqLqJUX1D/Mxiz07i/A1PEtxomwPkhCRwZAKzFqffVNVoJLwl6S1xbpjz3MRHvlzfXgISkIAEJHBQAuxpu/HmT1XVk4slfqGqnl9uiOMZp3K8+4NenG8mAQlIQAISkIAE7kAgiu9R1cB/tFhU4Bl/UVWfL54Yo2AuRnIcsQ8JSEACEpDAFglEGb77p6tqtNwn6L4XyiXeIiPnJIFDEZgpv71fVR9UFT5xF2HIuRQJcaxLU7iB9yEBCUjgqARMiDsqXt9cArsgkE3Cr5rKRipu8Bw24qm2GatvSIbLAWbiXUBzkhI4IAEqbUbLzfDcEMd/25LeEo8qcox9SEACEpCABNZEgLXkuKZk/Zk1aNaj3AgnOa77VIH3ivA1zd1rlYAEJCABCUhg2wSSyNZ9Et66JymOBLkkyeF7Ep1tqrb9O3F2EpCABPZOgE5E6UCUrkSPVBXGuVRihBy6iANj/j2W5++dp/OXwL0IpOAihRuM6Uo02sdVhbFOTcxzx/WttCUgAQkclYAJcUfF65tLYBcEHl42FPjEaUnV/QNVNRqAkhCXeBfQnKQEDkhgpvKWivHu00a1ezYtSFp3f8BL860kIAEJSEACRycQteEkxjF+vareWCxxbnBToJE4N81z4xzvQwISkIAEJCABCVwKgbHlKWPuAaTILf6dqhpbqbLXTyur+EuZl9chAQlIQAISOCSBWaHcTBEetfgoxseP6vKMfUhAAlcTiMJbktsY04Ho68XSuYi1adan7y5xT6JLLGsJSEACRyVgQtxR8frmEtgFAQ4VH1/U3+J/XVVvVlX3oxKc//3Zxc/DSZ6AAHLTf17aocazwcgmI/FMyvoEl+dHSEACEpCABI5KIAlxPbntf1XV/27GeKZqfNQL880lIAEJSEACEpDAEQiQ3Ib9dfHEv58Y/57nJD7C5fiWEpCABCQggYskkPOn7l+qqpebMX5uUY0jQQ71OMY+JCCBqwnMCjYQYRjtD8P6lLFnVP6yJCCBkxMwIeXkyP1ACayaQJedTkzrqd5+ijibildanIS47lcNw4uXwIkIsMHIY6zuZkxC3JfNGM/kqK2+OdEX5sdIQAISkMDJCLCuTKJb9xRlpDAjRRpUh6NW3P3JLtQPkoAEJCABCUhAAgcigPLbaKM6HGPUOVCT6z73F3KQySX1ew4HukTfRgISkIAEJHARBMakOBLekvSWmLapT1cVPjZTl2NCdju6iK/Vizgzgawjux+LNSjGQMEYe3sx4u+q6vvFE2N9Peq69Mxfrh8vgS0SMCFui9+qc5LA8Qj8vKpGo2IGo4ImcTYT3Y+JcP7353jfk++8HQL9ZjWzyiaBtiiJSYb7YrCeIJc4Etbdb4eUM5GABCQggT0R6OtIFIq7oV78alVRmBFP/ItlHdv9npg5VwlIQAISkIAEtkEgxW5R2MB/tNiHLf68qj6rKnziUdGDFld5eAC5jd+Hs5CABCQggb8T6PcOiLl38MRiiWmRGtEHPONHJ4ZAxNgFSdYS2COBscCCMevRsWDjg6rC3l88MWIOEXiIh+GYZLdHrs5ZAhI4EgETUo4E1reVwEYJjKoajJGVjtR04t5CNQeUIBkrcjaKyWlJ4CAEZhuLtETNxoFxbm7HkxxHwhxGNXhi3o+b3Vjig1yobyIBCUhAAhI4IYHxhnaqu1OYkUINijWwFxZPS9WfLZb4hJftR0lAAhKQgAQkIIGDEGBPPxa8jUVyjHMI2X1el3sDuT+QCzMp7iBfkW8iAQlIQAIXRKDfQ3ioqkYjQW5MlItSHPcbEpMQN9oFTdNLkcBJCYxCDr07EetN7NOJpbNR91mP5szK9ehJv0o/TALbJ2BC3Pa/Y2cogUMS+FVVjfZaVWGvL56YllV5XuJch//dOeQ34nttmcBMejqbiE/aZoKK79GQqB5tlmC3ZX7OTQISkIAEtklgLLDoanCJU91N25PEqebuN7C3SchZSUACEpCABCSwZQKjyhvjFMN1/8elPdVbi2ecA8ruYTUeam6Zn3OTgAQkIIF9EuBeAt2PRvV4VOZRhMMnfrmqMNTmIwZBYV2M+wrEPiSwZwI9ca2LMCSOqAM+Qg9/qqp3qwqfeBRx6ArGe+br3CUggQMRMDHlQCB9GwnshMAjVfVwVXX/ZlWNFtWN7neCyGlK4GAEZje5Iy/9XpObnlXaHOwifCMJSEACEpDABREYk+EY/6aqfjv4WXuTC5qGlyIBCUhAAhKQgAQOSiAFcX9txXH/WlX/0oxxb7dKUhzjMRlOVY6DfjW+mQQkIAEJXDgBz7wu/Avy8lZLgM5F3y0djOL/UFXY7xdPnIS4rmS82kl74RKQwOURMCHu8r4Tr0gCl0JgJgGNfPSTiyVOpQzVMhhjq2Uu5Vv0OtZCYGxXwvjHquJmNpY4UtIfVVViKmy+XCzxWubtdUpAAhKQgASuS4C9K5Xcvxz8G1WF/XrxxGmBQiFH4ut+js+TgAQkIAEJSEACayPwH1U1GopwGApx8d8vB5McSmKMZ+r0a5u/1ysBCUhAAhK4LYF0OuLeQeKcc+XMC987J+W5KtHflrqv2wOBH5a1Jj72dlW9s6gXJ+7/ntgCjT38QpyjBE5EwIS4E4H2YySwQgI/q6pYlN6eq6pnqwofY5y/xc+S6VaIwEuWwMkI9CrtxN8sbU/wiWmN+vnSIjWelihYnkPsQwISkIAEJLAVAn3POqvcTpvU15biDMYPVNWDg98KD+chAQlIQAISkIAERgLjPQXGKMyPlmK67mfq9BKWgAQkIAEJ7IUA9w9iFOAR9zOwxI9XVUQi8FjOzThHS7wXbs5TAvcjELGH7mfr06+Xlqq0VY3lvU2Mux9l/10CErgvARPi7ovIJ0hgtwRQ4MB+vnhi1N9eWg4b8YzZCIyWyhj+G5N4tyCduASuQYD2JlRzd//FkvxG4lsMBTg2Bdy8xjPuFTQoyTH2IQEJSEACEtgCgb5fJUap+KnFEr+4rE+772vYrGW3wMM5SEACEpCABCQggRkBVObTZir+06qKUVxHjNo89mGLeS2Hjd1LWQISkIAEJLAXArln0P3szOv5qsJeWMQiiL33sJdfifO8DQHOuyjSiIox8SeL0f0o8ehZs/ZEOJPibkPf10hAAv9DwIQ4fwwSkMBVBKiESUVM4t6S6vWlLRVS0ShwdMlo3pP/vuS/Mf63xt+ZBO5NoLdFTXtUblCPNlODy6aie3lLQAISkIAEtkBgXEty4zk3oIlzI7qrFxNTmY1RmJF4CzycgwQkIAEJSEACEpgRmKm8UUQXxQ081ttUpV1VkuFIiItJWQISkIAEJLAXArln0H0/68rZF6r0MZTpiXN+1v1euDlPCdyPQC/YSIzQA0IQWOL3qurdxRLz3kmEMyHufqT9dwlI4J4ETFLxByIBCVxFoCe6ZdH/u6oaLVLQ3UtVAhK4GYGovH3fFN+4OZ0b1Inz793f7JN8tgQkIAEJSGAdBMZkOMa56dxvQj+9KMY9s3jGPiQgAQlIQAISkMDeCczuM/x/VfWvzRgnCS7Kcox9SEACEpCABPZCYHbvobdAzbnXb4ezMcacm+XsLPFeuDlPCdyGwDdVNdq/VdUfqqr7MRnOpLjb0PY1EpDAfxMwIc4fggQkkP8WjG1OH6sqDHnoxKjCcQCJT9wrZ6LCIVUJSOBqAii5jRblt+4/GBTiGEdJLipyeB8SkIAEJCCBLRKYtR55ZUmKIzEucdaqvaXJFnk4JwlIQAISkIAEJHATAjMl+j9W1VuLEWMkzvXiPMY+JCABCUhAAnsiMCbFzVTjeoFe4keqajSS6UbbE0vnKoF7EfiuqrBvF08cUYgoGTPO+Rfr2ZhJcf62JCCBWxEwIe5W2HyRBDZHYGwpxRh1DZQ2utGW6sWlPVU8SXCjbQ6QE5LAAQmwmO/Ggv6rxZCJTvx5VWGfLZ743xf7jxYf8NJ8KwlIQAISkMDFEECt+KHF0q6EJLiXl2S4xA9X1WgXMwkvRAISkIAEJCABCZyJAPcPcu8gnjZUaUUVT2vV0c50yX6sBCQgAQlI4CwE+lk58XjexXnZc4s9X1UY4ycWe7LFaZ/6QFXFzjIpP1QCF0iAczGKL7pnTfr+skaNRzhiVJLLdEyMu8Av1kuSwCUTMCHukr8dr00CpyMwq1p5qapiJL8RP1VVLO5JlsMzHpXl/O/K6b43P2mdBKh+GY2kt9Gy4P+6Lf5RlqONSVeYWycFr1oCEpCABCRwbwJRKu4KcKxHSYjDEnuz2V+SBCQgAQlIQAIS+EcC4/0D7iV8XFUfLZ4Y+2SxHstTAhKQgAQksDcC/VwrZ1797IvktyjTJx4FJRhbtLe3X47zvQmBWcFG1qd9jRqRiJyZIRbRE+FMirsJdZ8rgZ0TMHFl5z8Apy+BhcDPq2psS0VL1DcWS4tUFvORgE7MW/DfklFWWrgSkMCcQK+8JtmNMYt97MMWj0pyjP9rYnKWgAQkIAEJbJFAVysmxkiCS6FGYtuRbPHbd04SkIAEJCABCdyVQL9/wKEh4y8W41Ax8btVNdpdP9vXS0ACEpCABNZKoJ9z9fjBqkK9Hh+jo1LvqkTci/qSQLdWFl63BA5NgAINjHVp4nRJ6klwH1RVDNU4Yh5JhDMh7tDfjO8ngQ0TMCFuw1+uU5PADQigrIGRFJf4d1U1Gv+e5yS+wcf4VAlIYGl/yo1nFvh4FvxpW9J9bl5ng8DYhwQkIAEJSGAvBPpNZZLg+o3mjPE+JCABCUhAAhKQgASuR2BsPcX4DxO73rv5LAlIQAISkMB+CKSNKu1TE79SVaNRzEdnJdTi8Ix9SEACVxP4ahGN6P6PVfV2Vb21eMZjMpxJcf6qJCCBaxEwIe5amHySBDZFIGpuvbolqm/dRxUOlbjEKMmNtik4TkYCdyDQF+SJ/1pVyEDHE6cKO/7L1qaktyhJQlwquU2Iu8OX40slIAEJSOCiCaDyxk3lqL0RowDXjeQ3biiPynEXPTEvTgISkIAEJCABCVwQge+qCvt28cQcMGIcOCaetbO6oGl4KRKQgAQkIIGTE0gSHOdqiZ+rKuz55qNw333EJdKpibEPCUjgJwJ/WYxCjcR/qirsncUT55ytn7nJUAISkMB9CZgQd19EPkECmyPAYr0v2ompVEm1SuKxHRXj3pIqh5abA+SEJHBLAklcwydmAc+N5izk8STAUe2C79b/RkwCXH8vK15u+cX4MglIQAISuHgCUSh+oKkVv9wqrYmxx4b2I4x9SEACEpCABCQgAQlcj8CPVfVDVXXfDxtz6DhLnLveJ/gsCUhAAhKQwDYJ5EwtghOcsz1RVU8ulngs4mP8cFU9NPhtUnJWErg5ge+rajTapGJ0VErcz9hy5nbzT/MVEpDA7giYELe7r9wJS+C/1TdYrHffW1AlHhU4GI+vY+xDAhL4iUAU3bqnHWqU4BKT7Bb78xKzgB+N90xCXLysJSABCUhAAlskwI3h0Wg78mpVvbYkxhH/ajGem3iLPJyTBCQgAQlIQAISOAaBmfJbP2zMoWO/b5H4GNfje0pAAhKQgATWQqB3XsrZOoluo83O1ZIs1/1a5u11SuDYBMYuS4w/qqoPBz92XmLsQwISkMB9CZgQd19EPkECmyMQZTd8Yg4asbRGJUZxY7Re/ZJ4c4CckARuSeA/l6Q4fCwLdxbvsa+rikS4btyUjmUDwGX0Nqy3vCxfJgEJSEACErh4Aqw5H13WnvF9fZqYtiK0GOl28ZPzAiUgAQlIQAISkMCFEMi9Cgr5rrpvwX2MT6rq08UnvpApeBkSkIAEJCCBsxHImXo89yhQvE9LVDwJcdizLR5bqzL2IQEJ/ESANenf2tqUOOvQ7lmj9kQ5Yh8SkIAE7kvAhLj7IvIJEtgcgbQ95SAx8W+r6nfNGD+4GOobiTcHwwlJ4IAE+sI9C3jajWBvL56YhLhvloQ4POMx8c32qAf8YnwrCUhAAhK4eAJpMfJUazfyxlKs8evFM/YhAQlIQAISkIAEJHBYAkl4+7gdPs7aVB32U303CUhAAhKQwPoJjAlyjHsyXJLiUMAfbf2zdwYSOB6BdFv6bOnAxPhPi3HGlvh4V+A7S0ACmyFgQtxmvkonIoErCYyLclpMIePc21JFGY6DxijFUdnywFLhEi9mCUjgJwKppk57VJLhfhjs+6r6YGL3ao/Ke5sM569MAhKQgAS2TOCfFpVilIoT54YxVdK5YfxSVb1YVfjEW+bi3CQgAQlIQAISkMA5CHxZVRhtpxKndWo8CXIU/v3H4M9xvX6mBCQgAQlI4JIIjOdvFPzRGjXGmHsb3bjHEVW5KMzhefTOTJ7hX9I37bWckkDvrpSOS0mCw7+7JMW5Pj3lt+JnSWClBPw/05V+cV62BK5JIIvnvojuyhuJsxjPYSPjtKTq/pof69MksHkC/SZwYhbmoyHp3GWdiUmc+3FInutJcCbEbf7n4wQlIAEJ7JrA2PKUMWvPF5bENzzjpxcjWS7xrsE5eQlIQAISkIAEJHAEAijX/2VRsifGukJckuJ6EWDuaRzhcnxLCUhAAhKQwKoI9HN24kcm9nxVUQAYT9yfh4AFY4oGc5aXeFUwvFgJHIjATFSCJLgkwiV2fXog4L6NBLZMwIS4LX+7zk0CPy2ex0U0h4w5aMzhYw4au0e1Iy1VE8tUAhL4icBfJ4Z882hfLa1RqbKmqoXxv08sXE2G8xcmAQlIQAJbJzAqEDOmdcirzRg/2owbw4x9SEACEpCABCQgAQkclsCods+YJLgYyXHEJM0lcS7xYa/Ed5OABCQgAQmsk0A/a3+wqkbrBX85g0Osgr/jE3OWN9o6iXjVErgbAYovunEelyS47l2f3o2zr5bALgiYELeLr9lJ7phAFs9JjGNMe1Rao2KJOWB8bLAk0vUF+I5ROnUJ/F8EuEFMS9R+43hsj/phVc0qWWivGkvrVRPh/IFJQAISkMBeCPyqqkb79bI27Z52IRgJc0mi2wsj5ykBCUhAAhKQgARORWBsg8o4SXA9MY4Cv7RUTXyqa/RzJCABCUhAAmsgwDkcIhNdGZ9x2qjiE49tVBGxQJgixrkcsQ8J7JEArVBHy7o0CXGMXZ/u8dfhnCVwQwImxN0QmE+XwMoIJJmNhXPi/1VV/7sZ41SscDiZeGVT9XIlcFICJLp9tyS8xb9TVW83YxwlOVThEp/0Qv0wCUhAAhKQwIURQO0t7UDif1tV2O8WTzy2CXHvemFfpJcjAQlIQAISkMBmCfREuMSfVtVomwXgxCQgAQlIQAK3JJB7F90jRoEoxeOLZ4xYRQQrEqdTU/e3vAxfJoHNEXB9urmv1AlJ4DQEPFQ4DWc/RQLnIMD/vmfyzChvYG8uRhz1je7Pcc1+pgQukcCsGuXrqsJogxqPIhyGUlxiKqtJhuv+EufoNUlAAhKQgASORWC8GUwrECqi0xaE+LWJJSGu+2Ndo+8rAQlIQAISkIAEJPB3Ap9U1ceLEWPc5/io3e8gRvV+NDlKQAISkIAE9k5gvA9CMeBoL1XVaF1Nn7M9xnZy2vuvyfmHQNakrFETsx5ljI/1Dk2JpSgBCeyYgAlxO/7ynfpmCfT/XVNx0o3Kk1er6pXmiX+xyDh3v1lATkwCNyTwY1V1Q+nt86r6YjD+Ntosme6GH+/TJSABCUhAAqslMCa1MRHagDy/+DFmnL+NiXDuXVf7M/DCJSABCUhAAhJYGYG0Ru2+t6lKzD0PDhr7vY+VTdXLlYAEJCABCRycQL9/MQpXPLAIWTxbVdhziycez/MYRy2O1quJD37BvqEEVkAg7VG7f38RqIhHrCLdmvCxFUzPS5SABI5FwEOFY5H1fSVwHgLjQjsLahbVMQ4gYzlwdFF9nu/LT10HAdqjjkabkFRMpxrlL1WFfbN44l6NQtU0Yx8SkIAEJCCBvRBgbZpq5sQUZ0QRLvGoGId6HI+xqnov3JynBCQgAQlIQAISOCeB3APhvkbit6tqtBwyRhWfsQ8JSEACEpCABP5+PwMWCFGM9sSSAMf9EBLfGCc5rifJKWbhr0kCPxFgTfrd4N+tKuxPiyf+YbHvWyxDCUhgxwRMiNvxl+/UN0lgPDTsanCJ057q6daqStnlTf4cnNSBCNAWNZb2qFSadKN1CMpxo5EE938WS3ygy/JtJCABCUhAAhdPgDXmuM78TVX9drHEtA55pLUQIc7DPevFf81eoAQkIAEJSEACGyPAvY2oa+Q+x79V1R8WS8y/RVE/8cZQOB0JSEACEpDAnQhwTwNBCu6N4GOzNqovL92d6OqEMf5lVaEq1/2dLsgXS2ClBGaFGBRrvFNVf1wKN4h7QUfilU7Zy5aABA5BwMOFQ1D0PSRwGQTGZDjGOWTs/tGqGu0yZuBVSOAyCaQ96mdLi1TGqTqh8iTVJyS+8Rj9Zc7Kq5KABCQgAQkcn0AS4nLzl/H/U1X/bzPGqZTmBm/i41+dnyABCUhAAhKQgAQkMCMwFvYx/tdm6WcWAAAgAElEQVTF/qXFUd7oXqISkIAEJCABCdyfAPc/cg8k8ZtVNdqDS4vVXy2esQ8JSOAnAm9VFYUaMcYRteheXhKQwI4JmBC34y/fqW+OQK8QSfx6VWFvLEb80GJUoCTeHAwnJIEbEEgCGy9JBXSqTahw/qIlwiX+qKpiHy8xrzcZ7gbgfaoEJCABCWyeADdqqWTuHnW43y0WpbifV9Vom4fjBCUgAQlIQAISkMCFEkhCXPdpl4oCR1Q4oqb/VVPW997IhX6pXpYEJCABCVwUAe6BjO1QowzXPQr6o8BFVOa66txFTc6LkcCJCLxXVRgCFokRtOjGmR7dm0Y70SX6MRKQwLkJmBB37m/Az5fA4QjMlN8iq9z9eCjJ2IcE9kpgTGCLhDI+cZLgRv9lS5Yj7ol1Pd4rW+ctAQlIQAISeKyqRusFG4l/VlUxbuwS+5CABCQgAQlIQAISOA+Bfq8kSXEfVtUHiyX+pKo+rSp8jCseE+rOMws/VQISkIAEJHC5BPp9kMTPVVXs2SV+qqqerCp84jGRjrEPCeyRwGwtioBFRCwQtSD+W1X95+KJMR8SkMBOCJgQt5Mv2mnugsAzVTXa81WFvbAYsYvlXfwcnOQ1CMxu8JL0RnJb2qRmPCa/9cS5b5fkuXykyXDXgO9TJCABCUhgFwRYm3ITF0v8UlWNlqrm7ncByElK4P9n7z2YrMmNa9sdEsnx3ns/nBmS0n3v//8IXVHjvffeiqT0XmwONpUDoadPdx9ThVoVkZGJ7jpVwKr6voMG0kAAAhCAAAQgsFACfQBhn2nD7WTkqFk5nH2jL7m60CHSLQhAAAIQgMDJCDgYsGZ4c/vWJrcVbQc57+tVTdKLkz02brwwAqNsxckUV3UqQv21VYlymwMCENgIARziNvKgGeYmCDzYNhetY3vj8c7iKGebdMqbeB0Y5A4ERiVAUgbV0c6x7QwXh7jYtbSqy6q6jSPcDtA5BQIQgAAENkUg89Kqq3NcnOX8d6nFi8GxNwWKwUIAAhCAAAQgAIEFEqjrHMmkX/VrknpJOSp/NvYCh0aXIAABCEAAAicl0K+BeD3k+iY3FDvrKakC5bZ/b7mx2CcdDDeHwIkI/CAp8mOz35T0RpPY3sP7qUnsE3WZ20IAAscmgEPcsYlzPwgcjsDjkp6QVHWNJHF0idscEIDAzwT6iGW335b0VhG37QT3Zaf7SGmc4XirIAABCEAAAv+bAPNT3goIQAACEIAABCAwB4Fk1khQoNsvSHq+iNtxgnNZKhzi5nj2jAICEIAABI5DIKVTfysp9mOSHm37ftZu3zyQ4/SQu0BgWQRSBrXqVyT1Yqe5OMxFL2sk9AYCEDgYARziDoaWC0PgoAQ8Ie4lE2PryE2SLJ4gxz5ox7g4BBZKYOT85ogQL+QmIsT6PUnvN23b8k0nX7cx9k5xCx063YIABCAAAQgcnID/rnQWYi/YVm2HuOoUZ5v56cEfBzeAAAQKgdHfAX2m6Frer/7Ol6lz/rPss4D359cMmFmPq/rX1ujO+mx+XjNtJtumtcXH6PO8KBCAAAQuQsAlpnoZbTgm+0bVF7kP50IAAhCAAAS2SqCup8S+X5LlgaKd+MJye9O240BX9VY5Mu7tEEgAhnWkJr2I7dKq3tdLiVXr/u91kl5s571hpBsjgEPcxh44w52GQFInWyd98sOSHmnRIrHrebGngcBAIHABAt7kqpNjt+3o5lIfcXiz/VGRj5v9vaSII0ls18kxE+ULPAhOhQAEIACBqQjUvyevkdRLHOKsHbBhzfx0qleAwUBg8QRGfwfUnyV70Uin3F91khs5z40gjM4bOa+Nfja6Xj2vd3iL45u1N876jbRajjr24h8cHYQABBZH4G9tXcU64jJUfVmqGlSYNZfFDYYOQQACEIAABBZIwPP4zOmj75R0h6S7JFU7bWuL12Ou7WSBQ6RLENgrgdHf8R9K+kBS1Z9I6iV/7+dvd2sOCEBgQgI4xE34UBnSJgjcIsniMqixH5JksTNcbE+Cf9cmw9GbAMQgIdARGC3cfi7ps4H0P68Z5GLn8jjD8apBAAIQgMBWCdS/JW0nUCPBGtbJWhzHOLeZn271jWHcEDgNgdHfATV6PL+vP4v9a05y9XejkY0W13tHNv/fWZ3Zfs1ZrT+vOr/FCc56lE1+9NnTPA3uCgEIrJnAyMH4XUm91DWV2GseN32HAAQgAAEIHIvA6O+FVH+q+h5J90q6r2m3bxzIsfrNfSBwKgJ9EJvnq55/ftH2/azdTjUoz1tj9wk03OaAAAQmJIBD3IQPlSFtgoAjQRIBEtspky0PNm07ZatqhPgmADFICHQERqU9HCXSS02ZnDTKNfo5No5wvGIQgAAEILB1An25Py/OWhysETsOcVUzP936m8P4IXBcAqO/AzKn9+9Gc/38rDrGjRbL4xQ3GlHOzzluJ+NDHNRqu2aDGF2vzxSRv/H70kh9QJzb1WEu1znuU+BuEIDADARGJaidZd/ZN3rdZ+WYYfyMAQIQgAAEIHBoAjUrtO/l9igbf90HzH5gkmdYRw7dX64PgVMT6Mueuj/OUPxd07HfkPR6E9uWGhwX+9Tj4f4QgMABCOAQdwCoXBICRyDgyI/7WwRIdH5Wf36ErnALCKyCwF8kWZzhLfZbkiwu7xHbE+Ve6qTag8UZbhWPnE5CAAIQgMABCfTOcG7fLum2TtsR7tFWKtXabQ4IQAACxyQw+jvAjnD+edUjx7k4xP1aFrmzosh7Z7o4xFXHt+qoVu0Rn1Ep1FE2uJRJuq6US6oBcnFKPuYz4F4QgMC8BJx131k3Pm3a7bebeJ0l9rwEGBkEIAABCEDgsARG6y+uEvVIEbdrOVWXWHWbAwJbJDBaA3hJ0otF3B4Fym2RF2OGwPQEcIib/hEzwAkIjBbJE/VRs8ElY5x17AmGzxAgcGECtYxH7O9LVIgd3tx+v2WIc4pkRy+7/aOkH4q27aN3irtwp/gABCAAAQhAYCICtfxeSv7dLcniUh2xk8G46okwMBQIQOCKBGrZ0ZQ6GTmS7VK6tJYo9flpx9EtDnA1K9wuGeLy90TN+NZnixth6P8mcbv+33lWdjifMzp6Rzqf12eHc7vPEOeMEqPyqn05prPao/uOMtzV8q+xMw7WHq/4D4WPQ2DBBGqW/a8luT0KPhyVpV7wsOgaBCAAAQhAYFEEeqe4lEq1jp19wbo/6L8N+iCaRQ2MzkDgAARGwW7ODuescK817bb3CHsZdYcEGQd4SFwSAsckwKLUMWlzLwhcjoAnrREvZtt+qIkjPyxuuzxVTYvsNgcEtkggG1uZ+DrS4wtJX7aIZWu3HcHcizPIWX5q2nad8DL53eIbxZghAAEIQKAnMArYGDm/9QuybnNAAAIQCIFkXqslSkeZ284qa2oHi77MSb1mft9/vv9cddSo1+ud7HrHvPx+9ERzbr1GHMmq89jIEW10vV9zpqv/J9sprt/0quVWq3NcssXFsa7PQje6ltcjekc836//XvA5PvrNO95+CEBgLgKjLPvJxO9Nx9h9xn63OSAAAQhAAAIQ2I1A3ctPhn5n6XcmOIvtBCZWfb0kyw1N2+aAwOwE+nUGt98diPcIe/k1NuwNzv7mML5pCeAQN+2jZWATEXCpE4snq7Fdcsopka1jM7md6KEzlCsRiFNb1R9L+qiI24lerrp3pnM7BxPeKz0WPgwBCEAAAhMRiJNEnCLsDNHPTd2uARu2CdiY6CVgKBDYA4He+c1tB6ZUcQbnlDypuo/6rhng6nVrhreafa46t/nnNUNddWKznXbs/mcjFP25bnsNbiRxisvvRtfrHedGGdn8szi51TKpo88mW0TNGjHKIJESrNEO0kugXvToc+5HHavHxBrkHv7RcAkILIxA/3+212HsCNeL/y+vGfltc0AAAhCAAAQgsDuBOpe+UZLlpqZtO1u/5d5ik0Rjd76cOQ+Bmq092d29H5g9wtgfSurlrL/t83P2COd5TxjJhgiwGLWhh81QV0ugn9h6kvuYpMeb2LaQ/ni1j5iO75lAv8jq9jstAqTqnOeyqCmT2pc/SrmlPXeRy0EAAhCAAARWTaB3pHD7ySZPFXsU2LHqgdN5CEBgrwRqZuZkaK4lSzxHd7t3uKjZnEfBMPW6tXxq7LMc3HonNg82PxvZ+dlZUPrP1mxpfea08zKpVeeyOLj5vv3nznKc6x3x7MxmJ7c4uJ2l+8A7Z5fw5/z/e9XVOS72yPlvry8QF4MABE5OYJTB085wLkMVcftbSckmF/vknacDEIAABCAAgRUS8By7VpWKbUc4S0qo2naW/jubjr3CIdNlCFyIwCioLVWjqnYm415+7W/78/7+v1AnORkCEDgeARzijseaO0HgsgRGURxPlI1Gbz66zQEBCPxMwIus3jirOguxr5VF2SzcJiuc2xwQgAAEIAABCJxPoM8Q5Pazkp6R9FzTbtcMRcladP7VOQMCENgKgVHGoG+a40TVCWCp2p+1Y1zVuV7VieDu9doYjxzodh3b6LNxWO517+zmgLxeUnKp6j6TnNtxiKsZ8NbGnf5CAAIXJ+D1F6+9RNweZei/+JX5BAQgAAEIQAACZxGwI9z9zSEuOj+rP4cgBLZIYLRn+LKkVyS91LTbo2PXv7u3yJUxQ2AVBHCIW8VjopMbIdBHT2fROBEcVT8kyfJw07Y5ILBFAqNoZC+09out70myvNu0bX82ZZNib5EhY4YABCAAAQhchIDnrCnPUXWfIc4BG3aIi3hua5sDAhBYP4FaJqTPsJz59Uhn7u7f2R6VR01WuGSKczvnxfktGeJSYvXXssSZ9tqd4fLGjLLI7Tq2/rM1O9xZmeKcbSJOb84UF3uUIa6/httxik557eokXb8fapnX/Lwf8/r/1TACCGyHQM3Mb9vymaRPO5np/+ftPF1GCgEIQAACSyVQ9w9jJ2OcHeJiJ6Pcb0umuaWOiX5BYF8ERlWlRkk0vMZQxWsNzFn39RS4DgRORACHuBOB57YQKATqv0Mv/mazMNpRHH0kxz2SInc3G6gQ2CKBfhPNE1QvtH7eySdt4TXaC7GjzbstMmTMEIAABCAAgV0I1Dnr7ZJuk1T1I5IsjzZt2/PZXna5F+dAAALLJdA7YDnbsheMrSP9IrLb55U2ze9H5VFH16v3zf1rP2JX571qL5fw2T2r/w/bvsjY+s/WDbDY1r2d0qpxeLP2JtqoRGp+Nvpd/cxZv8/mnH/v47wysmt8hvQZAlsg8JGkKh9Lel/SB0Xc9jEqVb0FRowRAhCAAAQgsG8CrjRVq03Z7kuouu3ARge6VL3vvnA9CCyNwGg94m1JFpdNje1Mct+26lPRF/m7e2njpj8QgEBZXAIGBCBwGgL9onQio2sEdTYXrZ0RzvrWJt6IjH2aEXBXCJyWgCeovdjpzQuuXoC1trjkksWZ46I9kf3vJrFPOxruDgEIQAACEFgmgX7OWoMzYjvi2PJA07ZrmbzYyxwhvYIABHYhUJ3h4sTgheU4scUelS6tGd9i95HXvWNdHOxGWaGT4bn+Lpnn6u8yrrU7w2Uco8DWXcdWP5s1h6pHZa7jJGftc3udz48yTdRyrMkq50xzEf/edtX5TM2g77ET0LvLv1DOgcAyCHwhqZdsNnrDMZuOXo/Jd0nsZYyAXkAAAhCAAATWR6DOs5PZOes1doSzbd0HN7rNAYHZCXhtwesEdY3BARquJFW1E214HlsTbsy2pjD7s2Z8EPhfBFhQ4qWAwGkJ9BHPdbE5tstPueTUU027XReNM9E97Ui4OwROQ+ArSZGUSfUEtoqjkFNWqerRht5pRsFdIQABCEAAAssm0M9ZH5L0oKSq75JkcfbiaI8qTg2xlz1SegcBCPwagT6Tj9suaZoyp7FHQSs1OCXBKiMHuGRxTuCK2wle6e2cc5ZOf2d8qn2GuIuM0Z+t2TuTqT6Oy6Psnmf9LJ8dOc6Nsk/cJKmXlN/2z2NXh7j6PXKRcXIuBCBwGgKj74BXJVleadp2H6DoNgcEIAABCEAAApcjMNpbHFWa6p3k3OaAwOwEPM+saw22a1KNJNf4UJLFe4rW/vmuAWizM2R8EFgtARziVvvo6PgEBPqNRbdriZDYz0p6RtJzTbs9ityeAAlDgMCFCaQ8qkugOmrD7XdKimNHIbvdl3ZiEnth1HwAAhCAAAQ2SmA0Z31c0mMtWMPa7WQurnqjyBg2BKYl0GfycdtlRCIpL+JAlV4cZf1lm7Nbu53sbonWdnv0f84IKPP7q71m++acTHHJIOf2zQMZZbuvpZ38e7fjBFczjV5txHwaAhA4FoFk/3TW0NgvSHq+iNvV8Tn2sfrIfSAAAQhAAAJbIOCAxV4c2NjLFlgwRgj0BEZ7i6MyqpCDAARWTgCHuJU/QLq/agKJyq4LvaNo6brhGNsOcREvENvmgMDsBJLOONoLq5602hmuiqM2EskR22z6TbPZeTE+CEAAAhCAwD4I2KmhD8bwnDTiTMa2M4+1A0Tsfdyfa0AAAocnMHJ0O6tMaS0xYtvlT5MNqNp9hqBkhbOjXOyUNk2pU2sfvbPWWQSY31/t3dgn51HQXjLEuWRTZLTm0f/M3yOj8qyjsq04zl3tHeDTEDgEgX7txm1nhnu5iNsps131IfrDNSEAAQhAAAJbJXB7KZEa+35JlgeKdnKOazoJM/wItvr2zD/uUfUpJ9dIwo3Yo7nt/HQYIQQmIsAX2UQPk6GsjsCo5MidknrxxLSX0WdXB4AOQ+CCBEblmD6R1IuzTThbnMW2pWaEIzvcBcFzOgQgAAEIbJpAXRhNBuM4wVnHvl5SL5sGx+AhsCICtXxIyoj8JCkSZ4X6sx/b7/s5up3i/LteUlbVv7e4nXtVbWx1reqsdSvm91d/wfbJuQ/Yc/taSdcNdL4r/DtLdZiL7c9GvDmXa/l8fz6fTYBg1VcnwxUgAIGrEIizc3WsfkPS60XcdnbRZBaNvsp9+SwEIAABCEAAAr8kMApcvFeSy6Rax05gY83wXP8uw5eAN2tGAn0Qn9vvSXq3OcVZu521jKx9WHNAAAIrIsCX2IoeFl2djsBowThRGQ+WCI2Rk1wtGxJ7OkAMCAIdAWeTcNRG1R9LsjgTXOxMZLO46nYOnOF4rSAAAQhAAAIXIxDngzggWDsjXJzhou2wEOe56IvdibMhAIFTERg5L5yV+a3/uR3fvCBcHeBSIq9qO9XVLEC2PTdPmbzYYbDrehXz+6u9NfviPAra83eBs7rFmbra+Vnv7BbHt+okl0xz3tCrm3Rup1RrzWZ6NSJ8GgIQuCqBkZO1y085y8ZbJetGSmknkNGaAwIQgAAEIACB/RGowSkJKLmrJeWwruJ9yLRtJxPzrlml99drrgSB4xCoAX+2vUZhB7hevB9Z9yRtc0AAAisisOvC14qGRFchsBoCo5IitfxUyqOeVX4qE1IPmH/Lq3nsdPQKBGp51Nh2hEtZ1NijDTg2yq4Ano9CAAIQgMCmCdgRwfPRquME92RxjIszQp3jbhocg4fAigiMSoBkwbcPSMlicHS/iOy2M771Up3uUiK1ljxN2dYe2y4Z4laEerFdvSpnf74P3EvWtgQDWvc/c7t3qLaz3C3N+a1ql3my3NG0bTvZ9bJYyHQMAhshMCrD/b6kD9oGo7XbCWqseiOIGCYEIAABCEDgKAS8TuO5ctWZU1edBB3WsatDXN2LPErHuQkEjkCgZjOOnXmq56qZv34qyfuR2ZO05oAABFZEACeaFT0sujodgUQyZ0Lq9jOSni3ido2cjj0dDAYEgR0IeDL6YVtEjZ121TtcilMgAAEIQAACENiRgJ0Rbm3OCdF2iLMzXMRtDghAYL0EElDiiOjYn7cF36ptO4NP1cn85s/FXi8Jen5ZAn3miPMc7Koz5GhtxBt0tzXnN2u3Xdrp7lbaydpt1ksu+8T4HASOS8BOb5+0gEZrt5N9I+Wo3OaAAAQgAAEIQOCwBEZrPKkCUHWc4GrQy2F7xtUhcHoC7EGe/hnQAwjsnQAOcXtHygUhsBMB/9tzualekmXjqZZtw20inndCykkTEKhZ3LKhVjfnkgGuaqIzJnjwDAECEIAABBZFoHdqGJXReFhS5KFmL2oQdAYCEPg7gVGWHmeDc/Rz1Sl3Wkuf1sxwsfvscG77Op6zVw3+bRLYtZxSdYYzqZpZNHZKoyZDnNujDHF9GSiXXE2p1pRotWZDb5vvJKNeDoE4U8eh2m2XT3Up1Sout9p/dy1nFPQEAhCAAAQgsH4CNft/7LrGE9vz6l48eipXrf8dYARnE8h+o3XEmeJqGVW3nfXe89ZkxrfNAQEILJQADnELfTB0a1oC9d+cM2z08ogky6NtY9F2oqVThsqaAwKzEeg3Rb6V9J0k69iJKK7lNLIpVzfpZmPDeCAAAQhAAALHItCXxPB9H5B0fxG3nZXn3k6O1UfuAwEI7E4gC7RVj5zfPO/O3Dv2SH8vqYrPGZUZ2b2HnDkTgbrecV6GOI87fwPWUqopqergwRuKuG2nOJfwjrOcdT0ndv1s7Fy36pnYMxYILJ3AN5IsXsOJ/YYky+uS3mx2Lbed766lj43+QQACEIAABNZEwAElFs+TY9c1n/va+o/n2g5Oibhds8XFXtPY6SsEziPgfcYqnru+08RBHLEdENjLedfm9xCAwIkI4BB3IvDcdpME+sVhl/joJRPPuvHIwu0mX5dNDbo6wyUSOFHDn7WSTG7XqIzYzmLhTTnryKbgMVgIQAACEIDAHgl4vtovcCZYwwEbFreTpafqPXaDS0EAAnsiYGc1OxdUpzUHm8QZwdrtGlwS+ydJI3FZVP885VFxXtjTw5rkMruuM9bs4PnesY59jSSLs1LEzoZd1dVJzs5yllHwIYGGk7xgDGO1BOqajR2z3X61ySvFxsl6tY+YjkMAAhCAwEoIOJtyxPNs26kM4P3K3s7PrDNfr3olw6abENiJQB8E6LazGlscwGGxnTWRqne6ASdBAALHJ7DrQtXxe8YdITAfgb58yIOSevFks04w3aa0x3zvAiP6JYE4wVX9oSTLB03btnNcxA5ytonE4G2CAAQgAAEI7I9AdUaI/ZQky9NN23ZZjV721wuuBAEI7IvAaK7sMnUpXRe7thOYUsuqxu6d61ImhPJ2+3pi81xnlwxxGW3NTuqfuV0z5KeMqn/m8qeW2M5Y0TvAjTb08rmq56HNSCCwfAIpq11LbL8s6SVJLzZtmzLcy3+W9BACEIAABNZNwHPrXm6T1Ev2Lh8q+5j1c0nksW4a9B4CvyTguWovzmbcSw32IFEHbxEEFk4Ah7iFPyC6Nw2B3hnO7cclPSbpiabd9qTTi7lVTwOBgUDgDAL9BprbTj+cyAtrt0ebd0CFAAQgAAEIQGB/BOIEl/J1bj8n6Q9F3O6jid3mgAAElkcgC7nO5hb7Y0mfSPqoabedfdk/q7pmcfbIakav5Y2UHm2VQDKV3lGylzrzvrPuJ/O+Nd9bW31DGPdSCIzWfZ6X1Euyj/o7K/ZSxkA/IAABCEAAArMScJZlBz1W7X3LXhKoUvWsTBjXNgmM5qyjrMbOtP9dy7gfvU1ijBoCKyCAQ9wKHhJdnIJATUMcOyWn7BSXUlQp8ZGyH25zQGAmAn15VI+tTy/sRc93Jb1XtO2vW3mnqmdiw1ggAAEIQAACpyYwKp3xe0nPSHpWUmwy7Zz6SXF/CPxMoDqp1aw7ybDjsnRVPO92BrhIMsN9KSnin9mu18cZjjduqQScIc7rJ1WPMu+nzOr1kmL7O8/fZ1VnnKyXLvWJ06+1EhhVBvDmosulVvGGYi98B631qdNvCEAAAhBYCwHPkXt5WFIvPueGcq5tH8n4HHst46afEOgJjOas77SEHVUns35dX+n3PpnD8n5BYCEEWOBZyIOgG9MTcHSFJ4dVO9WwJ5RVjyae08NhgJsi4Engf7fNu9iOpvimSeyUTK36e0m9bAoeg4UABCAAAQgcmMBoLtqXS3XbpeoiiQw+cNe4PAQg0BHoM7hlnmxHgjpnjmOBf2bb824HmNQgk0Q3+3eJbq6Ltyzk8votlYDXWXpJCdVk3nc7Zb6T9SJrM3Wdpm7osZm31CdOv9ZKYLRBmKoAb0qyuB2n7KozZr6L1vr06TcEIAABCCydwLWSrpFU9X2S7pXk7MuxPb92huZaXtWVBeIQF3vp46V/EDiLwGjO6qz6zrAfcXu0f5n9zux/WnNAAAILIIBD3AIeAl3YBIFMEOtkMSU8HizlPDzpdHRy1ZsAxCA3Q8CTwF4+k1TFURUu2dRLymUko5zbHBCAAAQgAAEI7I+As+xUccadx5u4VIZtay9ypqxq9P56wZUgAIHzCIwWab8qWd6c4c3tOL3FCc7ajnE/NIntLHKeY1edPuCAcN7T4PenJOC1k7p5Z3vkJOfvMzvGWcd2u27muZ3NvKyXsm56yqfLvWcj0Dtyvy/J4ooAsb3B2AsO2rO9CYwHAhCAAASWRmBUBeBOSXdIso7YQc4SBznbXh/qZWnjoz8QuAiBfs5aM+rHfrtljav6v9reZ9UXuS/nQgACByLAws6BwHJZCHQE7pF0tyTrSCaONcLCmTa8qZhMG9YcEJiJQJ0M2rZ80CIqvABq25LyTTX1sM/9W5PYM7FhLBCAAAQgAIFTE3DwRi+PSnpE0mNNu91H//J35amfHPffGoFRGY8Ek9iRIHZfBtVtl1a1OLgktufYLrOaubY1jnBbe6vWOd6sodSspbX8d0qi+rvNG3pVe40m6zSxq0NcLf20Tjr0GgLLI1C/W/ogyE8lvdsc5Kr2KPqNyeWNjB5BAAIQgAAE1ksgQY818NHBkgkmie21oV6yn1k/u14S9BwCPxOoc9Y+oNDtV5u8Umyvo2TPMzY8IQCBBRBg42IBD4EubIKAs8BZXB41dpzk7BiXRdhNwGCQmyYQRwFNiysAACAASURBVLaqa5mM2M5mkawW0ZsGx+AhAAEIQAACRyAQh4CqPX/t5Qhd4RYQgMCvEIhDXEpxuJ0MO3YiSMYdZ2F2gImdDKzdTrbmBKpQxoNXbTYCfXY3t+9q6y5VJ1u/v+Ocwd9tHL5nexsYz5IJJJtp1W+08qmvN+127wyHw/aSnyp9gwAEIACBWQhcL+k6SVU/LamXmtwjwSqzMGAcEDCB0Z7m85Isf27adgIMa7AhBCEAgQUQwCFuAQ+BLkxFwP+maiREoiMebhuJjp7wYqvbyb6RKGW3OSAwE4HRRl2iKVyOKXY27LyJl428byV91yT2TGwYCwQgAAEIQOCUBOrfgdW2Q4CzF1vHTkmMqk/Zd+4Nga0RSISxHddiO7tbL84M91GTlJtzYEkvcYjzXD321pgy3vkJ9E5xLo3qNZdaItXfaw5UzPeb7ZRgrTrrOjVzxvwEGSEEDk/Aaz0Wl/OO/ZokO8NF2873X9WH7x13gAAEIAABCGybwLVtbmwd25UDXDUg2rYd5m5oOrbJ1WzL+CJs+11a++hHVa+SIe7lkiHu+7bnaR2bQI61P336PwUBvoSmeIwMYgEE6r+lWp4j9iiVsNMMR25q9gKGQhcgsDcCo0XLbMglAtjtbNhlE8/aDnNxmou9t45xIQhAAAIQgMBGCYwc4eoiZcqjRnsOm+CNO0upuY3iY9gQOAkBlzV1hHHVCRiJA4G1M8BFkhkuASZV16xysU8yMG4KgQMS6L/vvOZyY1t3sXbb32v+jou27Z9Hcp7XdVJ6NfqAXefSENgMgQRJVu3NRTvDufyUtdtk29jMK8FAIQABCEBgQQSyt5n5r9s1gDJBlKPAEweS9JmXFzQ0ugKBCxFIIGHVrnT1dstobO229zx7yY1wjLsQck6GwH4J4BC3X55cbZsE+oVWpxGOOHLCdiImHi8RFPW82NskyKhnJeBFy6QTzgLmJ80Brmpv3H1RNvBse8PPWS+sI7NyYlwQgAAEIACBYxDo56xZnKz6SUlPSHpKkm2LAzgSvEEQxzGeFPeAwC8J/NQCRaoezZ+/llTFGXccWOLPRdz2kUzO0TCHwIwE6vee11yyPhN9i6TIrc12Fjk7xsUZ3Lr/nNscEIDA1QlkzadqO8I500bVdV2I9aGrc+cKEIAABCAAgV0IuPxpJGVR75LUS7It31cyL9shrpdd7sk5EFgigWTXrxWxPpT0QRG3nbG/z9xfHeFwilvi06VPmyCAQ9wmHjODPDCBvhSHo4h7sSNcL46s8ISy6gN3lctD4KgEnMmil3dbWdR3mnbbm3UWb+DFTjmoqo/aeW4GAQhAAAIQmIxAP2cdRew+I+nZIm5XJ4LYk6FhOBBYNIGU23CWt9heaPWCaxZd3a7lOZxtx+0+q47n5j6yEMuC7KIfPZ3bEwF//9UNvazBuLRTL3VDL5t6OcfrPLH31DUuA4FNE0gAZdZ9/J1lZ7iXJL1Y7Dh123Eu9qbBMXgIQAACEIDAEQiMnNpGASWj6lh2oIv4OrY5ILBWAnX9JLaz8vfiPU/vdzpjnG0L6y9rfer0eyoCOMRN9TgZzAkI9BuLbntS6EwajjC2dtuZNpJlI5k3TtBdbgmBoxJI5G7N9Pa6JItLX8T2hl0tj+o2BwQgAAEIQAAC+yMwmrPGIa7qP0my/GvTthMJXPX+esaVIACB8wgkYKTqLK7WhdbR3Lt3fMMB7jza/H5LBK6RZHH5p9gPS7J4Yy+213V62RInxgqBYxKwI5zl+aZts2Z0zCfAvSAAAQhAAAJnE7i+BU1W/bSkXlhH4i2ancBoncZ7nq+2vc9o1mRmfxMY3yoI4BC3isdEJxdMoEZJ+N+T23cO5CFJFi+oxl7wsOgaBC5M4L8lRZJC2FksenGERDbwYtco39gX7gAfgAAEIAABCEDgVwn0TnFxAogjgLWzwz3XJJniiOzlxYLAYQlUJzU7tTmLW9XOovxVk9jOCJcscbFH2Zndc7LBHfb5cfX1EnCmOH/3VT0q+eRgx9ta0KNtSz7nz0bWS4KeQ2A5BLyR2EtfEtxtDghAAAIQgAAEjk/g2hZIYh37UUlVHFjirMp2mrPE9ppU9lBjH38E3BEC+yEwyuT/hiSLE4HEHq3x7KcHXAUCENiZAA5xO6PiRAgMCdQNwtguq2G5v2nb9xS5u9kghcBMBFzaIuUuYn8hyfJl07Y/Lpt3sZPNIpt/bnNAAAIQgAAEILBfAvVvP9ujUnGO6n2qRfdGj8pk7LdnXA0C2yXQO6uNFlU9l470c+vMtz8fzMU9J6/OdmSH2+57xsjHBGoZ1dh3SLq9k/zMOna/wec2BwQgcHUCDqB09tOaAfXTVpLKOvbV78QVIAABCEAAAhC4KAEHhdSAEtvZC81+qLWDSSKeW9tO6dSqL3p/zofAUgj81KpeVf2WJMubTdt2pmNL1nqojrWUJ0g/NkUAh7hNPW4GewACXjR1NHAWT23XEhsps5Eo4hpVfIDucEkInIzAKNIhDm9V10272L0zndscEIAABCAAAQjsn0D9+y/z06ofk2R5omnbKalaI3n33zOuCIHtEajOcLYtzgRXHeDctrNbFc+hR5mYHZzijM1VhyrOcNt7vxjx+QQc1JgNuQQ43iipF1cBuKuTW1qmuKrPvyNnQAAC5xH4UFIvH0jq5bzr8HsIQAACEIAABPZPoAaUpCxqgkY8Z47trMt2lEv2ZevRZ/ffQ64IgeMQGO2HOrDDVbES2GHbazp91v/j9JC7QAAC/yCAQxwvAwSuRqAvr+G2NxCfbBLb0cLXlTTBRA9fjTufXh6BlDqt2hO+lEWN/W3bwIv2Zl4ttxp7eSOkRxCAAAQgAIF5CPjvwLrBH/uhEtwR26Ou5Sz4G3Ke94CRnJZAnOCq/kSSxQElsT8rGXGSGScZlqv2dTyX7q972lFydwgsl0BfssnOccl6UXXN+B/bDnL99+hyR0rPILAeAnYA9/eeJc7gzq7hjcVk3bDNAQEIQAACEIDA8QmMKgjc1AJKbpZk2+JEIb04mUgvxx8Bd4TAfgg4ELEGI9p+T9L7Tdu2ZF5LpuP9cOcqELgUATYzLoWND0HgHwSukWTxYmnsZyU9I+m5pt1OtETVYITATAR+bCmCnfI39uuSerHDnMWbd7Fn4sBYIAABCEAAAmshkLIWVY9KXaxlPPQTAmsjEMe16sSWBVQHk2QhNY5xVa9trPQXAmsmwPflmp8efV8bgW8k9fKqpF7WNi76CwEIQAACEJiVwGiP9GlJvSTgJPupbnNAYCYCzmjsTMfJbJysx/Xn/hkHBCBwZAI4xB0ZOLebioD//biURqIeYvcZ4txO+Y1akmMqGAxmUwRqRrdkonDa3ypewExWuKr/2pzhqt4UPAYLAQhAAAIQOBGB/O0X3WeDczsl4e4u9om6y20hMBWBkfPbTyVAJLYXRz9qC6jWbruEqsukWmJPBYfBQGDhBJIJzjq2M8WlBFTsGiiZjcEMjfXXhT9kurcYAt+3qgJVv9Ic4qxjU2lgMY+MjkAAAhCAwIYJeI6brG+1mpazwz1axO1kkqs61Qicea5WJtgwUoa+YgLJ7p/M/tYJdPQeaQIg+8xyntdyQAACByTAgswB4XLpaQnUfzd3SLpdknXsh1upKU/yYo9SCU8LiIFNT+BvLR2wdew6ycvEL6WerCP5TNXTA2OAEIAABCAAgRMTyMJiXWB8XNJjkqJt31bk1mafuOvcHgJTEPACZ130dNsBJN+WTDi2nQXO82rPna3d9s9zXuwpoDAICKyEwC2SLP5ejB3HcevYKRNlHfEQe4f0lQybbkLgJARScaDqOMK93Bzi3O7XpdzmgAAEIAABCEDgOATqHulvJEXsHGfbGZb7agTZQ63a+6Y1iYjbHBBYKwEnDPmqJQ6JfkfS201iO1lIL2sdM/2GwCoI4BC3isdEJxdEoP6bse2I4EzuYtef+Xdu1wiH2AsaFl2BwIUIuNxpn+ktaYAd8RDbGSw88Yu27Y3ASDYGL3RzToYABCAAAQhA4MIEPG/t56NPSbK4jEW0Mx4n63HsC9+MD0AAAv+LwGjj/nNJDiSp4ixw/nnE7eoU4ExybnNAAALHI3C9pMgNzc5GXrLGue0sq8kgF7s6pLvHrMMe77lxp3US8HrTf7bKArHtAGdnuJeaQ5xt/66uTdnmgAAEIAABCEDg8AT6PdLq0BZ75Pw2cpKrznT+rNscEFgrgR8kWZzpOPabkixvNG07FQKqXuuY6TcEVkGAhZhVPCY6uSACfWRvssBZx64Lo7a9IJqFTyKDF/Qw6cqlCXhxsp+0vdWiHDyhs20ZTQDtBNeXjLp0R/ggBCAAAQhAAAI7EUi24jjGuf1sk+ckWdy+VpLLvFlHdroBJ0EAAr9KYBQBnCCSqms0cWw70/nzVYMbAhA4HoGUgaralQKcVTXa9oOSHmg6dp+hlXXY4z037rROAiMH8jjD2SEudtal2Ehc53Om1xCAAAQgsF4C/R7nKBnIqDzqqIzqaJ69XjL0fOsE+nUfB2y8Lum1TrJvWvXW2TF+CByUAAsxB8XLxScj0E/03H6yZdSoupbHqGUyJsPBcDZMIFkqPGGL/WopXeHoXbdTFjUbeJSw2PBLw9AhAAEIQOCkBOIQl2hdt//U5F+LnYjcqk/acW4OgUkIJJNNzXqTIJIaUOKSqN+1EqnRkyBgGBCYikAtoZpSqi5B/kQrRR4dh7i6UTgVCAYDgT0T6AMo3bYjnOXFYmc9quo9d4XLQQACEIAABCDQERjtkY4g/U6SxQGXsV2doJfReUCHwEwEkunYQR22Laz7zPSEGcsqCOAQt4rHRCcXQqBGKzh1r9te5OzFJTQsLjMVeyFDoBsQuDABZ3SLeCHS9tedfNOyw73dMsO909qJ7HWJ1NgX7gAfgAAEIAABCEDgygSyyFgXJJMZrmo7wkW8eW+bAwIQuBiB0Wb+aMHzfUmR95pNpPDFWHM2BE5FoC8v7iwYDw+kZlytmVfjKOf+szZ7qqfIfZdIIN+hVSerhgMvk2XD61C9LHE89AkCEIAABCAwG4FdqmB579TrT3VPdZQhbpRJjoCS2d6YbY8ne6apsOX255K+aNq2xXNfH3UOvG1yjB4CeyTAosseYXKp6QlcJylyfbMfk2RxJLDFthc5fV7V08NhgNMS6MtV2LntU0mfdfojSZYPm7btc+1AV/W0oBgYBCAAAQhAYMEEPHft5feSekkmuaoXPCy6BoFFEujnv25nkbPqTyT1Uku/pRzcIgdJpyCwcQL92pDb9xe5r9muGuBschG3R2WlNo6T4UPgHwRGm4HJqFq1NxGzkRgbjBCAAAQgAAEIHJ5A9Ss4y8fACUV68fw4c+TYd0jqJcGZVR9+VNwBAochkD3Tum9qu5ckI/H6UezD9IirQmCDBHCI2+BDZ8iXJuBohZRAtW15dCCJfKj60jflgxA4MQGXd3LJ06o/kGRxRovYXoD8si1IRjOJO/HD4/YQgAAEIACBRiBz2GhvzCfL8ZOSLG6zSc8rA4GrE+gDStzOYqfnzrE9Z+7F8+5ert4jrgABCOybwCjz6l2SLHc3Xe38zBrn830/Da43G4HqFOexOYtqLx83p/KqZ+PAeCAAAQhAAAJLJXCeb0GtPmDb89+R89vISa460vmzbnNAYK0E6p5pbGeJ64XkImt9wvR7FQTO+9JaxSDoJASOROB2SbdJso6kJIbT/Vrc7stMUWrqSA+I2xyEQDJTVJ30vm+2Eqluu7zT952Q5vcgj4SLQgACEIAABC5MoM5fYzuww9mNE+Bh2wdl3C6Mlw9A4BcERk5ttUxG5tLfSariuXRdBI0NXghAYHkE+k0+t71e1MuDkiwPNW2b8uTLe570aHkEsp7knqUiQdUJ0qzlx5c3CnoEAQhAAAIQmJvAWT4G/nmCQGKPyqOOyqjWMqux56bI6GYmkH3Tql+VZHmladsJrPQ6UOyZuTA2CByVAA5xR8XNzVZOwJG8vXhRs5eVD5PuQ+AXBH6UZPGELXYma56wZdLmSZrFG4CxQQkBCEAAAhCAwDIIMI9dxnOgF9sg4MzKFgeUxM68uWr/PufE3gYhRgmBOQmMNvmSjbXqZLqoek4ijAoC+yHwWSs9/mnTbierRpzM3eaAAAQgAAEIQGAZBOJ7UHUyLF8jKfbTknoZnbeMUdELCFycQHVwi6Pb85Isf27aNvurF2fLJyCwMwEc4nZGxYkbIzAqYZH69veXWvf3SLLc28Q2BwTWSsD16ZOJIvY3kr4u4rYXGt8pC5C2iWBY61On3xCAAAQgMDsB/83n+avlgaIzf02JCrc5IACBixHwnDnibDa2v22Z36KdBa5u2Md2IIkd5qq+2N05GwIQWBKB6yX1kqoCVfucG8q5tn2QoXVJT5O+LInAV5J6eUOS5fWmbVOlYElPjb5AAAIQgMDWCfROcaPMb6lYYJ1scaMgk8yTvW9b58xbZ8z4l0+grwLgdjLEvVxsVwyoVbhs14zJyx8pPYTAggngELfgh0PXTkpgVKc+meC8kBl7VH7qpB3n5hC4AoFkd0uZJzu5OfLWUbhVf1xKVti2UOP+CuD5KAQgAAEIQOAABOrfel5YrOL57J0DOUA3uCQEpiaQoJBE83pO/HmRL5rtMm8fNomdz1Q9NSwGB4HJCVwryRkvqrbTuR3OE1hp22VVvZZUy6vWzb3Yk+NieBDYmYAdy3tn82wkVh3HdDunx975JpwIAQhAAAIQgMBeCdQ1Kdvec02G5Ng1+UjsOyT14vmxP1v1XjvLxSBwIAI1iDJ2giTfbElH3P5yIOkSjnEHejhcdjsEcIjbzrNmpBcjkLS8jlqI/ZikXm6UZEnUgm0OCKyVQEo1Vf2BpF4cmesJWiJ0bbPwuNanTr8hAAEIQGBGAv3CY0q1PSnJtvUtTW4t9owsGBMEDkmgz/DmdhzfqrZjnOfM1rHtPBdJduZD9pVrQwAChyUwynph53Nv6FUn9JqhNfaoSsFhe8vVIbAeAj9K+klS1S9JclaNFyXFJlBzPc+UnkIAAhCAwDYI1LWp3qHN7er4lnlzqhjEQc7tUQKTbRBklGsnkH1T69heK6p7rm47cLJPRFId4XCKW/ubQP9PSgCHuJPi5+YLJlAjemM/1TYPrWM7+jdixznbHBBYKwEvLjoVr3VkFK1Qf5/zKU2x1qdOvyEAAQhAYEYCfWmKZyRV+X0r1+YybSnblpJtM/JgTBA4FAEHkniTvuq3S5Svbc+na+kLl8KwJINNXSA9VD+5LgQgcHgCyVhRN/tuLk7nsfusrW77M5Fc5/A95g4QWAeBVDGo+gVJzxdxO1lb7RgXex0jpJcQgAAEIACBuQmkzGlf+tSJRnpJ6dSUU3V7FHgyNzFGNwuBft/U43I1rl7ekfRuW0uybfFRPz8LE8YBgaMTwCHu6Mi54UoIXC/pOklVZxPx2bKhSO36lTxQurkTAZeh8OZc1Sk/8UqpZ5/Uvom+dZsDAhCAAAQgAIFlEOid4dz+Y5M/FTtZkB3QEXsZI6AXEFgPgQSK1KASz589d464nbKo3syPvZ5R0lMIQOCyBEZrS09L6iXlo6q+7D35HARmI1AzasT+s6R/L+I237WzPXnGAwEIQAACsxPok424PZors341+5uwrfF9I6mX19r+a9W9MxxZ4rb1njDaPRLAIW6PMLnUNAT878IlpFw+qsrjknrpIxv4NzXNazD9QFKWqTq3pRRqyqFaJxrB2S1i1/Ko+fz0wBggBCAAAQhAYCUEXEqi31h/TpLFjnGxibBdyQOlm4shkHlvMrtZf92JFzVrhjjPn90ma81iHiMdgcBRCbjiQF+B4DFJznjh9SVrt+04Z0nWVts5WGc66iPjZgskECe4qp0RLlniYjtjaySZWxc4HLoEAQhAAAIQgEAj4HUpO7tVncxw1skWlyxyzrgc25fI/mxswEJgDQRSNSCJSdx+fSAJqKxZktcwPvoIgcURYFFlcY+EDp2QQP33cLckyz1N236wkwfKhKvPxHHCYXBrCOxEoJ9MeZPukyKfNtt163upm4BxjtvpppwEAQhAAAIQgMDBCXgxsUbZuu0Mx1Wc+diOc5E40B28c9wAAismEKe2ZKBxtmTPmV3qouqPJFk+bNp2MitXvWIUdB0CENiRQLJZVO21Ja8nZY3J9m0D8S1Ya9oRNKdNTaAvNeW2s7C+LOmlpm2PNhenBsPgIAABCEAAAisnUNelYt8v6T5J1rHvlNTLP5X92dgrx0H3N0LAARyuNlD1m5LeaGLb4nNqNQK3OSAAgUsQwCHuEtD4yJQE6r8F216YfKhJ7LuKc1xsFiinfB02MShHy/byvqRenDXOmS+sI6NyFZuAxiAhAAEIQAACKyBwXck0E9slJ34vyY5w1hYvGNoRruoVDI8uQuBkBP4iyUElVX8gyeI5dOwvJDnTctU1wzIBJSd7hNwYAkcnkI09Z72I3QdgOhDTcm8Rt2tFgrr2dPRBcEMILIBAXzLK5aScScNlyZNRo8/a6jYHBCAAAQhAAALLJVDXpGxb7ihiJzi3HUDSi9eyelnuSOkZBP6HwGht6S1JvXwryZLyqrY5IACBSxDAIe4S0PjIlAT6qNsnJPWSMqrWsQODf0tTvhZTD2oUXZAJl6MPYtdIhdijchVTw2JwEIAABCAAgRURuLGVkKj6KUl2iqs6G+01qnZFw6SrEDg6gZRfq9pzZpdErfNnR/AmS030KLvN0QfADSEAgaMTGDmfJxvc7SUr3MOtJFTV1SGuloM6+iC4IQQWQiDfpe6Ov3/z3RttR3TL501sc0AAAhCAAAQgsFwCnuP2md5SErXqxyU91vZsY8eBrjrVLXek9AwC/0PAlQNq9QDb77S1Ja8v2bZkbluDLeEIAQhcggBOPJeAxkemI9A7w7mdklLPFdsZNpJlI/Z0MBjQZgikPn3Vjqy1uPRE7FF51D4yty5KbgYgA4UABCAAAQgslEAN4ri1BXI40OPJIm5zQAACFyPg4JA+qCRzZ8+fM4dOSVVnk4t9sTtxNgQgMAuB0XqTHdZ7scN6dVq3jeP6LG8B4zgEgXcl9fKJpF4OcW+uCQEIQAACEIDA4QhcI8nyu6Zte7/WFQ+8X2vtth3hnIG56sP1iitD4LAEmNseli9X3zgBHOI2/gIw/L8vMHpiVcWlLGoGjdieeF3bJmHRIITAGgjYqS0RB7Fd/tSlnCyxE3lQoxBS0qmWSfWYe6e4NXCgjxCAAAQgAIHZCXhuW8tLxH60ZZ5xRO0jktzmgAAEziZQ576xR6XYPG9OZmXbFjvBJeI3NqwhAIHtEuid4q4flDb397MlGS+ssxno9SfWoLb7/jDyMYEPJfWS0uVVww8CEIAABCAAgXUR8P6s92urdlCn58ep6mXbc+obyrzato+aWRkfiHU9+y339mNJHzWxbcmc9v1iJ4FJ3bfdMjfGDoGdCPBlsBMmTpqQQH33HZnryZIl9igFbz8Jc5sDAmsgkOwU1rFr1OynLYo2Ey1PvGKPyqPWjHBkh1vDG0AfIQABCEBgdgJ1bnuPpLsl3du02w8OZHYmjA8CVyFQA0oSWOI5c+SzZmcz3guVsWvpi1znKn3hsxCAwLoJ1O9o26Ngy4ckuVxq1TdLirhklG0OCEDgZwL5PvbaVmxn1kigZzS8IAABCEAAAhBYFwFnfevFc2Sva0Xbvk3S7U3btvTlV/GBWNez33Jva3nU2KMEJgm+rOtOW+bG2CGwEwG+DHbCxEmTEegXIz1RcjmpTJqsvRBpcQaN2Em9W9PwToaG4UxK4D8l9eKogl6cKS6SzHFGEqe42MGEM9ykLwzDggAEIACBVRHo57b3S3pAUtV2jrPc17RtDghA4GwCyeyWkqfWNTo3EbqfS7LYQS52InUTuWvNAQEIbJtA/a52toua8cK2v5/9vV31nZIsdzVtmwMCEPiZQCoeVP2GpF7gBQEIQAACEIDAugh4H9aObdYRz4cd+JkA0ASB9utc/lwv6xo9vd0qge8kWb5t2vbrbW77WtNu1zWq2FtlxrghsDMBHOJ2RsWJExHoy1XUSVQmVV6I7DcTE11QJ1QTYWEoExP4UdIPkqwjKe30ZinzlN/Vc4OFrHATvyAMDQIQgAAEVk2gn9uOAjvqhno21lc9aDoPgQMTSGblqkfzZy9W9pJ5c820fODucnkIQGAlBPyd3W/weaMvm3xek7Jtqc7tsVcyTLoJgYMTyHfvN+V7+FVJr0h6WVLsg3eEG0AAAhCAAAQgsFcCmS+n9Knnzk5ockvTti1OZtJLdaLLnHuvneNiEDgQASc0+UuX2CTzWs9tI16j8nlVH6hLXBYC8xDAIW6eZ8lIdiPQbxi67YXFWkbK7VGpqd3uwFkQWB4BRxN83yILor04mAXC2M5eUctDkc1iec+SHkEAAhCAAAQqgdHc9nFJj0l6omm3a0bkZEaGJAQgcDYBLzBmMTK2FyN7SRbmunAJVwhAAAK/RmD03Z1yT1X7u/xRSf4et3abAwIQ+JnAKKDzBUkvSnq+abc5IAABCEAAAhBYP4HrJV0nqeqnJfWSKl9Vr3/0jGALBBJQmUoDbntO2wtrUFt4Gxjj3gngELd3pFxw4QRqhEBsZ9Fw7flk07D2IqTljmIvfGh0DwJ/J9A7tLmWvMugpoxE7FH9+TjE1TJPYIUABCAAAQhAYLkERpGzT0rq5WZJN0myjr3cUdEzCJyGQM2IPMr8VjPEJcsy0bmneVbcFQJrJ9A7xTnjRb6jo+MQF22nuN8MZO0s6D8ELkPAm4E/tSwa0XaAs3jjMHbWt2rW1vp9f5l78xkIQAACEIAABI5L4FpJ10iyju05sqUGj9hhznJD07Zz4A9x3GfG3S5GoJ+ruu1SqUlmEj3KknyxO3E2BDZIgC+ADT70jQ/5t5J+J6lqLyo6tW4WGW3Xhchsp8zm/gAAIABJREFUHm4cHcNfCQFvyrl2fMo72f6kyKfN/liS5aOmbdfog9grGTbdhAAEIAABCGySgEtA9PL7FiVbdV0QzMLgJoExaAicQaCWOfUpnxX5vNnvS/pAknXEc+1egAwBCEDgPAJ1PdZ2vputI16r6qVuBGZD8Lx78XsIzEigLxXldpzhkknDbQeJ1sBRt3PgGDfjm8GYIAABCEBgRgLe0637urZd9cvVvpzsJFXAXB2hF/Pog1FmZMSY1k2grknFOa4mNXlbktteq/Ialfd5s1a17pHTewgcgQAOcUeAzC0WRSALhjWiwBEEFpeViu30u70saiB0BgJnEEjK3Krrpl1sZ4qLOHucbR9EzfJqQQACEIAABNZDIBmP7RQX+1lJz0h6TlLszH2zkW7NAQEI/M/8t58HV8e32F5wrOKFSG+sR7LhDlcIQAACuxCoa7Kj72kHa8YhzrblxoHsci/OgcBsBOyM7u/fOKXbjiPcfzTbuj/H51dHOJziZnszGA8EIAABCMxIoGZJTjnUeyTdLcm6yr2SIv6559wRs8EvYsY3ZI4x9YGaTmZi+bBp21mfqnqO0TMKCByQAP/xHxAul14kgVHK3JSUeqqUl3IGOU+yql7kgOgUBDoCP0r6QZJ1pJZ3ip3f1XOzEVg1gCEAAQhAAAIQWC6BLARW/QdJf5RUdV08zPx2uaOiZxA4LoFRaQqXRLW80cT2100cSBKbDMvHfVbcDQIzEvDa7KgU6sPNCS5VDewQd6skl1e1jszIhDFB4DwC/v6NpCxqHOH+XBziUj2hata+zqPL7yEAAQhAAALLIjCqjuBMcLc3iZ35c9XVIa46xi1rhPQGAj8TqMEaX0iq4sQmWauqGnYQgMA5BHCI4xXZGgGXP3VEbdVPl7JSKS21NS6Mdx4C30n6XlLVqS//Sqk5n4XDlI9wmwMCEIAABCAAgXURyAZ6nNzc/pOkfynidhb9vIjIAuC6njG9PTyBOMRV57aXJFlebNp2AkmqPnzvuAMEILAFAn0ZJ7ezkZfscG7fKekOSXc17TYHBCDwMwE7xFnsEBfbpVQtrqIQu8++QZY43iAIQAACEIDA+giM9nqd9MTiPd/YrIet79nS458JjPZ6X5Zk8VpVbHhBAALnEMAhjldkVgJnvduOGPDiYZWUoKh6Vi6May4Co807Rwk4aqDq1Je3jt1H0uIQN9e7wWggAAEIQGAbBFJizTriUqkWZ4iLTUTsNt4HRnk5At4k/6mJbctrA+nP82c4IAABCOyLQO8Ud5+kXlz+yT+rmk2+fT0BrrN2AnFk753Z7cjuwFFri4/eKW7tY6f/EIAABCAAga0RSDWwqh+T1Mto3Sys8JHY2luzrvGOqoEl6UlNfvI3Sc6GXPW6RkpvIXBgAvxnf2DAXP7oBM57p7OYeH9ZWIxtHfvoHeeGELgEATuxJcNb9MeSLK4nX+3Um4+mvNMlgPMRCEAAAhCAwMII3CDJ4gzIsZ3x2PJM046MrQ5xHsJ5c+aFDZPuQOCgBL6R9K0k64iDSN5qkqCSZJbxQmPsg3aMi0MAApsiUL+bbSeQM1nh3H5oIM7+6tLpVW8KHIOFQCPg6gh2aPcGobXb9bs93/U1IxzZ4Xh9IAABCEAAAuskUB3drmlBog+WubJtyy2Sbu50XRdjfWydz38LvU7AZtWvS7J4rhvbjnMRB27a5oAABAoB/qPndZiJQL94OBqbS00kE1zsPmOc2xwQWAMBe/zbEc468q6kXpwtrs8c5/Elw1z0GsZMHyEAAQhAAAIQ+B8CXtjr5QlJFpeHsH6ynd5nnoEjBCDwM4HPmnxa7Pcl9TKae8MQAhCAwD4J1HUtb9y5FFTVznjxeJNkv0j5dGs7xllzQGCLBN6U1EutoGDbkgNnuC2+JYwZAhCAAARmIfBbSb04i3LNpGz7roEQNDrLWzD3OGrWt9iZ675R5r0O+kjgR+y5yTA6CFyQAA5xFwTG6YsmsMsmnzNk9OKMGl5krDXnFz1QOgeBRsCToF4cFeDJkCMErN1OaQjriC9BiQheJQhAAAIQgMC6CdxeMsjYtjj4w5vkVWeU/P237udN7w9D4IPi/Bb7k5ZtuWpnWO7lMD3iqhCAwNYJ+Ps6mS5qWfTRmtZoM3Dr/Bj/NgkkOPSdFihqbWd3f5dXjSPcNt8PRg0BCEAAAnMRSHbkminZyU6cXTnidjLFRT/QVVGIc9xcdBjNDARqhbDYrmDgOa4rGqSaQZKh1ECQGcbPGCCwNwJsiOwNJRc6MYHeGe6sd/uPkix/atr275p4sTH2iYfD7SGwE4GUanLK3NgvSXqxiNvJHpcoArc5IAABCEAAAhBYP4G7JfUyKqe2/pEyAggcjoAjbL2Y6GASa7eTRebzYh+uB1wZAhCAwP8m4E2+WgbV9nOS/lDEbda0eHsg8DMBO7V/2HTstKuGFwQgAAEIQAACcxJwBYVbWyWFaGdXdvWEquME5/k1DnFzvguzjmpUIczBH73MOn7GBYFLEcAh7lLY+NBCCfROcYmS9eJg7GckWZ5tYpto2oU+ULr1CwIpa+pIgNhOf/tdS4cbnVS5zgznzTy3U94p5VWtOSAAAQhAAAIQWD+B+yT1cr+kXtY/UkYAgf0QqPPh2KMSa19L+kZS1fvpAVeBAAQgsBuBOMR5rSu2y6C7JLolNlUPduPJWfMT+LhtBn7UtNvvNfHmYez5STBCCEAAAhCAwDYJZF5sHfsRSVVcTcHJUWo2ZtscEFgDAc9ze6kBIQkKqfvIsdcwPvoIgYMQwCHuIFi56IkI1PfZ9vUDycJhXUD8jaSI0+va5oDA0gjU9LjevHPbGSt6eb+UfIqd86te2vjoDwQgAAEIQAACFyfQl35w+56BXPzKfAICcxJIZuWqE0SSwBK3vx/InEQYFQQgsFQCcYSrGSweLht6sV0Kqpeljol+QeCQBD6T1EtKSVV9yD5wbQhAAAIQgAAETkfgOkkW7w3HHq2b3SwpclOzT9dr7gyB3QmkioHnvK5s4LYDP1xG1ZIMct4LjmRvefe7cCYEJiOAQ9xkD5Th/D29bY6aHje2vf8fa+lxrS21BEXqzYMSAksjkCxvKX9qbc//WvbBtidCn5ZFQNvOKOdJTyIBrDkgAAEIQAACEFg/gT7S1e07B7L+kTICCOyHwA+SeokjnHXEDnOWn5q2zQEBCEDgmATiCFfLODkr7L0lO6xtZ4X1z5Md1jYHBLZI4EtJFm8Oxh5VUdgiG8YMAQhAAAIQ2AIBVwuLOOub7X7u7Lly1s3uKvYW+DDG9RNwJQNXDqs6VQ/q2lbdR469/tEzAghckgAOcZcEx8cWT8Dv9mhS85AkR9FWTb34xT9OOijprwNxhOtbRdweTYjsEOcjpVbTBiwEIAABCEAAAusm8HgL9Kj6Nkm9rHuU9B4C+yPghcO6eGg7TnCvFzvlVGtQyv56wZUgAAEI7EYg67bRzgR3e8kIZ9uBn73sdnXOgsBcBPpS526/JunVIm5zQAACEIAABCAwJwEnPOnlbkl2fIu2/UALJrGOPScRRjUbAQdt/tgkdua7r5Q5r/eT/9L2lKNnY8F4ILAzARzidkbFiSskkAjZqvuoWUfQckBgDQQ8abGkvJNtT3B6STaLnEs2izU8XfoIAQhAAAIQuByBpyT1Uks/xL7c1fkUBOYj4IwxX7XMMdF2iIszXPR8I2dEEIDADARc0ulGSVU/Lcny+ya2OSCwRQLftXLnVb8syfJi07Y5IAABCEAAAhDYDgEHkCSgJLYrhzmgxMGlqSq2HSKMdM0EErxZtee5L0l6oWm32Sde81Om73sngEPc3pFywRMR8Lvs0qc125uzwLk+fDLC2bb3f8QZ5GxzQGBpBPqMbu6fs1d4US9ZLWwnO1xS4rqN5//Snib9gQAEIAABCOyHQC2d5iu67c1vb3w/UzbDb2ib5VXvpwdcBQLrIpDsyP9dMiV/KukTSVW/J+ldSVWva6T0FgIQ2AqB6yX1Uh3iYiczhtfJYm+FEePcLgFny0hZ9Nh1g9C2xUddd9suMUYOAQhAAAIQmJ/ALZIcLFr1I5IsdoaL7fKqv+1kfjqMcG0E7AjnNS7rSII8nSnOQZ6WUXWEtY2V/kJgbwRwiNsbSi50YgJe4KsLfW6nZES8/a096bm1kxN3ndtD4H8R8MJc3biz/bmkLyR91rTb70v6oGnbFmrD80JBAAIQgAAE5iSQ4A/r2M82Z7hoO8ZdN5A5iTAqCPw6gSwSVu25c+bPse0g93FzlIuGLQQgAIElErhW0jWSqrYTnLPF2kne2u1s6FW9xPHQJwjsk4AzYbh0VNXPt2wZ/9G02z7iNB+9z35wLQhAAAIQgAAElkPAwaK9OJmKE6nYGS52gk58buzljIKeQOBnAl7f6sUBnpZ3mrbtfWTvITsY1NptDghslgAOcZt99NMN/DeSenlSksULgtZPDCY+ntxwQGBpBEaTmg/b5l3VnsxU8aSmRgZk829p46M/EIAABCAAAQhcnEANAEkgyHOSevFGuTfALbEvfjc+AYH1E3CgSMpIJGjk7bZI6MzKti0unVrLqNrmgAAEILBEAn3WCrfjEFe1HebsIF/1EsdDnyCwTwK1YkJsO8JZ/ty07T4ANdni9tkXrgUBCEAAAhCAwDIIeF2sBpTYdjUxO8KlypjbSaZS9TJGQC8g8D8ERslUHNhp+ahp2zUQNIlV4AiBzRLAIW6zj366gXsRsI+AdYYMR8hWnc3BqqeDwYBWT2CU9tabdSmRGvtrSRZv2sVmYW/1j58BQAACEIAABIYE7BDnAJCUPrP9R0l/kPSnYtcgkXwGpBDYIgFvhveSEhKvtjISbqe82vfF3iIvxgwBCCyfQK2MENtBoMkMFztZMG4sgaHLHx09hMDVCMQJvgaK/rsky/9tTnG2E4SaDUW3OSAAAQhAAAIQmJNA1tGyVuZ1sgc6uV/SXZLubDr2nEQY1ZoJJJCjZjl2ZbEvW2Uxa8ubA1nzuOk7BK5EAIe4K+HjwwsiEC//ZMJw25uDvfidt6TMFP8GFvQQ6co/CNRFvGS2eEVSL968+7Ft3EWDEQIQgAAEIACBOQlk8c6BILHtCPcvRdxmvjvn82dUFyfwF0kWl06L/ZKkF4u4nexxdp6LffG78QkIQAACpyEQJ7iqb5bUy2l6x10hcDwC2RisgaJ2hPu3Im7HIS7BqDjEHe8ZcScIQAACEIDAEgjcJ8lOcFXHrj9fQl/pAwTOI/CdJAd4Vv2yJIvXv2Kfdx1+D4FpCeAMNO2j3dzAbpIUcQSs7VGUbDYIq94cLAa8SAK1RMMoS4U9+p0h7o3i2e/NvZ+axF7k4OgUBCAAAQhAAAJXJpAAkKp/LQCE+e6VkXOBlRPIgmBdFHxdkrPCOUOctSUBKDUoZeVDp/sQgMCGCDwi6dEmse+QZHGWi9hBwlrwhl6OjQ01DnFVu1SqxZnhYscBvmaR3RgqhgsBCEAAAhDYNIFkgrOObUe4mjnO7VqBIfamwTH4RRKoSVNsW5xcxete0ba99lXnwW5zQGATBFgE2cRj3sQgs8BnfXtb8OsXBd3uNwb5N7CJ12Pxg6xpbt3ZpLWt+j1JrvX+btNuJ9OFJzGxFz9YOggBCEAAAhCAwKUIXC/pOknWkWckPdvEtoX57qXw8qEJCXgu/VUrG2HttgNM3m46djLEVD0hDoYEAQhMSsCbdb04w8W9LetFtIefNTDWwiZ9GTY+rL6ElNsvSHq+kwSUVr1xdAwfAhCAAAQgsCkCt0iy3Nq07QcH4oDUazvZFCgGuwoCntP24mDQBITGjrOctROtWHNAYBMEWADZxGPexCC92DeSLAom3S0LgJt4HVY1yNGC3ceSPiridpVPWjvZLFLaCY/+VT16OgsBCEAAAhC4EAFnQE4m5NhPS+qF+e6FsHLyxAQ8Z868ObYDTCwJNrHt+XjKp8WeGAtDgwAEJiOQrBZ3lQwXD0l6uIjbOMxP9uAZzpBAH3DqMlEpl25tGVVlACcEIAABCEAAAtshUANNb2hBp3aIyxza2m2vwfWyHUqMdC0E+uzH3id2xTFLrTj2rSTLN03b5oDAJgjgELeJx7yJQTr7Wy8pDZG0t9Y5ePc38VqsYpCjkg7vtMwVVX/RslpYx87GXdWrGDSdhAAEIAABCEDgwgRq9GqiWJ+QZHmyiW3muxdGywcmJRDHtzi/WcdBzsEmsUcBKpMiYVgQgMCEBJLhouo6P3i8zRWqQ1zsCXEwJAj83dE9h8tE9ZLNQGuXVWczkJcGAhCAAAQgsC0Cv5XUS4JJvM8cO2tv1pFtkWK0ayDg/eFUPIjtygjeX05lBLddNaHuL9vmgMAmCOAUtInHvIlBPiWpl5sl9bIJGAxyVQTiEOeJSmzXc+/ru9eFOhbsVvWI6SwEIAABCEBgLwRul2S5o2nbj0l6VJI3u63d5oAABH4m4GhYL/45Itba7Sz+fV5seEEAAhBYM4FaUj2l1VNG3WXV+5Lq/1Syxa153PQdArsQSKmo1yRZ3P66lVSvepdrcQ4EIAABCEAAAvMSSMIVr63FTtIVZ2L2WlxNujIvCUY2A4F3JfWSyglVzzBWxgCBcwngEHcuIk5YIIF/ltSLneGcGcMlo6zddqpbi1Paxl7gcOjSBgnUaFXXao+4zrvtpLOtOiUdqt4gOoYMAQhAAAIQ2CyBlEK7u5REG0WwbhYQA980gVFErB3hevHmt8tDVL1pcAweAhBYPYFrJV0jyTq2neB+X5zhbP+miNfU3OaAwOwERutrcY6venYOjA8CEIAABCAAgbMJ2Ffivib3F/seSZZ7m7btebQDTCyxYQuBpRH4SFIvH0iKuKKCbSomLO3J0Z+DEMAh7iBYueiBCfxOUsSLfrZTJipZ4tz2QqCjY6s+cNe4PATOJVAnGD55tCnnck6WePDbtqNcHOaiz70ZJ0AAAhCAAAQgMA2BugiXxbgHJD3YJPY0A2YgELgAgb9K+psk69g1K4xty/cDucBtOBUCEIDA4ghkfcxln2LbAc4Bo3GMs531M58Te3GDoUMQ2DMBl4pyiaiUjbL+rMmnkixuc0AAAhCAAAQgsD0C1Uci2eCinRHO62x2kPO6m7XbDipJudXY2yPHiJdOIFURPM91EIjbo3mx96sdYJoKZtYcEJiOAA5x0z3STQzITm4pAxG7OsTF9iJfFgSjNwGIQS6WwMjbPgtwVcdz/8PixZ/NvaoXO1A6BgEIQAACEIDA3gl48a2XRLBWvfcbc0EIrICAA0Z6ebWVR7OO5JwEm7jNAQEIQGDNBEaZ3+wAZ4ljnO2sn1W95nHTdwjsQiABp1V/LKmXXa7FORCAAAQgAAEIzEOg+kfYvqnJzUWPqjI4sKSXeagwklkIuDLCt61CQrSDRF1F4bUWMGr7v5ozXNWzMGAcEPgHARzieBnWSMAlUD05sY79RCmVGjtlVZO61m0OCJySgB3ienFq2n6Bzt76iVi1drtOSGKfcizcGwIQgAAEIACB4xJwROpDRdx2+VRnjqv6uL3ibhBYBoEfJf0gyTryiiTLy03b9jzameQssZcxAnoBAQhA4HIEUrKpaldPiFNc7BvaGlrVl7sjn4LAegg40NTloKqOXX++nhHRUwhAAAIQgAAE9kEg/hHRrjRmR7eqH5P0eCc1uOT6FnSyj/5wDQjsk4CDQLM2FjvrYy+1dTKvlWVtLOtj1hwQmI4ADnHTPdJNDOgWSbdKqjpOcMkO5zYHBJZGIM5wST/rtr3w45kf7TKqX7VyqtFLGwv9gQAEIAABCEDguAQekWR5tGnbKeVwlySXc3CbAwJbJPBdK4VatRf3LC+Wxb4tsmHMEIDA9gjYCa4XZ7voZXtkGPHWCDgT3Cet+oK12wlKfbfYW+PCeCEAAQhAAAJbJtA7w7nt4JJeZz7tQJPYTtLSB5psmSVjXyaB6uAWp7fnJVn+3LTtBIy6MlnsZY6IXkHgCgRwiLsCPD56NAL95MQbflW88ZfUtdbOnGHNAYGlEXBJpr905ZzekvS2pDclxXYKW2/mWWIvbSz0BwIQgAAEIACB4xLoo1Ldvm0gx+0Vd4PAMgh8KemLJrE9v7Y4AMVimwMCEIDAFgg4m4Ud6K1j23H+9uZAb23hgMDsBD6V1Ms7knqZnQPjgwAEIAABCEDglwT6fec4xFWnOO8zJzg1ttfhPI+u2p+pn8P3grft1AT6imNuJ0NcgkfdTqWFWnHBiVw4IDAVAf5TnupxTjmYTCSiPcgHJN1fxG2Xirq3kymBMKhVE+id3Nz2IpyjUqtOKts6CVn1wOk8BCAAAQhAAAJXJuBMyDXbi9vO9OKsyVVf+UZcAAIrJOCMLx81sZ0MMO+X7C+2OSAAAQhsgUDKrFed8uq11PoWWDDGbRP4XJLls6ZtOxg14gBV2xwQgAAEIAABCGyLQPWP6Peh0+73nN32XDr70bHtTPfPLctc9LZoMtqlEXCVsl4SLFq1q5VZvmnadg4c45b2VOnPpQngEHdpdHzwSAR6r3pPLFIqytGuKRmV6Naqj9RFbgOBnQkka0XVH0jKRl3sZJGzjux8E06EAAQgAAEIQGBKAr+XZHmmie2UaaglG6YcPIOCwDkEEmBSg0ySEcYl0ixuc0AAAhDYAoHR5p2DSXvZAgvGuG0CZJDd9vNn9BCAAAQgAIFfI9A7xfncmpylzwTnrHCuUNbLbyRF7BBnmwMCpyRgZzY7xFnH9rpZTc5i20EjvVRHOJziTvkUuffeCOAQtzeUXOhABOwAV2u32z6rbrs3AqscqEtcFgKXJjDKXPFhy2RRtdPX9nLpm/JBCEAAAhCAAASmIPCcJMsfmn5W0nUDmWKwDAICFyTwuqTXmti2fNUiXK1jX/CynA4BCEBglQTubKVRrSMp95TAUrc5IDA7gX4u4HbmCZ43xJ6dA+ODAAQgAAEIQOBsAiPHOJ/tINTI9c1+QtLjkly1wdrt3w4E3hA4JYE4ssUhzn0Z7UX7ZxYna4n2ufXzpxwH94bAXgjgELcXjFzkgATiEJc0s25nI9CbgdkQ/J0kyzVN2+aAwNIIxAO/6mSsqHpp/aY/EIAABCAAAQicnsCfJP1R0r807TZz4NM/F3qwDAIvSrI837TtHyT92Oll9JZeQAACEDgsAZdTv7WVVY/2Zp037iJuc0BgdgIu/9TLq5J6mZ0D44MABCAAAQhA4OIEkvXNDm+xXbXBAaoRt1mbuzhbPnF8As4E93mrnmDttqssvF3E7d4Zjixxx39W3HHPBHCI2zNQLrd3AnZwu7Y5ukU/3cpFpWyU23jg7x09F7wiAWd4+1vJ9GY76Wg9wYhdy6emlMMVb83HIQABCEAAAhBYOYGUaMjfa9Z2gLPYIS42c+CVP2i6fykCo3n2y5Jeas5w1pb/lPRTk9iXuiEfggAEILAiAp4zpHrCTcX22lkvHlYtC8U68YoeNF3dicB3kqp8L8lzhswbYu90MU6CAAQgAAEIQGBTBFL+1Dq2s8IlM1yyxXnu7Xl35t7WzLM39aqsYrCpnlAzKL8pKfJWs11q1etuVa9igHQSAmcRYKGDd2PpBOoEIpOKOtnIhIMa7Ut/ktvrnzfd/tI24qKrp33sbyVZErFqmwMCEIAABCAAgW0TcFZk/62WbMm24wj3r8Uhjjnwtt+TrY5+NM/2hvYrZZPbtufglr8We6vMGDcEIDA/gbrG65LqLuuU0uq2nb3CgaXOZmHbkvlG5hysE8//nmxthDVbrG1Lssq+UOytcWG8EIAABCAAAQicTyCVy6p+UJLloaZt3yHpdkl3Nu028+zz+XLGcQn0gSJuvyHpdUmvFdvJXSxeS4t93J5yNwjsmQALHXsGyuX2TsCTiMhtzX5E0sOSHm3abU8u+snJ3jvDBSFwAQJZaKvaHvZ2hLPHfexaxsm2hQMCEIAABCAAgW0TGC26JTucHeLsHGdhDrzt92Srox/Ns1P6zI5wsZOtOQt41hwQgAAEZiRQ13dtp2xT1X+Q9JykquN4X/WMfBjTdgk4U2yfMdbl1f+jiW0LBwQgAAEIQAACEOgJjIJV75bUy32S7pdUNfNs3qelEUgFhVpJYbSWluDSqpc2FvoDgQsRwCHuQrg4+QQE7pHUywNtcmHPe08y3E6Jh+p1f4LucksI/INAzfwWu6afjR0ve+sIGCEAAQhAAAIQ2DaBUVmGOMHZIS5OccyBt/2ebHX0o3m2o1mrOMLV5R162Sozxg0BCMxNoJZY90j7eYTbfywZZu1k73bKP1VH/LlJMbqtEahZYmP/WZLl35vY5oAABCAAAQhAAAI9gay51bn2rZIitzTbyVucuMU6NvNs3qelEajBorFdbcHyUqm4UB3mYi9tLPQHAhcigEPchXBx8gkIjNLP2kHOHvj3Nu02BwSWRuBLSa7FXrXTz9oRzht01m7/f63jvV7aeOgPBCAAAQhAAALHI5BSqL+VFDtOcP+nZYdzmwMCWyRw1jzbc+yUe7DmgAAEILAFAr0z3FlrvXGor7o6znm+4TYHBGYi8F+t1FPV/1fSvxVxmwMCEIAABCAAAQjsQuB6SddJqvppSb0wz96FJuecmsCLkizOmBzbVRlqZTO3OSCwagI4xK368U3Xeb+PfV11e9VXsXd9Sqi6Dntqs08HgwGtikDNPGHHNrc/kfRpp9+XFHmv2R4oznCretx0FgIQgAAEIHBwAi5xdk0reRadbC7WsQ/eEW4AgQUSyBy7zrfflWR5p4ltDghAAAJbIdA7xY3GPZpHjEqrboUZ49wGATvCeY3OOmIHuOoUZ7uuy9lOexuUGCUEIAABCEAAArsSuLat11nHflzSY5KsY1eHOdsWDggsjYADS1NtwbbFiV6+Lto2c+OlPTn6cyECOMRdCBcnH5hALdGQdLKZPDxRJhM3S7I4HW3sA3eNy0PgVwk4vWyiTWPb8e2D5vSTsLbdAAAgAElEQVRmbfHm3WdNx64TCSYVvGgQgAAEIAABCJiAo029sGYd+zlJf2hi28IBgS0SyBw78223P5T0UdOxt8iGMUMAAtskUNd3z1rr9bzh2W4e0c81POfggMBMBEbl089yiMu5CXSdiQNjgQAEIAABCEBgPwQSUOKKDrEfktRLyqreVkqs7qcHXAUC+yPQB5Y6yNR71zXZi+0c7GHvjz1XOiIBHOKOCJtbnUsg5aCqfkqSxelmY+NZfy5KTjgygb9I+qukqt+WZHmr6G8lfdMJE4kjPyxuBwEIQAACEFgBgRsk9fKMpN+3zWzbFg4IbJFA5th1nv25JIuDTyy2OSAAAQhsicB5a7yeQ2T+YNtyY5lvxN4SM8Y6P4E4tyXrm53e4hBXdc0kl4xy89NhhBCAAAQgAAEIXJRA3b9OWdR7Jd3XxLblniJ3N/ui9+J8CByawMctuNQBprYtfZUzt0nscugnwfUPSuC8xZKD3pyLQ6AjEI/6qrNY5yjWbALa675639vmgMApCfynpJ8kVZ00s6+WlLM5x+dF8Kg/5ZPj3hCAAAQgAIFlErhJksXZkGMnQMQb2AkYWWbv6RUEDkvA82zPses82yUcHHhiHfuwveDqEIAABJZJ4Ky13ifL/CF2qi5UvcxR0SsIXI5AXwrVV6kZ4v69tVPtIdUfrDkgAAEIQAACEIBAT+CfJPVyh6Q7O0nGuIdL9jhoQmBpBL6U9EWT2G+2RC9vSLJt8VHn1UsbB/2BwK8SwCGOF2RJBK5ptdft8BY7ZaGq9ntr8aQj9pLGQV+2R+BHSZYfmrb9YpMXit1PGHCG2967woghAAEIQAACuxC4pZVUqPoJSd7AjrjNAYEtEsg8+/kyz848vOotsmHMEIAABM4i8Lgkzx2qTgmnqiEIgdkJ2CHOjnD/1rTbdoizuPpD7Nk5MD4IQAACEIAABPZDgDW8/XDkKscn8J2k7yVV/bKkVyS91LTb7G0f/9lwxz0SwCFujzC51JUJpDyDdWxnwHA2jGjbcYKr+so35wIQ2JHAKLr0q5aJomp7z1teL9q3wIt+R9CcBgEIQAACENgoAc9xvTFtub3Yj7VNbG9kW9zmgMDsBGqmlthejPPCnB3jrC3J1FyzNs/OhvFBAAIQ2JWA5xaPSHKGikeb7bYzWfQZLXa9JudBYK0E/izJYqe42HaE+0snax0f/YYABCAAAQhA4LgEvJ/t6g7Z27adtbuqXe3MJVerPm5PuRsEfkmgT/Titp3hXJHBa2+pzlCDRgge4S1aHQEc4lb3yKbu8K1lwy/2aOOvd4TjPZ76tVjc4OzQ9t/NsS32p5I+6aTWWX+v1V2nzvriHicdggAEIAABCCyGQJ3TenM6G9SxvXHtTeyI2xwQmJ2AHd28QV11olWtY2cTu25oz86G8UEAAhA4j0CdWzwo6YFWssna7XsGct41+T0E1k7AGWb/o4ltS3Woj5P92sdJ/yEAAQhAAAIQOA6B6yRZrm/atve2vX5nhzhrt3Ne1cfpIXeBwJiA5729vCbJEmc428yVeYNWTQBHolU/vuk6f5eku5vYtpxVZz3vLu/wdK/B4gdkZ7he7PBmebdp23aS+6zTGRylUhf/mOkgBCAAAQhA4KgE6pzWdubCVTuri+fG1rGP2kluBoETEHAJ1F6yKJeoVbcdoZoMckSrnuBBcUsIQGBxBPq5xb2SLPc1bduOcfcXbZsDArMTeKFlmU3pdbedDaPPkDE7B8YHAQhAAAIQgMB+CPxOUuSaZjuItZebJUWcRc42BwROSSCZ36xju+qZxY5wsV1WtZZWtc0BgdUQwJloNY9qEx31wltdiPPCXL9g54W7HLy/m3gtFjdIb7TZIc46UsujpkTqN5K+lWQdG0e4xT1OOgQBCEAAAhBYBIE+2GOUsSWZXaxjL6LzdAICByTg+XTm1LETrRrt+fcoaOWA3eLSEIAABBZPoJ9b4Gy/+EdGB49EIOXWXXo9ZdizyVf1kbrDbSAAAQhAAAIQWDmBf5bUSwJZ7RSX4NbbJVlcCSL2yodO91dOIHvdWVPznvebkrznnb1u297j/rpJ7JUPne5viQAORVt62ssfa7zlnT429p1tcuCFu5SNWv5I6OHMBJJ5omovonlBzVGl1m4nzWxKPLnNAQEIQAACEIAABHoC/Ya128ne4mCRZHPxzxJAEhuaEJidwJeSvpJUdV2YywLd7BwYHwQgAIGLEBjNLbzpdlvbfIselXK6yH04FwJrJOAMs7Xsutt2uv+u02scG32GAAQgAAEIQGAZBBLMame42A5+dZU0r/NZu80BgaURsEPcW80pztrtL5p8Xuyl9Zv+QOBMAjjE8XKcioDfvX+SZB3bC3Gup26JfaukXk7VZ+67XQI1s1tKNjlqNPYohazTy9oZrurtEmTkEIAABCAAAQj8GoF+49qZkiPJoOwFMy+W2RnO2m0OCMxO4FNJvbwjqZfZOTA+CEAAAhcl0M8tsrZmZ7hb2lrbE20Nzjr2Re/D+RBYG4FR6fVUd6jVHtY2LvoLAQhAAAIQgMByCMT5rVaASHCr1/u81ue2M8t5r9wSezmjoCdbJPC+pF4+lvRRk9hmk71zqqNt8U1Z0ZhxiFvRw5qsq/lir2lkvfj2pKSn2kKc7RsluZZ61ZOhYDgLJ9B/oTs7RS/vlk252H+T1MvCh0r3IAABCEAAAhA4EYH6d5ltR486ijSRpNaOHu3lRN3lthA4GoEPJVk+aDq22/mZNQcEIAABCPySQD+3uLk5wlXtdbesw8WGIwRmJ5CS63aMi+0SULUUlNscEIAABCAAAQhA4LIEHIRSszPbzjpfyqm6/RtJv20S+7L35HMQ2AeBUWCq972z9x3b9/L+eZV93J9rQGDvBHCI2ztSLrgjAX+x9/J7SU9LirZ9naRrO73jLTgNAlcmUJ3h8qVePeHtEd+38zOXVI2kDvuVO8QFIAABCEAAAhCYlkD92+wRSV4gs459pyTLXU3b5oDA7AScCa4Gn7idxblPij07B8YHAQhA4DIE6tzCwaaRBJ163a2Xy9yHz0BgTQRS5aFql2fvZU1joq8QgAAEIAABCCyLgOfbN7RkL9GPtuporpBm23LNQJY1EnqzNQIODIl4fmz7jSYOJontfe/sm8feGivGuxICOMSt5EFN2E17vP+ueb1HPyvpGUnWseMZX/WEOBjSQgn03u1uexPu7U6P6qczGVjoQ6VbEIAABCAAgYUT8N9oWRjzIlkWym6XdIekqhc+FLoHgSsTyEJb1aOMzVe+EReAAAQgMDEBzy28EVfFm3QOSPU6nCX2xBgYGgT+ToC5BS8CBCAAAQhAAAKHJuB9716ckdmV0mqVNCeFiVzf7EP3jetD4NcI/CjJ8kPTtl9q8qKkl5vtPfDsg8eGLAQWSQCHuEU+lk10Kl7vnhDE/oOkXvyOWlw/PfYmADHIRRDovdvddkkFyyvF/lbSd5KqXsQA6AQEIAABCEAAAqsk8HhbJKva5RVubSUXolc5ODoNgQsQ8Jzbi20W2xbm3hcAyKkQgAAEGoFssFWdgFSvxcUGGARmJ/CmpLeaY5y126NA19k5MD4IQAACEIAABA5HIP4XVac6moNRUi1tlEnucL3iyhA4n4Arn/2tVUCL/rMky/9t2nac4Hw+DnHnc+WMExLAIe6E8Dd+6/olH3tUMjVOcFVvHB3DPzCBlEn1bf7SyV8ljUor2FO+lwN3k8tDAAIQgAAEIDAxAUeNOmLUYttyi6Sbm449MQKGtkECWUCrEaZxhnM0amzm3ht8ORgyBCBwZQLXSoo4C4Xt51pg6h+LfeUbcQEILJyAneB6+VxSLwsfBt2DAAQgAAEIQGDhBHqnuFSDqNpVIHrxsGqCGHw5Fv6gJ+teHNysI84MZ3mhie3/bPvn1pHJUDCcWQjwn+gsT3J940hWi5rpwuWgnAUj4nbvCMc7u75nvaYexxku+vvm6FZ1Fs0cQZqo0p/aF37Vaxo3fYUABCAAAQhAYFkEEilaA0YcRHKTpKqX1Wt6A4GrEagRqLFTliHaTnHMva/GmU9DAALbJODqDLVKg207wv2piW0LBwRmJ/C2JIvX92J/JilixzjbHBCAAAQgAAEIQOAqBOp+tu37BnKvJIt/F7tWTIt9lX7wWQhchEANVo2dimlVe9/cldOqvsh9OBcCRyOAc9HRUHOjjsBdku5uYtvyUJOHi+2P9V70wITAIQhUZ7iUSv1aUi/vSLJ40Sy2M8f1cog+ck0IQAACEIAABLZBwOUTUrrM2u0bJLnMmSX2Nmgwyq0QcHZmz6mrjiNcolHdZu69lTeCcUIAAvsk8FtJETvD2bYz3L9I+tdi7/OeXAsCSySQNb2s61nHGe5TSRYc4pb45OgTBCAAAQhAYH0Eqh/GKBvcI5K8J+6scdZu2wmul/WNnB6vlYD3x1O5IXYSxLiCWuyvJFm+bNo2BwQWSQCHuEU+lk106n5JlgeK7j3h7RGfg3d1E6/FSQcZJ7iqvQCWyNAsjr0v6b0ibvcpZD1Z4IAABCAAAQhAAAKXJfCHVrqsljDry5y5zQGBmQi4xEKf/a2WZbAznNvMvWd66owFAhA4FoHfSPpnSdax/09zhou2YxwHBGYnYIe4d1ugq7XbcYT7pNizc2B8EIAABCAAAQgcj4D3uB3c2stTkiyuFPFksz1nj9gxzjYHBI5FoE8e4/tm/pwkMZ5DZ/6cYBJrDggskgBORot8LJvolL3cLfZ6j32npDtatjhrtzkgcCwCcYSrnu8fSfpQUq8/aD+PPlYfuQ8EIAABCEAAAtsg4IwtdoZz1paUM3M2l5Q6i70NGoxyKwR+lGT5oWnbLzQnuOebdpsDAhCAAAQuTiBZJryhFvv/kWRnuP+3abc5IDA7AW/g9WJHuF5m58D4IAABCEAAAhA4LoEEpjhTc2wHxFq8Dhg7QSxVH7en3A0CvyRQ98Rje++cvXLelFUQwCFuFY9p9Z30e9bXPH9M0uOd3CrpFknWkdUPngGshoAzTfytZZywbXEmuGSEs7bE290Z4yijsJrHS0chAAEIQAACqyJgRzgvhtUSZrXUWewMir/rVvV46ewZBL6VZPmmaduvSnqliNuJVgUkBCAAAQjsTiBOcFmjczuZ4eIY57Z/36/j7X4XzoTA8glkrc9OcVnz+1iSxQGxsZc/EnoIAQhAAAIQgMCaCFQHt9jJDvf7kinuOknXN4nN+t+anvR8fa1Z4JIZznPqZFuO3ZdaZf1uvndhlSNi42SVj211nU70aU3z6tSvSf8a+0ZJvaxusHR4tQT+KukvkqxjJ/3r2y0lrPXXTVwPPfZqB03HIQABCEAAAhBYJAE7wtkpzhvT1m73pc7c/v/ZOw8uuY0kW98jS8qL8p4UKS/N7O77/3/hvR15iaREeW8o7/edO5NXG5NCk93VhSqYD+fEichmAcj8AAlViZsR3vKbjt92k7yUdOoIBL6S1NtbkmJvtziHZGLtCHD5KAQgsHoCQ4tV/f3CVkumpixT9auHB4BFEXAmiyx6TWwhXKpDpFLEogbNYCAAAQhAAAIQ2DuB+q4837VdRc3mJDKJD0oew/zf3i/hajvg9+HV/G7cc3SXinecZDP2FsfZs0Fg7wR4abL3S7CKDiT1a/VWu9uebt7xjZJOdLYKQAxyEgR+lvSTpOr98i0v3uxtLuH0ffOObWwQgAAEIAABCEBgmwRqxpa8qB56QZ0sLkyKbZM+x9oXgawydcmyxClploUqblchHKK4fV0tzgsBCMyNQP3OkO8NEeDHW4Rf5+6SuWJuY6W/ELgSAQveaomnxBbH1bJPUIQABCAAAQhAAALbJJBKajVz80OSHpRkn/heSb0x/7fNK8GxjkrA78R7uyjpQqvsYG9zFbbejnouPg+BrRNAELd1pBxwgIBLOt0gqfpnJT0jyT7xkHAOoBDYFYEfi8gtcR7iLs2UB3syyFW/qz5yHghAAAIQgAAE1kEgpcv+q2VtcXuohFn/cpvfd+u4P5Y6yrygrr6+mM4La48/QjgEcUu9GxgXBCAwBoFeQJ8S7faJr1SifYw+cUwI7JpAssFVn4xx1e+6X5wPAhCAAAQgAIFlExgStd0jqbeHJdkead4x83/LvjemPjpXV+vtdUlvSKq+VmJLRbapj43+rYAAL0xWcJEnMERnfrNZFJf4eUm2F5p3zAaBfRL4rincq/fD3PZa847ZIAABCEAAAhCAwNgELISzCO7/NO/20DYkkhu7bxwfAmMRSDa46p0pLhnj4nsxHKK4sa4Ix4UABJZOIHNyFsNljs5zd5m/S7x0DoxvXQQ+ad8tLIjzdwu332/m7yCJ10WF0UIAAhCAAAQgsA8Ct0uqJVLdflzS2c4z/7ePq8M5Q8DzbjaXQU38iqTeXIHNZjFcYihCYO8EEMTt/RIsvgO+x26WdEvnUy61lkxdPAwGOBkC9SVa4i8lfSUp3nHKpFY/mUHQEQhAAAIQgAAEFkFgaIWoxXC2COMcD22sEF3ELbDqQVQx26X2/bt6fzfvzcDIELfq24bBQwACWyIwtFh1aFHrlk7HYSAwCQIWwUUIlzhCOJdotyDObTYIQAACEIAABCAwNgG/O7+1vUNPfEZSb7UKW+Kx+8bxIRACEcFV/6YkmxPJxLusqpPO1MQzUITA3gkgiNv7JVhsB+q9ZXX7nU3lntgK96jco3RfLAwGNjkCvZLdqnavCLV5hWhil2hyuYTqJzcYOgQBCEAAAhCAwKwJXNNKH9gn7kum/scBIxwS080aBp1fFYFe1HZB0kVJ55t3fFnSN80nriI6ssOt6pZhsBCAwJYJPFeqNlgc57YFcSc6v+XTcjgI7JVAzTyb2AI4i+Gq32snOTkEIAABCEAAAqsgcFKS7abmHZ8esPy7fWwVgBjkJAj0SWbcdiKZt4q57UQzXzefeBIDoBPrJoAgbt3Xf6zR1/vK8VAN9Edb/XP7xGP1h+NCoCdgAVxvKc2UCTC3P5f0hSSXarJ3mw0CEIAABCAAAQhsk8C1TQhX/d8lWQQXYdxBgjj3I9+9+W23zavCscYmMDSZlhWlr7cVpl5l6tWlvaVviOHGvkocHwIQWDoBC+B6sxiut6VzYHzrIuA5vt48F9jbuqgwWghAAAIQgAAE9kHA2d5iXpji2O/MH2uW+DZJNpdUTbyP/nLO9RLoF7UOvVPPd+xkYXabDQJ7J8BLk71fgkV2oH8p96Ck3u6X9ECzxIuEwaAmSeD3Joizj1nJ7iwUyUzh+NtmzkqReJIDolMQgAAEIAABCMyWgIVw10myT2xBXERxFsM5vtLG77rZXv7Vdnyo3MKrkmyvNO/4J0k/N58YIdxqbxsGDgEIbJnAs5Jszg6X2FkpLIirfsun5XAQ2CsBL3b1y7nqLYZ7p5jbbBCAAAQgAAEIQGBsApkLrL4mlHmkCeROSbLd1cwxGwR2TaDOx33UKq7Fu/paX3HN1dfYILB3Arw42fslWFwHejGc21XNblW723e3h7azx/kB7jYbBHZFwCK435oYLv41Sc5G4Rdv9m775ZvtlxLvqo+cBwIQgAAEIACBdRCwGM52ffOOLYD7W8sSZ381Qdw6SDHKJRGIIM5ZmxO/JOnFYm77u7rt1xIviQNjgQAEILBPAhbBPdOyxNm7PVS2aZ995NwQ2DaBoWoQEcNdKqK4bZ+X40EAAhCAAAQgAIHDEHhYks1iuMT3SbpXkhPM2LvNBoF9EuA79T7pc+4jEUAQdyRcfPgQBK5pJZ/sfX/Zn5H0eOfvaKld7WOHODwfgcBWCPwoyfZD846dGe585/3izWK46rfSAQ4CAQhAAAIQgAAEGgEL4VwSwT5mEdwLTQhn7zYbBJZEoC5OiejNmeFelmQhXOJ8ri5oWRIHxgIBCEBgnwQsgnu6CeES3yTJdnPzjtkgsCQCV3p5V7PEkZF2SVedsUAAAhCAAATmQyDiN/uYK665EttDzbvtrHJ5J594PqOkp3Mn8LWk3lyJ7W1J9onrQtjEcx87/Z8ZAQRxM7tgM+juUHrXc5JsTzR/VtItAzaD4dHFhRC4LCnmB7ZjT3p5JWi1vJyrfiEIGAYEIAABCEAAAhMhYDHcjU0Ul9ilyyyEi7nNBoElEUgGZvvEKZlavYVwnjCrfkkcGAsEIACBfRKwGO6pliUusefrLIarts8+cm4IbJvAYQVxOS/CuG1fAY4HAQhAAAIQgMCVCNwpyeayqImdLS7lUxOn2kQqTtizQWBXBL6T9K2k6p145mJJPuPY83mxzO/tqo+cBwL/JIAgjhth2wT6ck9+AD/ZJtg8yRbzS78TnW27LxwPAgcR+ExSb++3+uaucR7jQc09BAEIQAACEIDA2ATyvbh6C+Cek2SfeOx+cHwI7JJAMjZX/7ok22vF+yW0J8yyitSeDQIQgAAEtkOgztMlZgHrdthylOkSOEgQ925bJGvvRbNVCIcobrrXk55BAAIQgAAElkYgC1SqP92qsLkim2Ob5xF7WxoLxjNdAp7P+6lVYYt/U5LtjeJJPDPda7ianiGIW82l3tlAU+6pepddsPmlXmIL53rbWSc50eoJVNFb4k8lfVLMbVK5rv5WAQAEIAABCEBgdAJeJHKyWeJnW/kyf3+2uc0GgSUR+L6tIq0+E2YWxWUCLS+g7WNL4sBYIAABCOyTgBew9narpN722UfODYFtE7iSIK6WTPV56/eQbfeD40EAAhCAAAQgAIEhAn6/3pursLn6miux2buduUT7m1obohDYFYFfJfWWRa51oas/48oQ1e+qj5wHAv8kgCCOG2HbBKJGT7knt5PZwiWfEm/7vBwPAkch4BrmLo3qGub2bn/Z7IsSH+WYfBYCEIAABCAAAQhsQiCTVtUPLSjZ5NjsA4GpEvhGUm/nW1mF6qfaf/oFAQhAYAkE/EKtt9sk9baEsTIGCITAkCAuWeEiiHO7F8ORJY57CAIQgAAEIACBXRCIdqN6Z3P2QpanS1W2oUxyu+gf54CACWTRak0s84qk3n6WZLMoLjEEIbBTAgjidop7FSfzA9grSWuJhVqCIeVTVwGDQU6CgMueOiVryp86tgCut8vtpVz1kxgAnYAABCAAAQhAYNEEbm4rOe1jnuCyWRiXeNEQGNzqCHgxyldlIYrb+X7uRSuJVweGAUMAAhDYIQEEcTuEzakmQ8ALYW0RxjmOEM6LZh3beyND3GQuGx2BAAQgAAEIrIpAL4pLqdTq75R0qrNAQv+xqttlL4OtlRwSD5VMTWWI7yQl3kuHOel6CfA/xPVe+7FG7oevH8J3Ne+2H9C2x0s81vk5LgR6AlV5HgW6X7D5RVt92eYHcW/QhAAEIAABCEAAAmMTqAtJEmcRicVwWVwydj84PgR2SeAzSZ82c2xzNpb3mk+8yz5xLghAAAJrI4Agbm1XnPGagEX4EcUltgCut5oRjuxw3DsQgAAEIAABCOySQNVvOH5wwO6XZHugecfeejHdLvvNudZDoC4ciSCuvnvP+3cvhv26LYpNvB5KjHQSBBDETeIyLKoT97UHb/UPS3pIkn3iRQ2awUyawA+SesuDOKI4+6Rq/Ym0rZO+nnQOAhCAAAQgsDQCzq7cmwVxvS1t3Ixn3QQ+kmT7cMDXv62bEqOHAAQgMC4BBHHj8uXo0yRgEVw1v5gbqiSR3iOGm+Z1pFcQgAAEIACBpROoGo67WyKa6h+V9FgzxzbvEzMfdCBLv0v2O74+m7IXuWaha+Isgq2LYvfba86+OgL8j3B1l3z0AT8iqbd7JfU2ekc4AQQagW8l2b5p3nGEcBdLnNKqKa9qzwYBCEAAAhCAAATGJnCbJNvtzTv2C+pzTRRn7zYbBJZEIBNj1WdyrPoljZmxQAACEJgaAQRxU7si9GcXBCyAS9n2xP3CWQvkEMLt4mpwDghAAAIQgAAErkbAWo6hxbT9d3nPH1ZBXBXGXe0c/DsENiVQvzN74evHbeGrve2Dthg23otg2SCwUwII4naKexUnc1nUs608arxLqN7RSqjGrwIGg5wEgZqONWlZPdEVMVz8JDpLJyAAAQhAAAIQWB0BC+H8Hbl6f4/2RFbMbTYILImAXzS7NJm/l9u7nWwtLmOWeEljZiwQgAAEpkYAQdzUrgj92QUB5gl3QZlzQAACEIAABCCwTQI3SrLd0Lzj5wYsIrhrukxx2+wLx4LAQQQ+l+Q5PWeFs3f7nWae+0sMQQjslACCuJ3iXtzJfP/Uh6rj+uIusbNcWL2e7BeO2SAwBoHUKf+jreR02w9eZ5mo/v2WtrX6MfrDMSEAAQhAAAIQgMDVCFgM15sFcL1d7Tj8OwTmRMCLUi40S3xZks2LWBKTnWVOV5W+QgACcyNgQVxKtEcclzm8zOPVOTzmked2henvEIGDBHF18axjvoNw/0AAAhCAAAQgMBUC1zcxXPVPSarm7/URzlXx3FTGQD+WT8Dzeb0NZWKu7/ATL58OI9wbASYy9oZ+ESe+tgni7GN1Mi2TajdJullS9YsAwCAmR8APTpc+rd7pV201HasFcp80oVz85AZDhyAAAQhAAAIQWAWBZFCuWZWddTmZl5N1eRUwGORqCLwpyfZGM8ffSfq2+cQBwkvp1dwaDBQCENghgczbVX9LKcmU2F3KHDJzyTu8QJxqFAKHFcTxHWQU/BwUAhCAAAQgAIENCFwnqbfMFzo5TeYQ/f093+ETb3A6doHARgTqvF7m97wY1gthz5dFsX6PH8v7/I1OyE4QOAwBJjEOQ4nPHERg6AH8dFOk2yc+UVTpiaEKgTEI/NYeovYxp2B9t5ViSjrWKNQzCeY2GwQgAAEIQAACENgHAQvheosgrvp99I1zQmAsAq9Jsr3avOMfJf3Q+SqEQxQ31tXguBCAwFoJWAiXrBIRxeXFWbwXuKb0EqK4td4pyxr3lQRxzmAR4zvIsq47o4EABCAAAQjMmdA2ui0AACAASURBVMBQgppHJdkea97xqQGb87jp+7wIeF7vpzavF18XxGZhbH2Hn3heI6W3syKAIG5Wl2tynR1K0fqMJNuzzRxX4Zz3cZsNAmMQ+FVSb1V9nnJMftFm+755x2wQgAAEIAABCEBgHwQ8WWVBXCatHJ9pqzstiHNsY4PAkgi8LKm3nyX9Iql6jzkvpBHELekOYCwQgMAUCPRllty2AK63KohLPIX+0wcIbELgsII4voNsQpd9IAABCEAAAhAYg4C/g19TFqo4frDZQyW+T5Lt/maO2SCwKwJD7+hfLwthE/tznv+rfld95DwrJIAgboUXfYtDTi3yG0oGuOck9ZbJsvqw3mI3OBQE/iTgB2h9iea4PmydecLtKM79sEV9zg0EAQhAAAIQgMA+CUQId1cRxVkAd7qJ4uwRxO3zCnHuMQj8Q9KLkv67ebdrtmeXTnC7F8MhihvjanBMCEBgrQQiiPNi1sQ3NUFc9czrrfUOWea4DxLEvd3KOdk7SxzfQZZ5/RkVBCAAAQhAYCkE7pXU2yOSelvKeBnH9An4+7PNZVATvyKpNy+ErYthHbNBYDQCCOJGQ7uKAw+tGs0EmsulpvQCK0lXcTtMYpCuT95bMsTZJ87Ltrxos2eDAAQgAAEIQAACuybg78l3lAxxzg7ndi174Ikst724JAtMej/0fbsvb+ax8ftv11eY85mAJ8L8fds+8UuSbBbFJfZnevP+ZIjjPoIABCAwDgHP3Xkez4K4xJ7rsxiuGvN64/DnqPshQIa4/XDnrBCAAAQgAAEIbJdAX3HC7ZRP9eLaxCm36rnExNvtCUeDwL8IRARX/VDJVFdvy7v8xDCEwGgEeCEyGtpVHPj29sLOPrHLOp2VdK55t/uXcdx3q7g99jLILyX19q4k2zvNHOeFXPV76TAnhQAEIAABCEBglQTq92EL4GL5Tu1yB7GHW+xJq9h1ZRIrQrk6wZW/xRtyzsl38VXecnsddLIyp3SCF6e4XKpXiFoMl7iK5iKeqxnhyA6318vIySEAgQUSsAjOZkFcRHG9GO4k83oLvPLrHtJhBXF8B1n3fcLoIQABCEAAAlMncKuk25o5trnCRG+eQ7y+WeKpj43+zZNAXdAaUVyyLzsDs83t+n088TxHTK9nQYCXIbO4TJPt5N2SXNrJPrEV573xAm6yl3BxHftYUrVPJH0o6aPOJ2Vr0rbas0EAAhCAAAQgAIFdEKi/wRx78spCuOrvl2R7oHnHmbyq3iK4iOOqYK6PWaCyiyvLOQ4ikFII1b8qyWZRXHxfWqF+R0cMx/0FAQhAYPsEIoJ7thPEWQRXhXHM622fPUfcH4ErCeIuthd1flmXje8g+7tWnBkCEIAABCAAgYMJ+Dt7zN/dHdekNYlvlNQbXCEwFoG+ysN7kmxOVpP4M0m2T5s5ZoPAaAQQxI2GdhUHzou66h8s2SyS1SIwuN9WcVvsdZB5oCYrnP3nzfxAdWw/pFLfa8c5OQQgAAEIQAACqyHQZ2qzEC4rObO68x5JtnuLv6FNYMV7MstiuKzuTDzkKXW2mttrkgP9UdIPkuxjr0nqrf+O7sHwEnqSl5ROQQACCyGQzHARxNn3L9X8co15vYVccIbxTwKHFcTxHYQbBgIQgAAEIACBKROoC2YzN/iEpN6GhHNTHhd9mz+B+j3aCWucyCbe8QctiU28E9uwQWA0AgiURkO7igO7fJPtkeYd39de3Fkk5xd4brNBYFcEvJLzQjG3L0v6uvO76g/ngQAEIAABCEAAApVAL4Zz+5YBcxbmUy0bc/wJSTZPZCX25JcFctUPZZKLIM4lVBNzZSCwKwLfSfpeUvVvSLJZFJd4V/3hPBCAAAQg8C8CEcI91zLEDQni/L2DDQJLInCQIC7Z4eKXNGbGAgEIQAACEIDA8ggMzTE+JelJSU8377bnHW/u/PJoMKKpEnCimi9ashp7t99pdqnEU+0//VoAAQRxC7iIexqC7x2XRj3d6pEn9su7WF7epYvcb3u6WAs97e+SbC6llNhiOE9cnW/ebb94+7bzC0XCsCAAAQhAAAIQmAGBfsKqliRLibJaQtWxrWaGS3zYDHEWwlUbEsjVv+WzfWY54/Xf+mNFaFcFd/nckB86bo49g0tIF49I4Ju2OKV6f0/3d/aY22wQgAAEILBbAhbC9RbRffW77RVng8C4BCyIs33ZvGOXSH27zSXa15Kp4/aGo0MAAhCAAAQgAIHNCfRzjGfKe/u8v7+zLbr1O/tYzsh7+83Zs+fhCDhhTW/57m2f2O/6nVnOlvhwZ+BTELgKAf5Hxy1yVAL1njkn6WxLv2rvtks+5aVdYp+jfygf9bx8HgI9gV8k/Sqp+iqIS5zyTPaJoQkBCEAAAhCAAAT2RaB+n3bs0qd+6Vy9V272NpT57VpJMYvjarvGFqq5HSFbjevf+mP5mEOCtgjx/PnEQ8ce6l8vznOb3wv7uht3c15ePO+GM2eBAAQgcFQCz0uyvdC84yrA93cTGxsElkTAQrhq/p5iEVyEcImXNGbGAgEIQAACEIDAMgn0c4wPSurNFd1sDzTvmHm4Zd4PUxzVUNKaoXf5SXxTE+FMcTz0aYYEEMTN8KLtscv9g9WpVp121ebY5hd3znIR77hmgKgP2T0OhVMvgMBPkn6UVH3KpTrTRGIL5mw/N3PMBgEIQAACEIAABPZJoH6vjtAtpU/dzgvo6iM+60VvQwKz/m8HCeV6EV3tQ/rVi+fcHirVmmNV78+5nWMdJNrj98I+78bxz+1yCL2lPEL14/eEM0AAAhCAQCVgIZztb8079neBWJ73UIPAkghYDOdyTbbELtdkixjOMRsEIAABCEAAAhCYA4E6x3h3q+JW/aOt4psrvTm2MQ83hyu7jD727/HdfrPZG8X/Jqm3ZRBgFHsngCBu75dgVh3os7y5rEJWk6bEQibN/PIucV8SiftuVpd9sp39XpLN6vLEQ4I4P0CtKK9+soOiYxCAAAQgAAEIrIpAsq8dRrBWy5L2pUlrFreh795VTJeMbkPlVg8S4vX9q9nsEvfCt7xET6aZ/Dboz58sdAeVUV3VDbHQwX4i6VNJHzfv9vvN3ivxQofPsCAAAQhMloCFcH9v5thWxex5tk92AHQMAhsQiBjOYv3EFsBZpG9BnD2CuA3AsgsEIAABCEAAAnsl4Hm1WwfsiVbpLd7V3nhvv9dLtaqTu9Jbb69Leq1Z4r4inNtsENgKAYRJW8G4ioP0Yji3M2lW/VCppDxY64u7VUBjkKMS+EZSbxbEJTtcvOuNe+v9qJ3j4BCAAAQgAAEIQOCQBIa+Z2/7+8uQ+G0oy9vJVr61+qHyqP53m7NBJ+6zybjtUrC1HKzjodKv/F445M0y0499KOkjSfaJ065+psOj2xCAAARmS8Dzef9RzO1eRO82GwSWRCBCuM+aIM7tZKyNMM5tNghAAAIQgAAEIDA3AlnomsWpbiehTfXMw83tys63v57jtv3RvONXBqxWeUs831HT80kRQBA3qcsx2c74PhnK5JDscNXX8kxXylQx2cHSsUkTyMthd7KWXfKKTrffLZNYif1ZxHCTvqx0DgIQgAAEILB6Ar0obtvfX/pyq/W7fTLB+G9XyxCXkqf1cxG8DZVH7bPDuT30u6KWZU1cV6sOZcTrJ+/qZw76fP/3mnXvML9d+P282X+qQ9ngkjXOPrbZ0dkLAhCAAASuRqA+v2psMZxFcP/ZRHERxCUzrJ+TCOKuRpd/nxsBzx9aDFd9nU+0GM5tNghAAAIQgAAEIDA3Ap536xfAPinpqWJu13m9zN3Nbaz0dx4EIoirfqhkairCpSqcPRsEtkKACf2tYFzsQer9kRddtTzSM5JszzZzPKQqpxb5Ym+RnQ6sF7UdlGnCpZicacLmuIroarzTznMyCEAAAhCAAAQgcAUC/YvqbX9/icis+loGNUK3mr0tk2h5GV59/q1Osg1llMnxajnVq5WHTV/q+YayUOffh8bU7zskuKv7177XBT6JfemGRIvc1IcjkBfLyb5in8UteSHtNhsEIAABCGyXwJAQLnN0PlOyw0UQ5/ZBz8Ht9oyjQWB/BPzdozcL4HrbXw85MwQgAAEIQAACENiMQObfaqWIxyXZzhZ/iySbS6wm3uyM7AWBKxOo7/Yjintb0lvF3P5K0tfNJ4YtBLZCAEHcVjAu8iD9pNnNrSSSfayqyh3bDqo7zgukRd4mOxvU0AOzljNISYMvW7kDZ4xLnE4ihtvZ5eJEEIAABCAAAQhsQGDot9m2vr/UTGiJq0gsL78jRruaQCyitvr5IRHakPht6EX7UHa5HHuoT/VvNcNd4iFxXn+8OklYhXtDfWaBzwY3dNnFE1uZ7Ir35Ja/r9sSH+8s7A0BCEAAApVAP683NF93kCCuX+wKWQgsicCnTRBnn/i9JoirfkljZiwQgAAEIAABCKyDwNCc1qOSbI9JeqTFpyT1tg5CjHIfBPqEN/7OXb93O86ClfodfR995ZwLJIAgboEXdUtD6gVst0u6rbNzTVH+RPNuZxsSwHG/benirPAwQylVz0uyObVq4m8lOY2qfeJtvUheIXaGDAEIQAACEIDAHgj4O/O2v78MCbr6F+NDorm+pOhQNuiDypDWzx50nHwmmeb60g41s1wvYKv/5v1iNcvd0P5VfJd9nAU78VBJ14MW/ezh9pjlKS9Iuti+sye+LMnm1Z+JZzk4Og0BCEBgogT6ebmh0uIWxDk7XDLE2XurWeSYy5voBaZbGxPIS7aUb3fbL+Fc4t1Z4uzdZoMABCAAAQhAAAJzI1AXofp7vNsPSnqgece2+5rdL8nmNhsExiRQ57pT4S3e1d4+kOTKcPGO2SCwFQJMamwF4+IO0k+auW2l+J2dPyPpdEuxau82GwTGIBBB3B/tBbHbrwzYz5JsvzTvmA0CEIAABCAAAQhAYHMCQ78N+pV9xxXwWZAWUVqNq0CuCt7q3/P5E+0YVdxWhXb9/m57n+yXuArqEg8JATcnur49vYDljWaObXUhSxa0rI8MI4YABCAwDoGhZ3cvTnc7Qrj/auVTI4gbp1ccFQLTIBAhnF+8WQzntkVwEcIlnkZv6QUEIAABCEAAAhA4PIGh3wH3SLpXUvXOFNfb4c/CJyFwPAKft2pvzgrnim9u16pwiY93FvaGQCOAII5b4SAC/UPTD8ve/LB8uDw0HbNBYAwCFrj19np7qRbvl2z+zK+dH6M/HBMCEIAABCAAAQisicBQ9udeFHccHhGuVT9URrX+LdnfhkRzNTNcLYfa7+99q4DO7aEMcX2Z1yGBXJ8Rr8+cVxkOrdjNyt2hbHRD2fyqsCHsp/T7vookX5Pk7+z2iX+QZPu+ecdsEIAABCCwPQL9s7t/vrmc0t8l/a2J4ezdZoPA0glYAGcxXPXORBEhXOKlc2B8EIAABCAAAQgsk0D/OyAJb5z0JolvXD7V5mQ3Nsd95Qi32SAwBgFXi+jtLUk2V5hIXOeetzkPPcaYOOaECUxpwnzCmFbZtXpvOE4a1YdK7DSqTrNa/SphMejRCfhFWW9+KLrkUsxti+F+a5Z49M5xAghAAAIQgAAEILBwAv1vgyp2Om52OKMbEqH5b35Zf5DPv2XfiN2GXvj3x/C+tl4s53b+rXpPArodIVuN69+yTz1fFbplcjF9rGO40rGrgK7vn4/lbUi0uK/bsp+kcmbnVyW93LzbP7WMzvaxffWX80IAAhBYIoH+2V3Liyd+XtILxdxmg8DSCVgM15tFcL0tnQPjgwAEIAABCEBgmQT63wG3Surt8Vb9rfo6R5V4mYQY1b4JpFJE9ecl9dZXj3MVuWzbmI/eNwfOvyMCCOJ2BHqmp6n3h9XhjzaluL3bdw/YTIdKtydOoFeKX5Z0qdnbJf5dUm8THxrdgwAEIAABCEAAArMgMPTbcVuTDxGY9SK0IZFYL0a7koCtHrfP8haRW7//YT9XxXo5RrLV1bKrQ/0dyoh3JeFfHUdf0tX71Qxyvpn2+Tu/X73ptoVwL0l6scR9Vme32SAAAQhAYLsE6vPApcFPlnLhbj8n6dnmE2+3BxwNAtMjYDHcR80ijLMY7sMiinPMBgEIQAACEIAABOZKoP4O8G+A3s5Jsj3RvONagSHzVnMdP/2eNoEf2+LY6lMNLpUlXBXO7/stgqu27UXa0yZF77ZCYJ8T5VsZAAfZCQHfJ2ebWtwPRce2OyTd3rxjGxsExiDgOuKuIW4fSymD9yTZ3PZD0Q/D+nAcoz8cEwIQgAAEIAABCKyVgH8bbEsIF4Z9udChcqNDfztov4jaDipD6vP2JU6vVLK0z1RXs9DVzHQuv9rbkGDPn7EQIZ91XMu8Jq7nSR9qidfEQ2VW93V/ZvVm9f+Q1BsLWfZ1hTgvBCCwRgJ+TtzU7Obin5Zke6aZYzYILJ1AxHDVWwDX29I5MD4IQAACEIAABJZPwL8D6nxT5rCeklTtyTZHlbmq+OUTYoT7IOBFsb25soQrSsTcPmjukPKp+7hqMz4ngrgZX7wddz0PRk+SJb5FkifSqt9xtzjdSgh4UsoTVZmcqis5/bes7uwfgtt+WbsS3AwTAhCAAAQgAAEIzJpAXz60ivg2mTQZKss6lOUtmXeqHyqPmpW5FickTvm6HLdmm6uTl56U7K2K+xLv6wL25Qzc/n/N/m+J+d6+ryvEeSEAgbUScJkkz99V7xdftszzOWaDwNIJHDTHWP/ueUc2CEAAAhCAAAQgsAQCQ3NkWRDjbNGJh+aqljB+xjA9AkNzh6ks4eoSNrd/a6K46plPnN71nHyPEMRN/hLtpYNDZYI8OZaVo/E1xWpe5uylw5x0UQSGHoTJAld9MsbZJzaITV5yLgogg4EABCAAAQhAAAIQ+LNsaP3Nu+n3xL486qYZ4lIWtWaRy6rbrNJNSdR6jiqqS1a4mimulmVNXLPGHZRdr2bFq585TDa+oX29X8oZVO+JrD5DHN/b+Y8UAhCAwG4JuMJDqjwkdvWHlEpKvNtecTYI7J6Ay6P2ltKp1e++Z5wRAhCAAAQgAAEIjEOgF8WlElz1tSJc4nF6w1HXTmCouoRLpTornC3xT620avXMJ6797tlg/AjiNoC2gl2GSvPUMgqJh0oCrQAPQxyZgMud9i/S3pZ0SVK846+LXW4xtcNHvjgcHgIQgAAEIAABCMyEQP2t25d5PWoW4YjMqq+lUCN0i5itZo+zSKzfv2Z/S9yXZR0qteq/9cI5t4f2refNgqcqnMu/D42p33dIcFf3r+f3qs3eXpZk8+rOxHxvn8l/SHQTAhBYDIFTku6UZJ/4cUlnJMU7ZoPA0gm8LykLbh3bPpH0afOJl86B8UEAAhCAAAQgsB4C/RzZw5IeaZb4Xkm9rYcQI90lgbpgOeK485LebJb4O0m2b5t3zHziLq/UQs6FIG4hF3LLwxgq12MRXNKmJq6lexJvuSscboUEaurTvEy7KOlCZ99Livkh6DjbUV9yrhAzQ4YABCAAAQhAAAKLJzD0e3eT74nJmBZhmY/bi8v8bxHGVYHYUPbtiN3q568kQks2tnym7jckkuvLtPbnq/tHYJffc/m3w/ihrHa/Sqr2S1nZmZWe9nxvX/x/fgwQAhCYGIG7Jdnuad7xY8UebfHEuk13ILB1Au9K6u0zSb1t/cQcEAIQgAAEIAABCOyRQJ0ji/DtviKCs0CuF8rtsbuceuEE+ioeb7WkOPaJv5IUc5Icx8wnLvzGGGN4COLGoDr/Y6Zsj33ivp64RXFDmQLmP3pGsG8C/Us0t99o9nqJf5bkF2z2iTd5wbnv8XJ+CEAAAhCAAAQgAIFxCfQZ4o56tlp+1PvWduIh0Vz920ElTPvypFcqb3rQuZKRLtnm4ocWMFXhWzLaZUFUzVw3JHar5VzrOWv51nw/rz7f4et3eb63H/Uu5PMQgAAEjkfAL7tifgHm2C+88tIr8fHOwt4QmD6BdyTZXH3C5vgLSZ83Szz9kdBDCEAAAhCAAAQgcHQCnluq5VHvkGQbKqN69KOzBwQOT6DODXrBirM4Z+GK46FFK8wnHp4vn2wEEMRxKwwRuEnSSUnVRxD3XMkUBz0IjEHAL8/qCzTHziLxSjG3XVq1lld1zAYBCEAAAhCAAAQgAIEpEchv7ur7VZDHncyxIC2itBpXgVyfBTyCtnw+C6GquK2K3oayiNcFVIl/kmTzgpXELnXQ25SuEX2BAAQgsAYCD0h6UFL1ievf18CCMa6bwNtNCOfMExbEuf1lM4vhEq+bEqOHAAQgAAEIQGDJBNABLPnqznNsH0r6SJJ94rSrn+fo6PVeCSCI2yv+yZ78Nkm9nZP0hKQnm3fMBoExCKQmePV5geb64Yn94jCiuPgx+sMxIQABCEAAAhCAAAQgcBwCvSjOx+pFccc5foRr1R+U4a3PEDckmhvKLDd0PO9bBXRuZ3FLXeDSr/D0ak82CEAAAhDYLYGhbHApkXR/K5XkNhsElk4gZZiqTwkmi+Fcisnt4y5YWDpHxgcBCEAAAhCAwHwJDFWKc2W4pyTFO/b8UG/zHTU9nzKBZIP7tGSGq/OJySDHd/QpX8WJ9g1B3EQvzJ67dUqS7a7mHZ+RdFrS4827zQaBMQhkJWb1Q+UMLIKLKC5+jP5wTAhAAAIQgAAEIAABCByHQP3d3Zdv3cZEztAEpf92bZu4HPL5W/aN4C3tK+2bY/clVN3+tdlvJfZklu2T5h2zQQACEIDAbgk8Jqm3uyX1tttecTYI7J7ARUm9WQB3uQnhHNuybeO72u5HyRkhAAEIQAACEIDAwQSGqgA4EU5NjOMEOV4EmYoA8XCFwBgEsijFPja0kIXv6GPQX/gxEcQt/AJvOLysEK3eK0kfkVT9hodnNwhckcDHkqr5xVlSpFbvCakqiGOCihsLAhCAAAQgAAEIQGCqBIZ+e2/r+6vFa9c0AZzjtP23/H0o7vfp973acfL56n+X1JtfMMe+afFUrxP9ggAEILBUAl7g6sWtZ5t3+85mXgibeKnjZ1wQCIELkmyuQJE430+qr9/TtvWdjasAAQhAAAIQgAAEpkCgLqzMgkj/TrC5YlziWyT1NoX+04flEUjVuG8lJXbVuDeaObbxHX151370ESGIGx3xLE/wkKRqD0py+QTbAyWe5eDo9OQJJO2pfexzSTanTE0cQVz1kx8cHYQABCAAAQhAAAIQWDWBPkPcNmD4mBa32ffxlf52pf3q8XKMoWNHaJd/q1mcE/8s6SdJ1W9j3BwDAhCAAAQOT8AvtpL1wd7t2yTd3vnDH5FPQmCeBCyEs/mFWmIL4fzyLea2t22WuJ8nLXoNAQhAAAIQgMASCWQup3ovnrFlIY3jO9rvBfvYEnkwpv0T8LxhLPOHr0h6VdLLzbvNd/T9X6vZ9QBB3Owu2U46nBIKLpGa2CUUXEL1nubdZoPAGARctiArNO3ddkYJT0a5ZEFWa/aTUqzWHONqcEwIQAACEIAABCAAAQhAAAIQgAAE5k7gKUm2Z5p37GwPN3d+7uOk/xC4GoGhTBPJQlE9845XI8m/QwACEIAABCCwJAJoA5Z0Nec3Fleb+K1VnYj/h6Te+I4+v2u79x4jiNv7Jdh7B+pqf3fGbau/bU6Jmriqv1GB7/2yLaYDzhoRS/nTlCzwBFVKGAxNTBkCKzUXcyswEAhAAAIQgAAEIAABCEAAAhCAAAS2QGAoA+jTkmwWxMWflBS7qcVbOD2HgMCkCbjs0uvNEn8vqTfmHSd9GekcBCAAAQhAAAJbJuBqcTZXkIt35bj7BqrHRVvgLqA12fKFWOnhLIjrzZnhnBXupZYlzvGvTThn0VxspcgY9mEJ8D+pw5Ja7udSCqeWuqklFBJ71eitbdVo/HKpMLJdEahq78SpAx5vgdwPkn7sjDrhu7pKnAcCEIAABCAAAQhAAAIQgAAEIACBuRC4tpXSto9ZCGd7tnnHNw7YXMZIPyGwKYHXmhjOPuY5R889VmPecVPC7AcBCEAAAhCAwBwJuELcvc0c2x5u9kiJoyuoi3DmOF76PC0CFsM5gU71XsTi7+sum5rYZVVTUjV+WiOhN5MjgCBucpdk5x2qk2R+iLntsglZLZrYK0ZPtNWi8TvvLCdcHIFfmpq7+pQu8MPNKzVt/veYH3COs1EqdXG3BQOCAAQgAAEIQAACEIAABCAAAQhAYEMC10nq7bkmhou3MM6fub5Z4g1PyW4QmA0Bv1DzizVnmEjcL8J1m3nH2VxSOgoBCEAAAhCAwBYIuDrcnc0Sn5ZkO1N8EuxUv4XTc4iVE6gV5RLXBDpOnuN2sjq7slzilaNj+FcjgCDuaoSW/+8WwHnSKytGHXtSzBNkMbczQVb98ukwwrEJ9Cput1O2oPq+brgV4gjhxr46HB8CEIAABCAAAQhAAAIQgAAEIACBuRHw3N0NbS4vPnN8z5f5viySzQJZezYILJ2AhXC9OdNENc9PMu+49DuB8UEAAhCAAAQgUAm4UtzNrVJcYleROycp1eQc1yzU+R0BSQgcl4BFcP7+HTGc44uS3mrese0bSZebJT7uudl/4QQQxC38Ah9ieFkx6smyxC9I+lsxt1MPvKZCPcTh+QgErkggKzBrSdSUK8gqTbczCdV78EIAAhCAAAQgAAEIQAACEIAABCAAAQj8L4GUQrUYLrGFcDbP8SWGGQTWSOBlSbaXmndsAVwqUiReIxvGDAEIQAACEIDAegkM/YZ4plWUc+KcVJariXaScGe91Bj5tgj4/X8EcYnfkXSpmNtfNvuixNvqA8dZKAEEcQu9sEcYVh5w1dfscIkjiKv+CKfhoxAYJBD1dvUXJNmc/jSxd0YMx00EAQhAAAIQgAAEIAABCEAAAhCAAASuTOCmlt3BGR4S+wVWXmLlxRYcIbB0AnUuMbGFcL39KukXSdUvnQ3jgwAEIAABCEAAApXAUJbpJ1t2uKead/tErFfNhwAAIABJREFUW3RjH4MkBI5LICK46j+Q9H6zxJ9K+kRS9cc9N/svnACCuIVf4EMMzxNjJ9sEmWNbP0Hmdi+E4945BFw+clUCn0uyits+9q6kqL4T1zIFlCy4KlY+AAEIQAACEIAABCAAAQhAAAIQgMBKCdwmyXZ7845T7sgvsVL2aKV4GPaKCPRZJlyCyWK4F5sl/k1SbyvCxFAhAAEIQAACEIDAn1XkUk3O/myxx1vscqq2W0t5VfBB4LgE+oUsblv49nGzxB9KsjjOlvi452b/hRNA1LTwC3yI4eWBZZ/Yk2O9+VC5X7hvDgGWjxyKwEeSevMDLOZ/c5wNMdyhsPIhCEAAAhCAAAQgAAEIQAACEIAABFZK4JSk3s5I6m2leBj2ighYANdbxHD/KMK43yXF/HnHbBCAAAQgAAEIQGBNBFwK9RpJ9rHHJNlON3N8Z7E7WrwmTox1PAJ9pbg+qY4T7DihTm/j9YgjL4IAwqZFXMZjDcKrRf3Aqj6Kb68YtbmdjXvmWLjZuSPgDHDJAhfvB9xnLWNcPEI4bh0IQAACEIAABCAAAQhAAAIQgAAEIHB1AvdKukeSfeJHJT0iKd4xGwSWTsDCtgjcInizIM5iuP9ugjjH/kzKMyVeOhvGBwEIQAACEIAABCoBv/+3IC4V4xw/3My/HWxu+3dGfmskhiQEtkWg6gG+lnRZkn3ii5JsF5p3zAaBKxJA3MQNkhWjd5XVo14xarW305/au80GgTEI5KHlB1ceXnm4VT/GuTkmBCAAAQhAAAIQgAAEIAABCEAAAhBYGoEHJD0oqfrE9e9LGzfjgUBPwCI4l0KtPmI4C+JsbrNBAAIQgAAEIAABCPyVAL8ruCv2SeA7Sd9Lqv4NSbbXmnfMBoErEkAQt+4bxNe/rhjNytEovatfNylGvw0CtUSBFd5un+/Morhv28PND7jE2zg/x4AABCAAAQhAAAIQgAAEIAABCEAAAksm4Lm+ZIJzNrhkhCOTw5KvOmM7iMCvkn5plvglSbaUTnXMBgEIQAACEIAABCDwVwJ3l4xwjm0163R+a9SsconhCYHjEvhR0g/NEg8J4qr+IPFxz83+CyKAIG5BF/MIQ6nX/aAVo/0q0iMcno9CYJBAXZGZ+E1JNj/AEvuhlgdbYpBCAAIQgAAEIAABCEAAAhCAAAQgAAEIDBOoc32u+NDbnZJid7QYlhBYOoGfJP0syT7xK5JebubYxgYBCEAAAhCAAAQg8FcCt0vybwdb4lSW8+8NV5izubzqtZ2HJwSOSyDf46t/vcsQ53avP3CbDQJ/EkAQt76boV7zrBpNJrihVaPOGudVpGwQOC4Br8jMasz4KLnzAHPbn/PDLSs47dkgAAEIQAACEIAABCAAAQhAAAIQgAAE/kqgn+t7UpLtqWaOb2l2a4lhCYGlE3BGiZpZwm2XV7K9WuKlc2B8EIAABCAAAQhAYBMCN0m6uZlj2xOdnZN0XTEL49xmg8BxCVRNQdUVWFOQkqmO+4zQ6AqOS35h+yOIW9gFPcRwcs3jo96Ot7L7VDGvHnWbDQLHJXCQkjsTUXmA/S6pt+Oem/0hAAEIQAACEIAABCAAAQhAAAIQgMASCfRzfc9JelbS8827fULSjc07trFBYOkEvpNU7fuWUcILcuvi3KVzYHwQgAAEIAABCEBgEwI3SLpeUvVPS7I908yxP9PbJudjHwhUAtYKJPtbdAP+Dh89QeI+I7QzQ7NB4E8CCOLWdTP0E2RuW7ltNXf1t0nqbV2kGO0YBIZKoWY1pssTZHXmGOfmmBCAAAQgAAEIQAACEIAABCAAAQhAYGkEhub6/i6pt2RqqH5pLBgPBHoC30jq7byk3iAHAQhAAAIQgAAEIPBXAkO/NbzoxvZC844tmLN5AU5ieELguAT+R5Ltj+YdDwnialboZIc+7rnZf0EEEMQt6GIeYii+3q7jbZ+4llFI7PSnLqVQ/SEOz0cgcEUCnoC63Cai4j0BdaFMRDlmgwAEIAABCEAAAhCAAAQgAAEIQAACELg6gZqJwaWJ3PZLKWeFi3dsIVzMc4OO2SCwdAJfS7J9Vfxbki42S7x0DowPAhCAAAQgAAEIbEqgF8U9Jcl6guqtKeht0/OxHwRCIIK46qumIBoD6w++bZYYihD4kwCCuHXdDJ7w6q2mNnXsB9jJAVsXKUY7BoHPJX0hyT72jiTbpeYds0EAAhCAAAQgAAEIQAACEIAABCAAAQhcnUCdw7upzed5bi/zffFDc4JXPzqfgMC8CXge8ss2H5nYc5Bvt7nI+HmPkt5DAAIQgAAEIACB8QhULYnj05LOFHP71ICN1yOOvBYCFsJ5q4I4f3+3eWFLYi9+6W0tjBjnIQggiDsEpAV9pF8J6vazrca3V4smrilNEy8IA0PZE4GPJPX2oaTe9tQ9TgsBCEAAAhCAAAQgAAEIQAACEIAABGZF4FZJtzVzbDvX7IkS9xUjmBOe1WWmsxsS+ExSb+9K6m3Dw7MbBCAAAQhAAAIQWAWB+tvhIUm93Sfp/s5WAYZBjk6giuJ8svo9/r3W9vd9J+L5tHm32SDwJwEmP9Z1M1gA5/IJ1afWd7yFcf5MLJ9dFylGOwaBPKScBc6xvR9QmZhKPMa5OSYEIAABCEAAAhCAAAQgAAEIQAACEFgaAWdjuLPLyFCzNiT2uD0P3Jc8WhoPxgOBSuATSbaPm3f8frEPWgw1CEAAAhCAAAQgAIGrE/BviXsG7FFJsUdafPWj8QkIHI5ARHH+tJPs+Dt8ku049nd9W5LyOGaDwJ8EEMSt62aIyO36Inh7QdLfirmdCbK6enRdpBjtGAQuSnJt75jblyV93fkxzs0xIQABCEAAAhCAAAQgAAEIQAACEIDA0gjcK6k3v4TqbWnjZjwQOAwBvyjzi7G8MMtLsvp3/40NAhCAAAQgAAEIQOBwBG6XdIek6s+WzNTOVu02GwTGIOAFLs4EZ9GbfV3w4oxxWfwyxrk55kwJIIib6YXbsNsnJLkEqn3MZVJtKZnqOIK46jc8JbutlMAfkn6XZJ84QrjzRRT3raTvmiVeKTKGDQEIQAACEIAABCAAAQhAAAIQgAAEDiTQz9O5/aCkB1rZInu3U67IbZvbbBBYI4G8EKsvx/ISLdnj7NkgAAEIQAACEIAABA5H4BZJt0qyT2wR3BOdJemOfexwZ+BTEDiYwBeSenNFukvNEvsIfblVuK6UAIK4dV34myXZ/IBK/JQk29PNP9kJ4kyI+2Rd98k2RvurpN8k2Se2EM72ZvOOf2z2Q4m3cX6OAQEIQAACEIAABCAAAQhAAAIQgAAElkSgf6nk+TqXJkpZomSFu1tSb0viwFggcFgCfiH2riT72OeSbJ8175gNAhCAAAQgAAEIQOBwBE5Kst3UvGNrC2zWGyS+tlSrS3y4M/ApCBxMwJXnenNFulSpS+wjWBBXDa4rJYDQaV0X3ulLe3PaUpuV20lpaiq5N7hH1nWPbGu0P0vqLUK4N4oo7pf2OfvYtvrAcSAAAQhAAAIQgAAEIAABCEAAAhCAwFII+EWSRXHVn5EUe7zFmftLKSO32SCwRgJvS7K9VfxXkr5slniNbBgzBCAAAQhAAAIQ2ITADZJirkrnuE++47b/fn3nNzkf+0CgEvheUswV6Bxbf2B7vcSuXhcxXGJIrpQAYqd1XfhTku5q5th2uk2WVR8q3B/ruj+2OVpnfqtZ39yOEC4PJLddVrW3bfaDY0EAAhCAAAQgAAEIQAACEIAABCAAgSUQSGYF+8Re4OoSRc7EkDhVIeyducGeDQJrJHChZYtwlYrEySjxdckusUY2jBkCEIAABCAAAQhsQiC/Rap/plWis09ssdwJSdVvcj72gUAlkGQ8P5XEPK9Ksr0i6bUWWwQXIVxiSK6UAIKndV34eyX1lnIK1a+LCqMdg0BU2dVbAGfzwyjxGOfmmBCAAAQgAAEIQAACEIAABCAAAQhAYGkErmtlh5xpIfHT7aVTffnUZ2xwmw0CayTgTBGZg0zmiG8leb6y+jWyYcwQgAAEIAABCEBgWwSebb9Jnmve7aHSqts6H8dZLwEn2fmtJduJf0mS7R/NO44Izp9HELfe++WfI0cQt64b4AFJvT0oqbd1UWG0YxDwKkuXHaje5QlSu9uxzelK2SAAAQhAAAIQgAAEIAABCEAAAhCAAASuTCAvlap3VrjeLJjrDbYQWAuBOtfoRbmuVGGf2BUtbC6vlHgtbBgnBCAAAQhAAAIQGIOAM1bnN0ni2yTdLqn6Mc7NMddFIAK3Wn0u2eFeLpnifpX0iyT7GJqEdd0rf44WQdy6LvzDknq7T1Jv66LCaMcg8Jkk26fNO35P0rvNEufcPITGuAocEwIQgAAEIAABCEAAAhCAAAQgAIGlEPDLpFvbSyXHtjOSHm/m2JbscfYprboUBowDAlcikPnFeJdN8guy+nIs5ZXsY1CFAAQgAAEIQAACENicwGOSbKebd3x3sbtavPkZ2BMC/yKQbG/V9wtg3Pb3/B87H4ZoElZ2NyGIW9cFzwOp+vpASrwuKox2DAIfSurtI0kfS7JPXB86PIDGuBIcEwIQgAAEIAABCEAAAhCAAAQgAIElEPCLpFOS7BM/Kqm3a5oQrvoljJ8xQOBKBKoYzrHNQjiXTHqxxDVbRLJGQBYCEIAABCAAAQhAYHMCQ9XohqrWbX4G9oTAvwj4O77FcPm+7/i8pDclvVFiZ4P+rmWFjkeTsNK7CEHcui58VoxWf6ek3tZFhdGOQeCdlgnuUvNufy7pi+Yd2/Lwqn6M/nBMCEAAAhCAAAQgAAEIQAACEIAABCAwZwKu8HB/q/QQ75dPD0mq3vO9NgviEs953PQdAochkJdi1f9DUm+1vFLiwxyfz0AAAhCAAAQgAAEIDBO4p2WAs0/s5DxeuBPvmA0CxyXQL4Lx8S5Iuli8428kXW6W2J/tM0oftz/sPwMCCOJmcJG22MXU764+JRaq3+IpOdRKCeTB44dQHkR+8Pih83V5EPUPHrLErfSGYdgQgAAEIAABCEAAAhCAAAQgAAEIXJHAw5JsjzTv2CK5e5tQzt5tNgiskUDNEpH4/0my/d/mHTMXuca7gzFDAAIQgAAEIDAmgdsl3SGp+rOSzhVzmw0CYxB4W5IT9LzVvNtfSvqq8/wOGIP+DI6JIG4GF2nDLmYFaK6x/VOSnpT0dPNu3yzpls5veEp2WymBoQmnpCet3ilJezMy1NgrvXEYNgQgAAEIQAACEIAABCAAAQhAAAKDBFLu9NqW6c2+lkZNpgWXUE0Z1cQghcAaCfwmyeVQ7WMulWpLljjHzEWu8e5gzBCAAAQgAAEIjEnAOoNbm94g3sl5LIizLsHe7WSwto+N2S+OvQ4C70t6r1niTyX1xu+AddwPfxklgrjlXvj+oeJr/UwTw8VbGHdywJZLhZGNQcD1uV1ioHrX6ba93rxrd/8g6cfOqNc9xhXhmBCAAAQgAAEIQAACEIAABCAAAQjMmcD1kno7Lcl2pnnHteKDXz65zQaBNRL4WdJPkuwTvyLJ9nLzjpmLXOPdwZghAAEIQAACEBiTgLUGNzVLbAGcxXDVvMjnumaJx+wXx14HgY8lfSSp+g8l2T5o3jG/A9ZxP/xllAjilnvh6wrSrCp9VlJvN0q6oVni5VJhZGMQ8KpLC+LqCkwL4V7r7BdJMU9MOc5GqdQxrgzHhAAEIAABCEAAAhCAAAQgAAEIQGCOBE5I8jxd9Y9LsrncUDwLXed4denzGAS8EPf7tiA3vs5POrYxFzkGfY4JAQhAAAIQgMCaCVhn4N8uVXPgKnU2J+dJBTt/zot+ql8zN8a+HQKfS+rtHUnvthKq9m7zO2A7vGd3FARxs7tkh+5wlNX2iZ+X9JykFyQljhLbHjX2ofHywULA5Qh6e1WSzSswE1fhnAV0NoRw3EoQgAAEIAABCEAAAhCAAAQgAAEIQODfCSTDQvUpOxTv0kN+oeQ5vephCYE1EvhW0jfNEp+XZHPlisTMRa7x7mDMEIAABCAAAQiMSaBqDKI1sBCut37Bj9tsEDguga8lxS63+KIk2wVJb7WY3wHHJT3T/RHEzfTCHaLbEbplQsxtC+H+Vsxt3wO2lFjlnjgEXD7ybwT6rG9uWwhne6nEedD0HpwQgAAEIAABCEAAAhCAAAQgAAEIQAAC/0vA5U9vkVR9yg0l24LbbBCAwL8IfNVeflWfl1/VwwsCEIAABCAAAQhAYLsEoi2o/hlJNleuS5zs1l70k3i7PeFoayTwXcsUXf0bkmyuZpd4jWwYcxNCAWKZBGpJBce2lEt1lrjEEcRVv0wijGosAi5J0JsfMClLEO/zI4Yb6ypwXAhAAAIQgAAEIAABCEAAAhCAAATmSKCfk3P7lKQ7m098RtJpSfaJ5zhe+gyBMQjUMklftLJJLo1ku9R8LZU0Rh84JgQgAAEIQAACEFgrgV4Ul6zWXsTjzNa22wZsrbwY9/YI/Nh0CvYx6xR6qxoF9Arb4z/5I5ENbPKXaOMO3izJ5tWkiYfqdQ9Num18UnZcJYGUI6jeKUhTisDe7ZqKlLSkq7xVGDQEIAABCEAAAhCAAAQgAAEIQAACHYFUbbBPfJ+keyXZJ35I0oOSHm7ebTYIQOBfBD4ZsPcl9QYvCEAAAhCAAAQgAIHtE6iaE8deyNPbXW3BT/Xb7wlHXBuBnyX19qok2yvFW5tg+6P4sEK3sOC7BkHcci/u7ZJ6OyvJZlW2vdXY3nrV9nKpMLIxCHwpqZpLE7w9YDxUxqDPMSEAAQhAAAIQgAAEIAABCEAAAhCYM4FrmxCueovdLHyzJb5H0t2S7GNzHjd9h8A2CXwoyfZB8R9L+qhZ4m2ek2NBAAIQgAAEIAABCPwvgao76X/PuO2FPvd3Hn4QOC6BXyX9Jsk+8ctNDPeSpMS/NzGcBXExkvkcl/4M9kcQN4OLtGEXXU7BCuuorN1OWYXqc3juhQ1Bs5s+lfSZ9E8fe09Sb6iruVkgAAEIQAACEIAABCAAAQhAAAIQgMC/E7AQ7jpJ9on70qgukTq0+BWWEIDAvwh4HvLdZokzX1k9vCAAAQhAAAIQgAAExiVgzUHNdp2s1xHJPVIW/4zbE46+BgIWt1Wxm2ML4Wwvlth/7818KJ+68LsEEdRyL7AfNL35AdPbcgkwsl0R8OpLr7bMSsysvKx/99/YIAABCEAAAhCAAAQgAAEIQAACEIAABP6dgMVwtuubd+zqDk8Wc/tks5tKDEsIQOBfBFyt4pKkt5p3OxUtvigxvCAAAQhAAAIQgAAExifgRD1J3pPYi3y88OfxksRn/J5whjUS+EcTw/138247i5wFcdX3YjiS+yzwbkEQt8CL2ob0gKTeHpTU23IJMLIxCdQHgldf9qswvfKyrr50zAYBCEAAAhCAAAQgAAEIQAACEIAABNZOIPOx8TdLilns5rjPEOf2jZJOdH7tLBn/ugnU+ckLki5KOt+825cHbN3EGD0EIAABCEAAAhDYDQFnt76tZLl2fLaJ4aq/RpJ/F9nHdtNDzrJkAq+0kqkpl+r2T5J+Lua2NzLELflOaP+DWfgQVzu8h0u60cRJSVr9agEx8I0J9A8Gr7z0qkv7xF9J6m3jE7IjBCAAAQhAAAIQgAAEIAABCEAAAhBYAAG/7KnmITljwp3FO3Y5oZQUSnxDyyJX/QKQMAQIbESgn598Q9Kbkl5v3u3vJH3fvGMbGwQgAAEIQAACEIDA+ASy4OeWsvjnnCSbs18nvrZkyU48fu84w9IJ+DeBfw/Yx35ovw38+yBWF9iQHW6hdwUZ4hZ6YSU9NmB3S+ptuQQY2RgE6mSTY5tXXnrCyZbYE0zfNks8Rn84JgQgAAEIQAACEIAABCAAAQhAAAIQmAuBZD+IKM5ZEO4fsHsl9cbLorlcZfo5NoGh+cnXJL1azO0fWyaI6sfuG8eHAAQgAAEIQAACEPhrZmtnun6yieGeKjGLfrhbxiDgbNE26xaSSbpmj/6mZZLOuRHDjXEVJnJMBHETuRAjdMP1t3vzCtPeRjg1h1wwgYjgqq8TTomdZrSfdFowFoYGAQhAAAIQgAAEIAABCEAAAhCAAASuSiBlgGpZoEfLotbEnr+7o5vHo5zQVfHygZUQGJqfdDmkl4q5/aukXzq/EkQMEwIQgAAEIAABCOyVwHUl85vj6yVZCGd7upnjG/VX8dxeO87JF0HgUqtu5wp3ib+UZPuieccI4RZxua88CARxy73ITjfam+tz97ZcAoxsDAKZcPqjPSTc9mTTi8Xc/q2ZJ54Sj9EfjgkBCEAAAhCAAAQgAAEIQAACEIAABOZCIII4Z3tLnPm7ZExwO6WFqp/LGOknBMYmMDQ/+Q9J/13Mbc9f2n4v8dh94/gQgAAEIAABCEAAAlI0KNU/I8n2bPOOTza7qcTwg8BxCbwnqbdPJfV23POw/wwIIIibwUXaoIu+rlVlHbW163X3E2obHJ5dVkzAArfeXI7glWJuWwTnySZb4hVjY+gQgAAEIAABCEAAAhCAAAQgAAEIrJyA5+vywqf605LONEtc/z0vh1aOj+FD4E8CQ/OTzgiXLHGJI4izgC4xGCEAAQhAAAIQgAAEdkOgF8V54c+5Vi7V3kYyn91ci7Wd5UNJvX0kqbe1cVnleBHELeuy1+tpdXW1qrKuk2rLIsBoxibQl0F1+3VJb0hyudTEWXlZ/dh94/gQgAAEIAABCEAAAhCAAAQgAAEIQGBqBOp8ncugVrtd0sMD5tJBvU1tXPQHAvsiMDQ/6XlJmxfqen7Sca1wkXhffea8EIAABCAAAQhAYG0E6u8gx17809tdkk5Jqn5tnBjv9gl8Iqm39yX1tv0zc8TJEUAQN7lLsnGH+ofK85JsLzTv2BNpNzRLvPEJ2XGVBL6T9K2k6s9L6q2uvEy8SmAMGgIQgAAEIAABCEAAAhCAAAQgAIHVEujn6+6VdN8Bdn/5+3WSrm+WeLUQGTgEOgJD85NvtvlJ+5h3S3nVeGBCAAIQgAAEIAABCOyOQP099FBZCOTY5t9G+R0Uv7vecaalEvhcUm/vSOptqeNnXIUAgrjl3A592tG/S6r2N0meQItd2+LlEGAkuyDwtaTe3pJku9i8Y08y9ZNOu+gf54AABCAAAQhAAAIQgAAEIAABCEAAAlMh0M/XPSrpEUn2iWs2hMSet7umWeKpjIl+QGDfBIbmJzMvWX3mJqvfd985PwQgAAEIQAACEFgjAf8uGlocFJGcfyMlc/Ya+TDm7RL4SlJv0TNUv92zcrRJEkAQN8nLcuRO9ZNrbv9ns/8qsf9u84Ra4iOfjB1WTcBq6i8kfda821FTXyrxqiExeAhAAAIQgAAEIAABCEAAAhCAAARWT2Bovu6cpCckVX+bpN5WDw8AELgCAeYnuT0gAAEIQAACEIDA/Ai4NGotj+r4TCuj+njzbrNB4LgEvpHU21DFu+Oeh/1nQABB3Awu0iG66JWivfUZ4tyOCK76Qxyej0DgTwKut/1xs8QfSLKl7rZjNghAAAIQgAAEIAABCEAAAhCAAAQgsFYCnnu7UdKJYm6fHrCbJdluad4xGwQgcDCBzE1+VOYpP2zzk5mnZH6SOwgCEIAABCAAAQhMi8DtbSGQfeKzkmxeMJSYBD/Tum5z7M33kr6TVP0bkt6U9HrzblPxbo5X94h9RhB3RGAT/fj1km6QVP0Lkp6X5FKpiXshHNd/ohd0wt2q4rfEnoSyOM6TUBHJTXgIdA0CEIAABCAAAQhAAAIQgAAEIAABCIxCoM615UVP9S4JlLJALgnk2KK5k50fpXMcFAILIeBFue+1xbnxnpP8tM1Nxi9kuAwDAhCAAAQgAAEILILA0EIgZ8+2PVm8K905EVD1iwDAIHZG4EdJvVkIZ3uteAvi/miWeGed5ES7IYAgajecxz5Lv9rU7eckPdtEcfZue+vLNYzdN46/LAIpj1q9yxT0tqxRMxoIQAACEIAABCAAAQhAAAIQgAAEIHBlAnWe1fG9A3afpN76Ra5us0EAAgcTeFvSJUlvNe/2l82+KDEMIQABCEAAAhCAAASmQ8D6hWTRjn9a0lOS7BNfJylmYZxjNggchcAvkn6WZJ/4VUm9/d7EcNUf5Tx8dgYEEMTN4CIdoos3SbJZWZ3YD41nmiXOobjuh4DKRwYJXGyTTfaJv5L0taR4x2wQgAAEIAABCEAAAhCAAAQgAAEIQGBNBPpFqI9KeqRZ4lOS7pJUvV/y1AwIjtkgAIGDCZyXZHPJI/sLkr4ZMBhCAAIQgAAEIAABCEyHQBW6OXblO2sZktgnsf/e23RGQU/mQOA3SRa52cdekfSypJckJc7n8ll7toURQBi1jAt6q6RbJFXv1KI2q6ptjtkgcFwCnmhyTe3U2Xb721aHu/rjnof9IQABCEAAAhCAAAQgAAEIQAACEIDAXAj0Yji3z7WyP9XfJqm3uYyRfkJgKgRc5sjmF1mJf2hlkaqfSn/pBwQgAAEIQAACEIDAX6vY+TfT881eKLEzZtucRS4x/CBwFAIuf5oSqIkthHuxmNsRy/1a4qOch8/OgACCuBlcpEN08XZJtjuad3y2TLwlPsSh+AgE/iQw9LBwbW2L4TzZZO+2J5p6AyMEIAABCEAAAhCAAAQgAAEIQAACEFgqgV4Al/I/tQTQaUm9ubqDzQtbEy+VEeOCwDYI/NGyO9gn9nyk5yZd8ijxT5JsLo2UeBvn5xgQgAAEIAABCEAAAtsj0P+Ocla4VLqLTzW86rfXA460BgLROFTvxTS9+bdDNZdX9T5sCyKAIG4ZF9NlFu5s5RYSPy7pjKR4x2wQOAqBOuGU2tlZddlPOGWyKf4o5+GzEIAABCAAAQhAAAIQgAAEIAABCEBgLgQ8n1rN/fbi1Jr5ze2Hmj0syea2hXMnOz+XcdNPCOyDQLI12CeOCM7zlI5tfnnV2z5IXwZZAAAgAElEQVT6yzkhAAEIQAACEIAABA4mULUpNav2EyW7Nlm1uYOOSyCitiqIy++GaB2S9OfHlvgnPudGGHfcqzCR/RHETeRCHLMbd0uy3dO848eKPdriY56G3VdGYKi+toVwNiuoE2dCqvqVoWK4EIAABCAAAQhAAAIQgAAEIAABCKyEgOdTrymiOMeek+vtPkm9ueTP9a30T/xKsDFMCGxEoM/a4PZQBQvKHW2El50gAAEIQAACEIDAzglUfYoT+vRWkwA5EZCNDQJHJVBFcd73zQH7TpLt2+YdVyEcorijUp/g5xHETfCibNClOrl2b5tsy+rTR9oqVLfZIHAUAkNCNwvhXm6WtKLJHmef+Cjn4bMQgAAEIAABCEAAAhCAAAQgAAEIQGAuBCyAiyAucebhqveLm7vaC5z4ayXZvF/iuYybfkJgHwRqxgbHtgji4t8o5VRrxYt99JdzQgACEIAABCAAAQgcjoB1KtYx9GatQ8yLjhyzQWATAlXQdlHShWaObZcHzOfpxXSbnJt9JkIAQdxELsQxu/GApAclVZ+4/v2Yp2H3lRFImQGvvEz8UhPDvdi822wQgAAEIAABCEAAAhCAAAQgAAEIQGAtBCKCi7DN7bOSHpd0rnm3KfWzljuCcY5JwFkavm8ZG+ItgHOGBwvi7N3uX1qRzWHMq8KxIQABCEAAAhCAwHYIoHHYDkeOcnUCb0u6JOmt5t3+UtJXned3xdVZzuoTCOJmdbkO7OxQNjhnjbNi+v7m3WaDwFEI/NBqZlefutrVH+WYfBYCEIAABCAAAQhAAAIQgAAEIAABCMyFgOdOY+6z45OSbmrese3RYs5w4PbNzW4p8VzGTT8hMBUCX0uKOYODY2dz8IusZHaw90Ymh6lcNfoBAQhAAAIQgAAEDkfAWoZkgUucjHH+TZU4R0PbcjiufOqvBN6T1Nunkj6TVD2/KxZ29/A/jWVc0Mck9Xa3pN6WMVpGsSsC30jq7XxLJerVl45tbBCAAAQgAAEIQAACEIAABCAAAQhAYIkE+tKonku9U9IdzRJ7QaqzG9gSn2hiueqXyIgxQWBMAp9L6u0dSe9Ksk9cM8KRHW7MK8KxIQABCEAAAhCAwPYInJLU22lJZ5ol9hmja0Hfsj3+azrSR5JsH3a+/s0xvysWdlfwP4xlXFCXZPCDweUY7N32hJzND5HEyxgto9gVAacJreaUoU4favMqzMS76g/ngQAEIAABCEAAAhCAAAQgAAEIQAACuySQsqjVuwqDzcI3m+O72sLU6m+QdL2k6nfZd84FgSUQ+Li9sKreL7FsHzRznA0x3BKuOmOAAAQgAAEIQGAtBG6TZLu9ecfnmj3RtA9uD2XuXgsjxrkdAskEl2xwbnuRTbLGJeZ3xXZ4T+YoCOImcymO1RE/CPxQiLldHx55iBzrJOy8OgI1PahjW/9QcJsNAhCAAAQgAAEIQAACEIAABCAAAQgskYCFcNdJsk/s0j2p1JB46EVO9nGWucRLZMSYIDAmgffLfGTizFN+0uYr3UYIN+ZV4NgQgAAEIAABCEBgHAI3Sbq5WeKnJNmebua4CuISj9MjjrpUAk4C5OQ/NRlQkv9Uz++Khd0BCOKWcUHzYHimPSDcvqU9PKpfxmgZxa4I1JShiYdSie6qP5wHAhCAAAQgAAEIQAACEIAABCAAAQjskoDFcDZnekvsBalPFnP7ZDO/xEm8y35yLggslYBfTl1q1Srs3c5LrC9KvNTxMy4IQAACEIAABCCwZAI3SrI5q3bi5yT1FhGcFxshiFvyHTHe2L6R1Nt5Sb2N1wOOvBcCCOL2gv3YJ+1rZFsIZ3u2KaUdZwLOPvGxT8wBVkXA2d/qKky3h1ZgrgoKg4UABCAAAQhAAAIQgAAEIAABCEBgkQSGyvAkW0HNWnBaku1MyxTn2C9vTnR+kZAYFARGJPCHpJgzMzi+2MRw9okvt5dZ1Y/YLQ4NAQhAAAIQgAAEIDASAS88shiu+qp7sPbB7SxOqouVRuoSh10oge8lfSep+jckvSnp9ebdToY4+9hCkaxjWAji5ned+5SgHoFV0n4gPN+820zEze/aTq3HXnVZ7R1Jn0vy6stqU+s3/YEABCAAAQhAAAIQgAAEIAABCEAAAkclkGwD9olPSbpTUvUPSrI91Lzj/iWO22wQgMDRCPwm6XdJ9omdseFCy9xgb/NLrN6OdiY+DQEIQAACEIAABCAwBQJV6JbYpVL7kqlZfFT1D1PoP32YD4EfJfVmIZztteKzMMeLcxLPZ5T09C8EEMTN76bwNavpQB1bCGd7ocSZiKuK6vmNlh7vk0BWXnqiKbFXXn7d2T77yLkhAAEIQAACEIAABCAAAQhAAAIQgMA2CFzb5tyqv1+S7YHmHd8j6e7Oe5+8wEm8jT5xDAisicAvkn6VVL0zNtiSvcHxz81+KvGaODFWCEAAAhCAAAQgsBQC9beXY9sTkp7szNXwnLW7+qUwYBy7IeDfGP4dYZ/4VUm9eYGOxXDV76aHnGUUAgjiRsE66kHrKtXEf2tiuL9LcmzLQyOTcPZsEDgKgaEJp28lxZxW1DEbBCAAAQhAAAIQgAAEIAABCEAAAhCYO4E6h5b4MUmPthKpjm23Sbq9sz67nNtsEIDA0Qj4BVVEbvHJ2lB9n0XO2eTYIAABCEAAAhCAAATmR2AoEdA5Sb35N9it7bdY4vmNlh7vk0CfjdrtVyS9LOmlEudz+c1hzzZjAgji5nfxIoKLYtptC+H+o5jbKa1as8nNb7T0eJ8EnB7U5odB4h9aOtHq99lHzg0BCEAAAhCAAAQgAAEIQAACEIAABLZBIBneXG0hcZ+dwO2TzZydIPE2zs8xILB2AilhlHlHt52xoc5Pus0GAQhAAAIQgAAEILBcAo9LOiup+jsl3SGp+uUSYGRjEHD505RATWwh3IvF3LYgzubM1YnH6A/H3BEBBHE7Ar2l0/h6DdXSTla4eJdOjSCu+i11g8MskMDQQyApQi2IS5yVmnW15gJxMCQIQAACEIAABCAAAQhAAAIQgAAEFkwgC06rt8CtluBxfLplhYt3hrgbJZ3o/IJRMTQI7IzAN5IuS6r+vKQLkuwT76xDnAgCEIAABCAAAQhAYKcErGt4pGXp9m+vxPdI6m2nHeNksycQLUT11kD0Zi1Eb7Mf/JoHgCBuHle/XqcbJNk8+Zb4OUnPt7Kp9m73Qjiu9Tyu9b562dfCdrt/AFgUl7raVkUn3lefOS8EIAABCEAAAhCAAAQgAAEIQAACENiEQF1wmvKoQ1kHHpDUm+fjnEWu+k36wD4QgMC/E/hc0heS7GPvSLJdat4xGwQgAAEIQAACEIDAsghUHcOD7TdY7/27LH9zzAaBoxCwEM5bFcS9LsmWSnmOna065ozVjtlmTACR1PQvXr1Gjr0CtbdnJdkshEvskWVfrvP0r/O+e3hQ3ezUznb9bMdDn9t33zk/BCAAAQhAAAIQgAAEIAABCEAAAhA4CoEsMo2wze37JN0r6f7m3b5L0qnmHdsioLOoLvFRzs1nIQCBYQIfSertQ0m9wQ8CEIAABCAAAQhAYDkEei2EM8Hd3X6TJX60ZY2zT9a45RBgJLsiUEVxPuebA/adpG+bJd5V/zjPCAQQSo0AdcuH7EVtQ+UbnpZke6Z5x9m4xlu+IAs9nDO+9WYRnM31siOMc+a43haKhGFBAAIQgAAEIAABCEAAAhCAAAQgsFACteRpYr9YycuVxLdIst1avMuser6tlltdKCaGBYGdEnhXks1Z4OKdKe6zZol32ilOBgEIQAACEIAABCAwKoFeCzGUuftxSb2N2ikOvlgCEcV5gBclXWjm2HZZ0tedXyyMNQwMsdS0r3L/AHA7E3HVPynJ9lQzx2wQOAqBlD91TezEFsJZEPdiEcYd5Zh8FgIQgAAEIAABCEAAAhCAAAQgAAEITJGAF5yelFT9WUm2c807Tia5G0s8xfHQJwgsgUB9IeUXU7yQWsJVZQwQgAAEIAABCEDgYAJoIbg79kngbUmXJL3VvNtfNvuixPvsI+c+JgEEcccEuIPd+wfBHZJuL+b20ITdDrrGKRZEoNbDTpx62dUvaMgMBQIQgAAEIAABCEAAAhCAAAQgAIEVEHAmN5c2tSW+rcytJXZWuIdbKR57t11StbcVIGOIEBidgCtQ/F4qUThOdobzJXa5IpcqSrkiezYIQAACEIAABCAAgeUQOKhaXl285KRAqZiX2Pslc3fi5VBhJLsg0GeodtvZqZ2Z+tPm3WabMQEEcdO/eH3d7FOS7pJU/WlJtjPNO2aDwFEIfCOpt0w+uX62YxsbBCAAAQhAAAIQgAAEIAABCEAAAhCYE4EhUdvdbX7NPnavpPskVX+dpJgFdY7ZIACB4xP4VdJvkuwTZ/6xzkX+KMnmBbyJj392jgABCEAAAhCAAAQgMBUCvRbC2blPSKr+mSaIe7Z5t7PYqfqpjIl+zIPA+5I+kGSf+BNJH0uqfh6joZeDBBDEzePGqNfJk3Kxe1rsFau9zWNk9HIqBJL+M/4rSU4LanOa0MRT6S/9gAAEIAABCEAAAhCAAAQgAAEIQAAChyHQv0xx+wFJ90t6sMSuwmC7s3nHvGQ5DGE+A4GjE/hZUm8Rwr0hKfEv7XP2saOfjT0gAAEIQAACEIAABKZMoGohsqDphpKt20I4i+Cek5SYxUtTvqLz6NtHknr7UFJv8xgNvRwkgCBuXjeGr5cn6zxpVyfsHPc2r5HR230TcNpPp/y0j70nyeb0oIn33U/ODwEIQAACEIAABCAAAQhAAAIQgAAEjkLApXZ6e7SVRq0+nzlZPk8ZnqOQ5rMQODyBPuub2xHCvd4EcW67lGpvhz8Ln4QABCAAAQhAAAIQmBOBlEB1du5qFsL1NpQJfE5jpa/7J2BNhDPBVe9McdFF2LvNNmMCCOLmd/EelmRzRrjEKedgsVzKOsxvZPR4nwSsdLYCOornqKHr3/03NghAAAIQgAAEIAABCEAAAhCAAAQgMCcCt0q6RVL1ZyX1lpKo1c9pnPQVAnMi8J2k7yVVbwGc7bXmHbNBAAIQgAAEIAABCKyLQPQr1T8vyfZC846dQc7m0qqJ10WK0R6XwOeSvmhJg+zdfqfZpRIf9zzsv0cCCOL2CH/DU3vl6mPNsorVpVPvlmSfeMPDs9tKCUThXBXPyRQXZbTbbBCAAAQgAAEIQAACEIAABCAAAQhAYIoEPM85JGqrZVBTDnVowWnNQJBSqVMcJ32CwBIIfCXpy2aJ35Zke6uZYzYIQAACEIAABCAAgfUR6EVxLpf6dCubGj+UCXx9pBjxcQj4d0hv+S1S/XHOwb57JoAgbs8XYIPTn5F0WpJ94rsknWqWeINDs8uKCVjlXM3q56iirYiOrRgRQ4cABCAAAQhAAAIQgAAEIAABCEBgggTq/KazA/TmRaRZSJrYFRa8qLR6i+B6m+Bw6RIEFkHAC3A/bubY5nJEHzSfeBGDZRAQgAAEIAABCEAAAkciUH/jOT4n6Ylibt82YEc6CR9ePYFvJF2WVP0FSeeLuc02YwII4uZ38YZKOnila2/zGxk93ieBi5Js/p96Yj8Avu5sn33k3BCAAAQgAAEIQAACEIAABCAAAQhAoBLoX5Q4S8DNzRLfL6k3vzy5vZjbFsP5eLbE0IYABMYh4CoV7zZL/FkrV5SqFW6zQQACEIAABCAAAQisk0D9rZdEQdU7+3cSBsWvkxSj3pTAd5K+l2Sf+A1JrzdzbGObMQEEcfO7eFE/P1lU0J60u7VTQc9vZPR4nwTelGTz/9QTfysp5oeAYzYIQAACEIAABCAAAQhAAAIQgAAEIDAVAn0pnWQJsNgtscujPiTpkebdPjFgHlMEcYmnMk76AYGlEcjC3Lo41wtz6wJdx2wQgAAEIAABCEAAAusm4N9o/i3Xm7N9x5L9e92kGP1RCfwoqbfXJL0q6ZXmHbPNmACCuPldvKck2VwrO/EtbeVr9fMbGT3eJwH/z93m/7kn/qE9BKrfZx85NwQgAAEIQAACEIAABCAAAQhAAAIQCIFeDOe2MwMkU0D8Y5JOF3O7zwTHHCn3FQR2S4C5yN3y5mwQgAAEIAABCEBgzgQekPSgpOoT17/PeYz0ffcEfpFk+7l5xy9JelnSi827zTZjAkz2zOvi+XpZCGd7tsQuAXFSkn3ieY2M3u6SwP9Isv3RvGOrm3v7SZLND4HEu+wn54IABCAAAQhAAAIQgAAEIAABCEAAAgcRuEHS9ZKqv0tS7O4W+0VJ/+IkgrjqIQ0BCIxD4DdJvaX8kMsRpSxRnYNMPE6POCoEIAABCEAAAhCAwJwIJBPcfSUrXM0Y5yzgbrNB4CgEfpXUm8VwFsHF3O51FdFaHOVcfHZPBBDE7Qn8EU9br9NzkmzPN3N8YyvzUP0RT8HHV0TAQrjfmyAuPmk/7RNHFV39ijAxVAhAAAIQgAAEIAABCEAAAhCAAAQmTMCLQm9ulkWiLpVTLaI4i+QcO4Oc414IxxzphC80XZs9gSy0rYtv35R0XlK848xB+qVU4tkPngFAAAIQgAAEIAABCBybQF34lN92fSZwZwVng8BRCHjRjrUSdfGOBXA1Q5zjXlfhdjaL49gmTIDJnglfnNa1eo0cv9DsbyXOSti6Knb6I6OH+yIw9D/3iOD8P/WI4vI/f09CJd5XnzkvBCAAAQhAAAIQgAAEIAABCEAAAhCoBG6XdEezxH3mAGcQuEXSrc0S+zh9yVXoQgAC4xD4TlJvFyXZLjTveGjOcpwecVQIQAACEIAABCAAgTkRyO+++vvvrCTbueYds0HgKASGkgilZGr1VTSXuArhEMUdhfqOP4sgbsfANzhdPzn3d0n/0cyx7dpi17V4g1Oxy0oIDKX/tAguiueI4oYeAitBxDAhAAEIQAACEIAABCAAAQhAAAIQmDgBZ3xLNjjHtvubuUSqxXBuu6KCF5PaEmdozI1O/CLTvUUQ+FpS7HKL35Zke6t5x56L7G0RABgEBCAAAQhAAAIQgMCxCHiBU13o5PaTzZ4q8bFOws6rI5DSp/4Nkjh6iVoydUhbYVgRwiGIm/Ctw6TPhC/OwEpVX6//bPZfJU6Zh2tKyYdpj4ze7ZNASg78XMoP1P+5J+7/J87/zPd51Tg3BCAAAQhAAAIQgAAEIAABCEAAApWARW8PSqo+cf071CAAgf0S+FzSF5I+a97td5pdKvF+e8nZIQABCEAAAhCAAASmSuAmSSclVf+MJNtzzTtmg8BxCQxpJoa0Fegojkt6R/sjiNsR6A1OU0VuEbrZJzuchXGJ89nqNzglu6yEwE+SbD827/jVViq1euNA2bySm4JhQgACEIAABCAAAQhAAAIQgAAEJkrA813J7uYMb8ny5uxvyQKX2Bnj+sxxEx0W3YLAIgkMZVn4WFJvH0r6SNIHzbvNBgEIQAACEIAABCAAgSECJ9rvQPvEzzYhnH3iqqlwbPv/7N0JkxRHlu79xyS0ABIgEBJaEKB9aXX3jL3f/xvcuTPdrX3fQCtaWCQQ0rz23OvP9LneUaiyKjNjyX+YHTsnWlUZHr+oLrNyTrhzILCKwFuSHO6ZSO2eCsfNkv2Z9FGsIjvS19IQNxL8XS5bn0ndCtW1f2lnm1Q3w6XuG+F4rtN7rlMakX9Z32i/tFO/LcnhX+yp2ft6Sk+NsSCAAAIIIIAAAggggAACCCCwWwJ1fuuEJG+LU7Ob3x7r4qSkU5Jq3i017haBcQW83dBvbevT5M8lOT5r2bVXifOKcTWPO3KujgACCCCAAAIIIDBVAb8g5bivZddeEa42w7l2P8WRFqmnek+Ma5oC70pyvNOy6+uSrnWZPoppPr9/GRWNU9N6UPV5uM4v7Jr/LMnhZrjUvot8L890Ws90iqMZ+qVdf7HnF3zGzlapU3yKjAkBBBBAAAEEEEAAAQQQQACB5Qr0c2Re9S0rv6UeOvcWOo7jLbvmQACB7QncaQ1xzglvi+r4qGXXPw7E9kbJlRBAAAEEEEAAAQTmJFB7JdLoNrRCXG2aS/PcnO6TsY4v8IGkPn6QlPDfMa5z0Ecx/jO76whonprWA+qb2vKL2jnxuiSHm+FS5y54ntN6nlMdzU9lwin1+5Ic77Xsml/gU32CjAsBBBBAAAEEEEAAAQQQQACBZQv0c2RPSXI83bLr0y3OlDr/AFLn0pYtxd0hMC2BXyX1UecdM/dYtxvK9kPTuhNGgwACCCCAAAIIIDAVgWx/WnNdIS7NcQ+ULVWztepU7oFxzEMgL/PU/J2kGlfpo5jHw/QoaaCazrPqJ/p8nuU//cs79Z8kOdwMl3o6d8FI5iDwfetcrvnD1u1c8xzuhTEigAACCCCAAAIIIIAAAggggMCyBIbmyJ6VdEnScy37/JG2PWrNy5LgbhCYn8BtSY5bLbt+W9JbJXye1ePcPJd6fnfLiBFAAAEEEEAAAQTGEkgT3Gtl+9SjkhxeKTz1WOPjuvMU+ExSH19L6mOed7eDo6YhbloPvZ/wyy9qdzC7ds5e2DVP6y4YzdQFvpWUcDez609auNv501azQtzUnyTjQwABBBBAAAEEEEAAAQQQQGDeAp4LS/hOXOdN/prPS3I8U/LDkhwnWnbNgQAC4wpck3RdknPqoW2HsrXqb60hzpkDAQQQQAABBBBAAIH9Crwo6aUWqR+S5Mjfiq45EFhF4AtJjs9bdv2lpK8kXWnZ5xwzEaAhbloPqj4P18cHwr/YX26Relp3wWimLuBf2H3kl7o7nvNLPvdBY9zUnyjjQwABBBBAAAEEEEAAAQQQQGCeAt7yxnNg2frG9cnW5JbshrcnBsJv/fcxTwVGjcByBPrthHzu+Ua/gOvIagtugPtdUs3LUeBOEEAAAQQQQAABBDYt4NXDHc+37PpUCf896XMOBFYRcNOb4/JArv/bKp/J144oQEPciPh7XLo+k7zhWt90fUGSu5wdrh0cCKwi4F/WDje+JbuT2eFf8KlrIxxNcasI87UIIIAAAggggAACCCCAAAIIILAfgXtbM1zNZyU5Hiv5UUmO/DfXD0i6v8v7uSZfgwACmxPIPx7VfyzKigqZc3T2XKMb4hypNzcqPhkBBBBAAAEEEEBgaQIXJfVxRlIfS7tv7mezAl5UKH+3ZIGhLCzknHqzo+DT1yZAQ9zaKNf+QXkjtnYyu063c81rvzgfuGiB/q1Mv535zUAYIY1wNMQt+keCm0MAAQQQQAABBBBAAAEEEEBgFAE3wh2R5Jz6aUkOb5GaOvNjj7S3/P22f/99/n4OBBAYV+BjSX1cleTwanGp65yja+Yex31uXB0BBBBAAAEEEJibQP5edE79eHuxKtkvWXEgsIrA161nwjl1eitqXuUz+doRBWiIGxF/H5c+LcnhTubUl1q387Mt+5wDgVUEPmoTUx+27HNPRn3f5b4ZjompVZT5WgQQQAABBBBAAAEEEEAAAQQQ+CMBN7U57mvZ9dDWNw9JOi6p5j/6bP47AghsX+BdSe+0cO24Jul6l7c/Mq6IAAIIIIAAAgggsCSBJyQ9Kanm1PV/X9I9cy+bF/i2vcjjxYT8Qo/PP2nhF39Sb34kXGEtAjTErYVxIx/iZ5MlPbMthM8vlOU/XTs4EFhF4ANJffwg6UdJNfszWSFuFVm+FgEEEEAAAQQQQAABBBBAAAEE9hK4p22PWvMxSQ43u6V+pr3hX/NRSQl/nWsOBBAYV+BXSXck1fy+JMd7Jd+U1Me4I+fqCCCAAAIIIIAAAnMX8OpvjroaXFaLq6vHzf0+Gf92BbyAUB9eZKiP7Y6Kqx1YgIa4A9Nt7BvrMzkrqYYb4zwZ2MfGBsMHL1LAE1KOvKXp2m9qOn4qdV0RjtXhFvmjwE0hgAACCCCAAAIIIIAAAgggsDWBrAaXrU6dswVqzf4HjXMlfP7AQGxt4FwIAQQGBX6W1IdfwvU/FiW7/kXSrS5DigACCCCAAAIIIIDAYQSysFBdYKguLHSxLTJ0mGvwvbsn4F4JLyJUc174SY+FzzlmIkBD3LQeVH0ertPZXLubn5bkqPthT+suGM3UBd5u2xY4p74hyeHtC1LnPmiGm/oTZXwIIIAAAggggAACCCCAAAIITF/gfkkOb4+aOm/zuwEu81+nW6Oc/2HDjXI+z7aq2VrVmQMBBMYVyIu1zglvI+T4qGXXXkGuj3FHztURQAABBBBAAAEE5i5wSlKNk5Kea/F8qed+n4x/uwLplXBO/U7rqUhfhc85ZiJAQ9y0HlSeR7InA/NWbPJTkvqY1l0wmqkLvCmpD7/N6bc1vX2Bs89phJv6k2R8CCCAAAIIIIAAAggggAACCMxH4MG2yptz6rzwme1Rfe7tUx+S9HDLPr+3bLeaej53zkgRWKbAVUmO71p2/amkT1p27fhN0u8tp16mCHeFAAIIIIAAAgggsC2B/L3onHhRkuOlll1zILCKwNAq2G+13oo3So/FKp/J144oQEPciPjdpftmOJ8/0baHeLJlnzt87kg9nbtgJHMQ+Ickx99bdu1tCxy3Sz2He2GMCCCAAAIIIIAAAggggAACCCAwD4Fjko5KqnnoDf6sHudtUlPP4w4ZJQK7JfCVpK8lfdmyzz9v8Vmpd0uFu0UAAQQQQAABBBDYhsDQ35evSHK81rJrDgRWEXCvRPolUqen4m+lx2KVz+RrRxSgIW5E/IFL901xdSU4N8D5PKvGuRkuq8ZN6y4YzZQEvMqbw29hpq4NcfkF7m0L/Eu95indB2NBAAEEEEAAAQQQQAABBBBAAIH5CHgVtz5OSHJ4K5vUXhHuaUleIc7Z594OtY/53DkjRWCZAlnhzTn1FUmXJX3Rss/TJOecml0olvkzwV0hgAACCCCAAAJjCgytQP5qa4RzTn2PJPdgOCfGHDfXnraAeyX6cD+Fww1xqfM3Tvov+Jtnos+VhrhpPZj6PFxnIo1NxMAAACAASURBVDCTg86PDcS07oLRTEmgTlZlS4I0wdV8R1IfU7oPxoIAAggggAACCCCAAAIIIIAAAvMRyMpuzlnp7bSkMy1Se57LL3zWfERSwk11rjkQQGBcAf+jkOcO849Drr0KnMPboqb+XlIfGTn/SDTuM+TqCCCAAAIIIIDAkgTyN6dfpkrtFeFqM5zr/E3pvyv5+3JJPwGbuRf/neOeito3kSa4/yqNcVmQKIsSOXNMUICGuOk9lPpMLrQ3ZJ1TPyrJcbZl1xwI7CUw9Es7K8RlWU+f+xd7Ik10qCKAAAIIIIAAAggggAACCCCAAAIHEfDWqHV7VNfZ6cA5cUqS45GWXfutff9DRc0HGQPfgwAC6xO4JamPjyU5Pmrh+kaL66WujXA0xa3vmfBJCCCAAAIIIIDALgsMvUg1tEKcm+XSNJe8y27c+90FhhYbck+Fww1xWSUuCxHVjO0EBWiIm+BDaUPys7nY4pIkh8/zBm3N070LRja2wNCynm6ASydzVomrW6qmHnvsXB8BBBBAAAEEEEAAAQQQQAABBOYp8JCkhyU5p36q7YbgHREcPj/WIs1zPvecWLa0ST1PBUaNwHIEfpZ0U5Jz4n1JH0h6r2Wfey7ydsmufdQthZajwp0ggAACCCCAAAIIjCVQt0BNXVeIS3OcVyyv26v6nAOBvQSyBWrtnUgzXBrifJ5FibKanDPHBAVoiJvgQylDelbSc5JqzhuzNU/7LhjdmAKedHL4Dc7UaYLLCnE+50AAAQQQQAABBBBAAAEEEEAAAQTWJXCyrfhWc33xM3W2rKl5XWPgcxBAYH0CWfGt5nckvSvp7ZZ9PnT0zXCsEre+58InIYAAAggggAACCPxTIE1wr0lKc9zQ6uWYIbCKQBrh/rOsFJctVf1CUOpVPpOv3ZIADXFbgj7gZZ6X9EIL1w5PJJ5oOfUBP55v2wGB+tZm6rckvSnpjZZdcyCAAAIIIIAAAggggAACCCCAAAIHEfC2M314ZwO/zJns+skunmhbo7oZrm6RepAx8D0IILA+gdrAlvqqpO8lJbv2VqnZMjV5r1GwQtz6ng+fhAACCCCAAAIIIPCvAu57eVHSS5JebtnnWbW8ZvwQWEWg7r6Xui5IlIWJVvlMvnZLAjTEbQn6gJfJL23/4k5dt5zI1hMH/Hi+bQcE6lubqf22pt/cdLje6+3NHeDhFhFAAAEEEEAAAQQQQAABBBBA4JAC2fbU+XjbAvWMJMejLep5rYe2uTnkcPh2BBA4pICb1+oWQa6/avFlqS9L6mPo0nVFOFaHO+TD4dsRQAABBBBAAAEE/h+B2u+SBYa84FDqfqEhLzjEgcAqAl5cKIsNZcGhXyRlMaLUq3wmX7slARritgR9wMu4e9nLeSZ8nonFOsl4wI/n23ZA4CdJP0qq+X1J75XwOQcCCCCAAAIIIIAAAggggAACCCBwEAH/g0LdGtX1Y5LOtpzaL3Ym8sKnG+I8P+lIfZAx8D0IILA+ATfA9fGZJMenLbv+VtJ3Xb7bKGiGW98z4pMQQAABBBBAAAEE/u/fkTlcX2rxbKnryuVZwRw7BFYRyEJD3oUvCw/dkNTHKp/J125JgIa4LUEf8DLe39p7Xf+pZZ8/2ML7Xac+4MfzbTsg4O0L+vhQUh87QMEtIoAAAggggAACCCCAAAIIIIDABgS8Cpyb37IanOvHJZ1rkfp+SY4HSvZw0hCXegND5CMRQGAFgd9aQ5xzwnOJH0jyi7XOjmsDMXQZGuFWwOdLEUAAAQQQQAABBPYtkF6X5AuSnpFUc/5OrXnfF+ALEZD0bltoyM1wXnTI5/lbyIsSpQZrggI0xE3woZQhvd6a4f7css/7yUOfcyCwl0De1PymvLH5iSTHxy275kAAAQQQQAABBBBAAAEEEEAAAQQOIvCEpCcl1Zy6/u8H+Wy+BwEEti/gJrg7rRku2asheGUEbxXk7PNbLW6Xevuj5YoIIIAAAggggAACuyjQN8P5/ClJT5fwuV/Q8qrlfmHL2eccCKwikBeD/HJQXhDyDn0/tJ36klf5TL52SwI0xG0Jep+X6X9xuxHOTXDOqe+T1Mc+P54v20GBryW5Gc45dd3eINsc7CANt4wAAggggAACCCCAAAIIIIAAAn8g0M9V5UVNZ89POWclODfBpc6Kcc6pwUYAgekK1FXcbkpyeAug1FkVrq4Q96skN8PVPN07ZGQIIIAAAggggAACSxPo/17tX9Ly+dALXEtz4H42K/BRt/uez71D39Uub3YUfPqBBGiIOxDbRr4p20PUbSL+0hrhkt0Ud6TEva3eyID40EUIfCXpyxauHZ9L+qLl1Iu4WW4CAQQQQAABBBBAAAEEEEAAAQTWJjA0V/WQpOOSnFP7Dftsi5r6pKRTkmpe28D4IAQQWKtAmuGS/Y87feQF27xc6+zV4/pY68D4MAQQQAABBBBAAAEE7iJQe11cZwW4/F3q87piXGpQEVhFIDvvefe97MD3naTs1Je8ymfytVsSoCFuS9D7uIyfxT2SMtno2o1wjr+W2v+7G+Fq3sfH8yU7KnBFkuPyQK7/247ycNsIIIAAAggggAACCCCAAAIIILCHwNBc1SOSHKdL9j8y9HFMksPNc6mBRgCB6QnUZjjXjvqCrV+07c/zv3lr1cTvrZ7eHTIiBBBAAAEEEEAAgSUL1H6XR8sK5a4dFyQ903LqJXtwb+sXGHo5KDv01bz+K/OJhxagIe7QhGv7ADe4pSEudRrh/q01xfm8NszV1eTWNhA+aFECXgkuq8GlzqSVG+UyobWom+ZmEEAAAQQQQAABBBBAAAEEEEDg0AJDc1VDq8FlW9S6PWq2VPW2qolDD4gPQACBtQukCa5mr/7mVRBq9nZADq+EkNpNcPm+1GsfIB+IAAIIIIAAAggggMA+BNw3kZe3/AJX4pKkPvbxcXwJAv8j0O+85x340mNRM2QTFKAhbjoPJZOMWf3N52mE+/fWEOdzDgRWEXDHch9fS+pjlc/kaxFAAAEEEEAAAQQQQAABBBBAYPkCQ3NV5yX14bfuz7Q38Z19zoEAAvMQ6BvafP5ei3dLfU3SdUk1z+MOGSUCCCCAAAIIIIDArgiclHRKUs3PSXq+hM85EFhFoO66l3poh75VPpOv3ZIADXFbgt7HZY60N2adE94u9c+tGc7Z5xwIrCLgtzlr+M1O72Pt8BKeqVf5TL4WAQQQQAABBBBAAAEEEEAAAQSWI5D5wboTgeujbbtT58QTkhxPtuy6/oODawcHAgjMQ+CWpNuSnBMfSkp80OqbkvqYxx0ySgQQQAABBBBAAIFdEXhY0kOSnBMvSuojHvTK7MpPxuHuc2j3vaFd+g53Fb57IwL8n3wjrAf6UG8l8YAk59R/kvR6CZ9zILCKwEeSPpbknBja4mCVz+RrEUAAAQQQQAABBBBAAAEEEEBg/gJ1XtCrwfk8OdvNpMHNW8+47rdH9bn/waGP+etwBwjshoBXfasrv7nOy7WeU0z9S2uYq3k3hLhLBBBAAAEEEEAAgbkIHGsvdR1v2ecvt3ilZN9PfTFsLvfHOMcRGNp9b2iXvnFGx1XvKkBD3HR+QB5sb9vW/JqkVyU5p57OiBnJHATyFqdz6u8l/dAi9RzuhTEigAACCCCAAAIIIIAAAggggMB6BOqcYBrhskWq872SHm9xTpLD526Mc5wutV/w9HxWjfWMkk9BAIFNC+TF2Zo/l9THr5L62PTY+HwEEEAAAQQQQAABBFYRyN+mNafPovZbZHV0muJW0d3drx3afc8vDnlnPr9E5OxzjgkK0BA3nYfiDmV3K6dj2bl2LKdreTojZiRzEHhf0nstUv8kyfFjC9ccCCCAAAIIIIAAAggggAACCCCwOwL9xL8b4Pp4RtKFFqnr1jOpj0jqY3ckuVME5i3wlSRvAZRtgHx+pcXllv3ffpP0e8up533njB4BBBBAAAEEEEBgaQL3SUr4b1TX2Y3vz6WuDXGpl2bB/axPwC8PfSep5n6HPp9zTFCAhrjpPJS6p3X2ts5+1i9JcvicA4FVBN6V9E4L145r3VYIPudAAAEEEEAAAQQQQAABBBBAAIHdEOib4XzufyxwQ1zNL7S5qMxP+fxoC7/YmXo31LhLBJYpMLTVz9CWQMu8e+4KAQQQQAABBBBAYEkCWfXcf9um/oukv5bweZrg/DU0xC3pJ2Az95Id92r+sOzOl136NnN1PvVQAjTEHYpvrd98QpKb4pwTnmjM5GPqtV6UD1u8wNuSHG+1pjjXNwZi8RDcIAIIIIAAAggggAACCCCAAAII/B+BodXg3OCWcKOb66wO55wV4oa2oIEVAQTmIeAtT++0rU+TvTVq3xTnf+jJFqqp53GHjBIBBBBAAAEEEEBglwXSBOcemNRZGc6NcK4d9W/ivBS2y27c+90F+p33vAufd+brd+rDcYICNMRN56GclJRwQ5zr51u4GS71dEbMSOYg8GZrhnujZZ//3OJmqedwL4wRAQQQQAABBBBAAAEEEEAAAQQOL+BtY+5v28ckn5LUxzlJjickPd7q/vt8zoEAAvMQyJxgzbUZLs1x3k3C4X/4ST2PO2SUCCCAAAIIIIAAArsskEa4ugLcnyQ5vHVq6vxdW/823mU37v3uAtcHduDzDn39Tn04TlCAhrjpPJShicfnJPUxnREzkjkIuBHuHy1cO36RdKvLc7gXxogAAggggAACCCCAAAIIIIAAAocXeFBSIiu+Pdaa3tz4ltpzVY9IOt2y62yrWrdWPfyI+AQEENiGQBrcnBNugqurxLmuDXOeR/Q5BwIIIIAAAggggAACUxdII1zdBvU1Sa+2Zjhnn7Py+dSf5LTG50WGvAOfc+rs0Odd+hw+55igAA1x03konlTs41lJfUxnxIxkDgJ/l+T4W8uuvT3C7S7mcC+MEQEEEEAAAQQQQAABBBBAAAEEDi+QrVGPl21Sz0t6WpJzom6jmq/1tjN1+xmfcyCAwDwEsg3qd2VLVK8Ql4a4NMf126r6nAMBBBBAAAEEEEAAgTkIpP8l+RVJDjfDvdxq/617tPw97JoDgb0E/JJQXhRK7UWIvDOfFyZy9jnHBAVoiJvOQ/Hbto4zLbu+JOlia4pz9jkHAqsI/FdrhvvPln3uSaw6scWk1iqifC0CCCCAAAIIIIAAAggggAAC8xZ4WNJDkmoe2qUgq8HVPO87Z/QI7LbAV5K+lvRlyz6vK8Sl3m0l7h4BBBBAAAEEEEBgSQIvSXK4KS61/x72S181L+meuZf1CmShIe/Al9qLELkZzosSOfucY4ICNMRN56E82prhnFNfaA1xboZz7eBAYC+B/5bk+L1l1/4l7Ca4NMb53A1wv7VIjSoCCCCAAAIIIIAAAggggAACCCxPoG5tmtpbofbRrw7nczfCJbwSnGsOBBCYh4Dn/vo5QDfCXZF0uWWfuyku4WY51xwIIIAAAggggAACCCxF4AVJjhdbdn2ivSDmnFjK/XIf6xfw7nt9ZIe+7NLn7MP9GTWvfzR84koCNMStxLXRLz4rqY9nJPWx0UHw4bMWcCOcJ7tq9i/fNMXlF3L/NT7nQAABBBBAAAEEEEAAAQQQQACB5Qk8IMnxYMuuvTtBfTHT54+1eLxkN8H1sTwh7giBZQpk9YKav5Dk8Epwqb+X5PB2qqmXKcJdIYAAAggggAACCOyiwNBq6EMvie2iDfe8P4G8aJRd+Jz7HgwvTuQjCxgl7+8KfNXGBGiI2xjtyh/siUdPOtaJR7+NW9/Qdc2BwF4CQ7+M3Z3s8C/hdCpnFbmsJOfMgQACCCCAAAIIIIAAAggggAACyxPwNjB91DmozEMN/YOAm+E8d+hIvTwh7giBZQrclNTHZ5I+lVTzdUk3JNW8TBHuCgEEEEAAAQQQQGAXBS61HfmcU/ulsNMtUu+iDfe8P4GhRYmyQ99/lt366i5+qfd3Bb5qYwI0xG2MduUPPiepj6ck9bHyB/MNOyOw13KdaYRLc1xdqpPu5J358eBGEUAAAQQQQAABBBBAAAEEdlDgZNsCpuYnJfVxTNJRSc4Jc6UhLvUOEnLLCMxS4Jokx08tu/5Y0ieSPmrZ57cHYpY3zKARQAABBBBAAAEEEBgQ8G58F1pkZz7v2udV07N7n2sOBPYSSD9FbXhzI5zjf7eGONf+73VBIhYlmsDPFA1xE3gIbQhPtMnImlN7kjL1dEbMSKYmkAmsbIXgczfB/aMt2+nscw4EEEAAAQQQQAABBBBAAAEEENgNgf6td5+fl+R/CKj5XklHJNW8G0LcJQLLFPD2pz+0bVCTP2zNcB+07PP64qwlcr5MFe4KAQQQQAABBBBAYNcE6o58qbNSuhcrygrqu+bC/R5OwI1wboL7j9IYl4a430pz3OGuwncfWoCGuEMTru0Dht7OdRNcH2u7IB+0OIFfJDl+btn1G5LebE1xzg4mthb36LkhBBBAAAEEEEAAAQQQQACBHRfwHN99ku7vsrd/qeGGuH6HAv9jgBvhEt4e1TUHAgjMQ6Bu4ZP6W0nfSPq6ZddflPi81b7DviluHnfNKBFAAAEEEEAAAQQQ+GOBuvBQ6qGFiv74k/gKBP4p0G+Z6uY4N8Ld6TJ9GSP/1NAQN/IDKJf3L+Bsj5o6E5RpivM5BwJ7CdyUdEOSc+q3JTneauE6B7+A+VlCAAEEEEAAAQQQQAABBBBAYN4CdW7vuKQ+vPWLG+JqHlo1zk1wfcxbhtEjsDsCv7Z/eHFOfUXS5RauHW6KS6Nc6jo/yFzh7vzMcKcIIIAAAggggMCuCPgFsD6yUlzNu+LBfa5H4G9tZz43xqXO32M152r8rbUe95U/hYa4lck29g1phqu5f2OXhriN8S/ig69Luiap5nclOd5p2TUTXYt43NwEAggggAACCCCAAAIIIIDAjgvUeT3XpyQ90iK1G+EcZ1t2/ZCkh7vsZjh/hiP1jvNy+wjMRuCWpD4+ldSH5w1/6oJ/oJnNY2agCCCAAAIIIIAAAgcQyN/D9W/iC5KekeSc+gAfzbfssMA/2g59f2+NcT6/3cJ/m6WmL2PkHxIa4kZ+AOXy7kB2M1w6kV27W9lNcDVPZ8SMZGoCntD6sUXqDyS9L+m9ll37YCuEqT09xoMAAggggAACCCCAAAIIIIDAagKZ10t+TJLD80ipPenfh7dVfaALXzkNcalXGw1fjQACYwn83HaLcE54TvBDScmufxlonGOlgrGeGtdFAAEEEEAAAQQQ2IZAVkiv+ZKkPrYxFq6xHIE3JL3ZmuJS+++t/M2V2ndMX8aIz52GuBHxu0unEe58aYrLBKab4jKhOZ0RM5KpCXwv6QdJNXuy66M2+eXs8/6XLhNfU3uSjAcBBBBAAAEEEEAAAQQQQACBuwv0zXA+ry9a5sVLzye5Ia7mfiU45gf5aUNg3gLeLeJG2zUiObtFvF12j2BOcN7PmdEjgAACCCCAAAIIrC5wsq2mXvNzkp4v4XMOBFYReEuSw81wqesLSqn5G2wV1Q18LRNeG0A9wEf6ObgRzuHlOVPXycrUB/h4vmVHBK5K+k5SzR9LcrgZLrU56ETekR8KbhMBBBBAAAEEEEAAAQQQQGARAn0DXL/Cm8+faPFkydlC1W/Dp05DXM2LQOImENgBgd8lJTy/59ovxzo8J5j6kzIXmJo5wR34AeEWEUAAAQQQQAABBP5HwH/zPjwQL0p6QdJLLfucA4FVBPzikV9Cck7tl5P64G+wVVQ38LU0xG0AdYWPrP51r2o3xTnqXtapV/h4vnTHBL6V5PimZdefSvKkl8O1g72qd+wHg9tFAAEEEEAAAQQQQAABBBCYtUDfwOabOTEwqe+dBrzLgHNiaPK/b4RjfnDWPx4MfscE7kj6TZJz6q8kJb5u9ZeSHFdads2c4I79sHC7CCCAAAIIIIDAjgrUv3GPS3Ica9n1y60Z7pVW+5wDgVUE3m0rcdfslbuvlfA5f4OtorqBr2XCawOo+/zIau/aDXEXW6Q+I6mPfX48X7aDAp7w6uMzSZ+3Rjhnn+dgq9Qd/CHhlhFAAAEEEEAAAQQQQAABBGYn4HmjeyTVrU49X/Roi9R5mTK7DPj8QUlHS3bto19xbnYoDBiBHRW4LelXSTV7zi/zfpkL9EpxP5QV43zOnOCO/tBw2wgggAACCCCAwA4J9D0Y/pu4/l3s+lVJr7Vw7eBAYBWB9yU53mvZ9Y+Sfuoyf4OtorqBr6UhbgOo+/zIfuLxkqSEG+NcZzsL58Q+P54v20EBv+npt0H95qezz78YCBrhdvCHg1tGAAEEEEAAAQQQQAABBBCYrYCb4dIQlzrboj4lKXX/UqXnku6TdKRF6kAwLzjbHwkGvsMCtyT9IqnmDyX18bOkm5JqZk5wh39wuHUEEEAAAQQQQGBHBPoejPsl9fG6pD9Jck69Izzc5poE/PfXBy1S+4WkvJSUmr/B1gR+0I9h4uugcof7vv4Xsc+fbU1wz7Xs80cknery4a7Mdy9Z4HJrhnNO7ea4+r/7nAMBBBBAAAEEEEAAAQQQQAABBOYjkCa4e1tjnM+zy4BfqEzNPNJ8nikjReCgAm5wq01urt+R9HYJn//ewturpj7oNfk+BBBAAAEEEEAAAQTmIDDUg+EXxPy3dM1/kfRnSX9t2eccCKwi8JGkj9uLSc4+v9riu1Kv8pl87QYEaIjbAOo+P7L/hfy8JDfDJbs+2cJNcan3+fF82Q4KDK0G51XianjlODqRd/CHg1tGAAEEEEAAAQQQQAABBBCYhUC2Ra3zRt7m9Fjb+tS142lJXh3ufMs+f7jFiVLP4qYZJAIIDAqkkc3Z83nO3oanhrfkyT/GOKfO9+b7fM6BAAIIIIAAAggggMDSBfoeDDfD9VEb4lynIS5/j9uIPpql/6Qc7v4+keRwM5zDtRvhvm2R+nBX4bsPLcD/kQ9NeOAP6PevfqE1w70oybXDE5mexMxEpjMHAnsJfC7psxauHW6A+7pF6nw/jXH8LCGAAAIIIIAAAggggAACCCAwLYF+a1TPH2Xlt7qLwOOS+nDTXB/TujtGgwACqwjckeQV3pxTf9P+gaXm7BBRd4xIE10a4pgHXEWer0UAAQQQQAABBBCYq0Dfg5EV1+vK62mCqzl/i/v7U8/VgHFvXuBTSX34b7Q+Nj8SrnBXARrixv0Bqf4vSXIznHPqhyQ53BiXetwRc/UpCwz94nUXcv3F6/M6AcZk2JSfKGNDAAEEEEAAAQQQQAABBBDYNYFsi1pzGt/OSXL4/LSkM11+QNL9kmreNT/uF4ElCdyW9Kukmt305vBOEam9NU/dlse1D8/71ViSDfeCAAIIIIAAAggggMBeArUHo750lhXg3Ajn7VIdaYrrG+d8zoHAXgJ3W6jIixT1CxUhOZIADXEjwXeX9XN4ucUrpfZbvcdbpJ7GiBnFFAX2WprTk2BZlrNOiGVibIr3wpgQQAABBBBAAAEEEEAAAQQQ2EUBN8IdKVu6uH5G0oUWqeuuAtlZoP8+fxYHAgjMV+CWpF8k1ZzteLI1qs9vlLje6jrvxwux8/0ZYOQIIIAAAggggAACBxeo26fWeqghrm6r6mY4/p4+uPsufKdfUOrjS0l97ILFpO+RhrjpPJ5XJbkZ7rWWfX60hZvhUk9nxIxkagKZCPuw7VXtc78h+n2XMwnW56ndD+NBAAEEEEAAAQQQQAABBBBAYNcE3NTmuK9l1y+0XQW8s4DD58wZ7dpPBve7iwI/S3LcbNn1e5LeLeHzbKnq1eRS76IX94wAAggggAACCCCAwH4EakNcVomrL6flZbP9fBZfs5sCXq37Slm123XOa95NnQndNQ1x03kYboTr40FJfUxnxIxkagJugHO4Ic7h2s1wiTTHedw0w03t6TEeBBBAAAEEEEAAAQQQQACBXRPwvFy2b0mdnQLqjgEX2+pwyV4tztuies6o5l3z434RWJJAtjb9vWxz+oOkHyUlu647RHzazt0E91uL1Euy4V4QQAABBBBAAAEEEFinwOuS/tzCteP+9mKac+p1XpPPWpaAV4JLE1xWhfOKcW6Uy8pxrjlGFqAhbuQHUC7/J0kO/8JN7V+2ntisMZ0RM5KpCaQRrmZPmNWmOJ/XbRLYMmFqT5HxIIAAAggggAACCCCAAAII7IqA30DPVizZnuURSadbpH5CUh91st6ryfmcAwEE5ivgRjg3tdX8taTEN63OP7b4H19S99/ncw4EEEAAAQQQQAABBBAYFsgiRenJ8HleNqsvnuGHwF4CX0ly+G+y1J9LSrgpzjXHyAI0xI38AMrl033sbuTaiVy7kJncnM7zmuJI3Aj3QYs0xbkZzk1waYxzzkEz3BSfImNCAAEEEEAAAQQQQAABBBDYFYFsj1qzG9/OlQY412dag5xzItu5ZCsXZw4EEJivQFZ2y5anzvUfVFJnB4iaPcfnRrqsLufMgQACCCCAAAIIIIAAAsMCr0hyvNqy62MljrYaPwT2EsiLS26GS+2/2T7rAsGRBWiIG/kBlMu7Ec77VTuyRKff8PWEZs3TGTEjmZpAmuFqTjNcsrdWoBFuak+O8SCAAAIIIIAAAggggAACCOyiQFZ2q9nbodatUV0/1OLhkrPVqnNiFw25ZwSWIvCrpD7ywqvn+vIi7E1JN7rIXF+2XWXubyk/FdwHAggggAACCCCAwCYEXpLkeLll18fL3975G3wT1+YzlyHgFbz7+FRSH8u42xnfBQ1x03l4boT7awmf523fmqczYkYyNQFPjr1fwudugHMzXM1TGzfjQQABBBBAAAEEEEAAAQQQQGAXBbwli8M7AqR+UVIf2T0gX8sOArv408I9L13gtiTHrZZdvy3prRI+zwpybp5LvXQb7g8BBBBAAAEEEEAAgXUKvCCpjxOS+ljnNfmsZQl8K+m71hTn7PNPWnxc6mXd9Qzvhoa4aTw0P4faDJfajXAJv+3rXAdFzwAAIABJREFUmgOBvQTek+R4t+Rrkn6SVDNvifIzhAACCCCAAAIIIIAAAggggMB2BepKbqmz4psn3V07npHkVeJqeAW5uoqcaw4EEJivQFZyyxanPvfc3fUue1W4jyT5pVdnn2dr1d9KPV8JRo4AAggggAACCCCAwPYFnpPkeL5l16dKnGz19kfGFecicFWSw81wqf03m5vh/Hebs885RhagIW7cB1D9/601xf17yz4fmiwdd8RcfcoC70jqwxNpDm+lkDr3QGPclJ8mY0MAAQQQQAABBBBAAAEEEFiSwBFJiewEcEaS49GWXZ8r8Xir831uhEu9JBvuBYFdE3AjnBvaavY/pPTxhaQ++u/zOQcCCCCAAAIIIIAAAgjsX+CSpGdbuHaclvRIy6n3/4l85a4JeIe+71ukdiOcwy80OVxzjCxAQ9x4D6Dau3YDnMMNcandEOf/5kg93oi58tQFvIWCt054s2ypcFNS4udW10Y4muKm/lQZHwIIIIAAAggggAACCCCAwBIEsu1pVnrz+ROSnmyR2m+lexK+5uwe4Ga41Esw4R4Q2FWBrPKWLU+dr7S4XGpvu/NN234ntefy3EiX1eWcORBAAAEEEEAAAQQQQGD/AhfbquzOiaEX1vb/iXzlrgn8KKmGd+x7v4V39Eu9ay6Tu18a4sZ7JLFPdiNcHx5dGuJSjzdirjx1ATfCvdHCteOXFm6GS+37SCMcDXFTf6qMDwEEEEAAAQQQQAABBBBAYAkCD0p6QJJz6jr5ngn5Y5KOtkidHQTcDJd6CSbcAwK7KvCrpD4+advqeGsdh8/9jyreSrXmOqeXrVd31ZH7RgABBBBAAAEEEEDgIALPSOrjrKQ+DvLZfM9uCPjvtPq3mut3JbkZzjv6OfucY2QBGuLGeQB9M5zP0wz3/5V6nNFx1bkK/EOS4+8tu77d4lap+2Y4muLm+sQZNwIIIIAAAggggAACCCCAwFwE0txW84uS+hhqfut3D2A+by5PnXEiMCwwNF/nfyzpw/N5mdNLjSkCCCCAAAIIIIAAAggcTuBpSY7zLbt+XNJjks617HMOBPYSuC7phqSa3Qjn8K5+qREcWYAJtHEeQCY3sw2q89CWqeOMjqvOVcCNcI6/tew6b5t6os21sw9WiJvrU2bcCCCAAAIIIIAAAggggAACUxfItqY1n5R0QpJz6gvtrXTn1ENzRmmIq3nqBowPAQT+OQeXbU6zoptXD/A/nNScVeGyQpxz5vJqxhUBBBBAAAEEEEAAAQQOJ/CUpD7cCNfH4a7Cdy9Z4GZriHNTXOq3JTncEOdwzTGyAA1x4zyAoYnRv0pyuDHuL60eZ3Rcda4CboTrwxNmd0pjnOu6Ihyrw831aTNuBBBAAAEEEEAAAQQQQACBqQrcLynhbVJdn2nxqCSHz/3GuSfcax5aDa5vhGM+b6pPnnEh8K8Cv0v6TVLN30nq44qkyy1Sex6vD4wRQAABBBBAAAEEEEDgcAJPSnpCknPC5/nfUh/uKnz3kgV+bo1wNb/ZGuGcUy/ZYBb3xgTaOI/piKT7JDmn/nNrhHMznMPnHAisIvBfkvrwpJkn3erkWT6TZrhVdPlaBBBAAAEEEEAAAQQQQAABBPYncFSSI9ujuvaEupvfaj4lKeFV41zvtRpc5vCYy9vfM+CrEJiKwNDcnBve0vSW2g1y33aNcp7TS6Shbir3xTgQQAABBBBAAAEEEJirQP42z9/nPveKcW6Oy8pxrjkQ2EvgF0luhnNO7Sa4N0r4nGNkASbRxnkAfjPYDXE1vy7J4UY4h2sOBFYR+M/WEPe/JaWuE2epaYRbRZWvRQABBBBAAAEEEEAAAQQQQGA1gYckPSzJOfV5SY5nWrh+sDXOuWEuda401ADHPN5qz4GvRmAKAt69oY9PJNWtUX3u7VP7cBNctllNPYV7YgwIIIAAAggggAACCMxZwKu015XaXT/dmuH8t7qb4nzOgcBeArckOdwMl/ofrRnu7y37nGNkASbSxnkA3i4jW2ak/pMkhxvhUo8zOq46V4E0wv1Ha4jzuSfL6pYMrjkQQAABBBBAAAEEEEAAAQQQQGBzAlntreZnJT0nqeah7VE3Nyo+GQEExhC4LcnhfyRJ/a6kPvKPKPlan3MggAACCCCAAAIIIIDA+gUek9RHXmKref1X5hOXIjD0d54b4dwE97eWfc4xsgANceM8ADfB+c3fNMO5fq00wrkhzuccCOwlkFXe8paovy4NcTX7v6cpLhlVBBBAAAEEEEAAAQQQQAABBBBYj8C9kvo4I+lRSc6JvG3unJqGuPU8Az4FgakI9Ku5+Xxo5TevDudV4bJSnLNXkfM/qtQ8lftiHAgggAACCCCAAAIILEnAf687zrbs2qu5X+hiSffMvaxXIKuA5284n7sRzk1w/9WyzzlGFqAhbpwH4Aa4Pl4tTXFuhqMhbpxnM5erptGtTrR5m9Q+sp1CzXO5R8aJAAIIIIAAAggggAACCCCAwNQF7peUyG4A3m7Fb5ufa9uw+DyT7Zlwd6YhbupPl/EhsJpA3aXht/aS6reS+vhS0pUWqe9I6mO1q/PVCCCAAAIIIIAAAgggsB+B05IcfoEt9SVJiYut3s9n8TW7KZC/3dwIl9qNcG6Cc7+Gs885RhagIW6cB+BmuKMt0hjnBrg0xaUeZ3RcdQ4C/apvPvcvV/9i9Qpxzj4fejN1DvfHGBFAAAEEEEAAAQQQQAABBBCYg0Dmd46VuZ6nJNV4UtKJEg+3moa4OTxhxojA/gX8DyFuhKuNbZclfSHpc0mpr0r6XpJzan9fIo11+78yX4kAAggggAACCCCAAAL7FTgl6RFJzqmflfRci9T7/Ty+bvcE8rdb/gb0+VCvxu7JTOyOaYgb54FksrRmN8P1Mc7ouOocBPKWaZ0scxNcGuFSpyGu5jncH2NEAAEEEEAAAQQQQAABBBBAYA4CD0lyg5tz6rrVSuqsHuecoCFuDk+YMSKwf4Fsm1PzR5I+7OKmpBtdZHeHuivE/q/MVyKAAAIIIIAAAggggMB+BfzC2skWeXntBUnPS3JOvd/P4+t2TyCLF6Vnw+detMhNcf/Rss85RhagIW6cB5C3hmt+RZLDq8OlHmd0XHUOAnnbtOY0wdXsSTQffZ7DPTJGBBBAAAEEEEAAAQQQQAABBKYu4El0v1Fec94mr3noPmiIm/rTZXwIrCZwW5LjVsuu35b0VgmfD22vs9qV+GoEEEAAAQQQQAABBBA4qEBeaqv5RUmOl1q45kBgL4GhXfrcCOcmuP/Vss85RhagIW6cB+BGOMfxll27Ce7ltkqcs885ENhLoG69kDp7UWd/6uxLTTMcP0cIIIAAAggggAACCCCAAAIIHF7giKR7JTmnPiPptCTn1E9LquHtU4eONMTVfPhR8gkIILANgawIkJXdnK9Jul6ya68Ol1XinB11W53U2xgz10AAAQQQQAABBBBAAIH/26PhFd5rdn+Gm+GcU2OFwF4CQ7v0uRnOkcY417VPI9+D6hYFaIjbIna5lH+5phkudX65pjHO5xwI7CXgybJsv5DaDXF/b9umunbkl6w/p9bIIoAAAggggAACCCCAAAIIIIDAagLZ6vTBsu3pY5L6OCupj6Er9Y1wzNOt9jz4agTGFEgjW15U9S4O35W42urLkvrItjo1j3kvXBsBBBBAAAEEEEAAgV0S2Gvxouzix+JFu/TTcLB7HWp083ap/Zap/rq8TJX6YFfkuw4kwETbgdgO/U1DXce145iu40MTL/4D0gxXc22Ic2Ocz3PQDLf4HwluEAEEEEAAAQQQQAABBBBAYMMCeamx5ick9eHtU0+0bVST9xpa5uaYo9vww+PjEVizgLdD9bxczVck9eEmuTTHpWGOfxRZ88Pg4xBAAAEEEEAAAQQQWEHgqKQa2c3vVUmvtZ38XHMgcDeBfpe+NMR5ZTjX3s2Pl6FG/hlism2cB+AlOPvIftQ1jzM6rjoHgTrZltpNcGmES00j3ByeJmNEAAEEEEAAAQQQQAABBBCYg8BQo1u2Rj3ftkl1zgpyzom73R/zc3N4+owRgf9X4JakXyTV/Ikkx8cl35Dk8PapyWybw08TAggggAACCCCAAALjCdS/1VO7Ea6P8UbIleciUHsx3ACXpjjXjqws7sa41HO5t0WMkwm3cR7jw60hruYXJTnSEOeaA4G9BNwE5/CkW2o3wf2jrQzn7HMOBBBAAAEEEEAAAQQQQAABBBBYj8BpSY4zLbu+IOliCZ9nK9R7Sr2eEfApCCAwFYGfJTlutuz6PUnvlvB5tlT1anKpp3IPjAMBBBBAAAEEEEAAgV0UeECS4/6WXf+pxeul3kUb7vngAm6A8w5+bopzTkOc/w7k78GDux7qO2mIOxTfgb+ZhrgD0/GNTcCNcPUNVNdugnujNcI5+5wDAQQQQAABBBBAAAEEEEAAAQRWFzgi6V5JzqnPSnI81rLrbJf6ZKnTEFfz6iPgOxBAYCoCv0tKZLvTHyXV+KmtCpdV4pK9EkBdDcA1OzpM5ckyDgQQQAABBBBAAIFdFHAj3H2tIS7ZjXCOP7fsOgc9Nbv4U7L6PbsJLo1wqd0Il0hj3OqfzHccWID/8x6Y7lDfSEPcofj45rYlg9889dYMDtdvtoY4N8M5fM6BAAIIIIAAAggggAACCCCAAAKrC+SN8Wx/6vNzA+HV4hyPltXj+kY45t9W9+c7EJiSQLa2yQpvbmr7RtK3Xf5SUh/+WjfT1Zx7ozFuSk+ZsSCAAAIIIIAAAgjsioBfenMjXF6Ac+1GOMdfSm2P/D3P3/W78tNx8Pt0E5x38PPKcM4+TzOcd/xLffAr8J0rC/B/3JXJ1vINNMSthXGnP6RuyZCtGdwA91ZrhEu900jcPAIIIIAAAggggAACCCCAAAIHFDguqY+nJHkluKcluXY8JMnzPHWuh0nzA6LzbQhMVCD/eFHzZUmOL1p2/X2Lq6XOinJ1hbnaCEdT3EQfOsNCAAEEEEAAAQQQWKyAV4Pvw41wjr+27JqX3Rb7I7CRG3MTXBrhUvtvyIQb4lxzbFGAhrgtYpdL0RA3jvuSruomuBstUr8tyeGmOIdrDgQQQAABBBBAAAEEEEAAAQQQWF3gpKQTkmp+RtJ5SRckpfbKcd5uxZE6V2PebXV3vgOBKQrcajs01Pxx2yL1I0muHZ6jyzxdaje89eF7TCMcDXFTfOKMCQEEEEAAAQQQQGDJAvdISvjvdtduhHP8W6lrQ1zqJbtwb4cTcBPcP9rKcM4+rw1x/nuShrjDGa/83UzMrUy2lm+gIW4tjDv9IddbM1zN70hyuBku9U4jcfMIIIAAAggggAACCCCAAAIIHFDgdNkCNfUlSRclPduyzzkQQGD5At6poe7W4Po9Se+W8HndWtVbpPp86Oib4WiKW/7PEHeIAAIIIIAAAgggMB2BfhtUn7sRzvHvpU4TnBvmaIibzvOb6kjcBJdGuNRugksjXOqpjn+R46IhbvuP1ebZSqPmFyS9KOklSam3PzquOBcBN8L1kSa4mudyP4wTAQQQQAABBBBAAAEEEEAAgbEEjrTtUpxTn5XkeKxl194u1ZGtU11zIIDAsgSytalztjv9UVKNn9rqcJ902U1wfeylwwpxy/q54W4QQAABBBBAAAEE5iMw1BA3tEJcVpHz9qqp53OXjHTbAm9I6uOXttp4zdse105fj4a47T3+au0tN9wMV7Ob4NIIl3p7o+NKcxO41hrias5bqWmI8zkHAggggAACCCCAAAIIIIAAAgjcXcBbnToebNn1uYF4VFLiTKuxRQCBZQnUVd5SfyPpW0k1fympDzfDpaEu9ZBOXRGO1eGW9fPD3SCAAAIIIIAAAghMX2CoIe4vkhxujEvtRjhHXpxzzYHAXgJvtp383BSX+mZbbTyrjjtzbFGAhrjtYFdn126Eq+HmuDTBOT/fzrczOq4yRwE3wvVRt2lIPcd7Y8wIIIAAAggggAACCCCAAAIIbFPguKQ+sgrc021FOJ8Prfi/zXFyLQQQ2LzAbUm/Sqr5siTHFy27/r7F1VLXVeXSGHe3EdMMt/nnyRUQQAABBBBAAAEEEOgFhhri/izJ4Wa41FlF/r7WFOdzDgT2EnhL0tutKc61ww1xjhulRnCLAjTEbQe7/6V6sjXEJbs5zk1waYRLvZ3RcZU5CrgZztszOFK/J8mRZjjXHAgggAACCCCAAAIIIIAAAgggcHeBfp7G589IOi/pQqm9ctz9bRW5ZGwRQGBZArfaljY1f9y2Rv1IkmvH0D9spCHOjW6JIR0a4Zb1M8PdIIAAAggggAACCMxLYKgh7nVJDjfDpXYjnMN//6ee150y2m0KeBc/N8Q5UrsR7npriEve5ph2/lo0xG3+R2DoF2omWk+VxrjnSlOcG+J8zoHAXgJphqs5DXE1I4gAAggggAACCCCAAAIIIIAAAncXOC3J4W1QU1+SdFHSsy37nAMBBJYvkK1s6tY29QVUv4jq87q1qrdH9Xka3fq8fDXuEAEEEEAAAQQQQACB+QgM9W/8SZLDzXCp3QhXX4pzzYHAXgL+W9GNcI4sYOSFjdwIVzOCWxSgIW472P0vVTfCuSmuZjfA9bGd0XGVOQq4Ee7HFqnfl+RIQ5xrDgQQQAABBBBAAAEEEEAAAQQQ+KfAvZL6eEzSWUnJrrNlqnNqHBFAYFkCXtHNzWzZ3tR1nXPz3JvPP5H0acup/bV9WIdmuGX9jHA3CCCAAAIIIIAAAssU6Ps30gTn/FprivMq8XWleNccCOwlMNQQl2a4NMT5nBXDt/gzREPcdrCrs2s3wtV4pL1x7LeO0xTnmgOBvQTSDFdzGuJqRhABBBBAAAEEEEAAAQQQQAABBP4pkDe861ve5yQ90SL1o5Icbo5LjSMCCCxL4Ne2sptz6m8lfSOp5q8kfdnCtaM20qWhrv7DBv/IsayfFe4GAQQQQAABBBBAYFkCff+Gm+DSCJfaDXAPtqa45GUpcDfrFLhbQ5wb4dIcl2vyN+M69ff4LBritoDcLlGt3QBXw81xboDrY3uj40pzE/ihrQ5X8weSHGmIc82BAAIIIIAAAggggAACCCCAAAL/FDgqyXGsZddPD8QJSYmHW40jAggsS+CWpD4uS+rD82/fS3JO7X+8cLgZLpl/2FjWzwd3gwACCCCAAAIIILBsgdq/4Sa4V9vKcM4+dxNcH8sW4e4OI7BXQ1zdMrVfIY6muMOI7+N7aYjbB9Kav8TmboY73eVLpSHOtYMDgb0EMgFXcxriakYQAQQQQAABBBBAAAEEEEAAAQT+KfCQJDe4Oae+IKnGxfYGeN4G501wfoIQWKbAz5JuSnJOfNy2Rv2oZZ/X/56vr1ujsk3qMn8+uCsEEEAAAQQQQACB3RBw/4ab4NIIl9ov0Hk+oObdEOEuDyJwt4a42hTnz+ZvyIMIH+B7aIg7ANoavsXNcI4zLbt2A5wnXL1KnDMNcWuAXvBH5K3Umj9sK8TVvGACbg0BBBBAAAEEEEAAAQQQQACBlQVOSvJK/TV7Lua5NieT7Dkzxz0tM4e2MjXfgMDkBfyPEjfa1jXJ70ly+B8zUmdL1LpN6uRvjgEigAACCCCAAAIIIIDAvgXcBPdKWxnO2edDK8zv+wP5wp0T+KOGuGyb2jfDsUrcBn9UmMzbIO4eH23zNMTVTEPc9p/FnK9IQ9ycnx5jRwABBBBAAAEEEEAAAQQQ2LRAmtnc0HZva2xz9suJj5bweb9l6lOlCS6NccyhbfqJ8fkIbFbAzWx3JDmn/rFsgZpdGD6T9GlbHS51GuKyNarPORBAAAEEEEAAAQQQQGA5Am6Ce7k1wqU+JslxvGXXHAjsJTD0ctVPkq6V8LkPVojb0s8Rk3lbgm4TqbkaDXHbc1/qlWiIW+qT5b4QQAABBBBAAAEEEEAAAQQOI1Dnuu6TlDjS6nOSHE+07PrsQPSNcMyhHeap8L0IjC9wS9JtSTV/K+mbFq4dX0n6uuXUboDzP1ikIY43+Md/nowAAQQQQAABBBBAAIF1CrgZ7qW2Slzqh1oznBviEuu8Jp+1LIH3JTncGJfaDXB+Eavm+vckf1tu+GeAybwNA7ePr85ZIe6RbqU4VojbzrNYylVoiFvKk+Q+EEAAAQQQQAABBBBAAAEE1iXQz788IMnxYMuuvRrc+RZZGc7bp55o26gme0z5PObP1vWE+BwExhO4KamPK5L68D9W1PDKcT7SEJc83p1wZQQQQAABBBBAAAEEEFi3gJvh+nBDXB/rvi6ftxyBDyT14b8nszJ5ViXPHdMMt4Vnz4TeFpAHJlDrCnFpjKMhbjvPYilXoSFuKU+S+0AAAQQQQAABBBBAAAEEEFiXQN/Alu1NjrbtTZw9/9JHGuacExkTc2frejp8DgLjCmSbmrpljbdGzbaozo5fBsIjZ0ubcZ8fV0cAAQQQQAABBBBAYJMCL0rq42FJfWxyDHz2vAU+lNSHm+Dc13G1ZZ/TCLfF58yk3uax+8nYfoU4GuI2/wyWeAUa4pb4VLknBBBAAAEEEEAAAQQQQACBgwoMzb8Mvc39giSHJ7pTZ3vUe9pLjcyXHfQp8H0ITFdgr7m0j9pb/M7+x4u+8Y1/rJjuM2VkCCCAAAIIIIAAAgisSyDzAzV7Bfk+1nU9Pmd5Av6b8uP2d6Wzz90I5/iu1Mu78wnfERN823k4/aTsmbZdas0XJfWxndFxlTkKeBKvdhO79qRdP4k3x3tjzAgggAACCCCAAAIIIIAAAgisKuBmtnsl1ewV+vMiYupnJPWRhriaV70+X48AAtMRuCOpD/8DhOPbkr+Q1AcNcdN5jowEAQQQQAABBBBAAIFtCTxfXppz7TjZGuKcU29rPFxnfgJugusjf4fWPL87m/GIaYjbzsOrzq7dCOd4tOQLkhxuiku9ndFxlTkKpJs42Q1xbobL26yp53hvjBkBBBBAAAEEEEAAAQQQQACBVQWOSHLc17Lrx1ucK3X+t+THyqpw/QuNq46Br0cAgWkI9Nue3pL0laSvu/imNci5SS41DXHTeIaMAgEEEEAAAQQQQACBbQqkCa7mNMLVvM0xca15CXwiyeGmuNT+WzORF7TmdVczHy0Ncdt7gNXajXBnW0Oca4eb4PyGcprhXHMgsJdAltbM8prO6ThOM5zPORBAAAEEEEAAAQQQQAABBBDYBYH7JfVxXlIfnsg+1SK1fWiG24WfEu5xVwSuS+rjS0lXJF1u2fW1Fj9Jcvichrhd+SnhPhFAAAEEEEAAAQQQ+KfAc21VODfEuXZ47iDzBnX+ADcEhgQ+LY1wqdMM5xew8hIWelsUoCFui9jtUjZ3M1wfboDzJK0b4pxpiNv+s5nTFfttHtIQ525jN8Sl+3hO98RYEUAAAQQQQAABBBBAAAEEEDiowIOSHA+07PrZMpGd2v/70fI1rnMwT3ZQfb4PgWkJ/CAp8WOrP5dUw1uleuW4xO1W0xA3rWfJaBBAAAEEEEAAAQQQ2IZAmuBqzst0NW9jLFxjngJugvus9Wk4+zyNcF6tPPU8726mo2aib5wH5+04+hh6a3mc0XHVOQi4m9hNcP7FmeU1h5bhnMO9MEYEEEAAAQQQQAABBBBAAAEEDitwrDW61fyyJMcrLbv2XJjjnlIf9tp8PwIITEtgaN6svq3vOTSfDx00xE3rWTIaBBBAAAEEEEAAAQS2IZCX6Gp+pK0SV/M2xsI15ingJrg+3AjXxzzvbqajpiFunAdHQ9w47ku6qif2sqxm8n4n9pbkwL0ggAACCCCAAAIIIIAAAgjsnkDf0ObmtrqVSd7eviTpYlspztnnaYirefcEuWMEliPwq6Q7kmqub+HnTfxsmeqtUlPvpdA3xS1HiztBAAEEEEAAAQQQQACBIQE3wnnOwCvEOfvcjXCO06VGD4G9BGiIm+DPBg1x4zwUGuLGcV/SVTOxV7Mb4vpY0j1zLwgggAACCCCAAAIIIIAAAghY4N62wptz4mxbjf/xsir/E5KebOHa0TfCMTfGzxQC8xb4WVIfX7WmN+fE1bbLgndacO0YOtIM5/9W63krMXoEEEAAAQQQQAABBBC4m4Cb4NIIlzrNcG6IS6CIwF4CNMRN8GeDSb9xHgoNceO4L+mqebs1S2y6MS57Ude8pHvmXhBAAAEEEEAAAQQQQAABBBCwwJGBOC/paUnJrjNhfaabvM58GPNi/DwhMH+BnyRdk+ScqKvBeUU4x/UW/trUd7t7muHm/7PBHSCAAAIIIIAAAgggsF+BrCqfleZ9nrkE59T7/Ty+bvcEaIib4DNn4m+ch0JD3DjuS7pqGuH8lmtq/5L9vK0S5+xzDgQQQAABBBBAAAEEEEAAAQSWJnCfpPsl1extTbyliXPq45Icx1p2nYM5saX9VHA/uyqQ1d7qym9fSLosqebbkvoYMqMRbld/krhvBBBAAAEEEEAAgV0WcAPchbZKnHMa4twI92hriHPNgcBeAjTETfBng8m/cR4KDXHjuC/pqmmE8xuvbojzuZvg0giXekn3zL0ggAACCCCAAAIIIIAAAgggYIEHWrgpLvUrkl6W9GrLPvd2ql5NrmYEEUBgWQLMkS3reXI3CCCAAAIIIIAAAgiMIeAmuDTCpU4j3NnWEOdzDgT2EqAhboI/GzTEjfNQHpfkpjjn1ENbe4wzOq46B4G7TfalGc6Zt1rn8DQZIwIIIIAAAggggAACCCCAwN0E+i1OH5Z0QlLN/epwPncjXOKeViONAALzFcgKb7+W1d7yoqjnyjJfVnPq+d41I0cAAQQQQAABBBBAAIFNCzzTGuLSDOdzN8C5Ga7mTY+Dz5+vwH4a4r6hf2O7D5iGuO1652pugjvXmuGSn5L0dIvU44yOq85BYL8NcbkXGuPm8FQZIwIIIIAAAggggAACCCCAQC/guasa/u+ejO4jcyp54dDnboLrA2EEEJivwHWFtQeSAAAgAElEQVRJNyTVnIa4mr+X1Md875qRI4AAAggggAACCCCAwKYF3ADXh5vh+tj0OPj8+Qrs1RDnJjj/vZrIHdK/sYVnTUPcFpAHLuEmuD7cBNfHOKPjqnMQ2Ksh7gtJ/mXr3K8Qxy/VOTxZxogAAggggAACCCCAAAIIIFAFPHflprY0xbl+skXmUXzulfhreNK6/z7mwfjZQmDeAm5yu9qa3ZKHGuLcNFcb51xzIIAAAggggAACCCCAAAJ7CfjlOjfE1ex5hcwzpEYQgb0E9tMQ168QR//Ghn+emAjcMPAeH/9Ea4hzTtTJ3NTjjI6rzkHgbg1xdctU30t+kfILdQ5PljEigAACCCCAAAIIIIAAAghUgazwlsY4n18aiFOSTkqq2Z+TRrrU6CKAwHwFsi3ql2171MyP1aY4195aNduqJs/3rhk5AggggAACCCCAAAIIbFogq827Kc4rzvs8zXDe/S/1psfB589XYKghrq4Ol9p3SP/Glp4zDXFbgu4u4yY4N73VnLr+7+OMjqvOQWCoIS6rwqUhzuf9L1Oa4ubwdBkjAggggAACCCCAAAIIIIBABNIQd2/Z/vQlSS+X8PnRFsdKjSICCCxLYK837uv2M645EEAAAQQQQAABBBBAAIFVBNwEl0a41GmE885/bojzOQcCewncrSEuzXB1hTia4rbws0RD3BaQBy7BCnHjuC/pqqwQt6Snyb0ggAACCCCAAAIIIIAAAggMCXjeKo1uNT8ryfFcC9cPSHqwy6gigMC8BOqLnLck1fCqb37583LJrrONat1KdV53zWgRQAABBBBAAAEEEEBgbAEa4sZ+AvO/fhYtcmOca+f+5S33ePigGW5Lz5uGuC1Bd5dxF3EfT0nqY5zRcdU5CNytIc6/XLNaXJ1IZHW4OTxZxogAAggggAACCCCAAAIIIFDnq7wFag1vi+otTLx9SbLr+yXd12UkEUBgPgL9Pwj8JClxrdWeD/N2qdky1dn/Lf899XzumpEigAACCCCAAAIIIIDAFARoiJvCU5j3GNwEV3f0c+2/Yfugf2OLz5mGuC1il0t5OU03xNXsZrj8ok09zui46hwE9mqIS+dxcu6FZrg5PFXGiAACCCCAAAIIIIAAAgggUOeqXGdbEs+hJOpLhlmF31uqHmmRGk0EEJiHQG2Gc+34VpK3k3HUuv/ffpaU+KXV87hrRokAAggggAACCCCAAAJTEaAhbipPYr7jcANcH/WlrrzclTukf2MLz5qGuC0gD1wi+01nIteTu36bud+XepzRcdU5COy3IY5fpHN4mowRAQQQQAABBBBAAAEEEEAgApmrSq6rwaU+I8nxaMuu75Hk73FOoIoAAvMQSBNczf2b9X7509ui9nFH0q+Sap7HXTNKBBBAAAEEEEAAAQQQmIoADXFTeRLzHcdlSQ7/LZv6Slvh3Dk1/RtbfMY0xG0Ru1zKDXB9uCGuj3FGx1XnIHC3hrjsS+2JQg4EEEAAAQQQQAABBBBAAAEE5iLQN8P5/HlJL3T5hKQ+5nKPjBMBBP5VII1wv7fV4Xz+oaQPuvyjpB8k1YwnAggggAACCCCAAAIIIHBYARriDivI97sJzk1vtRku5zUjtUUBGuK2iF0uRUPcOO5LuurXkhxpjHOdRrhPJbkZzuccCCCAAAIIIIAAAggggAACCMxF4H5J90mq+VlJjudadn28xUOlnss9Mk4Edl2g3x7VHt7qtA/Pb/VxTdL1Fql33ZP7RwABBBBAAAEEEEAAgcML0BB3eMNd/wQa4ib4E0BD3DgPhYa4cdyXdFU3wH3TmuJSuwHOE4U1L+meuRcEEEAAAQQQQAABBBBAAIFlCxwrDW6uHRdbXCr1g5KOSqp52TLcHQLLEXBDXF0JzvVPbdU3r/zm8Hn/jwk+/7nFzVIvR4Y7QQABBBBAAAEEEEAAgbEEaIgbS34516UhboLPkoa4cR4KDXHjuC/pqm6G62Pozdkl3TP3ggACCCCAAAIIIIAAAgggsGyBk5JOtUh9XtIzki5ISj20ktyyZbg7BJYj4Aa4PuqLn3kBNPNe+W8+vy3pVsuuHRwIIIAAAggggAACCCCAwGEFaIg7rCDfT0PcBH8GaIgb56HQEDeO+5Ku+m1riKvZDXGflPA5BwIIIIAAAggggAACCCCAAAJzEXhU0tkWrh2ZlHZ+qp3fK8lxT8uuORBAYB4Cv7WGOOfE55Ic3vUg9feS+qjfk3oed80oEUAAAQQQQAABBBBAYMoCNMRN+enMY2w0xE3wOdEQN85DoSFuHPclXdWNcN+1pjhnn6cZ7uNSL+meuRcEEEAAAQQQQAABBBBAAIFlCzwh6UlJNaeu//uyFbg7BJYt4Ea2O60ZLvkDSX1ck3RdUs3LluHuEEAAAQQQQAABBBBAYCwBGuLGkl/OdWmIm+CzpCFu+w/F5nnbuWZv/+GtP+oWINsfHVeciwANcXN5UowTAQQQQAABBBBAAAEEEEBgSCCrvNVcV4HzanAOz530K8chigAC8xD4b0kOb5Ga+qakG5KcU3tlOId3O0jOf695HnfNKBFAAAEEEEAAAQQQQGBOAu7fyBxEGuN8/rikc12e030x1u0K0BC3Xe99XY2GuH0xreWLqnUmcrP9h7Mb4dwU55x6LRfmQxYpQEPcIh8rN4UAAggggAACCCCAAAII7IzA/ZISD7TaLwo6PD+SFwdPSjolqeadQeJGEZi5gBvh6hapPvc2qFe77VC/lJT4qtW/SLolqeaZczB8BBBAAAEEEEAAAQQQmJBA7d9IQ1yyV6l3M1wfExo+Q5mYAA1xE3sgHg4Ncdt5KNXZ9ZkWboRznYY4N8JdLE1x2xkdV5mjAA1xc3xqjBkBBBBAAAEEEEAAAQQQQCACRyU5jrXsOnMizqn93x3HW3bNgQAC8xCoW6O6dtTmtyvt3A1yffwqqY953DWjRAABBBBAAAEEEEAAgakL9P0bboBLuCmuNsQ9Icnh5jgOBPYSoCFugj8bNMRt56HEOdlNcKdbM1xyJntr3s7ouMocBWiIm+NTY8wIIIAAAggggAACCCCAAAIReEjSw5KcU1+S9GwL1w6vIndfFygigMA8BIaa2j6R1Mc1SdclJbuuK8ulnsddM0oEEEAAAQQQQAABBBCYukDfv+EGODe99TnNcMlTvy/GN54ADXHj2e95ZRriNv9Q+l+mPncT3CNd9iSvm+E88evscw4E9hKgIY6fDQQQQAABBBBAAAEEEEAAgTkLDG2F+pyk50v4nAMBBOYrcFuSw1ufpn5XUh/+7/ma1PO9a0aOAAIIIIAAAggggAACUxYY6t/ICnBZGS4NcFk1Ls1yU74vxjauAA1x4/oPXp2GuO08lP6XqhviEmmMoyFuO89iKVf5TpIjjXGuP25v2H7Uss85EEAAAQQQQAABBBBAAAEEEBhbwPMiCY/F9dmBOC/J8UzLrjkQQGAeAr+XVd1Se6W3fuW3oRXivJKcG+ZqnsddM0oEEEAAAQQQQAABBBCYowArxM3xqU17zDTETfD50BC3nYfS70FdV4hLYxwNcdt5Fku5ytXWEOdGuNRugHO4Ic5BQ9xSnjb3gQACCCCAAAIIIIAAAgjMW+Ce1gTnnPqpthWJc+rHJSUea/W875zRI7A7Am5mu9Oa2lLXeavMX30p6StJzgl/Xx+7I8edIoAAAggggAACCCCAwLYF+v6NrATnnDmKc5IcWS3ONQcCewnQEDfBnw0a4rb3UKp1XSGOhrjtPYMlXcmTiDW+L41wH5Z6SffMvSCAAAIIIIAAAggggAACCMxT4N7WCFfzRUmOvCDo+lQLr6afep53zKgR2D2BbHVa85XW9OZ/GHDzm889h/VDya5/K5HV5XZPkDtGAAEEEEAAAQQQQACBbQrU/o28rFdf2ktDXM3bHB/XmpcADXETfF40xG3/odichrjtuy/tip48dLgpLnUa4T5oDXE+50AAAQQQQAABBBBAAAEEEEBgbAE3wh2R5Jz6BUkvSnpJUupjko5Kck6MPXaujwAC+xP4WdJNSc6JbI/qXQxS57/Vr3UT3H+3SL2/q/JVCCCAAAIIIIAAAggggMDhBNy/kUa4pyU5fO4V7N0MV/PhrsR3L1mAhrgJPl0a4sZ5KGmIO1Oa49gydZxnMder9m/T+twNcG6Gq3mu98e4EUAAAQQQQAABBBBAAAEEliPgZjjHfS27fq3F66WujXNpoFuOAneCwLIFrku6Ianm9yQ53m3ZtRvesgpc6mXLcHcIIIAAAggggAACCCAwdYE0wp1vDXE+dyPcY60pztnnHAjsJUBD3AR/NmiIG+eh0BA3jvuSrkpD3JKeJveCAAIIIIAAAggggAACCCxbIKu9HS8rv3l1uH6FuKwgV7dWXbYMd4fAPAW8xemdss2p6x/bVqjeAjX1p5IcXh0udZrgvCIcDXHzfP6MGgEEEEAAAQQQQACBJQm4ZyYNcTXTELekp7z5e3FDnOOLltMgd0WS48uWNz8SrvA/AjTEjfPDQEPcOO5LuioNcUt6mtwLAggggAACCCCAAAIIILBsgVOSHI+07Hpopfx7JPWxbBnuDoF5CtySdFtSzd9KSnzX6q8kOTzxn5rtUef5zBk1AggggAACCCCAAAJLE6i9MjTELe3pbv9+3AjXh/8W7mP7I9vhK9IQN87DpyFuHPclXZWGuCU9Te4FAQQQQAABBBBAAAEEEFi2QLYWqfkpSQ5POqd2M5znqhyply3D3SEwT4GbkvoYmuj3anGJzGX5jr06XI15KjBqBBBAAAEEEEAAAQQQmKtA7ZPJCnGem/CWqZmrYIW4uT7dccb9eWuIc05dXxDLi2LjjG5Hr0pD3DgPnoa4cdyXdFUa4pb0NLkXBBBAAAEEEEAAAQQQQGDZAm5686RyzW6O68MKaYhLvWwZ7g6BeQpck+T4qWXXmfT/rNQ/S3K4eS6179jNcDXPU4FRI4AAAggggAACCCCAwFwF0ieTXFeIoyFurk913HH3fxP7b+Ovy2rpqccd5Y5dnYa4cR44DXHjuC/pqjTELelpci8IIIAAAggggAACCCCAwLIFnpX0nKSas31qzctW4O4QWI7A0LzUx5IcH7Xs2tujOn4r9XIUuBMEEEAAAQQQQAABBBCYo0DfDOfzNMGlMc7nrBA3x6c73pjdANeHm+D6GG+EO3hlGuLGeehuiPOEbxrjXF9qE8OeHHbt4EBgL4G65UTqDyT1gSACCCCAAAIIIIAAAggggAAC2xQ4IuleSc6pPddRm+FcP9ziRKm3OU6uhQAC+xP4VVKN25Kutviu1Jcl1bhSmuC8Ilya4/Z3Vb4KAQQQQAABBBBAAAEEENicQN8U169q78a4rGqfxjifcyCwlwANcRP82aAhbpyH4ga4PjI5XPM4o+OqcxBwE9yPkmpOM9z7khw+50AAAQQQQAABBBBAAAEEEEBgmwIPSHI82LLrOteRFwKPSepjm+PkWgggsD8Bb3fquNGy629LfNNqN8c5/N9SuwnOzXBpiMtWqfu7Ml+FAAIIIIAAAggggAACCGxGoPbJuHZDXB9nS1Nc6s2Mhk9dggANcRN8ijTEjfNQTpWGuNT1belsIzLO6LjqHATcDNdHGuFqnsO9MEYEEEAAAQQQQAABBBBAAIHlCByX1EdWws/ch8/dKHd/l5ejwJ0gsByB/oVMn/dbvrgp7tpAWCENccnLkeFOEEAAAQQQQAABBBBAYM4CtVfmmdYQd6Fln7sJro853y9j36wADXGb9T3Qp9MQdyC2Q3+Tm+D6cBNcH4e+EB+wWIGfSkNc6jTCvSfJ4XMOBBBAAAEEEEAAAQQQQAABBLYpcFKSt0GtOQ1xNWc71Wyv6syBAALTE/CKb254y0pwzl9J+rJFam+lekuSc2rfTVaFY3W46T1bRoQAAggggAACCCCAAAKSe2bcAOdwQ5zD9aOtIa5mvBDYS4CGuAn+bNAQN85D8aSwG+JqdjPc8yV8zoHAXgJugusjjXA1I4gAAggggAACCCCAAAIIIIDANgVOS3Kcadm1G+Eutq1TnX3OgQAC8xC4LOmKJOfUOa95HnfDKBFAAAEEEEAAAQQQQACBfxVII5znLFK7Ec5zG14lztnnHAjsJUBD3AR/NmiI2/5DsXnelHZDXN6YTjPcC6Upbvuj44pzERjahuJdSX3M5X4YJwIIIIAAAggggAACCCCAwPwEPMeR8OhdP97iXKmfktTH/O6WESOwLIG6clvqrO5Wc1aCqzmrxWX1OGcOBBBAAAEEEEAAAQQQQGCuAmmE8wt8bojzuZvg0giXeq73x7g3L/CpJDfFfdKyz7Pa+tel3vxIuML/CNAQt70fhmrthrg+3AiXcHOcaw4E9hK4LqmPdyT1gSACCCCAAAIIIIAAAggggAACmxK4pzXBOad+WtJ5Sc6p/TZ1H5saE5+LAAL7E3AT3O9tS9PUN7r5Jp97S1RP3jsnfpTk+KFl1xwIIIAAAggggAACCCCAwFwFspp9VrhPQ1xWwM8q+HO9P8a9eQE3wLkZzpHaL4/lRbK8WLb5kXCF/xGgIW47PwzV2fXDLdwU59o5zXAvlno7o+MqcxTwhGQNN8e5Ge5tSW+Veo73xpgRQAABBBBAAAEEEEAAAQTmIXBva4Sr2ZPHjmdbdu3V8U+1nNXy53GHjBKB5Qq4Ga6Pq5K+l+ScyBvtNd9s81LOieVKcWcIIIAAAggggAACCCCwdIGhuYxHJLkhrsbSHbi/gwukGe7j0hiXhjjn71pz3MGvwHeuLEBD3MpkB/qGOCenIc75odYU54Y4N8O91BriXHMgsJdAJhvdFJc6zXBvlsY4BBFAAAEEEEAAAQQQQAABBBDYlIAb4Y5Ick7t+YzMbyQfleQ41rJrDgQQGFfgt9YQ55zwCnDeGrXmoQn8XyX1Me7dcHUEEEAAAQQQQAABBBBA4OACeanvufKSnxvi0hSX+uBX4DuXLuBGuD7cBNfH0h0mdX80xG3+cfTNcD53E1wfdcLYTXE0xG3+2cz5Cj9LcrgZLrUb4bw63Bst+5wDAQQQQAABBBBAAAEEEEAAgU0JuBnOcV/Lrl9r8Xqpa+NcGug2NSY+FwEE9ifgJrg7rRku+bO2tUvNWSnOk/ip93cFvgoBBBBAAAEEEEAAAQQQmIeAG+LcDFezm+C82n3N87gbRjmGwEetIe7Dln3O39NjPIlyTRritvMA+qa4rApXm+JoiNvOs1jKVdwE90trhkt2A5zjHy3TELeUp819IIAAAggggAACCCCAAALTFMjKbzX7JT/Hyy27zgpydWvVad4Ro0JgmQL/3W7LOXXddSD1FUmOyyX/JOnHFqmXqcRdIYAAAggggAACCCCAwK4KuBmuDzfD9bGrPtz3HwvcrSEujXHO+Zv8jz+Rrzi0AA1xhybc1wdU57pCXLZMdWMcDXH7ouSLmoCb4PrwynB9AIYAAggggAACCCCAAAIIIIDApgROSPLchnMiE8jPl8nkeyT1sakx8bkIIPCvAp5w/71NvKf+XlLCk/Kuv2nxdandLOe43rJrDgQQQAABBBBAAAEEEEBgSQKey/A8Rp3LcDPcydYUl7yke+Ze1iuw34a4XJXGuPX6D34aDXFbQG6XqNa1ES41DXHbexZLuNKt1hBXs5vhvDpcwuccCCCAAAIIIIAAAggggAACCGxK4Iyk05KcU1+Q1Ieb4Twv4ki9qTHxuQgg8K8Cbobr40tJDq8Il7pvkPO5X8js56EwRgABBBBAAAEEEEAAAQSWJJBmuJrdBNfHku6Ze1mvwB81xPnv636FOJri1vsM/uXTaIjbMPDAx/crxNEQt/1nsIQreiLScbtl12mE+3upl3Cv3AMCCCCAAAIIIIAAAggggMA0BR6XdE5SzU9J6sOjT0Nc6mneEaNCYJkCv7WGOOfEJ5L6uCapj18l3elimUrcFQIIIIAAAggggAACCOyqgBvhXmiRpjg3w3k1/DTFueZAYC+BvRri0giXbVP9/WmEoyFuwz9PNMRtGHiPj08TXM2sEDfOs5jrVd0Il2a41GmE+1triPM5BwIIIIAAAggggAACCCCAAAKbEnhakuN8y67dHPdYa5Rz9jkHAgiMK+AmODe11fyupD5+ltRHP1HPhP24z5KrI4AAAggggAACCCCAwPoF0gxXsxvg+lj/lfnEpQj8UUNcv0IcTXFbePI0xG0BeeASxyU9JKnmlyW9JMk59Tij46pzEPDbuQ43w6V2I5yb4JxTM0k5h6fJGBFAAAEEEEAAAQQQQACB6QvU7U5T91ujXmxbqPbbqE7/7hghAssR8FyQw1ukpr4p6YYk59ReHe7j/5+9O2GSo8i2dr2MWUiAhJhHDQgxQ/e9//8f3G7mGUnMIJBAEgIxnmvra19f7+NkQWXlEEO+YbZt7zidleHxRJ2S4bbDvYvsSJDs7VJ9MFE/n98P7gQBBBBAAAEEEEAAAQT+LJDFi2r24kZ9YIfAXgJuiHOca+HaTXAJrxDnmv/G3uLvEA1xW8Qul7pTksMNcamflZRwQ5xrDgT2EshWFXXbCjfBvdYidX6exjh+lxBAAAEEEEAAAQQQQAABBFYRuFnSTZKcE6cknZR0WpJrR96eztYibCmyijo/i8DyAm6Eq1uk+jxvotfJ+C8kfSnJOXV98TJ1nVNifmn558FPIIAAAggggAACCCCAwPgFvHBRH17gqI/x3wkjHEogjXA1f981xfmc/8be4hOiIW6L2OVShyTVcFOcG+Cek/R8qYcZHVedgoAnNus2F67TDPfvUvMHdQpPkzEigAACCCCAAAIIIIAAAuMXuEVSH9lKxG9Qp/Ych+c88gKgMwcCCGxPoG6Nmhcqv5KUcBOc60stvi115prqd2TkNMNt7xlyJQQQQAABBBBAAAEEENiuQHbwc89G6uz450WOEtsdFVebkoAb4T5qkaY4v5TmJrg0xjnz39hbfKo0xG0Ru1zqDkl9uBGuj2FGx1WnIOC3e+sbv65fbeGGONfOPtjWYgpPlDEigAACCCCAAAIIIIAAAuMWuFXSbZJq9iRxVrnPhHH9TOpx3xmjQ2BeAt5NoA9vj9rHNUmOq5J+aHXmm5Kz5eq8hLgbBBBAAAEEEEAAAQQQQOB/C6QRzgsYpV606x9uCOwlkGa4mtMMl3ylWyEOzQ0L0BC3YeA9vv52SQ5PDKd+QZLjxZZdcyCwl0AmJD1BmdoNcI5/tey6b4bjbV5+pxBAAAEEEEAAAQQQQAABBA4isGguY9HLfZ5rcnh71dQHuR4/gwACBxPwVqeOn1t2/f6C8P+ez6Q+2BX5KQQQQAABBBBAAAEEEEBg2gJphKu7+WXHv6yE73MOBPYScCPchyV87gY4N8PVjOAWBWiI2yJ2uZQb4Wr47Wo3wjleKvUwo+OqUxBIE1zNWRUujXE+rw1zqadwf4wRAQQQQAABBBBAAAEEEEBgXALZKsQ59VlJ3i412XWa4Goe150wGgTmI9DvHuAtT6+XFd+88pvPL5QV4lJ7FTk3y9U8HxnuBAEEEEAAAQQQQAABBBDYv8CiF/4W7fq3/2/kk7sm8EFrhvMLaW6M87lXZHe4IS71rrkMer80xA3D7wa4PtwI18cwo+OqUxCoK7+lKa7fMjUNcf12F1O4P8aIAAIIIIAAAggggAACCCAwLoGjko61SH1S0qkSPu8b4Zh7GtdzZDTzEnAz229li1TXlyV9J+lSyz7/StKXLVL7s33MS4e7QQABBBBAAAEEEEAAAQT2J7BoN7+6219Wzd/ft/GpXRRYtDL7NUl97KLNYPfMpOQw9LdI6uNlSX0MMzquOhWBfjvUNMQlvybJbwY78sawaw4EEEAAAQQQQAABBBBAAAEElhW4X9IDLVw7Hm/xRKn9vZlvYt5pWWU+j8ByAtnqtOavWwOcG98cPk+TnHPqzBnVeaPlrs6nEUAAAQQQQAABBBBAAIF5CCzaza/f8c/nHAjsJfCeJMe7LbtBzqu294HgFgWYmNwidrnUzZJquDnOzXCvSPpHqYcZHVedkkCa4jxmN8A53BCX7ElNv+1b85Tuj7EigAACCCCAAAIIIIAAAgiMQ+ARSY5HS35IkuPhkjNa5pzG8dwYxbwFfpL0oyTnxCeSPpVUsz/jrVNr+OXJ7DqQet5a3B0CCCCAAAIIIIAAAgggsFjAO/ll8aLs6ucd/9zHUTN+COwl4EY4xzstu67/DZ7/LkdwiwJMTm4Ru1zqJkkON8WldiOcG+L+WRrjhhkdV52qgJvgXm8Ncc4+z9YX2ULD5xwIIIAAAggggAACCCCAAAIILCvwpCTHiZZd3yfpeFstztnnHAggsD0Bv2nuCfaaP5Lk+LBl18wPbe+ZcCUEEEAAAQQQQAABBBCYnkAWL3K/hsPn7uVwQ1zN07szRrwtATfCOd5q2XVeYKt5W+PhOmULCzC2K5AmuGQ3JqYhrmaPyv8bW41s9/lM9WpugnujNcI5+9yNcIlfWj3V+2PcCCCAAAIIIIAAAggggAAC2xHwPITnLDIn4fqkpFMtUh+V1Md2RshVENg9gbr6f+orkr5vkdqrw33WVolLnd0D2EFg935vuGMEEEAAAQQQQAABBBD4s0Dff5EmuPRqpCEuu/5lsSMsEdhL4G1JfdTV3FMjuEUBVojbIna5VCaVa063cc395DPPa5jnNZWrvtka4twM5/D5z5LcCOdIPZX7YZwIIIAAAggggAACCCCAAALDCGRF+0z8Op+W9JSkM6U+IukuSTUPM2KuisD8BTKvU/O3khKXWn1RUh9uhPO2qDXPX4w7RAABBBBAAAEEEEAAAQT+LJCX/+rCROnRSEOcz/tFjnzOgcBeAm6G8+pwjtQ3JDnSDOeaY4sCNFhtEbtcqr5hnbp2HWdJTv7IDvN8pnpV/3F1E5wjtSdJ/Ye15qneH+NGAAEEEEAAAQQQQAABBBDYjoC3BOnjrKSnJSW7PuMorwQAACAASURBVCTpji5vZ4RcBYHdE/AWK318JakPrxSX1eKS/6c1xLkpLvXuCXLHCCCAAAIIIIAAAggggMB/VsPvFybaqyGu7+vAD4G9BNIMl14NN8WlIa5mBLcoQEPcFrHLpfquY5+7CS6NcKnrm9gswznMs5rSVfuuY5+725iu4yk9RcaKAAIIIIAAAggggAACCAwvcKuk2yTV/KykZyQ5p/b/3sfwo2cECMxT4Jokx9WWXXtr1GyPmrqfC/K5m+B8OCfmqcRdIYAAAggggAACCCCAAAJ/LZBFidIY53M3xHl1uKwQ5+yjriJHbw2/WX8lUBcvSlNcFi5i8aKBfnf4f9ph4Ps9qWtDXJrhsi+138h2Y1zyMCPmqlMQeEeSw39sU/vNYU981jyFe2GMCCCAAAIIIIAAAggggAACwwncLsnhprjUz0vqY9EK+MONmisjMG+B7yR9L6nmC5Ic51t27VXg6vaorjkQQAABBBBAAAEEEEAAAQT+I5CGOPdgpE4j3D9LcxxeCCwjkJ383ii7+rkRzvFLy645tihAQ9wWsbtL9U1xboB7qawU53rRFiXDjZgrj13gXUkON8Olvi4p4aY41xwIIIAAAggggAACCCCAAAII/JXAYUl9eKtUh1eJy9api1bARxYBBFYX+FXSb5JqviTpsqRvW/b5F118uWBrVBriVn8efAMCCCCAAAIIIIAAAgjMR6Du0peFibKTnxvjUs/njrmTbQi4Ec7xesuu/d/0boarsY2xcI0mQEPccL8K1d61G+DSEPdiq73tiJvisv2Iaw4E9hJ4T5LDzXDO70v6YUEgiAACCCCAAAIIIIAAAggggMBfCdwj6agk59SnJJ2W9FTLPq8Ncf4+5pn4vUJgPQJe7b+Pi5K+KeFzN8U53CSX2g1w2RY19XpGxbcggAACCCCAAAIIIIAAAtMXWLQoUd3FL/X075Q72KaAG+H6cENcH9sc085fi4nKYX8Fqr+b4dwI5z+wtSEuzXDJw46Yq49ZwA1wfVyT1MeY74GxIYAAAggggAACCCCAAAIIDC9wn6TjkpxTPympD4+0XwF/+NEzAgSmL3C1zec4J76W9JWkmvea90lDXPL0RbgDBBBAAAEEEEAAAQQQQGA9An3/hc+zeFHN67ka37IrAq9J6sMrv/exKx6juE8a4kbxGP7P5LGb4NIIl9p/fG9rkXocI2YUYxT4QNKHrSnO2eeZNL1S6jGOnTEhgAACCCCAAAIIIIAAAgiMR+AhSX08IunRLjJi5pfG8+wYyTwEvDWqI9ukuu63R/W5t135uWy/4tqHG+FqnocKd4EAAggggAACCCCAAAIIrC6Q/ovah7GoV2P1K/ENuyTwamuI+7ek1G6G+72LXTIZ/F6ZsBz8EfzfAfiP7Aut+9jZ5/kjfHupxzNiRjI2gY9aQ5yb4Rw+dyPc910e27gZDwIIIIAAAggggAACCCCAwLgEHpPkeLxl1w9KeqA1yjn7nAMBBDYj4FXgvCWqV4Rz9vlnLT4t9WauzrcigAACCCCAAAIIIIAAAvMVcO9F+i9Suz8jPRqp5yvAnW1CII1w/2oNcT7/o4Wb4lJv4tp85x4CNMSN51fDf1ifb41wzj7PH+A7Sj2eETOSMQjkjV+P5VwLN8K5Pi/puxJujPM5BwIIIIAAAggggAACCCCAAAJVoN/29ETbHtU5tbdQ7QNFBBA4mECdz/Eqb7+2Vd6S0wTnRrg0x9Wc+mBX56cQQAABBBBAAAEEEEAAgd0VcO/FoRapn5PkcJ+GwzUHAnsJ1FXZU6chzjl1muD8GRriBvh9oiFuAPQ9Lln/wOaPrP8Q+49w/hA7cyAQgX77CzfAXWiNcMnZYqNmBBFAAAEEEEAAAQQQQAABBBCIgOeGavj/frrFU6W+R1IfKCKAwPIC/XzOdUmOH1p2nYa4mutLj6mXvzo/gQACCCCAAAIIIIAAAgjstsCdkhyHW3b9rKRnWiOcs885ENhLIA1uzqm9TaojzXCu3QRXP1NfjkN3CwI0xG0BeZ+X8B/VdB6ndkOc/wDXvM+v42MzF+i7jn3+iaSPW1Nc6kuSvpVU88xpuD0EEEAAAQQQQAABBBBAAIElBDw3dFNpinP9dAtPAqf2RPGRNmHs2sGBAALLCSyaz8mK/mly8/mihrhFjXPLXZ1PI4AAAggggAACCCCAAAIIeG6jj7OS+kAKgb0EstpbzYsa4vzzaYhLRnWLAjTEbRH7by6VTuN0H/s8XcmZaHZzHAcCi/5w+g/opy3cDOfa2c1w37RIjSACCCCAAAIIIIAAAggggAACEXADXBriUvuFPc9PZAV7n9/ewqvXp0YRAQSWE+gnwn3u5rfaAJfz/v+2aGvV5a7OpxFAAAEEEEAAAQQQQAABBO6WdJck59R+GfBMeynQ2cGBwF4Cv7fV35wTr5UV4lL75/tV4lHdogANcVvE/ptLpePYE86p8+Z1zeMZMSMZUqBfWtPnn0n6vDXDOfu8TqKmHnLcXBsBBBBAAAEEEEAAAQQQQGBcAmmCu7k1xvn8xRYvl9r/+y2Sah7XnTAaBMYvwHzO+J8RI0QAAQQQQAABBBBAAIF5C9wj6aikmk9LeqqEzzkQ2EvATXC/tWa45DTBZaU4n3MMLEBD3MAPoFzeXcdphMt2JO5MdjNczeMZMSMZUmDRG8VugvuiNcW5dnzd4qtSDzluro0AAggggAACCCCAAAIIIDAugVsl3Sap5qwM90JZJc6NcAk3zbnmQACB5QR+lnSjhWuH53L68Papl1ukXu5KfBoBBBBAAAEEEEAAAQQQQGCRwLHWEOecOCXJ4Ua41OghsJfAr60hrubXJTncCJc6q8MhOZAADXEDwS+4bJbgzHKcPq/LdWbZzvGMmJEMKVCX1kxz3JcLJlDdCOfw/+ZwzYEAAggggAACCCCAAAIIIIBABA5J8jaoNT8jyeFV7B2us5JczSgigMByAlclXZPknMjcTc3+TD6Xerkr8WkEEEAAAQQQQAABBBBAAIFFAvdK6uOkpD7QQ2AvgV8kuRnOOfGmpDdaM5yzIweNcQP9LtEQNxD8gstmCc7sSe1zL9PppriaxzNiRjK0QL/fdJreavNbfcM4DXNDj5vrI4AAAggggAACCCCAAAIIjEfAK9MnDrc6L+t5JfvUboTzPJIj9XjugpEgMA2BbyU5vmnZ9cUF8ZOkhFeUc82BAAIIIIAAAggggAACCCCwusBxSfdJqvlJSSdapF79SnzDXAWy4nuym+LcEFfjLUm1EY6muAF+G2iIGwB9j0tmX+qa+72rfc6BQBWofzjrm8TeKtXn2Tq1ZgQRQAABBBBAAAEEEEAAAQQQiIBfwuvDcxP9PIU/n4a41CgigMByAn5xMXM0qdMkV/Nv7W3zmpe7Ep9GAAEEEEAAAQQQQAABBBBYJHB/a4hzTu0muCckJbvmQGAvAb+41ocb4N6WVLN/vl/kCNUtCtAQt0Xsv7lU3ZM6e1PX/avdDOdzDgT2EnATnN8qdiOcs88/a/FpqRFEAAEEEEAAAQQQQAABBBBAIALZJsRvRqf2NiF+M9pzFc4+50AAgdUFzku6IOlcyz6/3OJSqVe/Et+AAAIIIIAAAggggAACCCCwSOABSX08LqkP9BDYSyAruv9YVnd/R5LDTXGp+2Y4Vonb8u8UDXFbBv+Ly2VPak82p/ZEtJvg6h7W4xkxIxmbgLfb6OMTSX2MbdyMBwEEEEAAAQQQQAABBBBAYDgBJoKHs+fK8xbw1ineNqVmv7DoeZqPJaW+IumqpJrnLcPdIYAAAggggAACCCCAAALDCTwk6UFJD7fs80dbPFbq4UbIlccu4EY4x/WWXb/bws1wrp19sELcgE+ThrgB8btLZ0/qmv12dh/jGTEjGZuA3yR2eIuN1H7rOOHJVtccCCCAAAIIIIAAAggggAACCETgkTYJ7FxrTwzn3DUHAggsJ3BNUh/ZLtUr+mfLVE+g97Hclfg0AggggAACCCCAAAIIIIDAfgWYB9mvFJ/bS6D/b/gfJL3XIo1xPq8rwrE63AC/TzTEDYC+xyXrvtSps2f1fWX/6vGMmJGMTeC7srVGam+94fBWHA7XHAgggAACCCCAAAIIIIAAAghEwFuCPNEitecjHFk9zjUHAggsJ5AXFp0TX0nqwyvIOW607JoDAQQQQAABBBBAAAEEEEBgMwJeDc4rwWU1OGevGOfwanFZQW4zV+db5yDgBrg+3AD3flsdztnnOWiGG+ip0xA3EPyCy/YT0D73xDMT0ON5RmMfyfdtew3nxEeSHB+27JoDAQQQQAABBBBAAAEEEEAAgQiclOQ41bLre0scazViCCCwnIBXgMsqcKm/keS42LLr3yX91iL1clfi0wgggAACCCCAAAIIIIAAAvsVSF9GzX1Phvs0OBDYS2DRivBugqvxQbdCHJoDCNAQNwD6HpdMF7L/8KZ2F7L/2LoL2dnnHAjsJXBVUh/+Q9sHgggggAACCCCAAAIIIIAAAghE4IykPu6W1AdiCCCwnIBX6b/QVux39vnlFpdKvdy38mkEEEAAAQQQQAABBBBAAIFVBLxbn+NEy669Y9/xtliRs885ENhLgL6Mifxu0BA3ngdVl+RMnWU5ax7PiBnJ2AS8LKe7kWvO0pzZs9pdyRwIIIAAAggggAACCCCAAAK7KeB5oIQFXJ9dEIclOY607JoDAQT2FvA2p7+0LU+TP5X0iaSPJaW+0l5mrBlXBBBAAAEEEEAAAQQQQACB7Ql4ZXw3w3mlfOe6Ur6b4bJq/vZGxJWmJuD/pndkBz/X2bXPixWlntp9zW68NMSN55F6r+o+skd1zeMZMSMZm8B1STV+bHtUvyvpnVKPbdyMBwEEEEAAAQQQQAABBBBAYDsCN7UmOOfUz0rq4w5JhyTVvJ0RchUEpimwaLuUzyU5Pitbp/ZzNz7nQAABBBBAAAEEEEAAAQQQ2J6AG+FOt3DtOCbpaMuptzcirjQ1ATfCOb4r+VxrhHMzXOqp3dfsxktD3Hge6SOlIS51GuEeluTwOQcCewn8JMlNcM6p3Qj3dovUCCKAAAIIIIAAAggggAACCOymwM2tEa7m5yQ9L+kFSalvk3SrpJp3U4y7RmB/At9K8jaozomvJPXhleQcN1p2zYEAAggggAACCCCAAAIIILA9gackOc607PpuSfd0sb0RcaWpCbgR7nIL1w43wZ1vOfXU7mt246UhbjyP1E1wfaQRrubxjJiRjE0gk6nOibckOd5s2TUHAggggAACCCCAAAIIIIDAbgq4Ee4WSc6p3Qj3oqSXWlOc6/zvXkUu9W6KcdcI7E/gi7IKXOpvJDkutuz6d0m/tUi9vyvwKQQQQAABBBBAAAEEEEAAgXUIPN2a4c627PO7WrgxLvU6rsV3zFPAL8S5Ic459YXWEOemONcOjoEFaIgb+AGUy7vpzQ1xNaeu//fxjJiRjE3gF0kOv12c+o3WDPd6yz7nQAABBBBAAAEEEEAAAQQQ2E0BN8M5vPpb6pdbM9wrLfucAwEElhPIhLffAs8keN4Wz+S4zzkQQAABBBBAAAEEEEAAAQSGFXAjnOPZll0fkXS4y8OOkquPWSCrxPvFt6wW/7Ekh+cEUo/5HnZibDTEjecxP9i2RK35sbaNqnPq8YyYkYxN4FdJfbgBzs1wjtQe9/+0wSeP7V4YDwIIIIAAAggggAACCCCAwPoFbpfUh1eI62P9V+YbEZiPQF5ErPlTSZ+0Se/UVyRdlVTzfBS4EwQQQAABBBBAAAEEEEBgegLuj3mmNcM9V+o7JfUxvbtjxNsSyIrwNXtOoI9tjYfr7CFAQ9x4fjXul/SApJqfkPS4JOfU4xkxIxmbgLfcqFtv+DzNcK+12tmHG+FqjO1eGA8CCCCAAAIIIIAAAggggMD6BTy5e6ib5PUb0Q5PBKde/5X5RgTmI3BNUh+fS3J8VrZOvS6pj/kocCcIIIAAAggggAACCCCAwHQEal+M5z+eb+Ha4bmSO1qkns7dMdJtC1yU5Pi6ZdeeD/ALcjW2PS6u1wnQEDeeX4njku6TVPOTkk6U8DkHAnsJ/NEa4mp2A5zj1ZZd+39PM1xqVBFAAAEEEEAAAQQQQAABBOYvcFfb/sM59dNlixDXDg4EENhbIFujOCe+ktSHV5Bz3GjZNQcCCCCAAAIIIIAAAggggMB2BWpPjGuvku+GuBfLivm3lRX1U293lFxtSgJuhHN4HiC1G+ISeWFuSvc0y7HSEDeex3pM0r2Saj4p6VQJn3MgsJdA3+TmczfCOf5dGuPcBJdGuNSoIoAAAggggAACCCCAAAIIzF/gHklHJdX8lKTTkpxTz1+CO0Tg4AJflFXgUmebFL8Vnrqu4p/64FflJxFAAAEEEEAAAQQQQAABBA4ikJ6Y5JdaM5xz6lsl9XGQa/EzuyHgRrgvW+TlODfBeY4gK8i75hhYgIa4gR9AufyiSek6Ic2k9Hie1ZRG4kY4N8T9qzTGpQnOk7E0xE3paTJWBBBAAAEEEEAAAQQQQGA1Ab+I5/Dq9Kn98p1Xp/cLec68jLeaMT89f4Hzki5IOteyzy+3uFTq+UtwhwgggAACCCCAAAIIIIDAuAX6Zjifv7wgbpZ0i6Sax31njG5IATe7uSEuL8mlOa7+3/1/4xhYgIa4gR9AufzdkhxujEt9pr2d7e1K3BDncw4ElhHot0x1c1zeSq7Zq8lxIIAAAggggAACCCCAAAIIzFvgfkkPSKr5CUmPS3JOPW8F7g6B/Qv8Isnxa8uuP5H0cQmfX5F0tcv7vwqfRAABBBBAAAEEEEAAAQQQ2ITATZIS7o1x7VXh0hSXVeLcCJfwZ1xzILCXQLZE9RapqesWqtlKFcGBBWiIG/gBlMvfJakPN8L1MZ4RM5IpCLwu6Y22XWpqT+L2kXuhMW4KT5UxIoAAAggggAACCCCAAAIHE3hY0kOSnFM/KukRScmuORBA4D8CP0i63mVPeH8qqWZ/pg8MEUAAAQQQQAABBBBAAAEEhhWojW6p0wRXc22cSz3syLn6mAU8J+CX4xypv5F0UVLNY76HnRgbDXHjecxHJPXhZrizkp5p2TUHAssIvCnJ4aY4h+u83fxzqWsjHE1xywjzWQQQQAABBBBAAAEEEEBgOgKPSerjQUl9TOeOGCkCmxX4rm2BWrO3QPEb4DV7jsVxo2XXHAgggAACCCCAAAIIIIAAAsMKeBvUW9t2qKlflORwQ1xqN8G5dyaryNFHM+xzG/vVvWr8hRI+vyTp2y6P/T5mPz7+H3k8j/iwpDslOSfcCOd4tmXXHAgsI/CWpLdbI1xqT85mgja1vzONcDTELSPMZxFAAAEEEEAAAQQQQACB6Qg8KclxomXX90k63rJrBwcCCPxHwFue1G1PUnv7ky8lOTt+l/Rbi9QYIoAAAggggAACCCCAAAIIDCtwW2uIq/mF0giXhjiPMg1xqYcdOVcfs8B5SedK+HzRC3VjvoedGBsNceN5zG6GO9Sa4pLdCOd4vmXXHAgsI/COJIeb4VL/JKmPvhmOprhllPksAggggAACCCCAAAIIIDANgVOSTkuq+Ziko5JqnsbdMEoENi/grU/68BYofWx+JFwBAQQQQAABBBBAAAEEEEBgWYHbJTncEJfaDXFpiku97Pfy+d0W+EjShyV8fkXS913ebaUR3D0NcSN4CG0Id0hy+A9xajfC9ZER8+zG8+zGPJJ3Jb0nyTn1dUl9+B5YIW7MT5KxIYAAAggggAACCCCAAAKrCXge4SlJZyQ9Xeq7JfWx2pX4aQSmKfBrW+Gt5s8WNMTlre/L5Q3wad4xo0YAAQQQQAABBBBAAAEE5ivgeRAvROTeCy9O5Ozz5xbEfBW4s00IfCDJ8X7J1yRdbZF6E9fmO5cQoKlqCawNf9RdyX3U5TpTexh5bjy/DT+UGXy9/wj38YMk/xFO+LyuCMfqcDN48NwCAggggAACCCCAAAIIINAE6tzBWUnPtHDtOCLpcIvU4CGwiwKLVtSvq8OlOS7zKZ7oTr2LXtwzAggggAACCCCAAAIIIDBGgToP0s93+LyfG/E8CQcCywh4QaI+3HPRxzLfyWc3IEBD1QZQD/iVt0hy3Nqy65davNz2sfZ59q6mKe6A0Dv2Y1mq0x3Kqb1cpydtaw4LzXA79gvC7SKAAAIIIIAAAggggMCsBeq8j2u/Bf1sW40+b0TnDem8Ne3MgcAuCqTBLW90O7sJrq4S57o2zt1o57voxT0jgAACCCCAAAIIIIAAAmMT6OdB7pLk8Mr4qbNyvlfPd+3gQGAZgXfa7nxvt+zzH1t4p77Uy3wnn92AAA1xG0A94FfeJOlmSTW7Ee6VEj6vDXGpD3hJfmwHBM5J8p7VjtTeu9rhLT5S0wi3A78M3CICCCCAAAIIIIAAAgjsnED/Mt2LkvrV6BetWL9zUNwwApK8BarjUqm9Qlwa4tIc95ukfntVABFAAAEEEEAAAQQQQAABBIYX6OdBjkq6R1LNpyX1MfzIGcGUBNwI91YL1w6/PJeX5lJP6Z5mOVYa4sbzWPs/zj7/R4t/ljpNcG6coyFuPM9vrCM5L+lCa4Zz9vmiCd6xjp9xIYAAAggggAACCCCAAAIIHExg0TyDX7Trwy/neZX6mg92RX4KgWkLfC3poqSvWvZ5XSEu9bTvktEjgAACCCCAAAIIIIAAAvMUWDQPcq+kY5JqPinphKRTLfucA4FlBN6U5HijZdc/t/il1Mt8J5/dgAANcRtAPeBXLvoDndXh3BiX2o1wdRU51xwI7CXwiSTHxy27/kbSt21y19nnHAgggAACCCCAAAIIIIAAAvMSWLQS/UuSvEqcm+JSuxEukZ+ZlwR3g8CfBX6X5PijZddfSvqihWuHm+ISbpZzzYEAAggggAACCCCAAAIIIDBOgb7n4n5J97VI/YQkx5Mtu+ZA4O8E6o57boTrwyvJuxmuxt99J//7hgVoiNsw8BJf/1dvbrsZLm9wZ5I6b2/7nAOBvQT89vLn5Y1m15689dvONSOIAAIIIIAAAggggAACCCAwLwHPGzhubdl1tkx1M1y2Ts2LdzXPS4K7QeDPAp6gzmR18qLV4L6T5PBq+6nxRAABBBBAAAEEEEAAAQQQGKdA7X9x/eCCeFTSYy1Sj/NuGNVYBNIMl/x6a4hzTu25hT7GMv6dHQcNceN59Isa4jxB7cib264XTWiP5y4YydgE8kZzzXnbueaxjZvxIIAAAggggAACCCCAAAIIrCZwm6Q+3AT3fGuGS+1GOM9JOFKvdmV+GoHxC9yQ9JOkmr26fh8/SLouqebx3x0jRAABBBBAAAEEEEAAAQR2V6D2wDwiKfFwq5372F0t7vzvBGoznGtHGuFeK/Vvkvr4u+/mf9+wAA1xGwZe4usXNcT5zW1HtjFx7Te7HZ7UTr3EZfjojglkO4+a/cbzpyV8zoEAAggggAACCCCAAAIIIDAvgTskOW5v2fVzrSHOTXGpfddpiEs9LwnuBoE/C7jJrTa6uT4n6XzLrh39dic+50AAAQQQQAABBBBAAAEEEBi/gOc6shLc45IcPn+grRpX8/jvhhEOJZAmuJrTCPeqpNRuhvu9i6HGzHWbAA1x4/lVWNQQ57e1s4VJ6rzd7Qnt1OO5C0YyNoFvJV2S9E3LPs/bzhdKPbZxMx4EEEAAAQQQQAABBBBAAIHVBO6UdEhSzc9KcrghLvVqV+GnEZimwFVJfXwo6QNJNffbouR8mnfNqBFAAAEEEEAAAQQQQACB3RJ4UpLjRMuu75N0XNL9LfucA4G9BNII90dbHc7nboJzM1zC5/7fHW6KS43qwAI0xA38ALrL901xeVu75rzh7Unt1OO6C0YzJoHLkr6T5Jy6vvHsN58dHAgggAACCCCAAAIIIIAAAvMSOCKpj7OS+pjXXXM3CPxZIBPRmbx29suDjrxI6Nqr6X/SIrW/rW+KwxgBBBBAAAEEEEAAAQQQQGAaAiclOU6VfEzSvS1ST+NuGOUQAln1Lc1uPs+WqW6IS525B88h0BA3xJNacE0a4kbyINow6vNw/UwLv7Wd+nB7u9tveKce110wmjEJfC/piqSaP5Lk8BvPDtccCCCAAAIIIIAAAggggAAC8xK4W9I9LVI/JclxpoVrDgTmLpBtS5xTfyXpS0nOia8l1bhYmuFsxOpwc/9N4f4QQAABBBBAAAEEEEBgbgKn2zyI5z9cO462uZKa53bf3M/6BDyP8GubT0h+Q5LDzXCp6wpyqdc3Cr7pQAI0xB2IbaM/VJ/J0+3N7Zr9dvdd7S3v5I0OiC+ftMC1tgVIze+3LUCcU0/6Jhk8AggggAACCCCAAAIIIIDAnwT8lnMffiO6D+gQmLvAL23yumavAJdV4JLzQqFfKkzEhma4uf+WcH8IIIAAAggggAACCCAwRwG/EOheC0dq91j4xcGa53jv3NN6BDyX0Mebkhxuhkvtq2V71eT1jIBvObAADXEHptv4D/rZ1De3U/vt7v4t740PhgtMVuC6pB8kOad+T9K7LVJP9gYZOAIIIIAAAggggAACCCCAwEKB45Lua5H6SUmOEy1ccyAwd4GfJd2QVPO5tmK+V8137fhpQdAIN/ffDu4PAQQQQAABBBBAAAEE5izgXfjOlt34XHsBIu/E50g9ZwPubTWBfj7B528tCF8lcwjMJaxmvrafpiFubZQb+SK/te1lO2v2291evrPmjVycL52FQCZzfyyTum9Leqf9kXb2OQcCCCCAAAIIIIAAAggggMC8BB6Q1MfjkvqY111zNwj8WWDR3Eh9WdAvDfrcW5o4fi81nggggAACCCCAAAIIIIAAAtMVeE7Ss5Keb9nnh1rcWerp3iEj37QA/RabFt7g99MQt0HcNXz1SUkON8Slvrc1wzkn1nApvmKmAovegk7HspfvTJ3br93KdC7P9JeC20IAAQQQQAABBBBAAIGdAAxCNwAAIABJREFUEHhI0oOSHm7Z54+2eKzUO4HBTe6cQJ3T8Pan3g41W6I6e0W482V1ONdpiPPPpt45OG4YAQQQQAABBBBAAAEEEJiogHtfEr4F126EcxPcC6W+XdIdkmqe6C0z7C0I7LUjn1+s8+JDzg56K7bwMJa9BA1xy4pt9/PZwqRmb3PSx3ZHxdWmJOD9rH9t+1onZz/r7Gnt7KPuZU1j3JSeMmNFAAEEEEAAAQQQQAABBP4s8EhrhnOutRvkcu6aA4G5CfRblFyU9I0k59SfSfpcknNqN8FlbiT13Gy4HwQQQAABBBBAAAEEEEBgrgI3tSY459RuhKvhBrnbJN3a5bmacF+rC1yTdFVSzR9Iel9SzbkSjXGrm6/tG2iIWxvlRr7oSUlPSHJOfb+k+1qk3sjF+dJZCPzWtvpwTv26JMdrLbshLhO+feYP9yx+DbgJBBBAAAEEEEAAAQQQ2EEBrwbnleCyGpyzV4xzeLW4rCC3gzTc8owFajNc5jhq41sa4PoGOTfK+dhrXmTGZNwaAggggAACCCCAAAIIIDALgZtbI1zNboZ7sQv/77e0SD0LAG5iIwJZdb7mjyT1wYJDG+Ff7UtpiFvNb9M//XhriHNTnGvHA5LcCOecetPj4PunK5AtPvJms7Mb4V5t4dqR7UDqm9CZCK55uhKMHAEEEEAAAQQQQAABBBDYLYHMKdTczyd4XoEDgTkJLHrhz9uj9pHtU+uENvMgc/pN4F4QQAABBBBAAAEEEEBg1wTS3Oac2s1wL0l6uTXFue5XkvM5BwJ7CVyW9J0k59TnJfXBnMIIf4doiBvhQylDypvcnrxO7Te5PWHtN7mdfc6BwDIC/27NcP9q2ee1Ya42x/GHexlZPosAAggggAACCCCAAAIIjEcgq82fKCvPe8X54+1FO2efcyAwJ4F+y1Ofv9vinVL/KOknSTXPyYF7QQABBBBAAAEEEEAAAQR2TSCrvnk71NRuhHMT3CulMW7XXLjf1QS+lXRJklead/b5J5I+LuHzumK9r8jWqau5r+WnaYhbC+PGvuQRSQ5vc5L64dYM53M3xfmcA4FlBPotU33u7VR/bTl1/UPNH+xlhPksAggggAACCCCAAAIIIDC8wElJjlMlH5N0b4vUw4+UESCwPoGfJf0iyTnxoaQPWqT2/3ajRer1jYJvQgABBBBAAAEEEEAAAQQQ2LbA7ZL68JapfWx7XFxv2gIXWzOcc+pPJfXhu+yb4qZ95zMYPQ1x436IbnhL01vqNMd5xbg0y437Lhjd2ATekvRmi9R1ojg1+1yP7ckxHgQQQAABBBBAAAEEEEBg/wKnJT3VwrXjqKR7urz/b+STCIxf4AdJjmstu160lYmb5hx+OTD1+O+OESKAAAIIIIAAAggggAACCOwlcKekQ5KcE89KcjzXsmsOBJYR+FrSVy1cOz5v8Vmp6a1YRnVLn6UhbkvQB7yMt0TNtqips33qE20bVZ9zILCMQLYIeVtSam8R0ke+k9XhltHlswgggAACCCCAAAIIIIDAOATOSHq6Req7JN0tqeZxjJZRILAegcuS+shb297CJLVXx/+9rJTvcw4EEEAAAQQQQAABBBBAAIHpCniu40ib80jteZGzLTJHMt07ZORDCHwpyfFFl/v/W8ZGb8UQT2mPa9IQN6KHsWAo90ly3N+y6ycluRnuRMs+50BgGYH3JTnea9l13px2Ts0f62VU+SwCCCCAAAIIIIAAAgggMC6BZ9qEr3NqTwwfbpF6XKNmNAisJrDoze06aZ36D0l9rHZlfhoBBBBAAAEEEEAAAQQQQGBIgX5FfJ975fx+Bf0hx8i1pyewaDW4Ovfg1eN8Tm/FCJ8tDXEjfChlSPdKchxv2fXJ1gx3qmWfcyCwjMBHkj4s4fMrkr7v8jLfyWcRQAABBBBAAAEEEEAAAQTGJZDtQJ4v24N465BsH5J6XKNmNAisJpAV4Gq+KKmP1a7CTyOAAAIIIIAAAggggAACCIxNgN6KsT2ReYyHeYYJP0ca4sb98I5KOtbCtcMdzG6Gc0497rtgdGMTOC/pXAmff9e2FKl5bONmPAgggAACCCCAAAIIIIAAAvsT8HyPG+EcL5T6Dkm3S6p5f9/IpxAYn4DfvnZ4pbfUFyQ5PNfxcau9hWrmO1Lz5vb4nicjQgABBBBAAAEEEEAAAQRWEfCuew+03feSvfPe423nvdSrXIOf3T0Bzy3U+ETSty2+KfXuyUzgjmmIG/dD8jKed0tyTnhZT8eZll1zILCMQCaEM0ns80vtj3XNy3wnn0UAAQQQQAABBBBAAAEEEBheoM7zvNia4V5q2ee3LYjhR80IEDiYgBvhfm8NccleBT8r46e+JilxtdW5Io1xB7PnpxBAAAEEEEAAAQQQQACBsQk8LOkhSc6pH5X0iKRk1xwILCPgF+7y4p1rh1+2c7i3IvUy38lntyRAQ9yWoA94mbsk9fG0pD4O+PX82I4KeFlPdy47Urt72duH1LyjPNw2AggggAACCCCAAAIIIDBJgTrH49qNcI6XS32LpFsl1TzJm2XQCEj6rTXEOSfel9THT5ISN1pdG+FoiuPXCQEEEEAAAQQQQAABBBCYvsBjkvp4UFIf079T7mCbAn7Zzrvv5aU7116F/vsWqbc5Jq61TwEa4vYJNdDHDks6Isk59VlJz7RIPdDwuOxEBT6X9FmL1F9L+kpSzRO9PYaNAAIIIIAAAggggAACCOykQOZ4kl9pzXD/aNnnN7e4qdQ7icVNz0LgV0l9vCPJ8XbLrtMs58+6dvaRRjga4mbx68BNIIAAAggggAACCCCAwI4LPCnJcaJl1/dJOt6yawcHAssIfCjpgxapvfq840oL1xwjFKAhboQPpQzpTkmHJNX8rCTH8y275kBgGYEvJH0pyTl1zmte5jv5LAIIIIAAAggggAACCCCAwHACfTOcz90I5/hnqf1/d7ghLvVwo+bKCKwm8Iskx88tu36zxRulXnSVvhmOprjVngU/jQACCCCAAAIIIIAAAggMLXBK0mlJNR+TdFRSzUOPk+tPS8Cr0L/XIivSX5P0g6Sap3VXOzJaGuLG/aDvkJRwY5zr51oznBviUucueJ7jfp5jGZ1XgasrwbnOinHOWTVuLONlHAgggAACCCCAAAIIIIAAAn8tkBXfavZWqV4VLuHzNMHVjC0CUxW43iagPQmdOhPV75YJ673ujxXipvrkGTcCCCCAAAIIIIAAAggg8GeBM5L6uFtSH9ghsIyA5xeyGr1rh+cgfmw59TLfyWe3JEAD1ZagD3iZ2yXdJsk59QuS+vDX92+DH/CS/NgOCHwjqY9PJPWxAxTcIgIIIIAAAggggAACCCAwC4FbJDlubdn1Sy3cCPdiq/tGOOaFZvH4d/YmvpP0vaTLLfv8nKTzkj5q2eeLjroiHKvD7eyvEDeOAAIIIIAAAggggAACMxJ4RtJZSc6pj0g63CL1jG6ZW9mCwNuS3mqR+oaknyTVvIWhcIllBZj4XFZsu5/3RHbCjXGuPYndBxPa230uU7/apTZZ7Jz6Qpsornnq98n4EUAAAQQQQAABBBBAAIFdEfCcQR9+mS7zB6ntwQt1u/JbMf/7vCjJ4ZXvU3vl+09bpP4rCZrh5v97wh0igAACCCCAAAIIIIDAbgh4d71+tz3vwOed+LIbnzMHAssIvCnpjRI+/1nSLy1SL/OdfHZLAjTEbQn6gJfxG903l7e7XfvNbr/lneyaLU8OCLyjP+a3px15kzpvUPvtaYffnnbmQAABBBBAAAEEEEAAAQQQmIaAJ3gdXl0+9fOS+sjdMB80jefKKP9a4HNJbnpzpHZznOOrll0vOmiE47cLAQQQQAABBBBAAAEEEJiXwKKFhRa9QDivu+ZuNi3wmqTXJb3ass9/K/Frqzc9Dr7/AAJMgB4AbYs/cpMkhxvhUrsR7pUSPk9DnD+TeovD5FITE7gqqY8PJPUxsdtiuAgggAACCCCAAAIIIIDAzgrc2d52rvlZSQ43xaXeWSBufJYC3hrVK937xb6seO/tUx1ZEd81BwIIIIAAAggggAACCCCAwPwFFvVRZPGhmucvwR2uU+DfrRnuXy37/I8Wv5d6ndfku9YkQEPcmiA39DVpgvNzSu0V4dzdXFeI8x/wRFaV29CQ+NoZCPwgqcZ1Se9Jel/Suy373EfemObN6Rk8eG4BAQQQQAABBBBAAAEEZitwWJKb4ZwTz0hyuBku9WwBuLHZC9T5idQfthXuk73a/ZUFMXscbhABBBBAAAEEEEAAAQQQ2DGBLCqUhYWc3UPhXoqEz2sfRX5mx6i43SUE0ujm7LkHZ68I59XhHK4d+Vw+43OOEQrQEDfCh1KGlEa4ugLcC5Ic/gOe2kt93toi9bjvjNENKfCjpJ8kOSfcCOd4p2SP0X/Eaww5bq6NAAIIIIAAAggggAACCCCwWOCIpD6elnS2NcM5OzgQmKpAJpkzR+HJZq9075f7/FJfar8A6Bf/6ouAU71nxo0AAggggAACCCCAAAIIILBYIL0RNad3ouYsOlQzpgjsJeCtUL3qW7ZEde3tUh3ZOvWN1hBX5ydYXGikv1M0xI30wbRhpRGuboPqrU6ea81wzj6/XdIdXR73nTG6IQVuSPpZknPqtyU53mpNca7T+VwnnYccN9dGAAEEEEAAAQQQQAABBBBYLHCXpD7cENcHfghMVaC+pZ06L/bl5T6f+wVAz3XUPNV7ZtwIIIAAAggggAACCCCAAAKLBfreCJ+7d6IPN8LVxYfoj+E36q8EfpH0q6Sa35TkJjhHan8HCwtN4HeJ/4cf/0PKM0r2VicO/zHP1ifeFuVQ2x4l9fjvjBEOJZA/4vUPuRvh/Ac84XOW+hzqCXFdBBBAAAEEEEAAAQQQQGA5gbslOe5p2fUZSU+1pjhnn3MgMFUBv5XteQrnRF7s81xG6n7i2uccCCCAAAIIIIAAAggggAAC8xJwT0Qf7qFw/0R6KJx91MWH6I+Z1+/Buu8miwrV7L6J9FKk9nWzKhyrw637Kazx+/h/+DVibumrss2J/6Cn9rYoh9v2KMlbGg6XmaBAlvmsOV3NXuozdRriMunM3tcTfNgMGQEEEEAAAQQQQAABBHZCwI1wR1tDXPLp1hDnZjiHzzkQmKoAcxlTfXKMGwEEEEAAAQQQQAABBBBYv4BXyXePRM1ZJT89FD7nQGAZAa827/ixZdd+Ac8r09ed9pb5Tj47oAANcQPiH+DSfl71DW/XDr/57T/2eSPcmQOBvQQWvVWdruYs9em3q7M3trPfqHbmQAABBBBAAAEEEEAAAQQQGJeA5wrcBHesRepTkhxuhEs9rpEzGgT2L+C3s73SvXNqz2VkZbjUrHa/f1M+iQACCCCAAAIIIIAAAghMUcDzIP2LgZ4L8fxHXg5MPcX7Y8zDCfwgqY/3Jb0n6d2WXXNMRICGuGk8qPqcMpHtt7szse0/8H1M484Y5RACmRyuedEkciaYM+HszIEAAggggAACCCCAAAIIIDAOgTpXcK+khBvjXJ9cEOMYOaNAYHkBv53dRyakPSmdiWnPdXi7Ekfq5a/GTyCAAAIIIIAAAggggAACCIxNoM6DHG9zH86pT0hyeD4k9djugfGMW+CKpKuSnFN/KOmDFq4dHBMRoCFu/A+qPiPXi/6Q54+8J7xTj//OGOFQAnVSOLWX+XRkyU/XN9pSoDUPNWauiwACCCCAAAIIIIAAAggg8F+Bfq4gE8A1P1nmEFJjiMBUBa5JcnhiOnUmpGv2/aUhLnmq98y4EUAAAQQQQAABBBBAAAEE/iPQz4PcL+mBFqkfl9QHfggsI/CdpMuSaj4v6VwJn3NMRICGuPE/qDyj5Cck9eE/8vdJck49/jtjhEMJeELYR50YztvU9a3q6+3ta+fUQ42Z6yKAAAIIIIAAAggggAACCPxXoJ8ryFyA5wYSboLz/EGyaw4EpirwfZuQ9qR0ak9IeyL6ozIxnfmOmqd6z4wbAQQQQAABBBBAAAEEEEDgPwL9PMjDkh6S5Jz6EUl94IfAMgLfSurjY0l9LPOdfHZAARriBsTfx6X7P+w+f1TSYyV8/mDrfvYffXdC+5wDgWUEsve1txtx7fAb194ju+ZlvpPPIoAAAggggAACCCCAAAIIrF9g0VxB3oaumTej12/PNw4n4AnpS5K+adnnmZC+UOrhRsiVEUAAAQQQQAABBBBAAAEENiFAz8QmVPnORQJfS7oo6auWff5Zi09Ljd5EBGiIG/+D6v/A165mdzv7vHY9pxN6/HfGCMck4LepHd7zOrXfuHZ4f+zkrC43prEzFgQQQAABBBBAAAEEEEBg1wT6uQK/GFfDL8v5ZTq/ROfGuLxct2tO3O98BDwJ3UcmpWuezx1zJwgggAACCCCAAAIIIIAAAhZY1BDn1fD7OC7JkZXzXXMgsIzAl5K+kFRz6vzffU7PxDKqA36WhrgB8fd56X4/bDe8eZLbTXDOPvfEthvjPNnt7HMOBJYR8NvUDm81ktr7Y/vta0fqfCd/5JfR5bMIIIAAAggggAACCCCAwHoFFs0VeH6gRuYKnFOvdxR8GwLbE/DEcx+ehO5jeyPiSggggAACCCCAAAIIIIAAAtsQWNQQd0qS43TLro+2OFbqbYyPa8xHYNGLd14xrn9BL3dMz8TInz0NcSN/QG149Tn5Le8+/La3m+GeaNnnHAgsI+AlPvvwH3dvReKcuv5R5w/8MsJ8FgEEEEAAAQQQQAABBBBYr0CdK8jq8X2uK8u75kBgqgKZs/ikzV8493MWnrvgQAABBBBAAAEEEEAAAQQQmJfAooa4M5KebpH6LklHJDkn5iXB3WxawHMNH7dI/a2kPuiZ2PSTWNP30xC3JsgtfY2fV5b4rNnLgboZ7kTLPudAYBmBRW9ae2/svGmd2t+ZP/A0xC0jzGcRQAABBBBAAAEEEEAAgc0IeK4gq8VnNTjnfsU4n3MgMFWBrGpfV7avK9qnnur9MW4EEEAAAQQQQAABBBBAAIHFAosa4p6V9Iyk5ySlvlPSIUnOqTFFYBkBzzn04Z30vms76iX7O+mZWEZ2oM/SEDcQ/AqXvVeSw3tepz7ZmuG8FKib4nzOgcAyAl7m029Su/Ety35+LqkuC+rz/g87TXHLKPNZBBBAAAEEEEAAAQQQQGAzAl413pEV5F0/2FaYdyOcV5r3OQcCUxX4SNKHJXx+RdL3XZ7q/TFuBBBAAAEEEEAAAQQQQACBxQKLGuJekOR4sWXXt7W4vdSYIrCMwF5zD1fb/IOz5yLomVhGdcDP0hA3IP4BL31P2/O65qfa/tjOqQ/49fzYjgr4Teos9enakeVA/RZ2avPQ7byjvyTcNgIIIIAAAggggAACCIxWwI1wXjne4drhJrj7W0492htgYAj8jcD7khzvtez6WokfWg0kAggggAACCCCAAAIIIIDAvARultTH85L6uFVSH/OS4G42LeC5hg/a3INz5h4y55B5CI+DnolNP401fD8NcWtA3PJX9Htfex9s7499tkX2yt7ysLjcxAX8RrXDy3ymPifJXdAO1w72w574g2b4CCCAAAIIIIAAAgggMEuBJ1sznHNqN8Pd1yL1LG+em9oJgXckvSvpbUmpf5TkuN6yaw4EEEAAAQQQQAABBBBAAIF5CbjJzau/1ZytUt0Ul/oWSQk30LnmQGAZAc87ODzv4BfyXGfOwTk1PRPLqA74WRriBsQ/4KX7va997n2xHflj75oDgWUEFr1Vnbeva853slXqMrp8FgEEEEAAAQQQQAABBBDYrMAJSX0cl9THZkfBtyOwOYG3JL3ZIvXPkm5IqnlzI+CbEUAAAQQQQAABBBBAAAEEhhC4Q1LC26G6dj/EM60/wtnnN7WV5GoeYrxcc7oCfgnP4XkHh2vPOzh+Kjl3SM/EyJ81DXEjf0ALhuc/8n1kj+yap3dnjHhIAf8Bz5vVqd357Mjb1675oz7kU+LaCCCAAAIIIIAAAggggMBigZOSHKdadn2vpGMtu3ZwIDBVgdclOV5r2fWvkn5r2bWDAwEEEEAAAQQQQAABBBBAYF4CXiDIcbhl1949z41wjtTufXG4IS71vCS4m00L+EW8N1qk/kWSwy/jpaZnYtNPYk3fT0PcmiC3+DVZ5tNLgqZ+WdJLkl5p2eccCCwjsOgPuf/Y+w+9J5nzB3+Z7+SzCCCAAAIIIIAAAggggAAC2xFwI9zp1hCX7Ga4o60pLnk7o+EqCKxf4N+SXpX0r5Z9/keL30u9/ivzjQgggAACCCCAAAIIIIAAAkMK3CXpiKSan5bkcDOcwzUHAqsK5CU8zz/kpTy/iJeX8VKveh1+fksCNMRtCXqNl8l+186p3QzncCNcmuPogF4j+g58Vd6krrl2QKc5zt3OnnB2rrEDRNwiAggggAACCCCAAAIIIDBaATfBPdWa4pLdBHdPa4pLHu0NMDAEikAa3TL/4OxJaU9IO1w78rnMVficAwEEEEAAAQQQQAABBBBAYF4Cnt/oX/jLi4H15cB53TV3s2mBRXMPboJzX0Qa41y7Cc4v4jlSb3psfP+aBGiIWxPkFr/GTXD9/tcvloa4NMexR/YWH8oMLpU/3ulqdnZDXF0hznXeuq45t8/SoDP4ReAWEEAAAQQQQAABBBBAYJICboJznGnh2k1wd3d5kjfHoHdOoJ+j8BxEv2WqJ6XrC3updw6LG0YAAQQQQAABBBBAAAEEZi5wn6Q+npTUx8wZuL01Cyyae8h2qXXb1L/qj1jzkPi6dQvQELdu0c1/X/a8dk7tJjg3xXl1OGdHtlN1zkpymx8dV5iqgCeO+z/mWRWu5nQ+138gaiMcTXFT/Q1g3AgggAACCCCAAAIIIDBlATfCZbuQNMW5Gc7bidQ85Xtk7Lsj8Iskr2Bfc13FPrVFWMF+d34vuFMEEEAAAQQQQAABBBDYTYGHJD0o6eGWff5oi8dKvZs63PVBBRbNPbxVFg3K4kF1VfrUB70mP7dlARritgy+hstlK9Q8O+c0waUxzue3Log1XJ6vmKlAJpDr29X5I187oBdtrZoJ6JpnysRtIYAAAggggAACCCCAAAKjFHAz3NkWaYxzM9yR1hSXPMrBMygEOoGfJd2QVLMnpTMxnZr5CH51EEAAAQQQQAABBBBAAIH5C7j5zY1vtfktTXLOqecvwR2uU2DR3MPbZe4hdRYEqi/krXMcfNcGBWiI2yDuFr/aDXAvtG1TnX1+W4vbS73FIXGpGQjUhrjU7pR2+B+I1PUfgToZPQMCbgEBBBBAAAEEEEAAAQQQmIRAmuGeLY1xboI73JrikidxMwxy5wV+kuT4sWXXnoh+p01MO/ucAwEEEEAAAQQQQAABBBBAYP4C2Rr1RNkm1VuoHpd0f8s+50BgGQHmHpbRmuhnaYib6IPrhv28pOdaU5yzz+9ocajU87hb7mJbAp5gziRz6v4fBk9O++ib4rY1Rq6DAAIIIIAAAggggAACCCAgPdMa4dwQl7o2w7l2cCAwBYHrkn6Q5Jz6PUnvtkg9hXthjAgggAACCCCAAAIIIIAAAssJ1J3y/JOnWpyWdLLVxyQdleScermr8OldF/C8Qx/vS8qcg7ODY8ICNMRN+OGVoXuy25PeCZ97ovvOFqnncbfcxbYE/Ac/f/RT+x+Fa+0fh+Q0w3lctd7WOLkOAggggAACCCCAAAIIILDrAp4HqHMDrj0nkEa41LvuxP1PQ8DzDVfb/EOy5yU+aPMUqadxN4wSAQQQQAABBBBAAAEEEEBgvwLuX6nhnzuzIO6S5Li7ZdccCCwjcKXNPTin/rDNPXj+wbWDY8ICNMRN+OGVoT9dtkRJ7a1R/Ie/5nncLXexLYGPJPXxvaSE/2FwnYNmuG09Ga6DAAIIIIAAAggggAACCPxvgawM51XjU/cvyfmcA4EpCHiuIXMOyZmfyIS0zzkQQAABBBBAAAEEEEAAAQTmJeD+lZtKU5zrs+0lwLwM6PPMedQ8LwnuZtMC30m6LKnm85LOlfA5x4QFaIib8MMrQ3+qdEW7dtzTOqKdU8/jbrmLbQlckNTHJUk1/I8EjXDbeiJcBwEEEEAAAQQQQAABBBBYLJAV49MQ53yoTBCnxg+BKQjUCenUnpDOxLQzk9JTeJKMEQEEEEAAAQQQQAABBBBYTsANcGmIS+05judbpL5N0u0tUi93JT696wLfSurjY0l97LrTpO+fhrhJP77/O3jvm+09s2uu+2Zn/+x53C13sS2BTyX1cVFSH9saD9dBAAEEEEAAAQQQQAABBBBYLJBGOE8QuzkuDXFphHN2cCAwBQFPSPtlvG9a9nkmpP3iXuop3AtjRAABBBBAAAEEEEAAAQQQ2L9AmuBubo1xPn+xxcul9v9+i6Sa938VPomA9HXre/iqZZ9/1sI9EqmxmrAADXETfnhl6Cck9XFcUh/zuFvuYlsCX0jq40tJNfwPBCvEbeuJcB0EEEAAAQQQQAABBBBAYLFA3pSu+Q5JfeCHwBQE3AjXxyeS+pjCvTBGBBBAAAEEEEAAAQQQQACB/QvcKskrvtXsuQ6/+PdCWSXOjXAJN8255kBgGYH99EK4L4JjwgI0xE344ZWhPy7piRauHQ9Iur/l1PO4W+5iWwLugu7DndCft5XjnH2eg8a4bT0ZroMAAggggAACCCCAAAII/G8BTwo7/NZ06rp9SLYRwQ2BKQhkZfq8re1zzz/0q9hP4V4YIwIIIIAAAggggAACCCCAwP4FvLq9X+6r+RlJDq+I73CdleRq3v9V+CQCf55j8JwDu+XN7DeDhrh5PNBHJfXxkKQ+5nG33MW2BBbtm+23seu+2T6vjXA0xW3r6XAdBBBAAAEEEEAAAQQQQOC/Atk+5KWyfYgb4hJ5sxozBKYgkJfzvCp96mxVkhf16gt6U7gnxogAAggggAACCCCAAAIIIPD3AkckJQ63+mmRPeYDAAAgAElEQVRJZySdlZTajXDudXGk/vtv5xMI/FfggiTH+ZZdX5J0WZL7JJx9zjFhARriJvzwytDd+PZwizTBuUHukdIo55oDgWUEvpPUh/9BONcitb8zjXA0xC0jzGcRQAABBBBAAAEEEEAAgfUIuBHu5RauHW6Cu6XL67ka34LAZgXcCOdtSRyuHV6l3tuZOKfe7Cj4dgQQQAABBBBAAAEEEEAAgW0L3COpj9OSHE+V7HGlIS71tsfK9aYt8JEkx4ctu/6+xJVWT/sud3z0NMTN4xfAW6L2ka1Ta57H3XIX2xK4KqkP/4PwQfuHIblvhqMpbltPiOsggAACCCCAAAIIIIAAAv8RcDPcKyV8fnNriKsZLwSmIODGNzfDOafOec1TuBfGiAACCCCAAAIIIIAAAgggsH+BeyU5jrfs+qSkE5JOtexzDgRWFXhf0nstXDuuSfqhy6teh58fUICGuAHx13hp/4NwX4vUT0py+B8Hh2sOBJYRuC7J4T/6qRf9w/BHWyHOjXCpl7kOn0UAAQQQQAABBBBAAAEEEFhNoDbDpXYjXB+rXYWfRmA7Al4BLlukpvbWqdlCNXk7o+EqCCCAAAIIIIAAAggggAAC2xLwIkAPtsWAkr0A0GOSshCQaw4ElhGoC/ykfleS452WXf/Ywr0RqZe5Dp8dmQANcSN7IAcczjFJfbhDuo8Dfj0/tqMCNyT9JKnm/KOQfxic3QTXx46ScdsIIIAAAggggAACCCCAwCACboL7R4vaEHdTa4pLHmRwXBSBJQU+lfRJi9TfSLooqeYlv5aPI4AAAggggAACCCCAAAIIjFzgUUmPSHJO/ZCkhyXVPPLbYHgjE6gL+6R2n8Pbkt5qTXGu3Rfxc8uuHRwTFqAhbsIPrwz97rKXdmrvoe0408I1BwLLCPwi6VdJNecfBf/D4PD57y3cFJd6mevwWQQQQAABBBBAAAEEEEAAgdUE3AznRrh/lsY4N8H1sdpV+GkEtiPwsaQLJXx+SdK3Xd7OaLgKAggggAACCCCAAAIIIIDAtgSyC17N2Smv5m2Nh+vMQ2DRAj9vtn4H59R9b4TPOSYsQEPchB9eGfoRSX2cldTHPO6Wu9iWwKJGtzfaPwjOCX/ut9YMl7ytMXIdBBBAAAEEEEAAAQQQQACB/64O54a4NMV5zicNcamxQmAKAuclnSvh8+8kXe7yFO6FMSKAAAIIIIAAAggggAACCOxf4LQkhxf7SX20LQ7knNj/N/JJBP6zqE9d3Mfn6XV4vet7SI8ECwHN4DeHhrgZPERJd0o61OVnJTmeb9k1BwKrCrwmyf8ovNqyz90E53CHdOpVr8PPI4AAAggggAACCCCAAAII7F8gTXD/T1shzuee80kjXOr9fyOfRGA4gY8kfVjC51ckfd/l4UbIlRFAAAEEEEAAAQQQQAABBDYhkAV/3NuQ2gsDHW4LBCVv4tp853wFFi3w4z6HPrydqo8+z1dm5ndGQ9w8HvAdkm6X5Jz6OUkON8SlZjJ8Hs97yLvIVqlZNtTn2T+77qk95Bi5NgIIIIAAAggggAACCCCwSwL+b31vmeomuEUNcZkLYA5ol34rpn2vH7RmuPdb9vnVBZEJ6mnfLaNHAAEEEEAAAQQQQAABBHZTIKva1+wmuGe68MJAiSwUtJti3PVBBX6R1If7HbJKXGp/P81wB1Ue4c8xGTrCh3KAId0myXFry67TDOeGuIT/Mbm5bZmSfIDL8SM7LPCupPckOSeuS3L80LJrDgQQQAABBBBAAAEEEEAAgc0K1DmdbJXqhri6ZWpdGY45oM0+D759fQJuhOvDcw7XusgVaYxbnz3fhAACCCCAAAIIIIAAAghsS+AWSQn3LrhOM5xXiEvthYH62NYYuc48BH5qi/w4p35bksMLAL3T6jq/wFzDDJ49k6EzeIjlHwr/I5F/LNwE90KLNMQt+kdlHgLcxbYEsmVJ3tbOtiXeuqTGtsbDdRBAAAEEEEAAAQQQQACBXRSo8zmu+4Y4n/vI55j/2cXfkunes1/Ey8t4zm6Oy0t4zqmZqJ7uM2bkCCCAAAIIIIAAAggggMCiRX/cBOdmuDTEObvHwQsDOVKjh8AyAv3iPp5XqHMPWRQo30kz3DK6I/4sE6IjfjhLDG3RcqJuhnMj3IulMS7/UNS8xGX4KAK6IOl8i9SXJTkutXDNgQACCCCAAAIIIIAAAgggsDmBvtEt26Vmhbg0xHkEzP1s7jnwzZsRyIr0fkM79Y9tVXrn1L46W5ls5hnwrQgggAACCCCAAAIIIIDApgXuaCu/OadOM5x3w0tTXHa+q7vhbXpsfP+8BK5K6iMLAPklvNQ0ws3ruTMpOrPnWW8njXAvtYY4n6fL2kuKpp4xAbe2AYFPJfVxUVIfG7g0X4kAAggggAACCCCAAAIIILBg1be6Qtz/W1aLAwuBqQq4Ec6RbUtcZ1uTmvtmOCaup/rEGTcCCCCAAAIIIIAAAgjsosCdkg5JqjkNcV74J/Uu2nDP6xX4TtL3kmo+J8m74dW83qvybYML8Jbw4I9gIwPwc/U/EO6c9j8W6aD2Pyh9bGQAfOlsBb6U1McXkvqYLQA3hgACCCCAAAIIIIAAAggMLOD/5u/jH60RbtEKcQMPl8sjsLTA25L6uFGa4lL7i1khbmlefgABBBBAAAEEEEAAAQQQGFzA8xp3Sbq7i6cknZH0dMuuORBYVeBbSQnveuf64xbeFS/1qtfh50cmQEPcyB7IisOpz/OsJIf32U59WNKRFqlXvCQ/vmMC30hyeEW41F4x7pMudoyF20UAAQQQQAABBBBAAAEEtiaQZjhvFZLaW6S6Kc4NcWmO29qAuBACaxZwM5xXh3OkdhNcH3VFOFaHW/ND4OsQQAABBBBAAAEEEEAAgQ0I1H6GeyX1cVLSCUmnWvY5BwKrCnwtqY/PJPWx6nX4+ZEJ0BA3sgeywnDqs3Tt7ul0UKd2h/U9rcs6eYVL8qM7KOBlRPvwMqJ97CANt4wAAggggAACCCCAAAIIbEUgjXA1uwmuNsS55kBgqgJphnuzNMXVZrifW3Nc7o9muKk+acaNAAIIIIAAAggggAACuyTQ9zM8IMnxYMuuH5P0eJd3yYh73YxAdrv7vO185/xV2Rkv9WauzrcOJkBD3GD0a79wnmWyu6bdMV3zMUl9rH0gfOGsBa5Jclxt2fUHkt6X9F6pZ43AzSGAAAIIIIAAAggggAACAwq4Ea6G5wHSEJeV4miIG/ABcemVBdwQ52a4hM/TBOecoBFuZWq+AAEEEEAAAQQQQAABBBDYmkDfz/CopEckJbt+qMXDpd7aALnQbAXqjnep66542R1vtgC7emM0xM3jyff/ePj8CUlPlvD5fZKOS7q/ZZ9zILCMwE+SHD+27Nrbl7zT3tp29jkHAggggAACCCCAAAIIIIDAZgTSDHdzaYxzA9wrktwQ50xD3Gbs+dbtCKQR7o3SFJcmuF9KQ9x2RsNVEEAAAQQQQAABBBBAAAEEVhWgn2FVQX5+FYHzki60Xe+cfX65xaVSr3INfnaEAjTEjfChHHBI/T8iXk7U3dTOqb3caB8HvBw/tqMC9Y1sb1ficzfAOfzGduo/JPlNbUfqHSXjthFAAAEEEEAAAQQQQACBtQqkEa5mN8HVhjjXHAhMVcCNcI7XW3b9qyQ3w9WY6v0xbgQQQAABBBBAAAEEEEBg1wTcy+AX/JxTe7c7x+my891RSX3smhX3ux6Buqr8h5I+arvdOfv8yoJYz5X5ltEI0BA3mkex8kD6Pbe9nKiXEs1yos5eZrSPlS/MF+yUgCeeMwmdnGY4N8SlKe53SQk3xLnmQAABBBBAAAEEEEAAAQQQWF3AjXB9pCGu5tWvxDcgMIyAG+H68BxEH8OMjqsigAACCCCAAAIIIIAAAggsK5DV7ms+I+kpSc6pj0i6S1LNy16LzyOQZrjk9yS9L+ndln3+g6TrLbt2cMxMgIa4eT3Q+jwfaFujJnubVG+b+njJrjkQWEbgt9bc5pw6jXDe0sS1c/73mpe5Dp9FAAEEEEAAAQQQQAABBBBYLOBmuFtaU1zyy22FuDTE+ZwDgakKvCapD+YZpvo0GTcCCCCAAAIIIIAAAggg8N8X+9wQl5f8zkp6pkXqQ5LukFQzfggsI1Cb4bKj3Ttlpzsv9uPznyR5R7yal7kOn52AAA1xE3hIBxiin+u9LY6XfEKSI8uPuuZAYBkBr/aWyHaoaYTzFiZpiOtXkfM5BwIIIIAAAggggAACCCCAwOoCboKrDXGu3QCXprjUq1+Jb0BgGIFXW0PcvyWlzkt5dUX6YUbHVRFAAAEEEEAAAQQQQAABBJYVWPRy3/OSnpP0Qsuub10Qy16Lz++2QJrganY/g3sZEj6nn2EHfk9oiJvvQ76n7a9ds/ff9rKjCZ9zILCqgP/ByD8iqX+W5PAWq6lXvQ4/jwACCCCAAAIIIIAAAggg8J9mOIcniVO7Ce6ltkqcMyvE8ZsyZYE0wv2rNcT5PC/nuSEu9ZTvkbEjgAACCCCAAAIIIIAAArsksGgu48U2l+F5DIfP3b/i8EpyqXfJiXtdXSCNcJ47SO1V6P3CXcLnzDOsbj36b6AhbvSP6EAD9HPNvtp1j+2nJfWRC/C7cCBqfqjtte1lRR3ed9vh/bZ/bDk1WAgggAACCCCAAAIIIIAAAqsL0BC3uiHfMD6BbGnikbkBzrGoIS6r1XvimgMBBBBAAAEEEEAAAQQQQGD8Au5D8DaodStU114R7tmyOpzrNMHVPP47ZIRjEvAK8179zTmRleFeLwv99LviMc8wpqe4prHQBLUmyJF8TX2ed0rqI3tw+x8T184+8nP8PozkQU5sGB9I+lDS+y37/GqLK6We2G0xXAQQQAABBBBAAAEEEEBglAI0xI3ysTCoFQTSDJdcG+JS1ze7U69wSX4UAQQQQAABBBBAAAEEEEBgwwK196Au4uOFfRxeyOdMWdDHdd8IR//Chh/SDL/eu9fdKLvYuX67xVulZp5hhg+/vyX+gMznIddn6fr2BeF9uGu465p/VObzOzDUnZyX1MdlSX0MNT6uiwACCCCAAAIIIIAAAgjMSYCGuDk9Te6lNsNlK5O+Ic4rxfnI/56MHgIIIIAAAggggAACCCCAwDgF+t6Fo5KOtUh9UtKpFql9NyzmM85nOpVRZRe7mr3D3XttxztnnzPPMJUnusI4aYhbAW9kP9r/w3CrpH6S3PtuZy/u1Cw7OrIHOcHhfCrJ8UnJ30i62CL1BG+NISOAAAIIIIAAAggggAACoxOgIW50j4QBrSDQN7n5PNuluhEudSaqa17hsvwoAggggAACCCCAAAIIIIDABgX63oX7JSXua/Xjkp5okTpDoo9lgw9n5l99rexgl7rueOfawTzDzH8RfHv8IZnHQ+7/QfH5Te351vyypFdK+DwNcfkcvxPz+J3Y5l18IelLSc6pc17zNsfEtRBAAAEEEEAAAQQQQACBuQrQEDfXJ7ub95WGuLpVSRrh/r+uIW43hbhrBBBAAAEEEEAAAQQQQGBaAot6Fx6W9JCkR1r2ucPnjtTTulNGO0aB7yR9L6nmc5I+klTzGMfOmNYsQPPTmkEH/Lr+H5ba4JY6q8K5ES51JtKdb26ryg14G1x6ggJeCa6uCOfzftU4n3MggAACCCCAAAIIIIAAAgisLkBD3OqGfMN4BNwI5/i9ZddeFe5VSW6Mc/Y5BwIIIIAAAggggAACCCCAwDQEFu1Q95ikrAKXOivGPVBWj5vGHTLKMQt8KylxqdUfS3JcaNk1xw4I0BA3n4fc78O96B+a5yU5XmjZ9e2SbmuRej4q3Mk2BC5LquFu6/Mt3GWdehtj4RoIIIAAAggggAACCCCAwNwFaIib+xPerftzI5zjt5ZduwnutdYI5+xzDgQQQAABBBBAAAEEEEAAgWkILNqh7qSkPo5JShxt9TTukFGOWeBrSX18JqmPMd8DY1uTAA1xa4Icydf0TXEeVv7Bcf2spOdadu04tCBGcjsMYyICV8s+3Kn32od7IrfEMBFAAAEEEEAAAQQQQACB0QrQEDfaR8PADiDgRjjHry27dhPc660RztnnHAgggAACCCCAAAIIIIAAAtMQyO51NZ+R5Hi6ZddHWtxV6mncIaMcs8AXkhyfl/yVpC9bpB7zPTC2NQnQELcmyJF9zaLGOA/xbItnSn24/QNT88huh+GMXOBHSX28I6mPkd8Gw0MAAQQQQAABBBBAAAEEJiFAQ9wkHhOD3KeAG+Ecv7Ts2k1wb7RGOGefcyCAAAIIIIAAAggggAACCExDwI1wNdy7kEV76uI9d7Td7JwT07hDRjlmgU8lfdIi9TeSLkqqecz3wNjWJEBD3JogJ/I16byu+W5JfUzkdhjmSAQ8ae34uWXXnrB+s01aO/ucAwEEEEAAAQQQQAABBBBAYHUBGuJWN+QbxiPAnMJ4ngUjQQABBBBAAAEEEEAAAQTWIZBmuJtLY9yLkhwvt+za/7vnOGpex/X5jt0WOC/pgqRzLfv8cotLpd5tpR25exriduRBt61TvS/3KUmn2x7druve3Kl3R4U7XYdA3uau+a3WEOdmONeO3yX90XLqdVyf70AAAQQQQAABBBBAAAEEdkXA8zhpiKvZE8ovSXqlZZ9zIDAFAb9clxfsUnsuIS/XpZ7CvTBGBBBAAAEEEEAAAQQQQAAB6fa28pvzba1+tq0SV1eIcyNcwk10rjkQOIjA/5Qf+lDSR5I+aNnnVxbEQa7Dz0xMgIa4iT2wAwy3PuMnJSWeaPV9kvo4wGX4kR0W+K01uTkn3pbkcCNc6kWNczvMxq0jgAACCCCAAAIIIIAAAvsWqP9tT0Pcvtn44AQE3AR3ozXFJdeX7PKi3QRuhSEigAACCCCAAAIIIIAAAghIOizpSJefluRd7Grut1b1OQcCywqkGS75PUnvS3q3ZZ//IOl6y64dHDsgQEPcvB9yfb6uH5X0WIvUD0rqY94q3N26BbLqW83vSHK4Gc7/2LjuJ7h9zoEAAggggAACCCCAAAIIIPDXAv1/29ftRNIcxwpx/BZNVcBzA31kpfmap3p/jBsBBBBAAAEEEEAAAQQQ2DWBo5Ic3p0utXeyc2QnO9dugPOchyP1rllxv6sJ1GY41470KGTRHp//1OYeal7tyvz0JARoiJvEYzrwIPN8kx+W9JAk59SPSOrjwBfkB3dSIP+4uCEutZvg3G3tf2Ccff7jgthJMG4aAQQQQAABBBBAAAEEEFhCoP9v+7pCnLcT8TkNcUuA8tFRCSyalM6ktVeHSz2qQTMYBBBAAAEEEEAAAQQQQACBPQXubzvUOScel+Qd7Byp/QVpiEsNKwLLCKQ3oWbPJbxRwufeye6XLi9zHT47UQEa4ib64PYx7H7C3Of+B+eBLvsfnD728fV8BIG/FPAypG6Ey5KkPr/Wlh+tGUYEEEAAAQQQQAABBBBAAIG9BRb9t31dIY6GOH57pi7ghjiHX6JL7SY4v2DnFeLyZvfU75PxI4AAAggggAACCCCAAAK7IuCFebwgT82p6/99Vzy4z80JLFq45zVJr5bwuRf2qbvduebYAQEa4ub9kPuJ8+OS7pVU8wlJfcxbhbvbhsA5SX18J6mPbYyFayCAAAIIIIAAAggggAACUxZghbgpPz3G/ncCaYTLqvJuiktDXLKb4jgQQAABBBBAAAEEEEAAAQTGKdDPW/Srwfk8K8Vl8R6fcyCwqoBXfuvDK8JllbjUbpxLU1zyqtfm5ycgQEPcBB7SCkOsz9f1PWWf7tTep7uPFS7JjyLwfwQ+kfRpy64d37S4WGq4EEAAAQQQQAABBBBAAAEE/lqg/2/7ukJctk9ly1R+i6YqkEa4622VOJ+/W1aGSz3V+2PcCCCAAAIIIIAAAggggMCcBbLlad369JSkk5KSXR8rcbTVc3bh3rYj4JfqbrQV55P9Up3nEvKSnWs3waUpLnk7I+QqgwrQEDco/1YuXp/xXZKOSHJO/bQkx9mWXXMgsKrAl5IcX7Sc2uf5vzlzIIAAAggggAACCCCAAAII/L1A/W/7NMHVTEPc3xvyiXEKpBHOOXWa4DKJ7XMOBBBAAAEEEEAAAQQQQACB8Ql4vuImSWmIc32mhfsOXDu7RyF9CqnHdzeMaGoCP0i6Jv3/7N0Jl1TVsq7hb4i00igqSqf0gm73Pufc+/9/wz3XbQeIIIrY00mP+45vG+GJO02kqjJztW+OESNiQWWuOZ+VmkWtqDlV8yVJjosRrhdtrTq2uTLeLQjQELcFtJE+xdd6t6Q9EVlfkOR4P7JrHggsK5CrwdWcK8XVvOx5eD4CCCCAAAIIIIAAAgggMCcB/9uehrg5XfHpzzUb4Zz9A2znz8sqcVlPX4IZIoAAAggggAACCCCAAALjE3ADXDbEZV37D7IHYZeknZKcM8Y3W0Y8NIFbktq4IsnxReQvS0NcNsY585iBAA1xM7jIZYr+kHHsiOz6bxEflnpeKsx2HQK/xIdPzfWDJz+A1nFuXhMBBBBAAAEEEEAAAQQQmLJANsRtL81xrBA35Ss+7bllE1zNboJzeIW4rKetwOwQQAABBBBAAAEEEEAAgXEKZBPctmiM87H7Dhz+WUXW/nv/PKPmcc6YUQ9J4EdJP0nyIj3OPvbiPNdK+Dgb4No8pLkwljUI0BC3BtQBv6R/WO5muJrdEJcfRNkcV5c0rft9D3hqDG1gAl6a1HEnsutcnrTm+qGTHdkDmwrDQQABBBBAAAEEEEAAAQQGJUBD3KAuB4NZUsCNcG1kE1zNS56GpyOAAAIIIIAAAggggAACCKxBIBfkqYvy5O50dYc6N8JluGnONQ8ElhX4TtLNiKxvSPpG0teRXftBM9yy2iN8Pg1xI7xoSwx50bYquTJczfkhVPMSp+WpMxS4L6mN/EH2Z2X7E3/w/BaR9Qy5mDICCCCAAAIIIIAAAgggsGEBGuI2TMUXjkDAv0DnhriaL0py5M8RXPNAAAEEEEAAAQQQQAABBBAYnsArkvZKqvmcpLOSas6V5Goe3mwY0dgE3OzWNr+1TXI+rluksl3q2K7yEuOlIW4JvBE+NZcqrR3YuSrc38uWqbVxLpctHeF0GXKPAo8kPZZU8yex3cnHkrJ+Fs1wNfc4bE6NAAIIIIAAAggggAACCAxegIa4wV8iBrgJgVxhvuZsiKt5Ey/JlyKAAAIIIIAAAggggAACCHQk8Kokx2uRXZ+MOF1qN8K1u9R1NEROM2GBujVq1rmNqnNGEtAMN+E3w6Kp0RA3rwvu691+2NQtU3OVOG+p2sa8pJjtsgJucHsqyTnrf0pyfBTZdfs1/loeCCCAAAIIIIAAAggggAACzxegIY53x5QE3Ah3JyLrS5Ic2RDnmgcCCCCAAAIIIIAAAggggMDwBN6U9IYk54zjkt6JyNojz4a4rIc3G0Y0NoEvJF2R5Jz1L5JuNUEj3Niu7IrGS0PciiBH/DLZBJcrxPl4R0Tu9e1jHggsK/Dfkv6vpP8T2cduiHM8KfWy5+H5CCCAAAIIIIAAAggggMCUBWiIm/LVnd/cshmu5myIq3l+MswYAQQQQAABBBBAAAEEEBi+wGFJRyTVnHX98+HPhBGOUcC/SPd5RP5SnX/Z7p6kmsc4N8a8AgEa4laAOPKXuCCpjT2S2hj5NBn+AAS8Taq3S80tU50fRjwoNR3aA7hYDAEBBBBAAAEEEEAAAQQGK5ANcdskZf0PSY7/iOyaBwJjEHheQ9zlWCHOTXGu+VnBGK4mY0QAAQQQQAABBBBAAIEpC+QKb9lj4uwV4NrIleIOlVXjpuzC3LoR8M8FHL9Fdv1ZNMN9GtnH9xdENyPkLIMToCFucJek8wGdleQ4J+lM1PsltdH5wDjh5ASyK7t2abs7+3kd2vywe3JvASaEAAIIIIAAAggggAACKxDIRriasxnODXHZFLeCU/ESCKxd4EUNcW6Gq1um8rOCtV8SToAAAggggAACCCCAAAIILBR4KbY9dc76pKQTkpyzfk1SxqtRQ4rAsgJuhHsWDXGZ3Qjn8MI8boZz7QV5HjV52XPz/JEK0BA30gu3wmHnh9Op8kHlD6iDTazwlLzUTAW8f3cbuYe3c9b1h9v8oHumbxamjQACCCCAAAIIIIAAAs8VcCNcG9kIVzOECIxBYFFDXDbB5Zap7Qpx/KxgDFeWMSKAAAIIIIAAAggggMDUBPyzCDfC1ewFd3LRnaz3SnLsi+yaBwLLCjyNhjjnDDfC5S51WT+R1May5+b5IxWgIW6kF26Fw84lTN8py5l6+dIML2nqmgcCywp8Jem6pGuRffyDpB8ju3b4kT/c5ofcy6rzfAQQQAABBBBAAAEEEJiawKIfQGcj3H/FCnE+5oHAGARe1BBXV4jjZwVjuKKMEQEEEEAAAQQQQAABBKYqUFeqz/o9SeclXZCU9S5JOyU5Z0zVhHl1J7Co0e1jSf+McO2oq8hl3d0oOdOgBGiIG9Tl6GUwhyUdkVRz1vXPexkcJ52UwA1J30pyztrHN+PY2cftD7hpipvU24DJIIAAAggggAACCCCAwJICuTVJNsb5+D+jES4b4nzMA4ExCPxVQ1w2w9UV4miKG8NVZYwIIIAAAggggAACCCAwRYGXJTm2R3b9QcSHpa6Nc/4aH/NAYFmBx5Ic3g4164+iGe7/RvYxDwT+EKAhbt5vBl//XAGu5lwtrq4aN28pZr8KgVwB7vuyIpxXjHPk6nGuaYhbhTavgQACCCCAAAIIIIAAAlMVoCFuqld2nvNihbh5XndmjQACCCCAAAIIIIAAAuMT2C2pDa8KlyvDZe0GuIzcYnV8s2XEQxO4L6mNTyW1MbRxM54eBWiI6xG/x1PX635QUsZrUZ+U1EaPw+XUExH4RdItSc4ZX0q6EpE1DXETueBMAwEEEEAAAQQQQAABBNYiQEPcWlh50fDEl0sAACAASURBVJ4EXtQQd0lSXSHOw2Ql+Z4uFqdFAAEEEEAAAQQQQACBWQvsl7RPknPGaUmOM5Fd588tap41HJNficCinx/kzwwuSnLt4IHAHwI0xM3vzVCvuetFH1xn40PrXGQf80BgWYF7khx3I7v2h5Pj81LTELesNM9HAAEEEEAAAQQQQACBKQvQEDflqzu/ub3oB9q5bWrK0Aw3v/cIM0YAAQQQQAABBBBAAIFhCLwei+s4Z/2upDb8cwv3ITiyHsYMGMWYBX6WVMML8HjBnVx0J+sxz5Gxr1iAhrgVg47g5fKaZ94jyfFKZNfnIy5IcviYBwLLCjyUlOG9vV1/LOmTyFnTELesNM9HAAEEEEAAAQQQQACBKQvQEDflqzu/ub2oIW7RCnHzU2LGCCCAAAIIIIAAAggggED/Am9JeltSzUclteGRZkNc1v2PnhGMXeB7ST9Ics64LsnxVWTXPBD4Q4CGuHm9GdpmOB/viNhZ6r9JcnwY2TUPBJYVeCbpqaSa/1tSGzTELSvN8xFAAAEEEEAAAQQQQGDKAjTETfnqzm9uz2uIy61O2PJkfu8JZowAAggggAACCCCAAALDFDgmyXE8sms3xx2KRjlnH/NAYB0CNyR9K8k56zyueR3n5jVHKkBD3Egv3BLDbpvitkcjnHPGB6URLutczpS9vpfAn/lT3Qj3WzTEuXb8c0E8icY5N89lzJyO6SOAAAIIIIAAAggggAACfwjQEMebYUoCNMRN6WoyFwQQQAABBBBAAAEEEJiKQN3uNOt2a9QTsYXqwdhCNbdRnYoB8+hfIBfS8UgWrQZXV4zLuv9RM4LBCNAQN5hL0dlA6jV3/fKCeF9SNsI5O7aVr8u6s0FzokkIuBmujU9jy1Rvm+ra4a1Uc0vVzJMAYBIIIIAAAggggAACCCCAwAoEaIhbASIvMRgBGuIGcykYCAIIIIAAAggggAACCCDwh4D7AfzzB+eMU5JOSjotybVjf8SBUsOIwCoE2l3lvpR0VZJz1j9LamMV5+Y1JiJAQ9xELuQmp1Gve/0Qyw82N8BlU5yzw1ur1tXkfMwDgc0I+EPLDXHOWV+U5Pg8wvWvEfdKvZnz8LUIIIAAAggggAACCCCAwJQFaIib8tWd39xoiJvfNWfGCCCAAAIIIIAAAgggMHyBRYvqnJXkOBfZ9R5JuyO7dvBAYFmB2gyXvQWXJX0h6ZIk1478mcLtUi97bp4/IQEa4iZ0MbcwFV//XOK0bonqBrgLsTJc1jsl7ZJU8xZOyVNmLNB+cJmifnD5Ayw/uPyhlR9czjwQQAABBBBAAAEEEEAAAQR+F6AhjnfClARoiJvS1WQuCCCAAAIIIIAAAgggMBWBdqEcH5+PcB+B6/eaRXVygZ2pGDCP/gSyCa5mL7DzWUQutuOFdu6XRXZc80DgDwEa4ngz5HugZn+IObIZzrU7u7O7O2v0EFhWIJczvVKWOM1lTX8qS5wuex6ejwACCCCAAAIIIIAAAghMRYCGuKlcSeZhARrieB8ggAACCCCAAAIIIIAAAsMT8CI5Dje5Ze1d5tqoC/BkPbzZMKKxCdQd57L+WFIbjyQ5Hkd2zQOBPwRoiOPNYIG2KS6XOa3Lne6T5PA+4Fmjh8CyAl9Luh6R9feSvpNU87Ln4fkIIIAAAggggAACCCCAwFQEsiEus/9N/58R/1XqqcyXeUxbgIa4aV9fZocAAggggAACCCCAAALjFNgbPQHOGe4dqOEtU7MJruZxzphRD0ngqaQnkpwzPpX0SYRrh7/GzXA1D2kejKVnARrier4AAzl9fR+4PinpVETWr0lqYyDDZxgjFrgp6VtJNd+Q9E1E1iOeIkNHAAEEEEAAAQQQQAABBFYq4EY4/9u95myI+180xK3UmhdbvwANces35gwIIIAAAggggAACCCCAwGYFDkZvwOuRfXwi+gjcP+Da0TbC0X+yWWm+fpGAV3p7WFZ9c91umertU2vDXNaIIvCHAP9D4s2QAvW98I6k45Kcs35TkuNQZNc8EFhW4EdJbVyT1May5+H5CCCAAAIIIIAAAggggMBUBBZtR5Irw2VDnI95IDAGARrixnCVGCMCCCCAAAIIIIAAAgjMTeAtSW9LqvmoJMexyK79aHejm5sV8129wH1Jv0qq+aKkGpckPSvxW9SrHw2vOFoBGuJGe+nWNnC/Jw5LOtKE/6yNtQ2CF56NwC1JGbej/kKS43Jk1zwQQAABBBBAAAEEEEAAAQT+5wfN7ZYkXiHOTXBuiHOmIY53y1gEaIgby5VinAgggAACCCCAAAIIIDAnAS+e00YunuMFdDLShL6TOb071j/Xu5Ly5wVZu3egDTfB/Ssi6/WPjjOMRoD/MY3mUnU60PohlvWiD71OB8XJJilwL7q7a/Zypw7v+531JCfPpBBAAAEEEEAAAQQQQACBLQi0v3nt42yC+980xG1BlKf0KUBDXJ/6nBsBBBBAAAEEEEAAAQQQWCxwStJpSTW/JunV2EI1M34IrEPgl1hIp+YrsZhOzes4N685IQEa4iZ0MVc4Fe8B7v3AHa4duRe4c9YrPCUvNVOBB7HUqXOG9/vORrjMXu40lznNeqZkTBsBBBBAAAEEEEAAAQRmLkBD3MzfABObPg1xE7ugTAcBBBBAAAEEEEAAAQRGJ/CSpG0RWbsZrsYZSfsi9pd6dJNlwKMQ+EFSG19JamMUk2GQ/QnQENef/ZDPfEBSG/7A8wfd2ciueSCwrMAjSW20zXA+frIglj03z0cAAQQQQAABBBBAAAEExihAQ9wYrxpjfp4ADXG8NxBAAAEEEEAAAQQQQACBfgW2S2rDvQBt7JHURr8j5+xTFfhWkuNG5Kx9nH/mzAOBvxSgIY43yCKBVyQ59kZ2fb7Ee1Gjh8CyAm50e1qa3Vy7Ae6iJK8U5+zjh9E4V/Oy5+b5CCCAAAIIIIAAAggggMAYBWiIG+NVY8zPE6AhjvcGAggggAACCCCAAAIIINCvwC5JOyXVnIvknCuL5vhrdsTXZu535Jx9qgJeCe56syJcrhj3fVk9bqrzZ14rEqAhbkWQE3uZ+mHn2vFBxN9KPbFpM50eBHIbVOes3QTXNsTdj61Va+5huJwSAQQQQAABBBBAAAEEEOhdgIa43i8BA1ihAA1xK8TkpRBAAAEEEEAAAQQQQACBLQgsWvnNjXBuivNCOc6Ol8vWqllv4XQ8BYEXClyR1MYvktp44QvxBfMWoCFu3tf/ebP3B5jDS6Nm/Q9Jf5f0H5F9zAOBdQjkqnC5UpyP70q61+R1nJvXRAABBBBAAAEEEEAAAQSGLkBD3NCvEOPbjAANcZvR4msRQAABBBBAAAEEEEAAgdUL7Iud42p2Q5zDDXEO1zwQ6EqAfoGupCd+HhriJn6Btzi9bQs6vL0y3IfRDJe1v87xUukG3+IpeRoCfwh8KamNnyW1ARkCCCCAAAIIIIAAAgggMFeBtinuPyX9V4RrBw8ExiCwqCHuC0mXJV2SlPUY5sIYEUAAAQQQQAABBBBAAIGxCfjnCwcjXi/1SUknJDlnPba5Md5xCOROcs7/il3lvHCO47PIrtlRbhzXc1CjpCFuUJdjMIOpTW7Z7PZ+2TI1a+8N7lXkah7MJBjIaAW+lvSNJOeM7yQ5bkZ2zQMBBBBAAAEEEEAAAQQQmKtA/XmOa6/m7nAjXNZztWHe4xJY1BDnbVHcCOfIelyzYrQIIIAAAggggAACCCCAwLAF6s8V3pbUxlFJRyQdi+xjHgisQ+CppGeSnLN2I1wNN8Q9lPSoyesYD685IQEa4iZ0MVc4FTfB+b3hnPUFSW3skrRbUs0rHAYvNVOB7yU53PSW9XVJGW6Sc80DAQQQQAABBBBAAAEEEJizQP2Zzj8kOdwM9/eo52zD3McjcFdSbYrzsZvgvHK8c9bjmREjRQABBBBAAAEEEEAAAQSGLdD+kt1xSe808aakNyQ5Zwx7VoxurAKPJT2RVHM2w30qyeFjf00bY50z4+5IgIa4jqBHdhq/LzI8dNe5P3jNr0hy7I3smgcCywr8IqmN/CF4zcueh+cjgAACCCCAAAIIIIAAAlMQ8L/ZPyyNcFlPYW7MYfoCixrirkZDnJviXDt4IIAAAggggAACCCCAAAIIrEYge0Qyn5F0WpJz1gcktbGas/MqCPz/Au2qbz7ORrhPohnOx15FztuqOmeNJQJ/KUBDHG+QjQqcldTGfkltbPT1+DoEnidwT9KvkmrOfcL9YZc1gggggAACCCCAAAIIIIAAAr8LuAnub9EU5+xjHgiMQcCrw2VTXOZrkhxuhMt6DHNhjAgggAACCCCAAAIIIIDA0AXaZjgf5y5x75fau8Q59kR2zQOBdQg8kOS4H9m1G+HcF/BxZB/zQGDTAjTEbZpstk84KclxKrLrgyVei3q2QEx8ZQLtB56PvQxqNsJlpgt8ZeS8EAIIIIAAAggggAACCIxcIH+D27/IlvXIp8TwZyLgH3j7l+JqfCupjZlwME0EEEAAAQQQQAABBBBAYK0C2yVlvBx1u1PcOUk7Je1q8loHxovPVsC/KNfGZUmXJF2M7JoHApsWoCFu02SzfULdOzzr3C/8kCSHj3kgsKyAl0Fto22G8zH7hC8rzfMRQAABBBBAAAEEEEBgKgJHJbUxlbkxj2kLPIzfAHfO+ElSxs9RT1uB2SGAAAIIIIAAAggggAAC3Qjkym919bfcKjV/yc7HO6JZruZuRshZ5ibgf//nv/0ze8X4L2Pl+Mxzc2G+KxCgIW4FiDN5iSOSDktyrnX+mbODBwLLCrjR7WlpeHPtBjh3gHulOGcf+wfl7Z7iy56b5yOAAAIIIIAAAggggAACYxRgBfcxXjXGbAH/DOBx+RmA63uxjWrNaCGAAAIIIIAAAggggAACCCwvsE/S/gjXDu8Q18Y2SV5BzpH18mfnFRD4s8B3km5KqvkbSV+X8DEPBDYtQEPcpslm+4RcBa5mrxTXxmyBmPjKBH6TlNuhZu0muLYhztuqtLGyQfBCCCCAAAIIIIAAAggggMCIBOpveGc9ouEz1BkL+N//GfkzADfFOfxLcFnPmIipI4AAAggggAACCCCAAAIrE/Av1L0mqf5i3buSHCciXL8kyb0kzhkrGwQvhEARyMa369EA5+Y3N8e1ARoCmxagIW7TZLN9Qn4ovl4+IE/Gh6I7xv0B6WMeCKxDIFeFy5XifHx3wW+Nr+PcvCYCCCCAAAIIIIAAAggggAACCCCAAAIIIIAAAggggAACCCAwdgEWwRn7FZze+HNL1Ctli1RvnVq3UXXNA4FNC9AQt2myWT7B7xMvnXqgCe8fflqS9xN39nE+eG/N8q2ytkn7g9Afgo6sf5HkyA9E1zwQQAABBBBAAAEEEEAAAQQQQAABBBBAAAEEEEAAAQQQQACBuQvkCm/OWR+R5Dga2fVbEW9LcviYBwLrEPiXJIdXiM/6C0mOy5Fd35F0OyLrdYyH15y4AE1LE7/AS06vvj/2SnpFknPW70k6J+l8ZB/7kc/j/bXkBeDpfwjkEqnOWXuZ1O9juVRnBw8EEEAAAQQQQAABBBBAAAEEEEAAAQQQQAABBBBAAAEEEEBg7gLbYrtT54x3JDm8LWrWdfvUrOdux/zXI+BGuGfREJfZO8NdkpTZ9a8R90q9nhHxqpMWoGFp0pd3qcnV94brXRG7S31B0vslfJwd5jTFLcXPkxuBm9H45pzh/cMd3lc8a+AQQAABBBBAAAEEEEAAAQQQQAABBBBAAAEEEEAAAQQQQACBuQu8LKkN7/p2KnZ+c/ZxLoizr9Rzt2P+6xF4Gg1xzhmfS/osIuuHkh5Jqnk9I+JVJy1AQ9ykL+9Sk2sb2rZLauNvkj4s4ePaEJf1UgPhyQhI+qkJb5N6tewjnjVYCCCAAAIIIIAAAggggAACCCCAAAIIIIAAAggggAACCCCAwNwFfG9/R9zjz+wd32p4N7idJfx1PuaBwDoEnkhq4xNJn0r6WFLW/praNOeaBwKbFqAhbtNks3hC2wxX9xd/qewx/g9J/1HCx3UPchriZvF26WSS3hu8DS+X2kYng+EkCCCAAAIIIIAAAggggAACCCCAAAIIIIAAAggggAACCCCAwIAFstEtm9x8/MGC4P7+gC/ixIb2WJLDq79l/U9Jjo8iu/5XzLvNE+NgOusWoCFu3cLjff22KS4b4WpznFeEy1Xisl60ktx4FRj5UAQW7ROezXB1P/G653jWQ5kD40AAAQQQQAABBBBAAAEEEEAAAQQQQAABBBBAAAEEEEAAAQS6EPAWqBneFtX12QVBQ1wXV4NzWMD3/O9Hzvv/dcvU3DrVX0szHO+ZpQVoiFuacLIvUN8bi7ZB9Z9dkHRe0vtR+3i3pF1NniwSE+tMwPuDP4h9wjNnI1zNi5ZZ7WyQnAgBBBBAAAEEEEAAAQQQQAABBBBAAAEEEEAAAQQQQAABBBAYgMDrkjIORv2upDZoiBvAxZrJEG5LctyK7PqypC9Kdp3NcGap9UyYmOaqBGiIW5XkNF+nbYrzLOs2qN5TPMPd5K6zu7zmaeowqy4FvGSqm91qzkY4d417tTgfu3HOS6zW3OU4ORcCCCCAAAIIIIAAAggggAACCCCAAAIIIIAAAggggAACCCDQt8BhSYvibUlHJDn772mI6/tKzef8P0pq4ytJ15pIEZrh5vPeWMtMaYhbC+vkXnRRY5wneVrSqSa/KqmNyYEwoc4FvP1pux2qG+AcbojL2kusttH5YDkhAggggAACCCCAAAIIIIAAAggggAACCCCAAAIIIIAAAggg0KPAotXgvGKcV4t7I7KPaYjr8SLN7NQ3JX0b4drxjaQbJbumEW5mb4x1TZeGuHXJzuN180P0RFla1R+e/uB8M7KPeSCwDoFshqsNcXcl3ZNU8zrOzWsigAACCCCAAAIIIIAAAggggAACCCCAAAIIIIAAAggggAACQxXwDm9t7Cs7vrl20BA31Cs4vXFdl9TG95LamN7MmVEvAjTE9cI+mZMelVQjl1bN5VWdHTwQWJVA7Qb/UtIVSTX/Isnxc4RrHggggAACCCCAAAIIIIAAAggggAACCCCAAAIIIIAAAggggMBUBV6WtE2Sc9ZnJDncFJf1HkmOVyK7zoa4mqfqxLy6E8j7+s5Z+77+1Yis875+zd2NkjNNWoCGuElf3rVP7i1JhyTVfEzScUk1r30gnGAWAvVD0xP+OjrInTO+iw7yzO4m54EAAggggAACCCCAAAIIIIAAAggggAACCCCAAAIIIIAAAghMVWCnJMeuyK5Pl0Y41478e+es20Y4ekim+i7pdl6+t/9bNMNl/YWkyxGuHbcl3Wmi25FytskK8D+zyV7aTibm/cUdude465OSvIXqqcg+5oHAsgJtB7mPs+nNe4u7dniPcYcb5LJe9tw8HwEEEEAAAQQQQAABBBBAAAEEEEAAAQQQQAABBBBAAAEEEBiqgFd8a8P36x3ZDOd6e4kdUXtO2TdC/8hQr/D4xuVmuDY+l9TGfUltjG+2jHiQAvwPbZCXZTSD2i+pjVx29VzZk3w0E2KggxXIpVRr9rKp3hL1p7JNarvEqo95IIAAAggggAACCCCAAAIIIIAAAggggAACCCCAAAIIIIAAAlMVOBD37Wv2wjXZFOfsY2+r+lKT04Tekam+O/qZ17NoiHPO+ERSG48lPZLknNHPiDnr5AT4n9rkLmmnE/Ke4rtjf/HMFyQ5PojsmgcCywpkI1xdVvWupIx7UV+S1May5+b5CCCAAAIIIIAAAggggAACCCCAAAIIIIAAAggggAACCCCAwFAF2NltqFdmvuNyE9zTaIbL/JEkx39Hdp2ryGUDnY95ILASARriVsI42xdZtMd4NsS9Hw1x50uHee02ny0aE9+SwKIV4nLp1F/LMqoXJdVwc1y7FGu+1pYGwpMQQAABBBBAAAEEEEAAAQQQQAABBBBAAAEEEEAAAQQQQACBngTc45HhIbh+K+LtUh+V1EZPQ+a0MxR4KOlBRNafSfq0hI/zXr7v4Wc9Qy6mvA4BGuLWoTqf1/S+4rm3eNZugMumuKxfLnuRZz0fJWa6CgF/APpRG+O8dKo/PB1Ze89xN8T5w9PZx9l9XjvQc0z5uqsYI6+BAAIIIIAAAggggAACCCCAAAIIIIAAAggggAACCCCAAAIIrFPAi9C4z8M562OSjktyzvpNSW2sc1y8NgJV4E7s8FbzZUkOL2rzRdR1h7iskURgJQI0xK2EcbYv4ua2DO837tpNcNkIl/VOSW3MFo2Jb1mgNsX5RZ7EPuLOGW6AczNcho+913j+fda1EY6muC1fEp6IAAIIIIAAAggggAACCCCAAAIIIIAAAggggAACCCCAAAIdCvi+fN2ZzccnI06V+oCkVyU5Z3Q4TE41c4GfJP0s6cfIPr4WcbVkM7W7xc2cjumvSoCGuFVJzvN1suu85vdKU1w2xO2WlLEn6nmKMetlBWrzWu4jXnNdZjVrrx5XwyvK5QdrzcuOjecjgAACCCCAAAIIIIAAAggggAACCCCAAAIIIIAAAggggAAC6xTIhWqcsz4nyeF79Znb+/M+5oFAVwI3JbVxQ9I3EVl7PO3COF2NkfNMXICGuIlf4B6m5w9Zh7dNzXqvpFck1dzD0DjlDARyz/GPy97juTd5ze2HKqvEzeDNwRQRQAABBBBAAAEEEEAAAQQQQAABBBBAAAEEEEAAAQQQGLlA7uC2vezm9oEkx4eRXdfGOT/HxzwQ6ErguqQ2vpfURlfj4TwzFKAhboYXfc1TPi3JcSay61yK1TljzcPg5WcqkHuNe+9x147bEbdKbR46zWf6JmHaCCCAAAIIIIAAAggggAACCCCAAAIIIIAAAggggAACCIxUwAvReFc254yzkhxesCbrXEGubrE60ikz7IEL1PvuWX8pyVujOrL2FqptDHxqDG/MAjTEjfnqDXPs70pq4w1JbQxz9Ixq7ALuMv8qIusfJLVRV4RjdbixX3XGjwACCCCAAAIIIIAAAggggAACCCCAAAIIIIAAAggggMA8BF6T5DgY2fWJuEd/MrKPX1oQ8xBill0L+H77b7EgTdbPW8jmjqQaXY+V881IgIa4GV3sjqZ6VNIRSc5Zvy3psKSaOxoOp5mZwHdlL3LXjq/LXuRZJwvNcDN7gzBdBBBAAAEEEEAAAQQQQAABBBBAAAEEEEAAAQQQQAABBEYs4HvubfhevO/RZ/jYDXHuB3FkPeJpM/QBC7gZro3PJbVxX1IbA54WQxu7AA1xY7+Cwxv/IUlvSar5uKRjkpyzHt7IGdEUBH4py6xm7SVYHVciu6YRbgpXmzkggAACCCCAAAIIIIAAAggggAACCCCAAAIIIIAAAgggMC+Bd8qOba4dz9uxLRviLERvyLzeJ13O9lk0xDlnfCKpjceSHklyzuhynJxrZgL8T29mF7yD6XppVsfrkV17aVYvy3oqso95ILAOgXuSfpVUc3aef1q60Ndxbl4TAQQQQAABBBBAAAEEEEAAAQQQQAABBBBAAAEEEEAAAQQQWKfAWUlt7JfUxjrHwGsjUAXcBPc0muEyfyTJ8d+RXecqctlA52MeCKxNgIa4tdHO9oUPxIetc9anJTnORHbdLs/Ke3G2b5mVTvxBLLPqnHFRksONcVnnh3L9YF7pQHgxBBBAAAEEEEAAAQQQQAABBBBAAAEEEEAAAQQQQAABBBBAYAmBlyVtl1Tzonvvr0jaK6nmJU7LUxHYlMDDcm8+688kObxKnLMXr/EubnVrVR+zs9umqPnizQjQhLQZLb52IwL+kK0ftK6zQ/1c1M7ep3xbkzfy+nwNAn8l4CVW27gk6bIk54z8Gn8gZ40sAggggAACCCCAAAIIIIAAAggggAACCCCAAAIIIIAAAgggMBSB3ZJ2SXLO8G5sDu/OlnX9+6yHMgfGMX2BO5LuSqrZ9+e/iPvzzj52M1w2wWVzXOrQGDf990nnM6QhrnPyyZ/QH8g744M583lJ70lyztpd7BlujHPNA4FlBZ7EcqzOWecHbH7o+tjbqrax7Ll5PgIIIIAAAggggAACCCCAAAIIIIAAAggggAACCCCAAAIIILAqgX2SHN4ONesTkt6VlNm178vviMh6VWPgdRB4kcBPkn6W9GNkH19bEHVFuNoYl69PU9yLpPn7TQnQELcpLr54AwK10S2Xbr0g6X1JH0jK2ku7trGBl+dLEPhLAXeV1z3HXV9ZELejQ71maBFAAAEEEEAAAQQQQAABBBBAAAEEEEAAAQQQQAABBBBAAIGhCByU9Jok56zfkXRcknPWLEYzlCs2z3HclNTGDUltZMPbi/I8FZn1ygVoiFs56exfMN9TNf9NkuPDyK7bDnUf80BgHQJfSroaTXHOPnaHuiO71V3zQAABBBBAAAEEEEAAAQQQQAABBBBAAAEEEEAAAQQQQAABBIYicEhSG8ckHY2mOGcf+96846VSD2UOjGP6AtcltfGDpO8l1bxI4nnNcdNXY4ZrF6Ahbu3EszxB2xTnVeG8VWrNeyS1MUssJr12gW8kfR2R9XeSHO5Uz5olWNd+KTgBAggggAACCCCAAAIIIIAAAggggAACCCCAAAIIIIAAAggsEGgb2tzcdljSkRI+fmtBZENczSAjsA6B3OrUO7dl7UVpvEWqF6Zx9vEvZZGarJ83nrYpbh3j5jVnKEBD3AwvegdTru8r12cknS3hY+9z3kYHQ+MUMxRw57nDjW9Zu0Euu9SzThoa42b4JmHKCCCAAAIIIIAAAggggAACCCCAAAIIIIAAAggggAACCPQosC1WeHPO8Nao7faouX1qzW0jHH0gPV7IiZ/ajXDPJNX8RezWlvmKpDsl7ka9iKbem+c+/cTfPF1Pj/8Rdi0+n/PV99ZJSW3Uvc7zw3o+Osy0SwF3nN+KDnRnH/tD2B3q/lB29jEftl1esN6IPAAAIABJREFUFc6FAAIIIIAAAggggAACCCCAAAIIIIAAAggggAACCCCAAAIp8LKkNk7FffbMvue+r4QXoPGxH+0ubsgisA6Bp9EQ55xxSVLGxagfSLrfxF+Nh2a4dVytmb8mDXEzfwN0MH2/x7Jzvea61/mbsfd5B8PhFDMU+FXSvYis/UH8uaTPIrv2g+VYZ/gGYcoIIIAAAggggAACCCCAAAIIIIAAAggggAACCCCAAAII9CywXdIOSTXnLmznYjc278S2W9KuiKxz6PR/9HwRZ3D6J5LayHvun5b7748ltbGIh0a4Gbxp+poi/0PsS35e5829zWuu+51nPS8VZtuVQH7QPiofuv+U5Pgosuu2GY4P366uEOdBAAEEEEAAAQQQQAABBBBAAAEEEEAAAQQQQAABBBBAYN4COyU53BSX9QVJ5yW9H9nH3k7VK8nVPG85Zt+lwKJ7759I+riEj72lat1W1TUPBDoVoCGuU+7ZnswrwOUqcFm3e52/U3R4X872rbKWiS/qUnd3usMfxll7Sdf6tT6mKW4tl4QXRQABBBBAAAEEEEAAAQQQQAABBBBAAAEEEEAAAQQQQACBEPD9cW996i1QcxtUZ2+VejrCtcONcBkvRQ0kAl0JeEc2b4XqnOHd2RxeKS7rbIjz/fasuxoj50Hg3wI0HvFG6ELgNUlteH/z/NDOur4neW92cWXmcY5F+5jnB3HN3se8jRSiMW4e7xVmiQACCCCAAAIIIIAAAggggAACCCCAAAIIIIAAAggggEBXAvWeuBeWeSMWmsl8TJLDi81k7Sa4NroaL+dB4LYkx63Irr+QdKVk126C8z32bIjjfjvvnc4FaDrqnHyWJ3Q3+97oas869zl3ztrvxwxD8f6c5dtl5ZOuS7E+iw9ffyg7Lkd2fXdB1A9mPqRXfml4QQQQQAABBBBAAAEEEEAAAQQQQAABBBBAAAEEEEAAAQRmKVDvhbs+WpreXDsONeGmOTfD5T31rGcJyKR7EfhRUhtfScq4FrUHlw1xmXsZMCedrwANR/O99l3OfJek3ZJq9j7n3uPcOevaEFcb47ocK+eankDbee7jqxFfSvKHso9/lvRLCR/nB3XN0xNiRggggAACCCCAAAIIIIAAAggggAACCCCAAAIIIIAAAggg0KVA9mpk9taouUVq7rT2qqQDkmr2GFlkpssrxbmqwE1J30a4dtyI+KbUfk4uOMPCM7yHehGgIa4X9tmd9GVJju2RXX8o6e8lfNx2svP+nN1bpbMJX5fUxg+SvpdUc/shzYd1Z5eIEyGAAAIIIIAAAggggAACCCCAAAIIIIAAAggggAACCCAwSYG2Gc7HXkwmF5TJ2ovOOPZEds0DgT4FFt1n9z32NvocI+dG4N8CNBzxRuhCYFs0wtX8QawM97eySpwb5troYnycY34C2a1eszvZs3vd2cfsbT6/9wYzRgABBBBAAAEEEEAAAQQQQAABBBBAAAEEEEAAAQQQQGBdAu7R2NGE75Gfk3Q2ctY7Yxe2mtc1Ll4XgVbA98ozvHCM69x9zTuwuXZ457UM78iWO7EhikCvAjTE9co/m5O7Ec7hPcyzfk/S+Yis221V6XCfzVuk84n+FB/E3t/cH8g+bvc193H9kM+688FyQgQQQAABBBBAAAEEEEAAAQQQQAABBBBAAAEEEEAAAQQQGLVA7c3YK+mViKy9TepJSbl1qms3zrlZruZRIzD4UQk8lfRMknPWVyS1cVeS406Eax4I9C5AQ1zvl2AWA3AjXBvubj8TXe5Z+8N+n6SaZwHEJDsX8Idxfihn/iI+vJ2z9ge8w81wWXc+WE6IAAIIIIAAAggggAACCCCAAAIIIIAAAggggAACCCCAAAKjFah9Ga5fk/RqZNeOdyLeLXXuwPZyLDzjzAOBrgQeS3oiqebLkhyXIrt+IOl+ZNcOHgj0LkBDXO+XYBYD8PvMDXHOWbujPTvcnd3x7g/9NmYBxCQ7F3hYPpCzvijpc0mfRXadHe81dz5YTogAAggggAACCCCAAAIIIIAAAggggAACCCCAAAIIIIAAAqMVyL6MzG9JOlTCx0cijpac99jr4jOjRWDgoxN4JMn30mvOe+q+l57hpjmvIOecMbrJMuDpCdAQN71rOsQZtR/wPnaHu7vbM3z8hqTXJb0Z2cc8EFiHwKJGt48lOT6K7DqXf80PcR/zQAABBBBAAAEEEEAAAQQQQAABBBBAAAEEEEAAAQQQQAABBDYisOheuZvejpXwcTbJvR2Ncj7mgUCfArnaW1397VNJjk8iu/5XDLLNfY6dcyPw79W6eCDQhUD7QV8727Pb3R/ujsORXfNAYB0C7TaoPs4O9rpCXH7I17yO8fCaCCCAAAIIIIAAAggggAACCCCAAAIIIIAAAggggAACCCAwPYG63WlugXpcksOLxmR9UJLDC8hkPT0NZjQmgTuSbkuqObdMrZmGuDFd1RmNlYa4GV3snqfa7oueS8DW5WDdBe8P/Jp7Hjann6jAb5La+EKSwx/eWfvDPeNu1BMlYVoIIIAAAggggAACCCCAAAIIIIAAAggggAACCCCAAAIIILBigR2Sdka4dtSd1Fy7MW5/iX1Rr3govBwCmxL4UdJPkpwzvpJ0LSJrGuI2xcoXdyVAQ1xX0pzHAvX9ll3tNZ+UdELSqcg+5oHAOgT8oeyGOOes84O75p/jQ94f9FmvYzy8JgIIIIAAAggggAACCCCAAAIIIIAAAggggAACCCCAAAIITE9gt6Q9EVn7nrgj7487++/amJ4GMxqTwLeS2rgRf5bZf09D3Jiu6ozGSkPcjC72gKbq9112tddO9zOSzko6F9k1DwTWIVA/lLP+RlIb30m6KanmdYyH10QAAQQQQAABBBBAAAEEEEAAAQQQQAABBBBAAAEEEEAAgekJ7I174zV7gRjH6WiKc71dkrdXrXl6GsxoTAJeAS5XgctcV4vLmoa4MV3VGY2VhrgZXeyBTdVd8NkBn/mCJMcHkV3zQKArATe9fR8NcM4+/jrieqm7Gg/nQQABBBBAAAEEEEAAAQQQQAABBBBAAAEEEEAAAQQQQACBcQsckPSqpJrdCOfFYjJ8zAOBoQl8IelyCR/flnRH0q3IPqYhbmhXjvH8W4CGON4IfQnsin3SnbM+L8nhRjjn96ILfpskhzvinXkgsA4Bb4ma26Jm3W6j6s53b7XaxjrGw2sigAACCCCAAAIIIIAAAggggAACCCCAAAIIIIAAAggggMB4BNx/8VL0YWT9hqQ3JdV8XJLjnciueSDQp8AzSQ7fB8/azXBugrsU2cf3FoTH3TbF9TkXzo3AvwVoiOON0JfADkkOL/matbdKdROcI+ud8fc19zVmzjttAXey341OdteOLyOuSHL4+Gl8E+CcMW0ZZocAAggggAACCCCAAAIIIIAAAggggAACCCCAAAIIIIAAAi8S8OIubojLBV+cD0cckeTw8VslDkX9otfm7xFYp8BjSU8k1Vwb4rK+L+lBE9kM5/HVep3j5bUReKEADXEvJOIL1iTg1d4ycvW3s5IcbobL2lurtrGmIfGyMxdoP7h9nEvAuus9a38TUL8RcM0DAQQQQAABBBBAAAEEEEAAAQQQQAABBBBAAAEEEEAAAQTmLVDvgWf9rqQMrwjn2luoOl4r9bzlmH3fAg+jya3mv7pX7nvkj+K+eY6dZri+ryLn//8EaIjjDdGXgDvj22j3Svee6fsi9pe6rzFz3mkLuOPdK77VfFHS5034g93fCDiynrYMs0MAAQQQQAABBBBAAAEEEEAAAQQQQAABBBBAAAEEEEAAgRcJ5O5oNfuet++De0GYvB/uBWF2NwvDvOi1+XsE1inwqySHt0TNelFDXN1NLbdWpRFunVeG196yAA1xW6bjiWsQOBXfBNScXfE1r+HUvCQCCwU+leT4OLLrXAa2ZvgQQAABBBBAAAEEEEAAAQQQQAABBBBAAAEEEEAAAQQQQGDeAjslOXZEdn1B0nlJ70f2ce6gVvO85Zh93wJ3JLXhhrjcSS1zNr+1ue/xc34E/iRAQxxviiEJHJfkZWIdrh3eM/3NyFkPacyMZdoCX0hq45akGrfZC33abwJmhwACCCCAAAIIIIAAAggggAACCCCAAAIIIIAAAggggMACgey3yOzdz3Lns8y5GIxXh3PtcCNchndVc80DgT4FfpL0Y4Rrx7WIq6X2GGmG6/NKce4NC9AQt2EqvrADgbclHY7I+ogkx9EI1zwQ6Erga0nXI7L+XpLju8iu88FysF1dGc6DAAIIIIAAAggggAACCCCAAAIIIIAAAggggAACCCCAQH8C7rWo4ZG8sSCOSXJ4MZis3QTXRn8z4cwISN9qcdyQlOGvqffDuTfOO2fQAjTEDfryzG5wr5dvEFw7Tkh6N3LWs4Nhwr0JZPNbzW6Qaxvl+ODv7RJxYgQQQAABBBBAAAEEEEAAAQQQQAABBBBAAAEEEEAAAQQ6F3CvhZvasinO9aLFXrwLWg3vjtY+j76Nzi8fJ2wEviqrwLl2/FBWjcs6n0YzHG+hwQvwP9bBX6JZDdDLxh6IyPqMJMfZCNc8EOhKwFujekvU3CLV9aJtVD0elobt6qpwHgQQQAABBBBAAAEEEEAAAQQQQAABBBBAAAEEEEAAAQT6FcgV3rIxzscnF8Srcf+7Zo88G+my7nc2nH3uApclteF743fiXnnWNMLN/Z0yovnTEDeiizWDoe6RtFtSzRckOT6I7JoHAl0JPJDkuB/Z9acRn5S6bYbjG4GurhDnQQABBBBAAAEEEEAAAQQQQAABBBBAAAEEEEAAAQQQQKB7gWyI21a2P31P0vkSPvb973oP3DUPBIYmkPfAPy73wPMeec1DGzfjQeC5AjTE8eYYksAuSTslOWftBjh/05CNca79TUV+Y5H1kObBWKYj8EjSQ0k1X5T0eRNPJD2V5JwxHQVmggACCCCAAAIIIIAAAkMX2CHJ4X9TZz30MTM+BNYh4H+b57/Ps/5NUhvrODeviQACCCCAAAIIIIAAAvMSyHvaNZ+O3c9yFzQf5/3vmuclxWyHIFAXdMl/Lz+Lf0P7OO9/fxa1c94jr/fLhzAXxoDAhgRoiNsQE1/UkUD+0H57+QH+oi56f11+TeaOhshpZibwOBrcas6lYi+VZWPbVeR8zAMBBBBAAAEEEEAAAQQQ6Epgr6R9kmru6tycB4EhCfiH9Lnae9b+wX79Ib+PeSCAAAIIIIAAAggggAACywrsj3+LO2e8K+lECR9zb3tZaZ6/rEC721m7IIwb37wojO9/Z3bte+T1PrlrHgiMRoCGuNFcqlkM9GVJGV75zbUb4s7FKnHOPnaXvZeSrXkWQEyyc4H2h+b+AfqVBXFXksN7qDtc80AAAQQQQAABBBBAAAEEuhJ4XdJBSc4ZXZ2b8yAwJIH893nN/AB/SFeIsSCAAAIIIIAAAgggMB2BN+Lf4M5ZH5N0VNLxyD7O+96+9531dBSYydAFajOca8evTdyT9EWEF4fJml8wG/rVZXx/KUBDHG+QIQnkPus1n42GODfDZbwiyeHffM96SPNgLNMRqFuq+JsDH1+TdDXCtePnEr9EPR0FZoIAAggggAACCCCAAAJDFzgsqY2hj5nxIbAOgfw3uXPWbPGyDmleEwEEEEAAAQQQQAABBPzv8CPx7/HMb0t6K/7M2ce+9+2+jHoPHD0EuhLIJriab8ciL7ci+/jLCC8Ok3W9V551V+PmPAgsLUBD3NKEvMCaBdwQ10ZddjbrNQ+Dl0fgD4Hrktr4XlIbkCGAAAIIIIAAAggggAACXQl4C5bcliXrrs7NeRAYkoD/bf5D/Bs98/3YRrXmIY2ZsSCAAAIIIIAAAggggMA4BRb9WzxXinuzrB43ztkx6qkIZCOcG9qy/ikWeKk5F4LxwjBZT8WAecxUgIa4mV74EU277rOedW7/UpefHdGUGOrIBW5KauNbSTdK+Lh+U5H1yKfO8BFAAAEEEEAAAQQQQGCgAqclOc5Eds0DgTkK+N/j/jd7Ztd1Kxg3xfmYBwIIIIAAAggggAACCCCwGQFvd7pdUs2+d/1O/IJaNse9KumAJOeMzZyHr0Vg1QJ5nzpXeHNTnP+t/F2Tfa/b/5b+JrKPeSAwagEa4kZ9+WYxeC8v2wZbwczi0g92ktkp/2PpnPeKcV9F5OpxzyRl+BsM1zwQQAABBBBAAAEEEEAAgXUIvCfJcT7yuXWchNdEYAQC/sF9G/cktTGCqTBEBBBAAAEEEEAAAQQQGJDAbkm7JDlnuBkuG+Ky3iupjQFNg6HMUGDRtqe+n/117IqW2fe+vdJ6zTPkYspTEqAhbkpXc5pz8SpwXlLWkXX95iI776c5e2Y1RIE7ku7GfuqZ2z3Vvbf60wUxxPkwJgQQQAABBBBAAAEEEBi/wAeSHH+L7JoHAnMUyF9W8/YuWfvf7m3M0YY5I4AAAggggAACCCCAwNYF9kly7I/sOu9Z17wzGufcPJex9bPyTASWF/CiLbl4S+Z6b9v3tX18e0Esf3ZeAYEeBWiI6xGfU29IwEvKtuEtYNrY0IvxRQisQOChpAcRWV+WdEnSxciun0h63OQVnJ6XQAABBBBAAAEEEEAAAQT+JPAPSY7/kPT3qGFCYI4CV+MH+fnDfWf/YpvDP9zPeo42zBkBBBBAAAEEEEAAAQS2LnBQ0muSnLM+XpriXDu8pWobWz8rz0RgeYG6q1nWvqft+DzC9f24/13z8mfnFRDoUYCGuB7xOfWGBPbEsrM1X5Dk8G+8Z72hF+OLEFiBgL9R8OpvNX8q6TNJn0T28aMIN8VlvYLT8xIIIIAAAggggAACCCCAwJ8E/pekNmBCYI4CX0jyL61l+NiNcLeaPEcb5owAAggggAACCCCAAAJbFzgkqY1sgqt562fgmQisR2DRve2PJTk+iuw6dz/zoi9Zr2dEvCoCHQnQENcRNKfZskAuJVuXlz1fGuFcO7ZFvFTqLZ+UJyLwFwJ1WdnsovcP2OsP3V17O5Z7zbYswCKAAAIIIIAAAggggAAC6xCgIW4dqrzmGAVoiBvjVWPMCCCAAAIIIIAAAggMSyDvO9d8WFLG21G/Jcnh46yHNRNGg8D/7HyWK795JzSvDJcrxOVqcbkgTG2gww+BUQvQEDfqyzeLwe+Q1MZ70QTnRjjXDn/N9ibPAohJdi7gvdXb+EqS41pk1z9J+jmyawcPBBBAAAEEEEAAAQQQQGAdAjTErUOV1xyjAA1xY7xqjBkBBBBAAAEEEEAAgWEJ1HvTXrTFx0cjjpWcW6jWPKyZMBoEfl81PSNXT/9SkuNKZNd1URjfC/cxDwRGLUBD3Kgv3ywGn3usu9kt63OSHNkM59orye1u8iyAmGTnAv+KhjjnrG9K+rZEe5x/1/lgOSECCCCAAAIIIIAAAgjMQoCGuFlcZia5AQEa4jaAxJcggAACCCCAAAIIIIDAXwr4nrNjT2TX70S8W+q9kl6RVDO0CAxN4AdJbVyX9HVE1nnf281wWQ9tLowHgU0J0BC3KS6+uAeB3AK15rOSHNkY59rfbNRvOFzzQGAdAv4GwI9siHP9Y6wAl9mrwXm1uDbWMR5eEwEEEEAAAQQQQAABBBCgIY73AAK/C9AQxzsBAQQQQAABBBBAAAEElhVwg9u+aHTL+oSkk5JOSco6V5LLXcx8zAOBoQl8I6mN7yQ5vMhL1u098Dwe2nwYDwIbFqAhbsNUfGFPAvkerflMNMTVvF9SGz0NmdPOUOCOpDYuSWpjhjRMGQEEEEAAAQQQQAABBDoQoCGuA2ROMQoBGuJGcZkYJAIIIIAAAggggAACgxY4IOlVSTWfluR70xk+5oHAGAS8HerV2B7V2cc/R3iRl6zHMBfGiMCmBGiI2xQXX9yTQNsU5657L0frLnxnHx+U9HoTPQ2X085Q4FdJjnuRXV+OcFNc1t5r/WlE1jPkYsoIIIAAAggggAACCCCwYgEa4lYMysuNVoCGuNFeOgaOAAIIIIAAAggggEAvAt6lrI03JDnejOz6eIljUfcyYE6KwF8IeLtT34N2zvpKNMPVfDsWe8nshV9YEY631uQEaIib3CWd5ITq+9T1UUlHJPmbjazflpTxVtSTxGBSgxR4KOmBpJr9Q/j6g3jXjyL8dVkPckIMCgEEEEAAAQQQQAABBEYlQEPcqC4Xg12jAA1xa8TlpRFAAAEEEEAAAQQQmKDAy5IytkV9WJLD96MzuznuUBMT5GBKIxd4EguzOGfd3q/2cS72cr/UOXUa40b+JmD4/yNAQxzvhrEI1PdqfrPhxressxPf3fl05Y/lqk5nnI/jm4qa3WWfTXHZcZ/fXNQ8HQVmggACCCCAAAIIIIAAAn0J0BDXlzznHZoADXFDuyKMBwEEEEAAAQQQQACBYQvskOTYHtn1OxHeqSxrb5/axrBnxujmKJALstScu5k5Z/jvfV+7fl1thKMpbo7vngnOmYa4CV7UiU/J79nXIrxNatanYgtV56wnTsH0BiTgpWdz+dmsvf96XXrWx+3ysz7mgQACCCCAAAIIIIAAAggsK0BD3LKCPH8qAjTETeVKMg8EEEAAAQQQQAABBLoR2CVppyTnrM9IOh2Rdf59zd2MkLMgsHEB72jmVd+cMy5Kcnwe2XXez878NE6RjXA0xG3cnK8csAANcQO+OAztuQL7JO2VVPM5SY73IlzzQKBPATfAXY2mOGcf/xzxU6n7HCPnRgABBBBAAAEEEEAAgWkI0BA3jevILJYXoCFueUNeAQEEEEAAAQQQQACBOQnskbRbUs3nJTkuRHbtvgrHS6WekxNzHYfAvdgCtWY3wjk+jew6+4RqbpvhaIobxzVnlH8hQEMcb48xCvgbkjZqQ1zW3ufd4W9Msh7jfBnzeATqNwbfSLoh6evIPv4u4map6zcXrvnmYjzXm5EigAACCCCAAAIIIDAUARrihnIlGEffAjTE9X0FOD8CCCCAAAIIIIAAAsMVaBvafA/51dgK1TnjpKQTsSuZs4+zIa7m4c6Ukc1JoN5bzsVZMv8Si7Z44ZYa9mmb4vxnrBA3p3fODOZKQ9wMLvIEp1iXrs0lbN0EdzZWh3P2cd3vPfd9nyAHUxqIQPsNwg+SfpTknPX1aJBzk1zWft5vEVkPZEoMAwEEEEAAAQQQQAABBEYiQEPcSC4Uw1y7AA1xayfmBAgggAACCCCAAAIIjFagXUjFx29KOiTprciuD0s6EuHa0TbC0Wcx2rfBpAbe3p/2oiyObyO79gIuuZBLZiPU97Dr2ljHAi6TepvMdzL8j3q+137MM3dzWxvZEFezG+e8xG3NY543Yx+uwKJV3u5IctwuOTvvr5QufO/N7oa4moc7U0aGAAIIIIAAAggggAACQxSgIW6IV4Ux9SFAQ1wf6pwTAQQQQAABBBBAAIFxCLwsqY3jko5Jyuz6YMTrpfYMF62oNY6ZM8opCiy6P/2VJMe1CNdewOWnWMDF2cf5WNQvRDPcFN8tM50TDXEzvfAjn3bdAjVrrwqXK8Nl/Yokx97IrnkgsA6B3Oq05oeSHA8iu/ae7BdLdv00muHcEJf1OsbIayKAAAIIIIAAAggggMB0BWiIm+61ZWabE6AhbnNefDUCCCCAAAIIIIAAAnMSyB3Faj4dW6M6Z533mPcsuMdMf8Wc3jHDnuui+9OXJV1q4q4khxdyybqdWbtC3LBnzugQ2KAA/8PeIBRfNniBbIKreb+kNgY/EQY4SoH8hsMrvdW6rvzm+uOIj0rtJjjHk8iueSCAAAIIIIAAAggggAACmxGgIW4zWnztlAVoiJvy1WVuCCCAAAIIIIAAAggsJ7BTkmNHZNcXJJ2X9H5kH3srVa8kV/NyZ+bZCKxeYNH96bwXXfMjSY7HkV3zQGAWAjTEzeIyz2KS70o6EZG1l7F1vBHhmgcC6xBY1IGfzXHOGdmR75Xisv5VUsb9qNcxRl4TAQQQQAABBBBAAAEEpitAQ9x0ry0z25wADXGb8+KrEUAAAQQQQAABBBCYskC7xem+WEyl5lOxMlyuDudjN8Jl5G5lU3ZibuMUcINbG5/FTmWZfU/aX+OFWWoe54wZNQKbFKAhbpNgfPlgBY5IauOwpDYGOwEGNmqBRXu0L+rKvxr7tX8Z2ce/RPxc6lFjMHgEEEAAAQQQQAABBBDoXICGuM7JOeFABWiIG+iFYVgIIIAAAggggAACCHQs4D6IGj59LqJS8zFJjuORXbsJro2Oh8/pEHihQF10JetF/yauu5Rl/cIX5wsQmIIADXFTuIrMIb+BeVOSw9/EOL8T4RXjHD7mgcC6BGpTnM+xaNW4byXdKOHjmwtiXWPkdRFAAAEEEEAAAQQQQGCaAjTETfO6MqvNC9AQt3kznoEAAggggAACCCCAwBQF3AfhprZsinOdi6scleTw8aEmfI+5fR49FVN8h4x/Trck1bgtyYuxOLw4S9bPJLUx/tkzAwQ2IMD/vDeAxJeMQuCApDbOSGpjFJNhkKMVyKY4T6BtkPOf/bggvpLkuBbhmgcCCCCAAAIIIIAAAgggsBkBGuI2o8XXTlmAhrgpX13mhgACCCCAAAIIIIDAxgVyhbdsjPPxyQXxatxjrtlnyUa6rDd+Zr4SgW4Efoj7zs4ZX0tyXI9w/Vvct3bO6GaEnAWBngVoiOv5AnD6lQnskbRbUs0XJDk+iOyaBwJ9CtyR1MYlSW30OUbOjQACCCCAAAIIIIAAAuMToCFufNeMEa9HgIa49bjyqggggAACCCCAAAIIjE0gG+K2le1P35N0voSPfX+53mN2zQOBMQh4V7K6O5nr3J3Mf+ddyny8aJezMcyPMSKwtAANcUsT8gIDEdglybEzsmt/E5Pf2GT9sqQ2BjIFhjEDgdy//Z6kRXu5+wf3jqeScg939nKfwRuDKSKAAAIIIIAAAgggsKQADXFLAvL0yQjB78X7AAAgAElEQVTQEDeZS8lEEEAAAQQQQAABBBDYsoB7ILLRreZTkhynI1znveWat3xinojAmgTq6m5ucPNxuxKcj71bWa4cl7WHtGhnszUNlZdFYDgCNMQN51owkuUEdkhq46wkx7nIrmvDXDbRLXdmno3AxgUeSnogqeYrsY+7f2jv/dx97K/JyK/d+Fn4SgQQQAABBBBAAAEEEJibAA1xc7vizPd5AjTE8d5AAAEEEEAAAQQQQGC+ArX3wVug1jgg6R1Jx0t27fvL25s8X0FmPlQBL6byLBZVyfqaJMfVyK5vlbgddTbDeW61HupcGRcCKxOgIW5llLxQzwK56pu/Ycna3f3u7D9Tuvz3Smqj56Fz+hkJPI6V32r2NykON8NlfVeSw9urZj0jJqaKAAIIIIAAAggggAACmxSgIW6TYHz5ZAVoiJvspWViCCCAAAIIIIAAAgj8pUDte3B9SNJbTbwtKeNw1N5SNe8tZw01AkMTWHSPuS664tqRO5Q5545lORea4YZ2VRnP2gVoiFs7MSfoSMD7wOce8JlPSjohyTnDvwng3wCovxHQ0RA5DQL/7tx3eBnbrL8qXftZ/yLp54is4UMAAQQQQAABBBBAAAEEnidAQxzvDQR+F6AhjncCAggggAACCCCAAALzFMi+h8x1NbisX5fkeCOya99j9nOcM+YpyKyHLPAodiCr+ZKky5IuRvax/97Nc85Z0wg35CvL2NYqQEPcWnl58Q4F2m9yfOxvbt4t4eP8BufN8g1Ph8PkVAj8SeC6pDa+l9QGdAgggAACCCCAAAIIIIDA8wRoiOO9gcDvAjTE8U5AAAEEEEAAAQQQQGB+AovuE3sHsbOxk1jm/ZLamJ8WMx6jwANJjvuRXX8u6bMSPvaiLLkwS9ZjnC9jRmAlAjTErYSRFxmIQPvNzhFJbbTL4Ho53Hzw38NALuTMhnFTUhvfSrpRwsfu3vc3Ls41ZsbFdBFAAAEEEEAAAQQQQGCBAA1xvC0Q+F2AhjjeCQgggAACCCCAAAIIzE9gp6Qdkpyzzt3DTpWdxF6R5Ngb2TUPBIYqUFd2uyXpdkTWuWVqbpf6ZWmIy/vKvrfMA4HZCtAANNtLP8mJt3vDexW4No5LcuTSuK79aJvpJgnEpAYp8FNsjfpjZB97xThvn+rI1ePqVqvZ2Z8TYqnbQV5aBoUAAggggAACCCCAQGcCNMR1Rs2JBi5AQ9zALxDDQwABBBBAAAEEEEBgDQL7osnNOSPvBXs3sbw3vEvSbkk1r2E4vCQCSwvkvd/M3lnsh7LDmOuvJX0TOeu6uErWSw+GF0BgrAI0xI31yjHu5wnU9/Srkl6T5Jy1fxvAvwmQ4WM/J8Ovy38XvL+6FLgj6a6kmt3B76id/W6IexqRdW2Eoymuy6vGuRBAAAEEEEAAAQQQGJYADXHDuh6Mpj8BGuL6s+fMCCCAAAIIIIAAAgj0JfC6pDa8i9jR2E0ss1eR2x6ryWXua8ycF4HnCdRmuNw1rDa+ufnN0TbIuWnOD3Yb472FQAjQ+MNbYaoCfm/XJW9z6dv3JJ2TlNl1bYirjXFTtWFewxJ4WPZ6z/qypEuSLkZ2/WRB5Dc1NQ9rdowGAQQQQAABBBBAAAEEuhCgIa4LZc4xBgEa4sZwlRgjAggggAACCCCAAAKrFTgsyeEmuKzfktTGNkmOlyK75oHA0ATahjYf57aoNXsLVW+fmluoOvvRri43tPkxHgQ6E6AhrjNqTtSDQN0nPusPJLWRTXD+5oeGuB4u1MxPmau91fyppM8kfRLZx48jHpW6/YaGVeJm/mZi+ggggAACCCCAAAKzFaAhbraXnok3AjTE8ZZAAAEEEEAAAQQQQGB+At4W1XEisus3YtW4NyP7mAcCYxDIhri6/anvGzvyHrLr+7HoSs1jmB9jRKAzARriOqPmRD0ItEve+vh8rA5Xs5fHbaOH4XLKmQq4Ec7f0DhnZHe/f5Dv8LG3Va1bq7qmIW6mbxqmjQACCCCAAAIIIIBAI0BDHG8JBH4XoCGOdwICCCCAAAIIIIAAAtMVcG+D7/e+HNm1450IN8Jl/aqkA5KcM6Yrw8ymJJCLpNTc7izmXca8iIp3H3NkPSUH5oLA0gI0xC1NyAsMWMDfDLVxRpLjbOTTsbWqt1etMeBpMbSJCbgZro3c+/167AHv4x8jvB981jTETezNwHQQQAABBBBAAAEEENiiAA1xW4TjaZMToCFucpeUCSGAAAIIIIAAAggg8O8dvvKxR1IbxyQdj2Y4Zx/vXRBQIjAGgV8ltVEXU8k6G+aelN3FxjA/xohAZwI0xHVGzYl6EGj3gPexl8p1nCy5/e0A/5YADwS6EnBTW13y1rWb3r5v4htJDjfHZU1DXFdXifMggAACCCCAAAIIIDBsARrihn19GF13AjTEdWfNmRBAAAEEEEAAAQQQ6EKg9jO49n3dGvujAc5NcDV2StrVRBfj5RwILCtwS1KN25KuSrpWsuunsfuYc8ay5+b5CExKgIa4SV1OJtMI+P39kvTv3xrIOn8rwMvlZu294zO8f7xrHgh0JVCb2rL2Nzn+5qbmRZ3/NMR1dZU4DwIIIIAAAggggAACwxagIW7Y14fRdSdAQ1x31pwJAQQQQAABBBBAAIEuBLKfIbPv5bZxRNLREj5etJNYF+PlHAgsK5C7hTlnLNpdbNEuZMuem+cjMCkBGuImdTmZzAYEDkvyN0E1Z13/fAMvxZcgsDaBB5Ic9yO7/jTik1LTELe2S8ALI4AAAggggAACCCAwKgEa4kZ1uRjsGgVoiFsjLi+NAAIIIIAAAggggEDHAm0znI99X/ftuN/r7GPu9XZ8YTjdWgVuSPpWknPWeVzzWgfBiyMwBQEa4qZwFZnDZgS8+luuAperwuWe8rlqnLMfubJc1ps5D1+LwDICjyQ9lFTzRUlteG/43Bfe2ZFNcsucn+cigAACCCCAAAIIIIDAuARoiBvX9WK06xOgIW59trwyAggggAACCCCAAAJdC2yXlOEV31zXBU6ybu//+l4wDwTGIFBXefM9Xh9fl+QV4b6K7OMfI3LFOB/zQACBFwjQEMdbZG4Cr0pyvBbZ9cmI06Vut1rlv5W5vVP6nW/b6OZj/1Df26ZejtrHXkEu49eoc+Q0xvV7DTk7AggggAACCCCAAAJdCtAQ16U25xqyAA1xQ746jA0BBBBAAAEEEEAAgc0J7JaUsSdqN8HVLVJdH4j7vjVv7kx8NQL9CDyV9EySc9ZXJdW4JumWpNuRs+5nxJwVgREJ0OQzoovFUFci8IqkvZJqPifprKSa3RDXxkoGwIsgsAGBzX7z42+AMmojHE1xG8DmSxBAAAEEEEAAAQQQmIAADXETuIhMYSUCNMSthJEXQQABBBBAAAEEEEBgEAL7JO2PcO04Juloya7dLOfw/d+sBzEBBoHACwQ2u0iKF0hpF0kBGQEEniNAQxxvjbkJ7JSUsSPqC5Lej3Dt2FbCjXE+5oFAVwKbXR43l8nN5XGzEY6GuK6uGOdBAAEEEEAAAQQQQKBfARri+vXn7MMRoCFuONeCkSCAAAIIIIAAAgggsKzAwdj1yznDDXFt+J5v3V7VNQ8ExiDwSNJDSTVflNTGosa5McyPMSLQqwANcb3yc/IeBHLVNze4Zf2hJMc/Irv233sv+pp7GC6nROAPgRuSvpXknLWPb8axs4/bZjia4ngTIYAAAggggAACCCAwfQEa4qZ/jZnhxgRoiNuYE1+FAAIIIIAAAggggMAYBA5JauO4pDbGMBfGiMAigQeSHPcju/404pNSc/+X9w8CWxCgIW4LaDxl1ALZBOf3ftbnY1W4XB3Ox96PflfZl941DwT6FPDqbz9EZP2NJMfXEa69z3wbfY6bcyOAAAIIIIAAAggggMD6BWiIW78xZxiHAA1x47hOjBIBBBBAAAEEEEAAgVbAC5V4Zbea35L0tqSaXbfHaCIwBoHa1Jb1bUlt+N+1bXh+7BA2hqvMGAclQEPcoC4Hg+lAIBvhnLM+I+m0pLOSXDu8H33uS5+5g+FxCgSeK+Bvhm7FN0WZv5LkuBbZ9RNJ7bK5sCKAAAIIIIAAAggggMC0BWiIm/b1ZXYbF6AhbuNWfCUCCCCAAAIIIIAAAkMSaBcr8fHhaIhzzngttk+teUjzYCwIPE/ADW2/RWNb1nVBFC+M4uPrsRCKc9Z1RzB2B+M9hsAGBWiI2yAUXzYZgWyEy+yJnZD0bsmuX49vpt6I7GMeCPQp4KVyHb9Gdv3lgqj7zLt28EAAAQQQQAABBBBAAIFpC9AQN+3ry+w2LkBD3Mat+EoEEEAAAQQQQAABBIYk4AVK6mIlro9EHC31XkmvSKp5SPNgLAg8T8DNcG14968bsSNY5u8lOb6L7DofNMPx/kJgEwI0xG0Ciy+djEC+7zPnN1HOWXv53TYmA8BERingld9qeBW4+oP+rBc1zo1ywgwaAQQQQAABBBBAAAEENixAQ9yGqfjCiQvQEDfxC8z0EEAAAQQQQAABBCYrcFBSrvqW9bG4d+uc9Q5JDm+vmvVkUZjYpASeRUOcc8ZVSQ4vgpK1dwqr4V3EaISb1FuByXQlQENcV9KcZ8gChyS1cVxSG0OeA2Obp8BFSZ9HuHbclXSvyfPUYdYIIIAAAggggAACCMxHgIa4+VxrZvrXAjTE8Q5BAAEEEEAAAQQQQGCcAtyvHed1Y9QbF3AT3NNohsuc93dr9uInD2LHsMwbPwtfiQACfwjQEMebAQGp/Y0DH3vb1NxGNbdUfUmS/5txzsAPgT4FrpXfFnDt+EnSz5FdO/K3Bpxr3efYOTcCCCCAAAIIIIAAAgisToCGuNVZ8krjFqAhbtzXj9EjgAACCCCAAAIIzEPgZUnbJDlnnTt3HS67eL0lyeG/y3oeQsxyigIPo9HNTW5ZX4kdwfxv2YxH8ff+mqyn6MGcEFi7AA1xayfmBCMQyP3o98fe9D4+tSDab8z8DRoPBPoUuCnp2wjX9Tj/3Dkb4bwvvWvnfLDEbp9XkHMjgAACCCCAAAIIILAaARriVuPIq4xfgIa48V9DZoAAAggggAACCCAwfYGdkhy7Irs+Etuj1pxbqNY8fR1mOFWBO7HDV83eJrVdAOWxJMeTyK55IIDAFgRoiNsCGk+ZnMBuSRl7oj4jyXE2suu6H33uSz85DCY0KoFfYjU456xzpbiac096N8Jl1EY4muJGddkZLAIIIIAAAggggAACfxKgIY43BQK/C9AQxzsBAQQQQAABBBBAAIHhC7wiqY1jko5LqnlvfF3Nw58dI0RgsUDu8vVj2e3ra0nXJdVct1V17eCBAAJbEKAhbgtoPGVyAm5uy/Cqb67fa+Jc85sK+RsLk8NgQqMS8B7yv8Ye8pkvSXJ4r/ms3RDXhifK9qmjutwMFgEEEEAAAQQQQACB5wrQEMebA4HfBWiI452AAAIIIIAAAggggMDwBQ5I8s5dNb8j6d0SPvZiJXXBEtc8EBirQO72VXPd8SvrusBJ1mOdM+NGoFcBGuJ65efkAxHI/w5qviDJ8X5k1+0qcj7mgUCfAm5yq78l4OOPIz4qdfs1Pm6b4Vglrs8rybkRQAABBBBAAAEEEFhOgIa45fx49nQEaIibzrVkJggggAACCCCAAALTFTgoyfF6ZNcnJZ2QdCqyj3kgMCUBrwTXxveS2pjSnJkLAr0K0BDXKz8nH5BA2xS3aMvU9jcVfMwDgT4FcivUuvqbV4W73KwQ164i52Ma4vq8cpwbAQQQQAABBBBAAIHVCtAQt1pPXm28AjTEjffaMXIEEEAAAQQQQACBaQp4d65tkpyzflOS41Bk10cijpZ6miLMag4CdVGTrN0M95Wka5Fd/xLbp/5c6jn4MEcEOhGgIa4TZk4yAoH634JrL8nrpXj9mwhZvyEpw7+x4JoHAn0KLFoyN7+Julq+qVr0zRQNcX1eOc6NAAIIIIAAAggggMBqBWiIW60nrzZeARrixnvtGDkCCCCAAAIIIIDANAV2SnLsiuz67QXBfdhpXv+5zuqRpMeSavY9XIfv4WZ9V5LjTmTXPBBAYEUCNMStCJKXmYRA/e/Bv4VwuPwGQh77z2pMYuJMYrQCbmpzU5xz1rnvvPeZb+sb8Wf+OxriRnvZGTgCCCCAAAIIIIAAAn8SoCGONwUCvwvQEMc7AQEEEEAAAQQQQACBYQm8IqmNXAXumCTXjn0LYlgzYTQIbFzgvqQ23Ajn+DKy6wclHka98bPwlQgg8JcCNMTxBkHgzwL+78K/heDleWvOleIyewU5Hgj0KVCb2rL2krpt5G8a+Bus/M0DGuL6vHKcGwEEEEAAAQQQQACB1QrQELdaT15tvAI0xI332jFyBBBAAAEEEEAAgWkKHJC0X1LNvsd6vOzS5dorx+1o8jRFmNUcBBat/HYlmuEy+77tU0lPmjwHH+aIQCcCNMR1wsxJRijgb8pejW/OMp+WdKaEj3kgMDSBe5J+lVTz55IuSvosso9piBvalWM8CCCAAAIIIIAAAghsXYCGuK3b8cxpCdAQN63ryWwQQAABBBBAAAEExi9wUJLj9ciuT0o6IelUZB/zQGBKAr9IuiWpZjfC+d+sNU9pzswFgcEJ0BA3uEvCgAYisDeW5XXO2g1w2RSX9cuStkVkPZApMIyZCnhpXS/BW5fY9TdXeVMg69y3vu5dP1Mypo0AAggggAACCCCAwOgFaIgb/SVkAisSoCFuRZC8DAIIIIAAAggggAACWxDIe6XOWXtHrhrenSu3TM3tUo9s4Vw8BYGhCHgREsdvkV3/IOn7Jn8t6bqkmocyB8aBwCQFaIib5GVlUisQ2C3JsSey60UNcSzfuwJsXmKlAm5wa8PbpOZWqVnnUr3OXk3OmQcCCCCAAAIIIIAAAgiMU4CGuHFeN0a9egEa4lZvyisigAACCCCAAAIIILBRAd83deyK7PptSW9FztpNcQ43ymW90XPwdQgMTcCNcM+iIS7zDUmObyK7doPcd00e2lwYDwKTEqAhblKXk8msUMB71Gdk05uX7c0V4rJ2w1wbKxwGL4XApgXqPvNZ+5st/7ZBzT9JamPTJ+MJCCCAAAIIIIAAAgggMAgBGuIGcRkYxAAEaIgbwEVgCAgggAACCCCAAAKzFXhFUhte/c2Rq8K53l9iX9SzRWPioxd4Gg1xzhleoOQrSVdj0RIfewvVuo2qax4IILBGARri1ojLS49aILdBrdnNcG6EOxPZx/4mLb9Ry3rUE2fwoxeov4WQtX/b4Gb81kHmbyU5/BsJWY9+8kwAAQQQQAABBBBAAIGZCtAQN9MLz7T/JEBDHG8KBBBAAAEEEEAAAQT6EzgQzW01H5fURl1JLleT62/UnBmB5QS8QEkblyX536eXIvv4fsSvpV7uzDwbAQT+UoCGON4gCGxcIFeFq/k1Sa9Kqnnjr8hXItCNwI+xGpz3q/eqcD5etI1qN6PhLAgggAACCCCAAAIIILBqARriVi3K641VgIa4sV45xo0AAggggAACCCAwBYGDkhyvR3b9rqQTJXzsHgXHS6WewvyZwzwFHktyPIrs+jNJn5bwca4elzt8+ZgHAgisUYCGuDXi8tKTEzgWv8FQ8yFJbXji+Y1c1pPDYEKjEsgleJ1vx3K8uURvzd7X/v+xdyfMchTX2u+fMKPQDGhmEpPh+J649/t/j/fYL9hIIKF5lpDEIHzjsfLxWU4KpL17quHfESvWKrR3d+WvWtBNrsrMh7HUkxooJ4sAAggggAACCCCAwEIFaIhb6IVn2L8RoCGONwUCCCCAAAIIIIAAAtsReFWSd9pyTn1CUo1323apZ1r2dqmuM49a83bOmldBYD0C/yxP81DSoxap/d20j2ytmjlYZx4IILBBARriNojLU89OwI1vp1oDXLL3u3e4SS51vZsh9ewwGNCkBPIhrGavEOdmuBq+c8HxtGXXPBBAAAEEEEAAAQQQQGD8AjTEjf8acYbbEaAhbjvOvAoCCCCAAAIIIIAAAnXb09Sn21yqc2qvFufGOIdrR98IR88C76cpCaQZLtm7c91pu3SlviTpuxauHW6A+7XLUxo354rA5AT4j8vkLhknvEMBb41at0d1fb4t8ettVL3cr4/dBNfHDk+bl0bgXw1uNdzo5ka4C11DnPes7wM+BBBAAAEEEEAAAQQQGL8ADXHjv0ac4XYEaIjbjjOvggACCCCAAAIIIIDAQUl9eAU4hxcRSX1Y0hFJzqmtlz4F+hV4L01JoDbDuXZck3S1C/+z6+3PXDv8s26Ic6Se0tg5VwQmJ8B/YCZ3yTjhHQq8JcnhD3epP5fk+LOkz1rt5YETboxzzQOBXQpkG9SaszKcm+LSGOftVB+0bVWTd3nevDYCCCCAAAIIIIAAAgi8nAANcS/nxE/NX4CGuPlfY0aIAAIIIIAAAgggMA6Bo63Rreb3JfWR1eOc35TknAe9CuO4lpzFywukCa5m78rVh1eMy6pxqYea6V7+lflJBBDYswD/kdkzGb+wYIFXJTlea9n1X1r8d6ndAOc/q3nBbAx9pAJpgvumrBY39OFspKfPaSGAAAIIIIAAAggggEARoCGOtwMCzwVoiOOdgAACCCCAAAIIIIDAdgTeluTwFqipP2w7anlXLYePsz2qFxFJvZ0z5FUQWL9AGuGyypuPv27xVakfSnokqeb1nw3PiAACfyhAQxxvEAReXqA2uKX2ynCOL1r2anEH2h0OvsshdV6Fv3Mv781PblbgiqTvW6S+0ZbvrTlL99a82TPj2RFAAAEEEEAAAQQQQGCvAjTE7VWMn5+rAA1xc72yjAsBBBBAAAEEEEBglwJ1IZDUJyTVeLdtk3qmbJfqOk1wNe9yLLw2AqsI/CjpJ0nOCS8+0sdjSY4fWnbNAwEEtixAc86WwXm5SQu4CS5boCZ/LOkTSZ9KSn1YUuJIqz3w/H3j792k3wazOflbkhw3W3adBrmavc3qM0l1u9XZIDAQBBBAAAEEEEAAAQRmIkBD3EwuJMNYWYCGuJUJeQIEEEAAAQQQQAABBH4jkG1Ps+Wpj09LOtVyaq8W58Y4h2tH3wjHPClvsCkLeNW3uvKb66EtU5+2hjnnxJTHzbkjMEkB/oMzycvGSe9IIEv5Oqf2Ur8ftCV/U2dZ4Jr5sLeji8bL/q7Ag7ZMr3PCH9gutsiHN9/l4Pi5Zdc8EEAAAQQQQAABBBBAYFwCNMSN63pwNrsToCFud/a8MgIIIIAAAggggMB8BQ5K6uNsWwnuXFkRzguGZLGQ1FZh0ZD5vjeWNrI7kvrwQiOXS/g486o1L82K8SKwcwEa4nZ+CTiBCQkMNbX5w179oOdj3w3RB8sBT+hCL+RUvYxv7kjIkr5/l9RH/3P+HR4IIIAAAggggAACCCAwLgEa4sZ1PTib3QnQELc7e14ZAQQQQAABBBBAYL4CR1ujW83vS+ojK8k5ZzW5qNCXMN/3x5JGdl3StRauHVfbsXNq777Vx5KcGCsCoxDgPzyjuAycxIQFTkrq473WJOcPgW6W83Ea4rKyHH/3JnzRZ3Lq/5Tk+LVl139r8ddSe0/7J21/++SZEDAMBBBAAAEEEEAAAQRmI0BD3GwuJQNZUYCGuBUB+XUEEEAAAQQQQAABBAYEsiuWt0BN7Z2zPirhY+ZDefvMXeCSpD5uSrohqWbPu/rR57n7MD4ERiVAU86oLgcnM0EBf+g7Xj78ufYWqtlGNfUrkhKvtnqCw+WUZySQhriaL0hyfNPC9T1J91t27agf3vL7M6JhKAgggAACCCCAAAIITE6AhrjJXTJOeEMCNMRtCJanRQABBBBAAAEEEFiEgHsHPI+ZeK3V70pynCj5jCSHd89KzY5Zi3ibLGaQXuHtl7LSm2s3w30n6dtSewvVuyV87AfNcIt5qzDQsQrQEDfWK8N5TUXgsCTHkZZd+26I8y1yZ8Trkvyh0ZF6KmPkPOcpMNTUdkWS97V3pPYdDX1kZbmsLufMAwEEEEAAAQQQQAABBHYnQEPc7ux55XEJ0BA3ruvB2SCAAAIIIIAAAghMQ6D2DBxo253W7N2yTrXIzlleLc7hRjkvIOK6NsR55PQiTOP6c5bDAj9K+klSzW6E6+OhpD4yD+tnrjXWCCCwRQH+I7RFbF5qlgL1w6Brx8eSPunijfbhseZZgjCoSQn0dybckpS43erLkhy+4yG174hwE1zNkxo4J4sAAggggAACCCCAwMwEaIib2QVlOPsWoCFu33T8IgIIIIAAAggggMBCBWq/gGsv/nGoLQbi7GOvAHe6rATn4/xZft7ZjzwffQgLfUPNaNiPJfVxsTXEeZet1E8k9REGmuFm9IZgKNMT4D9E07tmnPG4BLxkcJYLTv5MUh9vtWY559TjGglns1SB+kFs6A4Gb5/qCQVHtlLtlwd2YxwPBBBAAAEEEEAAAQQQ2J0ADXG7s+eVxyVAQ9y4rgdngwACCCCAAAIIIDB+gb6B7Xhb8c05cU5SDW+T6kVAvCuWI3VGSw/C+K87Z/higcybPigrwLkRrg/Pm/5cwsc0wr3Yl59AYOMC/Mdo48S8wAIF/izJ8WXLrn2XxMEuL5CGIY9cwMv+1qV/Xf9N0l9L+Ngf5PLhLvXIh8bpIYAAAggggAACCCAwawEa4mZ9eRncHgRoiNsDFj+KAAIIIIAAAgggsHiBvhnOxyckeVvUmt+X1Mfi8QCYvcBdSfck1ezFQ9wQ5++ezj7ud+SiGW72bw0GOBUBGuKmcqU4zykJnJfUR+6meLvdVeGcB38Pp3R1532u9e6F1FkZ7u/tQ52PfxgIPtzN+73B6BBAAAEEEEAAAQTGLUBD3LivD2e3PQEa4rZnzSshgAACCCCAAAIITF/Aq7t5B6ya3QznONVyah9721RnBw8E5iTgeU7Hry27vlHiZqu/l3S5RWo79E1xc7JhLAhMVoBGnMleOk58xAJeJpvSlRYAACAASURBVNjLBtfsD4iOMy279qO/82LEw+LUFiCQrVCz6pvzpYG4I6mP8NAYt4A3CkNEAAEEEEAAAQQQGJ0ADXGjuySc0I4EaIjbETwviwACCCCAAAIIIDBJgbfaDlfe5cq1Iw1vtfmtbqPqRT98zAOBOQm4Ee5Za4hLdsNbH26MS3Nc6jo3yjzpnN4VjGXyAjTETf4SMoARCrwr6Z22lLCzjz+Q9GEL1w7//Ut4GPx9HOHFXNgpDX3Yuy7Jca1l11cHgg97C3uzMFwEEEAAAQQQQACBUQnQEDeqy8HJ7FCAhrgd4vPSCCCAAAIIIIAAApMTOCrpWIvUWQnOi3ykPtQa52qe3GA5YQT+QGBo0ZCLkhzeGjX1fUkPJDkn8rQ0w/EWQ2BkAjTgjOyCcDqzEDgsyXGkZdefdfFp1xBXG+NmgcAgJikwtBzw3bYaXM350FezB8xywJO87Jw0AggggAACCCCAwAwEaIibwUVkCGsRoCFuLYw8CQIIIIAAAggggMBCBLyox4kWrh1uhEtk9ytvqVq3VXXNA4E5CfwsqY+vJTm+auH6qaQnXaYRbk7vBMYyKwEa4mZ1ORnMSATekOTwh8HUf5HUR5rg/tStFDeSYXAaCPxL4JGkH7r8f9sHv7+17OO+GY4Pf7yBEEAAAQQQQAABBBDYngANcduz5pXGLUBD3LivD2eHAAIIIIAAAgggMC4BN76dbQ1wyfln9Z+P66w5GwTWL/CTJMePLbv+H0n/p4SPvdtW3XHLNQ8EEBipAA1xI70wnNakBeodEq+1xrg/S3J8UXLupqh50gPn5Gcp4LscHre7HVw7PMHwTcmufUeEPyQ6Us8ShEEhgAACCCCAAAIIIDBCARriRnhROKWdCNAQtxN2XhQBBBBAAAEEEEBg5ALuCcicZc11NTjXXhHOK8b1K8eNfHicHgJ7EqiLfKR+2BYHcU79d0l9pCHOv5d6Ty/ODyOAwPYEaIjbnjWvtByBV9uHSufUn0jyNqkJHx8ciOUoMdKpCKTJrebvJPXxQFIfUxkj54kAAggggAACCCCAwNQFaIib+hXk/NclQEPcuiR5HgQQQAABBBBAAIE5CNRegKF5yWyJWvNRScck1TwHC8aAQATSzOac+rakO5JutezjS2U+1LXDTXD199gxi/cVAiMWoCFuxBeHU5uswCuS+vhIkuN8y67zQdIfKhOTHTQnPluBnyX9Isk59VVJV1q4dtwciNmiMDAEEEAAAQQQQAABBEYmQEPcyC4Ip7MzARridkbPCyOAAAIIIIAAAgiMTKD2Abj2XOTxFqndCHeqbZnq7OO3WriBLvXIhsbpILCSQFZ2qzlznzVfl3RDknPCL5yGuOSVToZfRgCBzQnQELc5W555uQJ/kpTw3zHX70l6v4Vrh5ccTmTp4eWqMfKxCvjD4LOy7K9r3x3hBjh/CEwj3PeSLrdIPdYxcV4IIIAAAggggAACCMxNgIa4uV1RxrNfARri9ivH7yGAAAIIIIAAAgjMTSB9AMknJTnc+FbrNMI5O15vO2F5a9XE3GwYz7IFMu/pnPhW0sUWqe9Jctxt2bUfdcvVZUsyegRGLkBD3MgvEKc3SYH+A6aPz7S7Ks627GOHjx2pJzlgTnpxAvngV/M3kjzxUPPiYBgwAggggAACCCCAAAI7EqAhbkfwvOzoBGiIG90l4YQQQAABBBBAAAEEdiAwNFd5ri3YkYU7fJzmOK8Ml2a5HZwuL4nAVgXcBOfdsWr+SlIfjyU9kVTzVk+UF0MAgdUEaIhbzY/fRuD3BPoPml4JzqvAZSU456wYV7N/L6vKpUYZgbEJPJTkeNCy6wslfAeFj7PNat12NXdNjG1MnA8CCCCAAAIIIIAAAlMWoCFuylePc1+nAA1x69TkuRBAAAEEEEAAAQSmItDPS74hqY+6WEcW6nhbkuOdll3zQGDuAm5yq41urr3gR130w/WPkp62SD13G8aHwKwEaIib1eVkMCMSqH+3XB+TdLRl146PWpwv2durvtK2WU0e0bA4FQT+JeA7Ifrw8sHflaWEXQ/9XAhpjOPNhAACCCCAAAIIIIDA+gRoiFufJc80bQEa4qZ9/Th7BBBAAAEEEEAAgb0LZIGNutDGEUmHu+i3RvWxfy7hn3fNA4G5C9yXlPA2qK49r9nHT5IcXvgj9dxtGB8CsxKgIW5Wl5PBjEyg/v06KOmQJOfEp5JqfCLp1RJuiPMxDwTGJuC7IPzBr+ZLkhz+sJjaK8jVD5WuayMcTXFju7KcDwIIIIAAAggggMBUBWiIm+qV47zXLUBD3LpFeT4EEEAAAQQQQACBsQv0O0958Q2v+Jadq1JnNytvjeracWAgxj5ezg+BVQVuSurjiiTH9y27rtuqunbwQACBCQnQEDehi8WpTlbAf89eL0sTp/6zJMcXLbt+bSAmO3BOfLYCz8qHwNT+gOi43LLrWwNhlDTC0RA327cIA0MAAQQQQAABBBDYsgANcVsG5+VGK0BD3GgvDSeGAAIIIIAAAgggsCEBN8A50hjn+qwkb4t6rtRujKvh7VE9L+nFOWre0GnytAiMRiBzmjXfkNTHr5L6GM0gOBEEEHixAA1xLzbiJxBYh0A+jGYbVB//l6S/lPCxm+XSMJd6Ha/PcyCwaQHfKXG13DXh2nGt/TNnH/fNcDTFbfrK8PwIIIAAAggggAACSxCgIW4JV5kxvowADXEvo8TPIIAAAggggAACCMxJYGgO8iNJjvMtuz4u6ViX5+TAWBB4WYELki5K+qZlH99pcbvUL/t8/BwCCIxUgIa4kV4YTmt2AkN3Z/Rbpvr4cIsjpZ4dBgOapYBXg8vywqn7Bjk3zf3cVpdzTswShEEhgAACCCCAAAIIILBFARritojNS41agIa4UV8eTg4BBBBAAAEEEEBgRQHP7Sf8VK7rtqdvtuP3JDneb9k1c5Ar4vPrkxSo85Guf5L0bQs3xaW+L+mBpJonOWBOGgEE/leAhjjeDQhsRyDLFOdDqhvk/CHU8UEL1++2OFHq7Zwhr4LAagL+gHivfVBMdgNclht27Xgi6XHLrh08EEAAAQQQQAABBBBAYDUBGuJW8+O35yNAQ9x8riUjQQABBBBAAAEEEPitQL81qucdverb0ZJdnx6ItyT1gTECcxfwnKTjh5ZdfyfpUmuGS+0/72PuNowPgdkL0BA3+0vMAEciUO/YyN+7U5ISJ1t9rt2pUfNIhsBpIPCHAkMfKNMMd7k1xjk/bOG7LBw+5oEAAggggAACCCCAAAKrCdAQt5ofvz0fARri5nMtGQkCCCCAAAIIIIDAbwVekeSmuJo9x9iHF+B4pyy+4eM3JL3eZYwRmLvA0IIenq90uCnO4frHFk9LPXcbxofA7AVoiJv9JWaAIxLI37dk37HhON6y648lfdLlEQ2BU0HgdwWGlhzOB8qa70hK3G01rAgggAACCCCAAAIIILCaAA1xq/nx2/MRoCFuPteSkSCAAAIIIIAAAgj8VsCNcK+2hrjU2Ro126M611XjUve/59/ngcDcBW5Jutkidd3hKot7PJP0S4vUc7dhfAjMXoCGuNlfYgY4YgEvS3ygLU+c/KUkx19ads0DgakK5M6Kmm9I6mOq4+O8EUAAAQQQQAABBBAYiwANcWO5EpzHrgVoiNv1FeD1EUAAAQQQQAABBDYp4KY2x2stu/ZCG45PS31I0kFJNW/yvHhuBMYq4Oa3q5KcU+e45rGeP+eFAAIrCNAQtwIev4rAigJvSnJ4ieLUn0ty/Lnlz9ryxf5gW2PFl+bXEdiKwHVJ11q4dvjDZf2A6T/3nRa/tpx6KyfIiyCAAAIIIIAAAgggMBMBGuJmciEZxsoCNMStTMgTIIAAAggggAACCIxEwPP43h7VObWb3Gp48Y0PJHlVuJq9EEciC3SMZFicBgIbE8gKbzX3q8H52CvGebW4rBjnzAMBBGYoQEPcDC8qQ5qMwOut2a3mbJfquziyfao/qDr8ATf1ZAbJiS5aoG6PmnpoG9V+u1Uf80AAAQQQQAABBBBAAIGXF6Ah7uWt+Ml5C9AQN+/ry+gQQAABBBBAAIElCXhLUzfEOSeOS3q7RepTkk6X8LEX4+hjSXaMdZkCTyXV+FHS0LzkfUmOey275oEAAjMUoCFuhheVIU1GYGhZ4w8lfSSp5qOSjkmqeTKD5EQXLfBIkuNhy66/bXGx1P5w6g+lNS8ajsEjgAACCCCAAAIIILBHARri9gjGj89WgIa42V5aBoYAAggggAACCCxOIPOINZ9pjW/Oqd0g5+a4d1r2cbZVzdaqzjwQmLtA5iVrdkPcJUnftezjx5J+aNm1gwcCCMxQgIa4GV5UhjQZgdzVUfN7khxe2tj5nKQTkt5tOfVkBsmJLlrATW4/tWY3145vSniiwsf5sFnzouEYPAIIIIAAAggggAACexSgIW6PYPz4bAVoiJvtpWVgCCCAAAIIIIDA4gTcxOZdpmquC2qk9g5ThyQdbtnHWV2uzkEuDpABL07AK74lsgKcG+EcXrAjNTtXLe6twYCXKkBD3FKvPOMeg0D+/tWcuznOdnd4+NjhP3fmgcAUBP4pyfFry66/bvFVqbOCXM1TGB/niAACCCCAAAIIIIDAWARoiBvLleA8di1AQ9yurwCvjwACCCCAAAIIILAugWx56qa41J9L6sN/np9Jva5z4HkQmJLALUm3Jd1s2cdDO1dNaUycKwIIrCBAQ9wKePwqAmsQ6JvivBJcH1kt7oOyepzv6PDvOifWcDo8BQJrFUhDXM31LozcjXFH0l1JzqndRNfHWk+OJ0MAAQQQQAABBBBAYEYCNMTN6GIylJUEaIhbiY9fRgABBBBAAAEEENiRgFd068OrvvXhVeH68ApyfexoGLwsAlsTeCbJ4bnE1Ncl9XFVkuNKy655IIDAQgRoiFvIhWaYoxWofwddH+3iWPtg+5GkGv5Q/GqL1KMdJCe2WAE3wvlRG+L8QfRaif6D6Y32YfWX9gHWObFYSAaOAAIIIIAAAggggMALBGiI4y2CwHMBGuJ4JyCAAAIIIIAAAghMUSAru9WV3o5L8jzh2y37+HTbTco5kflCZ+YMp3j1Oef9CPwkyVuf1uymt+9b81uyV4zrYz+vx+8ggMAEBWiIm+BF45RnJ1D/Hr4l6aAk58QnkhyfSvq41f5A7Ls9ap4dDAOahUBtivOAvBJcH5fbB9RLLfvYH2Drh1jXPBBAAAEEEEAAAQQQQGBYgIY43hkIPBegIY53AgIIIIAAAggggMAUBQ5IcnhuMPVJSY5TLbt2U1zCjXKuvZOUG+FqnqIB54zAXgSeSnoiqWbvUuW5Ru9Q5ezjhyUetXovr8PPIoDAhAVoiJvwxePUZyfgv49Z0rg2un0uqY83JL0pqebZgTCg2QikKc4Detzih1JfkHRR0jeSXDt+bB9i/UE29WxAGAgCCCCAAAIIIIAAAmsWoCFuzaA83WQFaIib7KXjxBFAAAEEEEAAgUULeGvUw2WLVNfnBqIuqpHa84sON8SlXjQmg1+EgOcZHW5yS505xjrf6AU3PM/oSL0IIAaJAALP/6PIAwEExiOQv5M1fynJ8V8tux66U2Q8o+BMEPh9gWdtC9Sav5LUhxvnfGdHzbgigAACCCCAAAIIIIDAsAANcbwzEHguQEMc7wQEEEAAAQQQQACBKQocbdui1vyRJMf5ll1nS9SapzhezhmBVQUeSOrj75K+llRzv5NVXcRj1XPg9xFAYOQCNMSN/AJxeosU6JvivF1qtkp1dhyT1H84Nla984O/34t8+4x+0G6E+1WSc8JLF/dxT1Lifqv9IdW/61xj9IPmBBFAAAEEEEAAAQQQ2LAADXEbBubpJyNAQ9xkLhUnigACCCCAAAIILFbg1bZjVM3e/jThbVBdn23hleLOtNqNcIlskbpYSAa+GAHPDSYyV3hb0h1Jzom6Zaprhx99U9xi4BgoAksXoGFm6e8Axj9Ggfr30rU/6L7XIssjn5RU40S3FHKWRR7j+DinZQvUD62pr0lyXG3Z9Y0W11u+2Rro0kyXHE3u6Fj2+4rRI4AAAggggAACSxegIW7p7wDGHwEa4ngvIIAAAggggAACCIxdwLtAvVl2g/Lxuy083+fa+Z3yz/Pnnv/rY+zj5fwQWFXglzZH6Jzac4meQ0yudeYd/c/q/CFziateCX4fgYkJ0BA3sQvG6S5GoP7drB9+8yE4DXLvl2Y5PgQv5u0x6YH2q7y5se1uCd/N4ePLLS6VnG1W6wdfPshO+u3AySOAAAIIIIAAAgisSYCGuDVB8jSTF6AhbvKXkAEggAACCCCAAAKzFzgsyXGkZdenuvCiGPlz59RZEMPziCyOMfu3CgNsAj9J+llSzZlHdM5cYp1vTB1EmuF4OyGwQAEa4hZ40RnypAT8dzQfiusH32yhmu1UfcwyyZO6tIs92bosceofJD1ukfobSZ7IcKT2h90+DMlSx4t9OzFwBBBAAAEEEEAAgSZAQxxvBQSeC9AQxzsBAQQQQAABBBBAYOwC3g4126KmzpaozqnfkOTwanLJHpvnDjPHz1z/2K8257cOgR8lPZVU8wVJF9scYurMMTqnphFuHVeA50BgogL8R3KiF47TXpRAPvC+3j7w+vhLSV9I+q+WfeyGuFe7vCgoBjtZgaz8VvNfJf1N0v+07GPf+eHwB97UfTMcH2wn+zbgxBFAAAEEEEAAAQRWEKAhbgU8fnVWAjTEzepyMhgEEEAAAQQQQGCWAl79rQ/vDHVOkneGcvZxGt/qqnCzBGFQCLxA4IkkhxfXSP21pK9K+DhbqnpxjdTgIoDAggVoiFvwxWfokxF4TZKb4Wr+TJLj85Y/lXSg3SXinHoyg+REFy3gRjhvneqc8N0cWRku9UNJjyTV7N/LNqyuHTwQQAABBBBAAAEEEFiaAA1xS7vijPf3BGiI472BAAIIIIAAAgggsAuB35tz9/xeHydaQ5xzajfIedvUmtMQV/MuxsZrIrBNgaGdpu5Jui+p5m/bCnFeJc61w01wmWdMvc1z57UQQGBkAjTEjeyCcDoIDAh41bc+vEXqeUnJruuWqtlmFVAEpiCQRraav5fUx21JfdQmutRTGDPniAACCCCAAAIIIIDAOgVoiFunJs81ZQEa4qZ89Th3BBBAAAEEEEBgegIvmms/JMnhebvUboJ7tzXDpc7Wqd5KNdE3wr3otaanxxkj8FuBLILhnPqmpBtdXJXkuNKy67oARxbiwBgBBBYswH84F3zxGfpkBLwVqpdDdk54yWTHBy1cvyPJH5j9IdrZxzwQmILA0IfbW5L6GPpwW5c9Tj2FMXOOCCCAAAIIIIAAAgisU4CGuHVq8lxTFqAhbspXj3NHAAEEEEAAAQSmJVDn2X9vzt3zdZmzq/N4nsurcbA0zKVxzhp5Xub0p/Xe4Gz3LzC0iMZlSY5LLbvOAhqeS0xdd5RKvf8z4TcRQGDyAvzHc/KXkAEsQMB/T90QlztBXJ+RdLaEj08PxAJ4GOIMBIaWP/a2qI4HLbuuyx9nCeSfJLkRruYZkDAEBBBAAAEEEEAAAQT2JEBD3J64+OEZC9AQN+OLy9AQQAABBBBAAIGRCbxMs1rm75xTuzHO4Ya41G+0rVVrznCZzx/Zhed0NipQV3nLzlDfSHL4+57DdeYRa+7nG3O80RPmyRFAYLwC/Ad0vNeGM0PgjwROSuojq8bVjCICUxVwg5vjx5ZdfzUQ/vP8TOqpjpnzRgABBBBAAAEEEEBgvwI0xO1Xjt+bmwANcXO7oowHAQQQQAABBBAYp0DfDPd7c+7e6enDEj7OSnE110UxUo9z5JwVApsVcBPcL2370+S/SvqbpP9p2cfMD272OvDsCMxCgIa4WVxGBrFAAS+vfLwts5zaH6jrB2vX2WK1brm6QC6GPEEBr/rWx9AKcVlBrmbuAJngBeeUEUAAAQQQQAABBFYSoCFuJT5+eUYCNMTN6GIyFAQQQAABBBBAYMQCnndLZKenoVXevNvTuS6OSjoi6VjLPk4TXM0jHj6nhsBaBepKbj9Icjxu2XW/Opy/9/W7R/mYBwIIIPAfAjTE8YZAYJoChyU5/IE59UeSHOdbdv26pNe6PM0Rc9ZLE6h3f7h2XG1xpdS3JN2U5JzaH5x/bZF6aX6MFwEEEEAAAQQQQGBZAjTELet6M9rfF6AhjncHAggggAACCCCAwDYEsiBFzZmvq/mUJMfplr370yFJB7voG+GYw9/GVeQ1xiBQF7nw+dxpcbvUlyU5LpWcucOaxzAezgEBBEYkwH9MR3QxOBUE9iBwQNKbkpwTH7dmuE9a9nF+puY9vAw/isDOBNzQ5mWRa/aH3z6+l9RH/3s+5oEAAggggAACCCCAwJwFaIib89VlbHsRoCFuL1r8LAIIIIAAAggggMB+BV5tC1I4p/YWqO+2SO1cw3/uleQcnrtL9nn027Du99z4PQSmIjC041NdHCMLZNyQ5LjeshfK8NxfInOJUxk354kAAlsSoCFuS9C8DAJrFqgftL0CnI/dCOf4tIXr3GFS7zZZ86nwdAhsRMAfgrO6W+qHkh5JqtnLJF+Q5EkPZx9ndTl/EE69kZPkSRFAAAEEEEAAAQQQGIkADXEjuRCcxs4FaIjb+SXgBBBAAAEEEEAAgUUIDO3Q5O1R+/C2qN4SNdl1mui8ulzqoDF3v4i3D4NsApn/q9lzfRfbfJ+zj++VuN9qN8H1c4nAIoAAAv8hwH9UeUMgMB+BzyT14S1V+5jPiBnJ0gR+kuT4sWXXf5P01xI+zvLIP5d6aVaMFwEEEEAAAQQQQGBZAjTELet6M9rfF6AhjncHAggggAACCCCAwDYEssqbG+NSf9R2cDrfso+zYEXN2zg/XgOBKQgMLY7heb7M/aV+LOmJpJqnMD7OEQEEdixAQ9yOLwAvj8AaBT6Q9GEL144szVyzX9J/91l6eY34PNVWBNzg1odXhHN40iPZH4h/6GJo2eWtnDQvggACCCCAAAIIIIDAFgRoiNsCMi8xCQEa4iZxmThJBBBAAAEEEEBgUgJ/kuTV3BypvUOTm9xqnJPkeK/kA5ISb7V6UoPnZBHYoMBTSX3kO51zai+UkZ9LvcHT4qkRQGAuAjTEzeVKMg4EpNP6bZzplmf2sT+spyEuNX4ITEEg259mBTjnywNxR9JdSTVn+9UsoezMAwEEEEAAAQQQQACBuQjQEDeXK8k4VhWgIW5VQX4fAQQQQAABBBBAoBd4TVIfxyX1cVJSH1k9rmaEEUDguYC3P+3jO0mOb1t2nR2kvGhGagwRQACBFwrQEPdCIn4AgckI5IP32+VDuJdj9qpxXp7Z2cdugutjMoPkRBct4Ca2Z5JqviEpcbPV1yQ5rrbsuv89H/NAAAEEEEAAAQQQQGAuAjTEzeVKMo5VBWiIW1WQ30cAAQQQQAABBBDoBd5s26LWPNT8VhvkjrW5uldLM11qhBFA4LlAneNz7Xm+K21+L9lzfUMLZmCIAAIIvFCAhrgXEvEDCExGwMsze7ll58Rnkhx/btl1lnWuSztPZpCc6KIFvMpbVnpLfa/dPZLsO0l814jjYrmLJB+W3QiXetGYDB4BBBBAAAEEEEBgVgI0xM3qcjKYFQRoiFsBj19FAAEEEEAAAQQQGBTw3FsfdWvUbJXq7VOzlWrm6TIXl61WnXkggMBzgUttFyjnxC1JDjfHpfZCGX1giAACCLxQgIa4FxLxAwhMRsB3luTuktR/keT475Zd+8O3/7zmyQySE0WgE3giyfG4ZddfS/qqhI+zzaqXU04NJgIIIIAAAggggAACcxGgIW4uV5JxrCpAQ9yqgvw+AggggAACCCCAQC9wWJKb3Wr2jkwO79CU+nVJDm+PmhpNBBD4fQG+v/HuQACBjQrQELdRXp4cga0K1Aa31F4R7vOyQpzrA+VOltQ5Uf6dsNVLxoutQeBHSU8l1eyV4RwXWrj+oTXNOSfy8l5tbqhew+nxFAgggAACCCCAAAIIbEWAhritMPMiExBgQmUCF4lTRAABBBBAAAEERizwWtniNPVRSX2cldTH0O+OeKicGgJbFfhJksMLV6T2PF6dz/PxI0kPu7zVE+XFEEBgPgI0v8znWjISBOoWqFl6eegOlWPtg7tzwnr59wH/XuC9NCWB+uE5H6K/l+S43LLruy3ulOxxZuvV1Bl7bZKbkgfnigACCCCAAAIIILBMARrilnndGfVvBWiI412BAAIIIIAAAgggsIpA3RrV2576+HiLt0v9rqQa77TdmbKDUxauWOVc+F0E5iTgRjcvWFHzd22r1G8lpc6OUM6p5+TAWBBAYIsCNL5sEZuXQmDDAm6C899p59Tn2h0qzqlPSurDv5fwafLvhg1fLJ5+bQLe/vRZ2QbV9Y2BuCapjzTD9TknR1Pc2i4TT4QAAggggAACCCCwYQEa4jYMzNNPRoCGuMlcKk4UAQQQQAABBBAYpUBWgsviEj7uG9987O1Tj7RIncUqah7lIDkpBHYg4IUr6qIVPh5a4CKrx3lnKIePeSCAAAL7EqDpZV9s/BICoxQYamo7IamP9yQ53m/Zdf3d2hg3yoFyUggUgV8lJdzA5jqrwTnfa8e5u8Q5dX4+DXH+XT/SCEdDHG81BBBAAAEEEEAAgakI0BA3lSvFeW5agIa4TQvz/AgggAACCCCAwLwF3OzmebU0wbkeWmjiDUlvSnJOnfm1LFrBPPy83yuMbm8C1yU5vHhFrX18tSxqURfCyIIYe3slfhoBBBBoAvyHmLcCAvMW8J0rdYtUH38s6ZMu8yF93u+DpY1uaNnlryU5vmrZtRvgalNcju1FU9zS3jWMFwEEEEAAAQQQmLYADXHTvn6c/foEaIhbnyXPhAACCCCAAAIILFHgTNt5qebTknxcM/NqS3x3MOZVBC617VFrvtl2fKq5n59j8YpV1PldBBYupb7DjgAAIABJREFUQEPcwt8ADH/2Aofass3OqT+SdL5F6tcl9TF7HAY4W4Enkh5Lck5clOS40LJr/9nT8jOuh7ZRnS0UA0MAAQQQQAABBBCYjQANcbO5lAxkRQEa4lYE5NcRQAABBBBAAIGZCgztsuSV3Tw3VvMpSX14tbh3yqpxrtl5aaZvFIa1FoGfJdXwtqeXW7ghLnXd8SnbqfoEWLRiLZeBJ0EAARrieA8gMG+BA5Icb7Xs+sMuPpB0cCDmLcPo5izwo6Q+vpfUh7dTvd+2VXXtqNunpp6zFWNDAAEEEEAAAQQQmIcADXHzuI6MYnUBGuJWN+QZEEAAAQQQQACBOQpkG1Pn1IfbohJHWvZxtkz1VqkJ777kn3FOPdRgN0c3xoTAfgS8aIXjh5Zde44ujXCpH0ryrk8PWvZxXRGO1eH2o8/vIIDAvwVoiOPNgMC8Beqqb7nD5X1J70lyI5xrR7ZW9faqiXnLMLo5C/iuk1/K3Seub5TI0svXJfUxtI3qnK0YGwIIIIAAAggggMA8BGiIm8d1ZBSrC9AQt7ohz4AAAggggAACCMxR4JXWCFdzXfUtq8D5n73dVoRLnUUnnBM2yjw78+1zfMcwplUEshhFzW6Cu9Ka4px9XHdyyo5OeV2a4Va5AvwuAgj8S4D/QPNGQGDeAv5g38e51hDnnKh3uuTul3nLMLo5C7ip7Zkk59Re/S1LL6f+TpLj25Zd+wN2fi95zlaMDQEEEEAAAQQQQGAeAjTEzeM6MorVBWiIW92QZ0AAAQQQQAABBOYo4LmyV8ucmeuzLTxXltqLRhwvi0f4+LWBiBFz7XN8tzCmVQVuSfLiFI7UboLrI4tbOCdohFtVn99HAIF/C/Afad4MCCxP4Ez7YF9zan/gT708GUY8ZwEvueylmWv+WpLjq5Zd1yY6GuLm/I5gbAgggAACCCCAwLwEaIib1/VkNPsXoCFu/3b8JgIIIIAAAgggMGcBN8A53NyW+rykjyR93LKPvTVqH3N2YWwIbELAjW9XSwOc6xzXvInX5jkRQACBfwvQEMebAYHlCWQFOK8K59rhLVQTWUEuK8v9qdwxszwtRjwXAS+7/Lgtv+zacbGtDnehZR/nz+rP524U58RcXBgHAggggAACCCCAwDwEaIibx3VkFKsL0BC3uiHPgAACCCCAAAIITF2gzmulzlanB8u2p3UnpdT+c8ehll3zQACB3xf4ua3uVvPQanBeKa5fOQ5XBBBAYKMCNMRtlJcnR2CUAkfLUs+p35f0gaQPJaV+vd0pU/MoB8RJIfASAj9K6mPoA3m2U3VOXbdRTf0SL8mPIIAAAggggAACCCCwNQEa4rZGzQuNXICGuJFfIE4PAQQQQAABBBDYgsDQFqfZBrVuh+qFIxwnW3b9pqQDXd7CKfMSCExWoC40kfr7tjpcsufjPOd2v+XUkx00J44AAtMQoCFuGteJs0RgnQK+CyZ3uOSOGC8J7cjy0K750L9OdZ5r1wL1zpTUuROl5uuSrrVw7XjWtlKtedfj4fURQAABBBBAAAEEEKgCNMTxfkDguQANcbwTEEAAAQQQQAABBDy/9Uab50o+1RrfnBNeNKIPFovg/YPA3gQeSHooyTnhBjg3w9XwLk6OH1q45oEAAghsVICGuI3y8uQIjFJg6MP8x5Icn7TsmmWhR3n5OKl9CvxaGttS+4O570ZJ+PhbSd+1nPqX9rtuiEu9z9Pg1xBAAAEEEEAAAQQQ2IgADXEbYeVJJyhAQ9wELxqnjAACCCCAAAIIrFkgi0HU7N2R+vBKcA7/XOpXJDnqtqtrPj2eDoFZCdyR5Ljdsus0wl0u9U+SvGBFzbOCYDAIIDA+ARrixndNOCMENi2Qv/c1fyrpM0k1H5HUx6bPjedHYJsCWbrZd6Gk/lrSVyV87CY4R1aWc80DAQQQQAABBBBAAIExCdAQN6arwbnsUoCGuF3q89oIIIAAAggggMA4BA5LOiSpZi8I0Ycb315tDXDJ4xgBZ4HAdAS809KNtvOSs4/dEOdmuISP/9mG1OfpjJQzRQCByQnQEDe5S8YJI7AWgb4p7gNJjg/bHTKu35X0TovU/j2H74xJvZYT4kkQ2IHAj5KeSqr5Ylsd7oIk1466hHOWcq4f2F3neAfD4CURQAABBBBAAAEEEBANcbwJEHguQEMc7wQEEEAAAQQQQGA5Ap6neq01tTknvA3qsW471PckObxK3LlWZzW4uiLccvQYKQJ7F8gCEjVfa81wV1v2cZrk3CCXJjm/Gs1wezfnNxBAYAUBGuJWwONXEZiwQP277/qUpNMtan1GksN/5pwlomueMAOnvnCBoeWZr0hy+G6V1F7e+W5b6jnZH9q99aoj9cI5GT4CCCCAAAIIIIDADgVoiNshPi89KgEa4kZ1OTgZBBBAAAEEEEBgIwJ1jmtoe9Tjkt4u4eMTLU6W2nNdfWzkhHlSBGYi4EUmanjBicyl1ey5tMS9VteFJVhkYiZvCIaBwNgFaIgb+xXi/BDYnED9++8vA30MrRrnJaMTWUp6c2fIMyOwWQHfwfKsbInq+qakW10eurvFP+tmuJo3e7Y8OwIIIIAAAggggAACvy9AQxzvDgSeC9AQxzsBAQQQQAABBBCYt0C/4INXg6txpDW8eecjN8E5O/zP+6i7IaWetx6jQ2A1gUeS+vACE3WLVNfebck/l12XXOdBM9xq14DfRgCBPQjQELcHLH4UgZkK+N8DvoPmYIvUn0hyfNqy67rkdOqZsjCsBQhkhbe6ytt9STUetC1Uv23bp37XjtNMl4Y6Zx4IIIAAAggggAACCOxKgIa4XcnzumMToCFubFeE80EAAQQQQAABBNYrkLnt5DS81eydkPp4Q1IfPjM/T/+c6z1jng2B+Qh4tbeE59JcX2rh+bPUP0vyLk01aISbz/uAkSAwGQEa4iZzqThRBDYqkFXf3OSW+gtJX5bw8est/KUh9UZPjCdHYMsCTyQ5Hrfs+mtJX5XwsRviHP5Qn3rLp8rLIYAAAggggAACCCDwbwEa4ngzIPBcgIY43gkIIIAAAggggMB8BfrGNR+fkXRa0tmWfezwsSP1fFUYGQLbE/AOS7fbLkvOPs5CEl5YwuHjNL/1eXtnyishgAACpeMdDAQQWLZAtj91Tv2xJEdWinN9eCAiR4Ptst9Dcxn9j5KeSqr5YvsQf6GtEudjN8w5vNxz6qw05w/4qefiwjgQQAABBBBAAAEExi1AQ9y4rw9ntz0BGuK2Z80rIYAAAggggAACmxTwFqZ9eKGGfpW3k21rVOfU2SrVOfUmz5XnRmCOAnWHpNQ3JF2XVPNVSdckOaemIW6O7wjGhMAEBWhgmeBF45QR2ICAm+D8xaLm9yQ53m/ZtZecfqflLD/t02E56Q1cFJ5yJwJevjlLOSdfkeT4vmXXd9tS0MleFtpfCBJuiGMb1Z1cQl4UAQQQQAABBBBYpAANcYu87Ax6QICGON4WCCCAAAIIIIDAPASym5FzFnLIog1HyuINnrN6u81dJR+VdExSzfNQYRQIbE/AC0d4zqxmN7x5jqzmO23VuJppiNvedeKVEEDgDwRoiOPtgQACFnAznP99kLttXOdumprPtSWmnVP7ZxN+Lv69wntqygLe/jR3uqS+2ZZ9rrneAePaka1Ta56yBeeOAAIIIIAAAgggMB0BGuKmc604080K0BC3WV+eHQEEEEAAAQQQ2JaAV4NzvNay67pgQ+qh5re3JDkOtuyaBwII7E0guyPVfFmS41LLrh+1eFhqGuL2Zs1PI4DAhgRoXNkQLE+LwMQEhprafPdMIl8ozrdtVL19qmtH/d3aGDcxAk4XgX8JeGW3RLY+vS+pxoP2Yd8f+Gv0K8v5mAcCCCCAAAIIIIAAAtsQoCFuG8q8xhQEaIibwlXiHBFAAAEEEEAAgRcLvNm2R3VOfbYt2lDzIUkOrx6XOo10bqZLvPgV+QkEEKgCbnBzeE4s9beSHBdbdu1V5PqgIY73EgIIjEKAhrhRXAZOAoFRCviOmQPt7pnkLyQ5vmzZdZrgssoc/14Z5eXkpFYQeCLJ4btgUnuSpQ8vG12XjnbNAwEEEEAAAQQQQACBbQjQELcNZV5jCgI0xE3hKnGOCCCAAAIIIIDAiwWG5qg+kuTwYg2pPX9V57Jc80AAgdUF7kq6J6nmbyRdaPNjzj4eetAQt7o/z4AAAmsQoHFlDYg8BQIzFRi6++YzSZ9Kck79RrtLx9l33TjzQGBOAm5se9qa3ZKzMtx3ZZW43CFTs1eb8wf/rDaXLwFz8mEsCCCAAAIIIIAAArsXoCFu99eAMxiHAA1x47gOnAUCCCCAAAIIIPCyAp6rfrWEV3TzsVd8cxwp9dAKcZ6TqvNZzFG9rDw/h8D/CjyT9Isk59S3Jd2SdLNl19+X8HapPv69R98UhzcCCCCwdQEa4rZOzgsiMBkBN7dlWenU2Sa15qHlqCczSE4UgZcQ8FLP/Xao1yVdk1Rzvhw4J/LlwdnNcc48EEAAAQQQQAABBBBYtwANcesW5fmmKkBD3FSvHOeNAAIIIIAAAksTqHPUXtXNTW01H5d0TNLbLfv43S7e6eax3Ezn+SweCCCwN4G6+5HnxHyc+a/Mhfk4zXHOqYdeqS4OwUIRe7sW/DQCCKxRgIa4NWLyVAjMTKDekfNKuyPnfUmOD1p27S8jfcyMguEsXCB3xTinviPJ4aWiU1+VdKVF6vxOzQvnZPgIIIAAAggggAACGxCgIW4DqDzlJAVoiJvkZeOkEUAAAQQQQGBhAnV+2rVXgvPiC14NztnHJ1rzW81ZMS6rxjln/spzWqkXxslwEVhZ4LGkPupqcKm9Q9KDLv7oxWmGW/nS8AQIILCKAA1xq+jxuwjMW+BPkvo4IylLUqc+JclxuoVrHgjMScAruyWy9ekjSX1clPStJOdEv7Kcj3kggAACCCCAAAIIILBuARri1i3K801VgIa4qV45zhsBBBBAAAEEliSQ+elkr/7mhRecE5lz8lxU6ro9amrPY/l56nzWkiwZKwLrEHCjW5rdUnu+67s27+XseNpWj/MKcomh16cRbh1XhedAAIGVBWiIW5mQJ0BgUQInJfWRVeNqXhQKg12kgJeMzrLRqb+S1Ee+EORnfcwDAQQQQAABBBBAAIF1C9AQt25Rnm+qAjTETfXKcd4IIIAAAgggsBSBvhnOx14FznNPNb8n6VzbrcjZx/7ZNL+lXoob40RgkwLeDele2xUp+RtJFyT5O5azj9Po1udNnhvPjQACCOxbgIa4fdPxiwgsUiB36GSLVN+pky1U6zaqdbvV1IsEY9CzFfBKb330q8P5OHfS1OzV5vxlIavNcafMbN8mDAwBBBBAAAEEENiaAA1xW6PmhUYuQEPcyC8Qp4cAAggggAACixLom9e8iptXduvjHUmOd1u4zuIM3pUodZrgal4UKINFYA0CzyT9Isk59W1JtyTdbNn10JapNMSt4QLwFAggsD0BGuK2Z80rITAHgcOSHEdadu1GuD6yVPWbkhJzGD9jQCAC+bLgnLgqyXGlZdf5EuGcyJcMZzfHOfNAAAEEEEAAAQQQQGAVARriVtHjd+ckQEPcnK4mY0EAAQQQQACBqQu80rYydU4MzTPVxRiyfeqxbgtVH/eNcMxzT/0dwvnvQsA7GdUdkHx8XdK1Fq4dtTkuNQ1xu7hivCYCCOxbgA8K+6bjFxFYpMCB1uDmnEgz3IelMe6QpD4WCcagZyuQRraaa9Nb6jTIpUnOuTbRpZ4tFANDAAEEEEAAAQQQ2IoADXFbYeZFJiBAQ9wELhKniAACCCCAAAKLERjaTSirwNV8VJIb3mo+KMnhuabUhuu3XF0MJgNFYE0CjyX1MbQaXHY+eiDJ4WMa4tZ0EXgaBBDYjgANcdtx5lUQmIuAv7y8JqnmNMI5J+oXF9cOHgjMSaDf8tTH/jLwqMsXJfVbqXqrVd99U/OcbBgLAggggAACCCCAwPYFaIjbvjmvOE4BGuLGeV04KwQQQAABBBBYpoDnk15v80rJZyU5zrXsOrsSOafuf8/HeTC/vcz3E6Nej0BtdEvteazv2nyWs8MrxyWyohwNceu5BjwLAghsSYAPDFuC5mUQmLFAmuA+Kg1xvrPnHUknWvYxDwTmLuAvBHWZaddfDUT/BcLHPBBAAAEEEEAAAQQQWEWAhrhV9PjdOQnQEDenq8lYEEAAAQQQQGDqAm9IcriZLbXnks6X8HFWgat56mPn/BEYq8BdSfck1fyNpAuS/H3K2cdDDxrixnpVOS8EEBgUoCGONwYCCKwqcKbdxVPzaUmnJPmfOfv4T20pa+fEqq/N7yMwJgGv+NaH76rpo959kxXlvPVqH2MaG+eCAAIIIIAAAgggMG4BGuLGfX04u+0J0BC3PWteCQEEEEAAAQQQiIDnm+v2qNlpKFud1tyvEOeV4g6UeKvV6CKAwOoCzyT9Isk59W1JtyTdbNl13TL1cjv+vVfvm+JWP0ueAQEEENiQAA1xG4LlaRFYkEBWg3NO/V5b7vr9ln38SvlClHpBTAx1AQL5UuGcuCYpcbXV/rKRLxyph353AWQMEQEEEEAAAQQQQGBNAjTErQmSp5m8AA1xk7+EDAABBBBAAAEEJiRQ55nd1PZma2ZLPiopcazVmUuqOavH1TwhBk4VgdEKeIeiurORj6+XeSvXjjTHOaceGlSa4fxntR4tACeGAALLFqAhbtnXn9EjsA6BI5IOS3JOeBtVL3Od8LGXxPZdQTWv4/V5DgTGIuAV3nyHTc1ecvpOW3rateOKJDfHOafOdqteYS71WMbFeSCAAAIIIIAAAgiMX4CGuPFfI85wOwI0xG3HmVdBAAEEEEAAAQTqHLNrzxN5y1PPEzn7uC6o8I4kR51LytySV5fz/FFWlnPmgQACqws8ltRHXQ0utXc2etDFH706zXCrXxueAQEEtiBAQ9wWkHkJBGYu4Dt9+vhE0qclfOw7e/xzNc+chuEtTMBfABxuiEvtLxo/lC8crr2F6sUufFfO0xapF8bHcBFAAAEEEEAAAQRWEKAhbgU8fnVWAjTEzepyMhgEEEAAAQQQGLFA5piTj0t6W5Jz4rSkU5KcU/fzRJ4z8q5Cf2qResRD59QQmIyAG93S7Jbac1TftbkqZ4fnpzw3VWNokDTCTebSc6IIIGABGuJ4HyCAwKoC/ZcUH/9Z0hclfOzlsh1vlXrV1+b3ERi7gFeMq9uh+virgXDj3JPWOJc89rFxfggggAACCCCAAALjEaAhbjzXgjPZrQANcbv159URQAABBBBAYBkCfTOcj09IOtnl9ySdk/R+yz72zzo8l5R6GWqMEoHtC3jXontt96LkbyRdkOTvTs4+TqNbn7d/xrwiAgggsEYBGuLWiMlTIbBQgTTE5QuMj71V6vkWqY9KchwrmS8+C33TLGjYdQtV147ceVPvwvFS1PdbpM7P17wgOoaKAAIIIIAAAgggsAcBGuL2gMWPzlqAhrhZX14GhwACCCCAAAI7EMgcUM2vS3J4dbfkbInqbVKzVaob5BxeJS515oVq3sGweEkEZidQF2hIfVvSLUk3W3Y9tGUqDXGzezswIAQQsAANcbwPEEBgVYH+Th5/KTrT4qwkh4/rnUH54uOfzfLXLIO96pXg98co4O1T+7gu6ZqkmvOlxF9GXDt+astTOyfGOEbOCQEEEEAAAQQQQGD3AjTE7f4acAbjEKAhbhzXgbNAAAEEEEAAgfkIvCop4Xkc14daHC51tkut2Qsk1C1Ufdw3wjFXPZ/3CiPZrYC3O63zSj7OPFTmpHxcm+NS0xC322vHqyOAwIYE+JCxIVieFoEFCfR383jovhPIX3ocqb0Udh9DX6QWRMdQFyDgLxFuiHNO7WWpvRqcc+Jqa5Kr2Vun1m1UXfNAAAEEEEAAAQQQQGBIgIY43hcIPBegIY53AgIIIIAAAgggsF6BrAb3WlsNzsf9/I+P+x2CfHywhRvoUvvs+i1X13vGPBsCyxR4LKmPodXgHkpyeLcih2sa4pb5nmHUCMxegIa42V9iBojAVgT6Ly/+YlO/4Pj4E0kfl+zaX6D62MoJ8yIIbEmgfolI7ca2p63ZLfWltpWqt1N17fCXkEctUm/ptHkZBBBAAAEEEEAAgYkJ0BA3sQvG6W5MgIa4jdHyxAgggAACCCCwUIE329aozqlPS3J4dyBvh+r6iCSvGOec2s1zaaRLDiNz1At9QzHsjQnURrfU37a5p2TPQXnluERWlKMhbmOXhSdGAIFdCvBhY5f6vDYC8xXIym/+gpP6C0lflvBx7ix6o9TzVWFkCDwXqKvFpf6mrWRQc1aRqxlDBBBAAAEEEEAAAQSGBGiI432BwHMBGuJ4JyCAAAIIIIAAAusVeEvSAUk1fyDpfUkftuzjLJJQ83rPhGdDAIE/ErjbdiWq2XNOF9r3JGcfDz1oiOO9hQACsxSgIW6Wl5VBIbBzgVdaI1zNQyvE+YuR7xhypPbJZxvW1DsfECeAwBoF0gRXs5etvtwi9R1Jffwi6WdJNa/x1HgqBBBAAAEEEEAAgYkK0BA30QvHaa9dgIa4tZPyhAgggAACCCAwY4F+958scpCdfbzgQZ2/SV1XiEvtprlEmudmTMfQENipwLM2T+Sc+rakW5Jutuy6bpnqOSgf/96jb4rb6QB5cQQQQGAdAjTErUOR50AAgV7AjXCOP7Xs+r2BeEfS25LebdnH/p00xKVGGIE5CfTbqPo4X1LyRcW5Rv7cW6wmsu3qnGwYCwIIIIAAAggggMD+BGiI258bvzU/ARri5ndNGRECCCCAAAIIbEYg8zB1gYI0stXGtqOSHMdauPa8TuZ3kr0TUB+bOXOeFQEEvOVptjtNvi7pWgvXjn7OyXNNQ4/MW/nPao00AgggMGkBGuImffk4eQRGK+BGtj5OSjohyTn1GUlnJdU89LujHSgnhsA+Bfo7bR5ISjxsdf/lxV9k/Gf589T7PAV+DQEEEEAAAQQQQGBGAjTEzehiMpSVBGiIW4mPX0YAAQQQQACBBQl4jrhfoOBIWxHOTW9eDc7HfeObj4d2//FqcnVlOdc8EEBgMwKPJfVRV4NLnfmkOgf1R2dEM9xmrhfPigACOxKgIW5H8LwsAjMXGPoiVe8iSv2RpA8lOafO6nJ1hbmZczG8hQrULxa+m6eG7+jxF5YrJbu+W7ZRTb1QPoaNAAIIIIAAAgggUARoiOPtgMBzARrieCcggAACCCCAAAIvJ5DFCTKf4+Os/Fab4LzQQb/YQb8S3Otl16DsHOTMAwEENiMwtHjCt5K+k5Ts2jsN9fNPQ2dEI9xmrhPPigACOxagIW7HF4CXR2CmAvl3S81ZYrvmzyX14UY430lU80yZGBYCfyhwSVIfNyT1ASMCCCCAAAIIIIAAAjTE8R5A4LkADXG8ExBAAAEEEEAAgZcTSENcFifw8akWp7vau/z4nyVnm9W6wtzLvSo/hQAC6xDwggn32iIKyd9IutC+Ezn7uN+tiMa3dejzHAggMBkBGuImc6k4UQQmJ9A3xb0pqb9r6GNJ5yU5p35LkpvmnBOTGzwnjMAaBLxlarZNTZ1mOB+n9mpyP0uqeQ0vz1MggAACCCCAAAIITEiAhrgJXSxOdaMCNMRtlJcnRwABBBBAAIGJCmTVtrozj+ds+ni3bZHq3Nf1OA1xNU+UhtNGYPQCnv/5pc0DJd9uuwndatnH2Sb1cqk9uL4pbvQD5gQRQACBdQnQELcuSZ4HAQR6gfrvF9evSfKy2c6p35fUxzFJjuMtu+aBwBIFsiVqzW6CSzNc8g+SHI9ads0DAQQQQAABBBBAYFkCNMQt63oz2t8XoCGOdwcCCCCAAAIIIPBbgczL1HxEkuNoy64zP1Oz/7yPvhGO+WbedQhsTuCJpD48V3SzhI/dHOfwP09dV4RjdbjNXSOeGQEERirAB5SRXhhOC4GZCNR/x9RtUFNnie0ss12X4fbS3Cfbstwz4WAYCOxJIA1uNQ81xLlhro89vRA/jAACCCCAAAIIIDB5ARriJn8JGcCaBGiIWxMkT4MAAggggAACsxLIDj41ZxW4E201OB8fknS4ZdeOg203n5qN0+8SNCswBoPAiAQeSHooyTlRdxe61hZSqD+Xn88waIYb0QXlVBBAYHsCNMRtz5pXQmDJArlbyMty13infNHKl6+sGPdBWT1uyXaMfbkC3gK1boPqOg1xdQvVumJc6uWqMXIEEEAAAQQQQGCZAjTELfO6M+rfCtAQx7sCAQQQQAABBBD4rcBbramt5nOSzpbwsRvmDrRInR1/vANQIq/APDPvNgQ2L3CnbIua+oqkPjyH9GMJH9MIt/nrwysggMCIBfigMuKLw6khsAABL7Ptpbdr/kTSpyV8zAMBBJ4LpOHNd/ykOe6yJMelll3zQAABBBBAAAEEEFiWAA1xy7rejPb3BWiI492BAAIIIIAAAgj8ViCrvtX8kSTH+ZZdD22tWhc8SI0xAghsT4B5oe1Z80oIIDAzARriZnZBGQ4CExPol9/2l7F8Afu41LnrqN6JNLGhcroIrEVgr3cCZZU53xXkR+4G4q6gtVwOngQBBBBAAAEEEBiNAA1xo7kUnMiOBWiI2/EF4OURQAABBBBAYKsCnuf1rjy1ac3zKK92zW1HJPVRV4c701aK8+/1keeueauD5MUQWJDAz5J+kVRztkf1QgnZHjW7CNUdhBbExFARQACBlxOgIe7lnPgpBBDYjECW3vYy3am9Varjw5Zdu3HuYJc3c0Y8KwLjFngg6aEk50S+DNXsn+nDI3MjXI1xj5azQwABBBBAAAEEEHhZARriXlaKn5u7AA1xc7/CjA8BBBBAAAEEqsArrSHOOeG5lmyNmrrfqce79rwr6Z2SXdfnSd03wjG3zHsQgc0JPJHUx1VJCTfEub7bwosopN7cWfHMCCCAwEQ8VEjbAAAgAElEQVQF+NAy0QvHaSMwE4Gs/Ob8hiTncy3eK/m4pLcl1TwTAoaBwJ4Ehr4MeevUmyV8fLvFrVL/WprhUu/pxflhBBBAAAEEEEAAgdEK0BA32kvDiW1ZgIa4LYPzcggggAACCCCwU4GhFd3c7JbwqnCuPbdSww1y3rGnD68214cHmPlk5pV3erl58QUIDC2K4Aa4Ky1SP5L0g6SaF8DDEBFAAIG9CfDBZW9e/DQCCKxXYOhuIy/NnTjd6lOSHD5Ovd4z4dkQmIbA0HLZbn7zXUBufnP2cb4c1S9JboJLI1zqaYyas0QAAQQQQAABBBB4kQANcS8S4s+XIkBD3FKuNONEAAEEEEAAAQt4e1QvNFBzv/Kbj73ggFeAc05dFypI/UfbozKnzHsOgc0LeI4n8zypv29zPs6JnyT1sfmz4xUQQACBiQnw4WViF4zTRWABAicl9fG+pD4WQMEQEXgpAS+Hfa8ti518UZLjQsuu0wT3rNQv9QL8EAIIIIAAAggggMDoBWiIG/0l4gS3JEBD3JageRkEEEAAAQQQGIWAd97J7jups9BAzWmSO1G2SR3FADgJBBD4D4HrkrwLkLdGdfaxm+Aul/DxP9tv9RlOBBBAAIEiQEMcbwcEEBibQN0aNXXfDOftVH3Hk5cDr3lsY+F8ENiGwENJjiyl7Tpfji6V2tutPpVUt12tX5Zc53gb581rIIAAAggggAACCKxP4P+T9P9Kck69vmfnmRCYjoBvCnJ8U7K/Kznut+yaBwIIIIAAAgggMCUBz+fWuRDXjrcGws1vCTfAufYWqd461TkxpfFzrgjMUSArvHlnoNRpgnMjXJrj/M/yz1Pbg2a4Ob4rGBMCCKxVgIa4tXLyZAggsAaBw5IcR1p27YY4N8HVxrgDkvpYw8vzFAhMTuCxpD5891AfnvxxeBW5ZH9h6rdSnRwAJ4wAAggggAACCCCg/0f6V/x3C9c8EFiiwLeSHF4lOzk3EdW8RBvGjAACCCCAAALTE6jzuEPNb4fKfErq2vSW2n/Wx/Q0OGME5iXwSNIPkmqujW9piKu7BKWuixuw0MG83heMBgEE1ihAQ9waMXkqBBBYi4Cb3N7smt1qM5xrhxvmEmmgW8sJ8CQITEzgx3b3UM23JCVutzp3DtWc7VNrntjwOV0EEEAAAQQQQAABSV8OBDAILFHAq2T34QmmPpZow5gRQAABBBBAYFoCdQ7XtVd4q+H5kTS8HS/1wYHmN2+n6nmXGtPS4GwRmJ+Am9vuSKp5qCHOTXN9RINmuPm9LxgRAgisUYCGuDVi8lQIILAWgX4bVB+nCa6uFOftVB3vtOyaBwJLFHAz2y+SnFNnBbi6Gly2T83kkLdV7X/Pv88DAQQQQAABBBBAYHoCn0v6TJJzYnqj4IwRWF3ge0kOf9+50uo6eeTVtX3MAwEEEEAAAQQQGLtA5nCT61aoqT0/0oeb3moDnGvPs/Qx9vFzfgjMXSDbonq3n36L1LpdarZUrZlGuLm/OxgfAgisRYCGuLUw8iQIILBhgb4hzsenJJ2UdLplH/NAAIHnAkNLbf9DkuPvLbt2Q5zDX6RSY4gAAggggAACCCAwPYGPJX0iqebpjYIzRmB1gauSPKHkZjhnH7sJ7kmXV38lngEBBBBAAAEEENicQN8M5+MzbT7kbMs+9hyJI/Mlrl9pzW81b+5MeWYEENivwNDq1kM7/ez3+fk9BBBAYPECNMQt/i0AAAKTEMiXOeeEG+H8hc9f/vJF0Hc4+UseX/QmcVk5yQ0K1Mke147v2tZBNXtiKCskpP5VUh8bPFWeGgEEEEAAAQQQQGANAufKytqp1/C0PAUCkxO4JamPHyU9bZF6cgPjhBFAAAEEEEBgtgKZ06j5dUmJ11rtZrcTpQnOdXbSSfbWqfV5/tSOZ4vHwBAYsUBdxe0nSf4u4pw6K1pnlWvnbJ9at1Id8RA5NQQQQGDcAjTEjfv6cHYIIPBcwF/iHP5Sl9qTPJnoSe2lv/0lsWYMEViigL9Y9eEltr1CQsLH/nLlbVVrzjaqWTHOmQcCCCCAAAIIIIDAuAU8GeZtk5xTj/uMOTsENiPwQNL9LjLplC2GfMwDAQQQQAABBBAYi0BtfsvcxkFJb0lyTnhrVM+R1HxY0hFJzqndBNfHWMbKeSCwFIE0wyU/bDv7OKf2ataJrG6dP/f3mtRLMWOcCCCAwNoFaIhbOylPiAACGxA41L701fy+pA8k1ewviH1s4HR4SgRGL5AtUJ1T546i2+UuIzfFeQluf9ly9jGTRaO/vJwgAggggAACCCDwG4FMgjknYEJgiQJZ+bpmbvpZ4juBMSOAAAIIIDAdgQOSHJ7bSH1MksMLBKQ+2uqa8/POb7bfdzOc538dqaejwZkiMH2B2gzn2uF5Gc/ReDVr145sj+p5mczVZMcfZ69y7cwDAQQQQGCfAjTE7ROOX0MAga0K1DukUn8k6UNJ51v2cb0LKvVWT5QXQ2AkAt7y9FnZ+tT1D+UOpEft+FK3jaqP2U5oJBeR00AAAQQQQAABBPYg4JUkElk1ew+/zo8iMBuB3BRUbw7y96M+ZjNgBoIAAggggAACkxfwQgCez3BOnZWfs02qj+ufp/Z2qq9KqtkgaYhLPXkkBoDAhATSBFdzVoLzNqmpb7YGuWQ3y/lmnrrgATv4TOjCc6oIIDA+ARrixndNOCMEEPitQP5dVfPHrRnuk5Z9nLulasYTAQSeC2TlNze8pf6HJMffW3btlRR811HNGCKAAAIIIIAAAggggAACCCCAAAIIIIAAAgisX2Bo5bezks5JqnloJbn1nw3PiAACqwqkEc435aT+VtLFEj72inGOrB7nmgcCCCCAwBoFaIhbIyZPhQACGxXom+Lea18InVMP3TWVJcGdExs9UZ4cgZEK9Csl+Phyi6wU5+MHA+EV5nwnUt1qaKTD5LQQQAABBBBAAAEEEEAAAQQQQAABBBBAAIGdC9Q5idReyc3hVZ2T3RDXR10ZLvMeXhHa26LWvPNBcgIILFyg3x7VHN7qtA/PvXzfduxx9vH9NhdT88I5GT4CCCCwXgEa4tbrybMhgMDmBOq/r1wPNb/5bqkz7a4p145X2pLhXjY89ebOkmdGYLwCtZktzW1eivtGi9T9HUm+O8mrymUr1dTjHSlnhgACCCCAAAIIIIAAAggggAACCCCAAAII7FbAcxKJzE0clNTHkYGGuGOSarhhrjbRpZlutyPk1RFAwA1xdSU41150wE1uCR9fG4gfJPWBKAIIIIDAGgVoiFsjJk+FAAIbF6j/zqp3TOUL4weSPmzh2sGXxI1fFl5gIgL+IuaV3mruv5T5+HoXbpjji9lELjKniQACCCCAAAIIIIAAAggggAACCCCAAAKjEPDcRJ2fcO0mt+Nd9lxHbYpz7aa5t7rMzf+juKycBAL/IeD5lj48p5IFCJJvSXL4ODULEfBmQgABBDYsQEPchoF5egQQ2IiA/93lpcEPdPkTSX2wjPhGLgFPOkEB36nU3600tHS3l+vOkt2pWbp7ghecU0YAAQQQQAABBBBAAAEEEEAAAQQQQACBnQnU7U1TeyvUPtIM55w6W6vW7VW97arnRupWrDsbHC+MAAL/EqiLELh2eDtUx6VS35N0V1LN/tns5pMaVgQQQACBNQrQELdGTJ4KAQS2KpAvfb4rKvWfJX1RwsdumnP4bqrUWz1RXgyBEQsMNcl9K+liCR97G9V+K9URD4tTQwABBBBAAAEEEEAAAQQQQAABBBBAAAEEdiqQOYmaz0l6T1LNaYSreacnzosjgMBLC6SRreZ/SOrjoaRHkmp+6RfhBxFAAAEE9idAQ9z+3PgtBBDYvUCa4OodUR9JOt8idV1qPNuscifV7q8fZzAOgTTE1XxVkuNKy65vdw1xPv5pIPw8PBBAAAEEEEAAAQQQQAABBBBAAAEEEEAAgbkKeE4i4TG6riu6vdqOD0nqI6vDnSorxXl7VId/NvVc7RgXAlMWGFpg4LEkx5OWXX83EPm5mqdswbkjgAACkxCgIW4Sl4mTRACBAYE0wuWLp5vczrQ4K8nh4xOS3u2yV5Xzl1JHapARWKJAGthqQ1ya3261RrjaDOc64buZ6h1NrvOgMW6J7ybGjAACCCCAAAIIIIAAAggggAACCCCAwPwF+hvuPUdRV4FL7Rv06zaoro8PhLdT9e42Nc9fkREiMD2BX7stUn3sLVDrNqiur5VFB1I/lfSjpJqnJ8AZI4AAAhMToCFuYheM00UAgX8L1Luw8u+ydyS93SJ1muO8BHnq19sdWjVDi8BSBWpTnA3qkt2p3QRXG+T6JrlsqVob4WiKW+o7inEjgAACCCCAAAIIIIAAAggggAACCCAwXwHfZO+muJr7xjc3w7n57VjXAJdV4LJynFeEY75ivu8VRjYvgV9aQ5xz4oak65Jq9lxKInMrP0vqY146jAYBBBAYoQANcSO8KJwSAgi8tED+HZbcLyvuY2+dmu1TP2z1G+1uq5pf+kX5QQRmKFCb17wVqu9UypaorrMqXP0SlzubvKVqatP0DXYz5GJICCCAAAIIIIAAAggggAACCCCAAAIIILBQgew645zaN+g7vFtN6qF/5uY3z0vUnOdJk52PeSCAwPgEhpraLkm63LZIdfbxfUkPWk79TFJWmEs9vhFyRggggMDMBGiIm9kFZTgILFwg26C+VrZE/UzS5yV87OXHHVm63DUPBBD4fYGsDnezNcf5+DtJ35bwcd8MxypxvKsQQAABBBBAAAEEEEAAAQQQQAABBBBAYE4CQ/MQpyX1cVLSCUk1Z+ebbLvKPO2c3hmMZe4CdRGB1P+Q5Ph7y64fS3rS5bnbMD4EEEBglAJ80BrlZeGkEEBgnwJDd2Z5VbgP2spwrh1ertzh5cqT+SK6T3R+bREC9yQlfEeT6++7uCLpaVtdrubaJOeaJrlFvGUYJAIIIIAAAggggAACCCCAAAIIIIAAApMT6Helyc33zqnfbDvQOGcXGq8M14e3THW8XbZNzTxEzZND4oQRWICAV3NLeE7D9aOB8IpwXizAkdq77niOpM6TLICMISKAAALjE6AhbnzXhDNCAIH9C7ghLsuKJ+eurDPlDq16R5ZrR/97PuaBAALPBYa+6N2QdL1tl+rs8DLgWQo8OV8W/YUxNa4IIIAAAggggAACCCCAAAIIIIAAAggggMCYBPpmNZ9b3WUmu84clOQ41LJr33xfwzfiHx6IvhGOedoxvQM4FwT+V+AXSd7a1Dn1HUmOuy27zhzJ1VJn9ThvsZoaWwQQQACBHQjwQWsH6LwkAghsTCDLjDunzt1XNb8nqY8sc+6cleY2dqI8MQITE8jdTPWupmyjertto+rsJjlvq5rs2l8a3QxX88SGz+kigAACCCCAAAIIIIAAAggggAACCCCAwMwFPGdatzJ1faQ1taXBzcf9DjQ+rg1ybpRzeAU5N9Elu/ajX4Vu5qwMD4FJCriRLQ1tyXWBgGutAS5Ncp4fSd030/mYBwIIIIDADgRoiNsBOi+JAAIbExi6uyp3ayX7jq5PJH1csusseV7zxk6UJ0ZgYgK5C6pmb52a7VOTL0tyeGnw1Pnyl7upnHkggAACCCCAAAIIIIAAAggggAACCCCAAAJjEqg32qf2jfbvtEg99M+ydWrN2WLVN+GnzniZnx3TledcEPitQLY9rdnzHtkWNfXDtsNOsnfbqdutpsYYAQQQQGAHAnzg2gE6L4kAAlsVyMpv9cvnF5K+LOHj11v4C2vqrZ4oL4bAxAT8xe6H9mUv+R+SHH9v2XWa6HwXVeqJDZXTRQABBBBAAAEEEEAAAQQQQAABBBBAAIGZC6QJzjvIpD4lyXG6ZdcnW9Q6u87UPHMuhofArAWeSHI8btl15j9qdsOcwyvKpZ41DINDAAEEpiRAQ9yUrhbnigAC+xEY+iLqFeFqnG/LnnsZ88NtOXPnrDhXl0nfzznwOwjMUaD/Mujj77o7pHzsL4wON82l5g6pOb4jGBMCCCCAAAIIIIAAAggggAACCCCAAALjF/D/98+N9HX1tqGb5t+VVMOrxXmFuBrHJXkeIuH5BNc8EEBgGgJ1d5vUXvHtQQkfZ2ecmvttVX3MAwEEEEBgJAI0xI3kQnAaCCCwMYH+S6iPz0k6K+m9UmfZ85rzxbXmjZ0oT4zAxARyt1PN1yVdK+Hju5LudTnbqNYtWCc2fE4XAQQQQAABBBBAAAEEEEAAAQQQQAABBCYkUOdED0h6U1LNb0k6KMk59TFJbnir2TfTH2k316fOinI1T4iGU0Vg0QJ1hbes9HZH0m1JNd+Q1Eed42CHnEW/jRg8AgiMUYCGuDFeFc4JAQTWKTD0RbS/q8vHZ1q4US51vUssK82t89x4LgSmLJAtUJ1T+8uhG+D8RdHZx26K85dEN8o5+9hfKh25e8o1DwQQQAABBBBAAAEEEEAAAQQQQAABBBBAYBMCdT7UdXaKcWNbdo452hrdnFP75/pwE10iTXV1l5nUmxgHz4kAAusXyM42NXseo4/77eZ/54RXlEt4ZxzXPBBAAAEERiJAQ9xILgSngQACGxPwv+f6L6NDX2I/lPRRCR+/NhAbO1GeGIGJCeTLXbY/9Rc9b4v6SJKXD3f2sZcPd2Q7Vde+4+ppi9QTGz6niwACCCCAAAIIIIAAAggggAACCCCAAAITEch8aLJXffO2p86JbIdad5Fx45tXi6vZ8wZ1q1Uf++Hn7l9nIjycJgKLFvB8RrZITX1Z0vdtbsPZx57TeFLCx54f+WeL1IvGZPAIIIDAmARoiBvT1eBcEEBgEwL9F1Afv97ijVJ/LqmPoZ/bxDnynAjMRSArv2WJcR//o8XfS+07rfzFsea5GDAOBBBAAAEEEEAAAQQQQAABBBBAAAEEEBiPwNAcwQlJJyXVfKr9s9Mt+5g5gvFcR84EgU0JeLebe23Xm+SLkhwXWnZdFwdIvalz4nkRQAABBNYgQEPcGhB5CgQQGL1A/4V3aOW3fnU4H2clOS+bntqD5U6v0V9yTnBHAtk+tWbfOeXISnGus4pcVpJzrr/zSzv2nVU8EEAAAQQQQAABBBBAAAEEEEAAAQQQQACBFwn4/9u/0lZvqzlNbc6eG3D26nB1RTgfJ/LPfcwuMi9S588RmJaA5yEy/5B8W9IdSbda9vGVLq6WhjjPW9AQN63rztkigMBCBWiIW+iFZ9gILEyg/rvOtZczzxfi1GclnZHknPpdSX3026/y79GFvZkY7h8K+Aukt051TtyUdKNF6vvtjivfbeXa4dXi+siL0RjHGw8BBBBAAAEEEEAAAQQQQAABBBBAAAEEhgTq/6P3rjB9HJTUx1FJxyQ5p/ZN8b45PuFjzx8kMqfAVUAAgekK1C1PU3v+wnMXCR+7Kc7hJrnUbI863evOmSOAwEIFaORY6IVn2AgsUKD++85fXN3YVrPv+kq4Cc71uYHw7/WxQE6GjMCggL8QuiGu5jS8OT9ozW+546rm/Fn9+doIR1McbzoEEEAAAQQQQAABBBBAAAEEEEAAAQQQqAL9zfBvlea31G58cxxv2fWhFm56S31AksO/l7qfR/AxDwQQmK6A5yG8Y41z4rqka5Jq9s/04VF7nqLGdCU4cwQQQGABAjTELeAiM0QEEPgPgWx3mpwV37Ilas0fSzov6RNJqd1El8iXYYgRQOC5QL4I1julnkrqo181zse+06qPPGfNWCOAAAIIIIAAAggggAACCCCAAAIIIIAAAhbIPGdyVnfzqm+pT0g6KanmoeY3b4/q1eBq7ucRmFflfYfAtAW8NaojN+u77rdH9fFPkn5sOTXzFdO+9pw9AggsUIAPbgu86AwZAQQGBbKM+utlSfUvJX0h6b9a9nGWRa8ZUgQQ+H2BoSY53211td111Wd/2cyfZ1W4PuONAAIIIIAAAggggAACCCCAAAIIIIAAAssW6JvhfPx2Wwmu5rNlJ5jUngfIXEDqZWsyegSWIeBV4LwlqucgnH18ucWlUi9Dg1EigAACMxegIW7mF5jhIYDASwv4ri9/8a05K8M5p84y686p/SK5Uyz1S78wP4jAzAX6JcR97Luvshpc6nz5zBdSZ9+B1Udtjstzz5yQ4SGAAAIIIIAAAggggAACCCCAAAIIILBYAf+/d9+gnh1bsoNLGtnq/9f3dqheHS7bpLquq8Ol9jxAH4sFZuAIzEgg8wce0tAqb3X3Gs9JZF6in5+YEQlDQQABBJYrQEPccq89I0cAgf8U8FLofbwv6T1Jya6Pl7vMXDuy7ar/nZoaXwQQeC4w1MD2QNL9FqndIOcvo3X7VP/ZQ0k1+/m8JWu2ZXXmgQACCCCAAAIIIIAAAggggAACCCCAAALzEqhzmLX5LfXBctO6a0e2SXU+3I7dHJf/l59GuToXkN1g5qXHaBBYnkC/04znFh61OYbUmYOo+a6kPpanx4gRQACBGQrQEDfDi8qQEEBgXwJDd5idaHePnWrZd4+dbnGm1G6C62NfJ8EvITBTgf6L6GNJiSetviPJ4RXjkrN6nL+cpn7WmuFqnikbw0IAAQQQQAABBBBAAAEEEEAAAQQQQGCRAnX+0vWBEm+2Os1tbnZLfag1xjkn3CiXf546q83VvEhoBo3ATASGbszPXINvxnddd67JDjbOP7Rw81zqmbAwDAQQQGDZAjTELfv6M3oEEPhfgbq6W+p+eXUffzgQWaK9NtVhiwAC/ylQlyr/WVIf9yT18b2kK5KSXf8iyc1wjtRYI4AAAggggAACCCCAAAIIIIAAAggggMB8BDJ/mVwb3FL7hvbc1J76rbZqXM11dbk3JPnYz9vPCcxHj5EgsDwBzz/0cVWSw/MKqWtjXGpvrer5ipqXJ8iIEUAAgRkK0BA3w4vKkBBAYG0C/tLsO89q/lxSH1lSvea1nQRPhMBCBLwtah8XJF2U9E3LPnYTnMNfUFMvhIhhIoAAAggggAACCCCAAAIIIIAAAgggMHuBvhnOx0fL9qfeDtXHZyWd67JXj+uD5rfZv2UYIAL/bob7tTTGfdvmFTzH4PBxv1ONj3kg8P+z9x5MkxxHlq3bLElooKHRUAQGfPz/P2hnqSC6oYGGpphndycu99IZ1Z8qkeKUmZt7VGVlRpwsoL/yuuEOAQhAYKMEEMRt9MayLAhA4CgE9MVZO8b8BVrx+8P+s6reG3EK5rzzTBPwF23HR5kUJ4HARgnMypKrMtyHwxy7xWq2XO1tVP2ld6OoWBYEIAABCEAAAhCAAAQgAAEIQAACEIAABFZPQPnz2WbzX1eVTJXcHEsE99wQxTl+bVSIc3U4eVeA03t7NTjn6/ltdPUfHRawcwKuBJfit5+qqpt+U/DvCo6/GRvz0+8cJ8uHAAQgsF0C/NG33XvLyiAAgbsTcCl1f/nW+O2x6+yd4TVWK9Vu/zEpu373GXEGCGyXgL6sSuyW/tOqkj0cXrG+qKq1anpXi8s2rCaVrVq3S4+VQQACEIAABCAAAQhAAAIQgAAEIAABCEBgHQTyt0mJ1rplu1N3cJEYTq1S0/ecvKrGWUBn/6vI0/fKc+ugxSwhAIFOQEK4vklevxfY1IlGsX5XSNPvC96Ynx7CEIAABCCwUQII4jZ6Y1kWBCBwFAL6smzzTrXXq0o7z+RtGvs5ewniuh1lUpwEAhsl8Mtog5r+qyF+k7d9VlXdfq4qmcR0jlMIhyhuox8algUBCEAAAhCAAAQgAAEIQAACEIAABCCwKgL5u6Riid+eGebYLVHT6xgJ4tIr9nvslcdPU35fD8Rwq/qYMFkIPJbA34YgTt6m3wy8wd6x2qF+0dqkzn5LADcEIAABCGyUAIK4jd5YlgUBCByFwEzU9mJVvTTMsarEqWKcTeP80q3zaMwDAhA4TEA7unJXl2Lt0vpumHdsqbT5x6ONqrzGbqOa7VR1JQvhEMTxyYMABCAAAQhAAAIQgAAEIAABCEAAAhCAwOUJdGGaRG8pfFP88sRS+OY4q8G5varO77y+Y6+a30Qvf/+ZAQSOQSA7xTj+cPxm8JeqkmmsSnHd9LuDRXSOjzEnzgEBCEAAAgskwB9/C7wpTAkCEFg0gVlp9g+qqpsryqVf9MKYHAQWSEDV4mTateX4j1Ul+8Pwii2aS9/FcIjiFniDmRIEIAABCEAAAhCAAAQgAAEIQAACEIDAbgh0MZzG2nzujef2b4zuLOnVOtXtUx3vBhwLhQAE/oXA7HeD/6oq2f8eXvEPk830oIQABCAAgR0RQBC3o5vNUiEAgaMQ0O6zbr+tqnerSt6xj3HZdo394P+9R7kVnGQHBGY7vVQV7pNRJU6xrO/y+ibar/rLsTyiuB18aFgiBCAAAQhAAAIQgAAEIAABCEAAAhCAwEUJKP892zDuim6u5qbxvYlJJKcqca8MwZziJ6rqyeYvukguDgEInIXAdTvLuDLcn0eFOI210f6nYY7PMmkuAgEIQAACyyCAKGMZ94FZQAAC6yHQv3Rr/ObEtJutm1bZd8GtZ+XMFALnJ6DS5VnCXOMvhn0e/uuqkn01vGK3W3WrVVWP8wNh3PnvJVeEAAQgAAEIQAACEIAABCAAAQhAAAIQ2DaB/M1RArZuudHc1d5mLVN7C1WNLaJLv22arA4CEBABbXTXxvn0/h1A3vawqj6tqgfDa+zN8n6/xjwgAAEIQGBHBBDE7ehms1QIQOAoBLyLLf1rVfVqVaV/vapU0t2msf6fa9Nk+H/wUW4JJ9kwgX8MQVz6R1XV7cuqklkspzi/DFssl0I4RHEb/uCwNAhAAAIQgAAEIAABCEAAAhCAAAQgAIGzEshct2KJ39Q9xR1U5FPo9sIYP1tVzw1z3Nuj6lyuOPeriM+6QC4GAQhchIAqvP04qrzZS/gmswhOcYrk/HvAbMP9RRbBRSEAAQhA4DIEEGNchjtXhQAE1kvgP8YXbn0BdzyrBmiIdFcAACAASURBVOcWqulTEJfCuPXSYOYQOC0BidZkEsQ5Vmlz7+xy/FlVqWKcvOP8Muwvx5qthXAI4k577zg7BCAAAQhAAAIQgAAEIAABCEAAAhCAwH4I9M4os8pvan3azaK5FM55M7rEb46Vi9c15G37octKIbBfAtkBxvFHVfXhMMc/VJVMxzjW7wrd9kuSlUMAAhDYIQEEcTu86SwZAhA4OgHtYPPuNfv/r6pkvx9esUVw/vLO/4OPfis44U4JzMqh55difTnWuIvhEMXt9APDsiEAAQhAAAIQgAAEIAABCEAAAhCAAASORqCL4TR+qaq0kTy9uqm4s4p9rwanMQ8IQAACJvBtVXX7Q1X9sar+z/AaqxqcTO1RHUMRAhCAAAR2TgAxxs4/ACwfAhA4CgGVbO/2flW9V1X2ip+cmCZAG9Wj3AZOsmMC2TLV8SdV9aCq7BWroly3rD7neMcoWToEIAABCEAAAhCAAAQgAAEIQAACEIAABKYElMd269L0ruL2m6jodq+qukkcpwpxrwyhnOInRs48PfghAIF9ErCYLb3bn6olqu3jqpJpE7xjt0f9+xDEyfOAAAQgAIGdE0AQt/MPAMuHAASOQkBCt/7F/a2qkr09TLHKxL8QpnFWi3N8lElxEgjsiIB2iD1qO8XcPlVeLVPldYyPc6wvxjYJ4viivKMPDkuFAAQgAAEIQAACEIAABCAAAQhAAAIQuJJA/paoPHi33CyuCm8az1qmOj/u1+Qtokt/5YQ4AAIQ2CSBH6uq2+dVZftixPb5vPL6zu+T59/kx4NFQQACELg5AQRxN2fGOyAAAQh0At4Bl/61Uf49veJXqyq9RHDdIAwBCNyMwOyLsivFpc8vz45dPj39za7O0RCAAAQgAAEIQAACEIAABCAAAQhAAAIQ2CaB/B1RscRuzwxznEI3bQjX+Nmqem6Y494eVe93pblfRbxNkqwKAhC4isBs47s2u8seDlM82/j+30MQ5y4w8jwgAAEIQGDnBBDE7fwDwPIhAIGjEJCgTV/cZY5frCqZysDLFLta3DsR+3353qNMipNAYEcEZqXU9eX5m2azUup67y9VlX5H6FgqBCAAAQhAAAIQgAAEIAABCEAAAhCAAAQOEvDviPazym9qfdrNojl5C+e8oVziN8fumpKbxrkdEIDAPgl4c7sqwDlWTv+T0RpVXvbzyOmnlyBOD3nbPimyaghAAAIQ+CcBBHF8GCAAAQichoB2v3nnm/0HVdXNO+DSn2ZGnBUC+yLwXVV9X1Xp/1hVfwjTWF+a84uzYh4QgAAEIAABCEAAAhCAAAQgAAEIQAACENg7gS6G09ibv9O/MbqlpO/V4DTmAQEIQOBxBFQFThXgHkRVuA+rSvaX4RXzgAAEIAABCFyLAIK4a2HiIAhAAAI3JqBdb9755vjdqlJ1uN8Or3E/Rjvm9ND/n3vC4caT4A0Q2DEBtVH9oaqynepHVZWm3WU6ppuqxdnUSlWxd5jtGClLhwAEIAABCEAAAhCAAAQgAAEIQAACEFg5gd4C1cvJDdvuavKbqrKpoptitUS9N7xjieNUIe6VIZhT/ERVPdn8ytExfQhA4JYEevU2naZXeVMXF4nhPguv2CK5bJl6y2nwNghAAAIQ2BsBBHF7u+OsFwIQOBcBfdm3+cv//arSLjl5x26r6har8i4Tr/9HOz7XvLkOBLZCwJXf0usLdLdHo4qcWqw6nonkzAVh3FY+IawDAhCAAAQgAAEIQAACEIAABCAAAQjsh8BMCJebspXDluDNXnG2PXWszijd1EZV4ji3U5XX+y2is98PbVYKAQgkAeXU/xGtTBU7Fy9v+7yq1C5VOXx5jb+aGHQhAAEIQAAC1yKAIO5amDgIAhCAwI0J9C/7GmtnnHfK2UsgZ5GcY4ngut14ArwBAjsnoKpuru7m+Juq6vZ1Vcn0xdqxxHH9uBTCIYrb+YeL5UMAAhCAAAQgAAEIQAACEIAABCAAgRUR6GI4C+HSq6WpO504ViU4mTZxO5Ywzl1PLJLr7VH1uivO/SriFSFjqhCAwBEJSADXzeI3C9/kvxxCuPTfV5Xsu+EV84AABCAAAQhciwCCuGth4iAIQAACNybgsvLpvUMud8upfWq3fI+EcRrzgAAEbkZAX7D/Hl+0FWf7VLdU1Rftbvoy3k1Xz9LuN5sNR0MAAhCAAAQgAAEIQAACEIAABCAAAQhA4DIE/Fug/axDiaq+Pduqv71aVa9VVXp1RZEALr02g8skfnPsa+TG78usnqtCAAKXJuA8vbztk6r6uJk3rmdVOLVS1Yb39JdeD9eHAAQgAIGVEEAQt5IbxTQhAIHVEehJBo29Uy7976uqm3fPpV8dACYMgQUS0JdtVY1L/2lVyR4Or1hfxh+ML+PyGncxHFXiFniDmRIEIAABCEAAAhCAAAQgAAEIQAACEIDAvxCY5alTrKbXNXYFuPRvVtVbwxyrFWpvrQpyCEAAAo8jMMvL/7GqZH8YXrG6tkgUlx6yEIAABCAAgVsTQBB3a3S8EQIQgMCVBHqyQbvmnmj2flW9V1X2il1y3iXqVXpeD5ewd3zlBDgAAhD4FwKznWjabaYS7GkWyFkkJ68daD83ryp0EsbJHIMcAhCAAAQgAAEIQAACEIAABCAAAQhAAAKXIJAtUJ1DnlVv03MWtslrrO4mqhKXXpXhsjqcYp8v/SXWyjUhAIFlErhu55aPxob0D6tKsUxtUR81v8xVMisIQAACEFgFAQRxq7hNTBICEFgpgfx/rGInGpwsULIhd9lpt53GL1bVS8Mrls3K2K8UC9OGwMUI6Mt4t2/Hl2x90XasdqmfDXPr1P5FXF/Os8S7v+hfbHFcGAIQgAAEIAABCEAAAhCAAAQgAAEIQGDXBHqb0lnXEm3a9kZse3U00absbrOqcWqLanOHk11DZ/EQgMC/EFB7U3VpkXesim/d3LnFXvn4H6rqx+EdgxcCEIAABCBwawII4m6NjjdCAAIQuBaB/P+sEgVOEjj2Lrv0b1SV7P7wipXM6HatCXAQBCDwTwJZyc2xvmD/NL5oK5a5WtwXI7bX8/mcvth3AzcEIAABCEAAAhCAAAQgAAEIQAACEIAABC5BQLln5ZDTq+pbN1eBe2FUhNNYQjmZxHH27mQioZzjfn6NeUAAAhAwAXVZ6ebN5+nVGlXdW2SO1aXFnVrcrQWyEIAABCAAgVsTQBB3a3S8EQIQgMCNCLhcfRe1Kelg0447xb+dmJIYNicdbjQBDoYABP5va1M93OZUce5Y8841fQHv9qCqPqmq9HqvvqCnBzMEIAABCEAAAhCAAAQgAAEIQAACEIAABC5BwJuxnUfWpmx3IEmv7iSyl4dX3FuoepzdThRnntvxJdbKNSEAgWUScIU3bz6Xd0tU+49HW9TvwytWfl5dWdIvc5XMCgIQgAAEVkEAQdwqbhOThAAENkxAO+u06y7976uqWyYzXF1uw1hYGgQuSkCtU7v9uapkfxpesXe65a61i06ci0MAAhCAAAQgAAEIQAACEIAABCAAAQjsloBbmUq45tidSV6rqow1fr2q5GXkn3f7sWHhEDgqge+qKoVuGv+xqv4QpnFWg3OcG9o1KY+POkFOBgEIQAAC+yGAIG4/95qVQgACyySg8vNPREl6xe9X1XvhFUswl6I5xezGW+Y9ZVbrJ6Av7H13mqrDpalS3A8TU7U4myvO8cV9/Z8JVgABCEAAAhCAAAQgAAEIQAACEIAABC5FQHlgdQ3JfPBM/DbLNav6W68S5wpx9nqdDiWXurtcFwLrJTDrvqKN5t80U0U4mSrEOc48umOR6KK49dJh5hCAAAQgcHECCOIufguYAAQgsHMCWXre8ZtV9VaYxmqnKlNywrFbp6bfOU6WD4GjEPipqlTKPf3nVfVFVaV/NEq660u+45lIzpNCGHeU28NJIAABCEAAAhCAAAQgAAEIQAACEIDArghIrOYcsIVrEr+p80j6Z6pK9uzwip8b9nzEei7HinX+bruCzGIhAIEbE8i2qI6/rKpuyql3c2vUbI+a+XNy6Te+HbwBAhCAAAQ6AQRxfCYgAAEIXJaAd/K5Daq8S9enzxL2LmU/e+9lV8PVIbANAirRrl1p6WdtVL+uKtlXwyue7YDji/w2PhesAgIQgAAEIAABCEAAAhCAAAQgAAEIXIJA5oEdW+iWXsK2F8I0lmhO5u4jHttbUNcr0PH74SXuNNeEwLoIeKN45s4/qyrbpyPWZnKZj1csQdw/mvfqEcOt63PAbCEAAQgslgB/0C721jAxCEBgJwRmO+8yaaFqcBq/U1VvV9W7w2v864ntBBvLhMBJCejLeH4hV5wV47zbTRXjus12u2mylHo/6S3j5BCAAAQgAAEIQAACEIAABCAAAQhAYLMElAdWd5H0boOaLVGzFerLVaXxLIes5ySsSy94bsnqeLNAWRgEIHAUAq4Epxy540+q6kFV2Sv+eWLKl0sQJ592lIlxEghAAAIQgAB/0PIZgAAEILBMAt6tl/6DqpL9bnjFbrH6RMTLXBGzgsD6CbiEe3rtcJM9HF6xv+h/HF/8uxiOHW7r/zywAghAAAIQgAAEIAABCEAAAhCAAAQgcC4Cyv86B+xY3UXUVeQqb5FbVoA717y5DgQgsG0CzotL9OY8+UdV9WGYxuTHt/05YHUQgAAEFkuACnGLvTVMDAIQ2DEBlalXYkPesSrDqSqcvGOVw3+2qtKT4NjxB4eln5RArxinsVqleuebvUVy6Wc74HL3m+OTLoCTQwACEIAABCAAAQhAAAIQgAAEIAABCCyGgPK47h7yv0Ys75aort6mcbY5dYvTWYW42XPOF6dfDAQmAgEILJJACtgcz3Lcao2qjilukao4N487R44gbpG3mUlBAAIQ2D4BBHHbv8esEAIQWB8BV35zCXyN36iq16vqfsQqe99NSZRMoGjMAwIQuDsBida6fVtVj4Y5Vnl4t0113I/R2G1ZU2h391lyBghAAAIQgAAEIAABCEAAAhCAAAQgAIElE8jf5bKdqVuYSvxm0ZuFcOok8swwx9okneaN0/35LoTjd8ElfzqYGwSWQaC3M1VeXPnvbtky1W1TtYn867GZ3B5B3DLuK7OAAAQgsDsC/OG7u1vOgiEAgRUQ8C5Aee8KfKmqZBLAOZY4Tvbm8Ipn713BkpkiBBZPYJYE+LGqfqoqeZu+8KfpS78Fcun/VlXdFg+BCUIAAhCAAAQgAAEIQAACEIAABCAAAQjcmkD+JqfY7U/dJUTjLmg7JHxL0Zzj7iWo08PX5TfBW9863giBXRGYbQ53FThVfXOs3HeK3xR/PzEEcbv6+LBYCEAAAsshwB+/y7kXzAQCEICACbhUfnrt8OvtUX9bVe+FaZy7Ch1DFgIQuDuBWZn4vw5RW/q+S+6bqvp42EcR6z2/VFX6u8+SM0AAAhCAAAQgAAEIQAACEIAABCAAAQgslUAXpqnam0zCNXtthlbr0/TPV9ULwxzPWqtmm1XHZsHvgUv9VDAvCCyPQHY1caeTD6tK+e2/VJVi2SwXrny3c97OfyOIW949ZkYQgAAEdkGAP4B3cZtZJAQgsAEC3i2o9qmOf19V3dxuVcc43sDyWQIEVkPgu7EDLv0fq+oPYRr/PExJAcerWSQThQAEIAABCEAAAhCAAAQgAAEIQAACELgRgS6G09iboNO/VlWvVtXrw2ssgdy95m90cQ6GAAQgcAMCEsGpu0n6/6qqbsqBd5tdBkHcDeBzKAQgAAEIHI8AgrjjseRMEIAABE5JQOI27epLP6sQpxL6vZKc/l8vU8U5x6ecK+eGwJ4JqHXqD62NqnbOpalinErH6ziXkFesJIOrzbmdqpMFe2bK2iEAAQhAAAIQgAAEIAABCEAAAhCAwBIJpMgtY1Vvy2ptfezXnqkqmyrEKZ5ViHPbVFWHc7xEHswJAhBYH4EUvTn+qeW3NVZluG6ZC1d+W3bo0UVx6yPFjCEAAQhAYHUEEMSt7pYxYQhAYKcEZkmT+1Ule3N4xS9PTEK4/zUEcfY7xciyIXByAq72lv6zqurmcvJqqepYCQQnG+w9YYRxJ791XAACEIAABCAAAQhAAAIQgAAEIAABCFyLQP625k3IuRlZLVCfHK1Q0ytOy3apjlP0ZvGbW6umv9ZEOQgCEIDAFQSUx3YXE/veClXjh2Gfjtg5cOWyH9cFJXPb5Ln5SEIAAhCAwNkIIIg7G2ouBAEIQOBOBCRk6zYTv81EchLT2XQOxTwgAIHTEHCFN3nHEr11+7KqZF8Mr/jRKDGvBINKzWtMsuA094mzQgACEIAABCAAAQhAAAIQgAAEIACB2xDI39XclUNiOJvyr+7gYUHbrDWqnrNYzgK6HKeo7onROST9bebOeyAAAQh0Aq7sll4568+HOf66qmRfhe+5cI0f90AMx+cPAhCAAATOSgBB3FlxczEIQAACtyaQSRUnWmbtUWdtVFWCv9utJ8IbIQCBxxL4R1WptLy8Y1V+S1NyQRXjtJMuTckEmwRyivWgnDwfOghAAAIQgAAEIAABCEAAAhCAAAQgsAwC2RpVM5ptZH6xqrq9UFX3hjmWwE0iOHnH3tjcW676OnpdMQ8IQAACxyCgTdkybdJ2/ElVdbNg7vvRGlVj58EzHz6bE0K4Y9wpzgEBCEAAAjcmgCDuxsh4AwQgAIGLEOiJFo1/03YGavz7ic2Ou8giuCgEdkpACYG/jQSB/ccjqSDv2CK59F0MR/Jgpx8ilg0BCEAAAhCAAAQgAAEIQAACEIDAxQnMcrQWqKV/tapkrw2vWN0+XmmevO3FbykTgMDuCWTFN1eA+3NVyf40vGLltWWuCqeYBwQgAAEIQGDRBBDELfr2MDkIQAAC/0KgJ1xmld/eqyqbq8XNSvKr4lwv6Q9uCEDgNARyp5ximUvOS/wm07iXotf456r6JbxiV59Lf5qZc1YIQAACEIAABCAAAQhAAAIQgAAEILAPArPKbxa5ZXW2XrnNojY971jV4VQN7qVRKa5XhtNYVeLo7LGPzxarhMAlCORGa8fKLXezCC67lzyoKpmqxDn2Ru/c/H2JdXFNCEAAAhCAwLUJIIi7NioOhAAEIHBxAvn/bMW569Dxm1V1v6rkHSvx4uSLYyVxXH7f8cUXyAQgsFECMwGbEg3fVJW9YrdJTf9dVclUrt5xVpvzzryNomNZEIAABCAAAQhAAAIQgAAEIAABCEDg5ASUa03TBdXCVAI3e8Vqb9rNrU79vMbPhWmzssbyzwzv2PnZzPOefLFcAAIQ2AUBieCUl5Z3rHanzjHLa5xCOMfaqK0ctb3i3h5VYx4QgAAEIACBRRNAELfo28PkIAABCPwbgfz/toRsqvSWXqX3bS7B/3pVvVFV6ZXA8a5Fe3BDAAKnITBLPvxQVTYlHhSnQM5COSUbevLBu/hUnt7xaWbOWSEAAQhAAAIQgAAEIAABCEAAAhCAwPYJuJOGRXHKuT5VVU8Pc2xBW3ofk17iOL0nveIunuu5XY15QAACEDgGgdkm7dyI7bxzCuL8et+krc3aznFbZCfPAwIQgAAEILBoAgjiFn17mBwEIACBgwT6rkW3QM3dh47fqSrZu8MrdvIlPbghAIHTEJiVp7eYTd6mxMK3wxyrJP3DVp5ebVR/Gub4NDPnrBCAAAQgAAEIQAACEIAABCAAAQhAYPsElFt1ftWxq7plvlVtTmVueapY1d5sFsr1tqpZCS7jFOA53j5tVggBCJyDQFZ0UyxTntn5ZvvetUQCOeWctRE7fc9xe3yOtXANCEAAAhCAwK0IIIi7FTbeBAEIQGCxBCRwy3L+ij+YmHYoemej48UuiolBYCcEXKY+/Z+r6i9V9afhNVY1uR+b3wkilgkBCEAAAhCAAAQgAAEIQAACEIAABI5OwCI4d+LQWKK3burM8VJVqTOHvMbPT+zoE+SEEIAABG5IQAK4vw0hnL3yzM4323dBnMYpftNlEb/dED6HQwACEIDAMgggiFvGfWAWEIAABI5FoLdB1VgV4d5u3oka7WJ0rIRPtl9VzAMCEDgfgRS5KZZpp143tVh12XrHveKcdvCxa+98944rQQACEIAABCAAAQhAAAIQgAAEIHB5Av7Ny77nOt2iVFXanAuVVw61m3Kmqg6X3hXi0qsqXLZQVcwDAhCAwDkJqH2pK8I5dn7ZXpuslWf+pJk7lth/MybeRXHnXA/XggAEIAABCByFAIK4o2DkJBCAAAQWQ2BWfv+1quqm3YvayZj+NyPxk34xC2MiENgBAZWg76Yded1mrVUljFNSQ96mpIUSIDLHO8DIEiEAAQhAAAIQgAAEIAABCEAAAhDYIQG3HM3Wo85zWuymsc1dNjR+sples9AtvVqjdgGc3qsOHOl3iJ8lQwACFySgzdKqAifvWMK2bp9Xleyz4RVnPtn55awIR3W4C95YLg0BCEAAAncjgCDubvx4NwQgAIGlEei7HjXOHYsq86/xG1V1f5hjkjdLu5vMZ28EZokLV4LLinBfV5VNSQ3HX0Ws57wrMP3emLJeCEAAAhCAAAQgAAEIQAACEIAABPZBQL93qQKcBXGKle+UuE2CNXmNnx7j9BK5aZziN4vkUuzmc6Rnk/E+Pl+sEgJLJjDbaC3RWzcL5DK3rPf+FBu1FfuBGG7Jd525QQACEIDAlQQQxF2JiAMgAAEIrIrAocSPEjc2JXPeDVNLVY0p77+qW81kN0hgVtrerVDVAtWWFeMkgtP405HgkHesXYESw8kcbxAbS4IABCAAAQhAAAIQgAAEIAABCEAAAv9XDGdBnOMUuTlWlTe1QpVlrNao2R41q8mpwpzG2Z1DG5Gz9arbsep5HhCAAATOSUBtUVXdLdukflRVaR+3anDuOKK8cTeEcOe8e1wLAhCAAARORgBB3MnQcmIIQAACiyHgBJCrx2n8QVX9Z1X9bniNnfRJv5hFMBEIQOCfBFTK/oshgJPXuCc4NHYiw5XnNOYBAQhAAAIQgAAEIAABCEAAAhCAAAS2SGCWA7XwzUI3jd1B48XRSUNjmcbpU/Bm4dsWubEmCEBg/QTUXUQCt/R/rKo/hGnsDdeqCufY4rfu10+FFUAAAhCAwO4JIIjb/UcAABCAwA4IzHZHvl1V3ZT0kb00vOLc9eh4B8hYIgQWTWDWMlVV4R6O6nD2Km+vXYHpJYpLgZzG7Phb9O1mchCAAAQgAAEIQAACEIAABCAAgd0QcLtT/3YlL2GazVXYnKe0aC1zmKrm5nG2QHVbVIvkeoW4fF7x7Lq7uREsFAIQWBSBzN8qt9vt26qSqSWqY1WE65bvkyBOYz0Qwy3qdjMZCEAAAhA4FgEEccciyXkgAAEILJfArI3qq1V1yF6J156oKrVYTVvuSpkZBPZBQDv9url1qr3aqOqYR8Mcd4Gcxn4gjNvH54dVQgACEIAABCAAAQhAAAIQgAAElkqgtzxVXlOtSt2y1LFylc5b2us1xW516uefGrnN9GqfKtNzMo/Te5Nx+qVyY14QgMB2CXSxmlqj2twqVTnhbu4yYq9OI1e1RyU/vN3PESuDAAQgsEsCCOJ2edtZNAQgsDMCubPS/99/obVI1fj1qnqjqu4Pr/GzE9sZPpYLgcURUMW3NJW4t/AtBXBOgkgc51ivSxynnYIWyWWig6TH4m43E4IABCAAAQhAAAIQgAAEIAABCOyGgKqyuQqcvTfqpqDNld+Uu3Scrzu2OK77LpxLMZ1fszgvNxvv5kawUAhAYBEEUgynWOZKcK4GJy/RWzfnfnPT9D+q6u/NvFDywou45UwCAhCAAASOSQBB3DFpci4IQAACyyWQbQY0S++izJ2Ub402qunvVZXEcvK25a6SmUFgHwRmO/m6SE7jz0YL1fS5U9BCOVGjLP4+PjusEgIQgAAEIAABCEAAAhCAAAQgsGQCboHqdqVqfToTvylf2c0tUbNNap4v26xmO9R+TY/FyRuNHS+ZHXODAAS2R8AiuPSq9Gbxm+NPq+rhMMdqidpNgjidS94xQrjtfW5YEQQgAAEIDAII4vgoQAACENgngS6Q0/jdqvptmMZqn/ryaKEqrzEPCEBgeQS0s09CufQfV9UnVSXveCaS62I4kiDLu7/MCAIQgAAEIAABCEAAAhCAAAQgsAcCFq2pRarj51unC42Vp3xp5CrlNX5udLqQt1nQltXe9sCRNUIAAtsgYCFcitcejJxv95kLVk549hsQeeBtfC5YBQQgAAEIXJMAgrhrguIwCEAAAhsjMPsy5HapbpkqLwHcq2Eaq4WAklJpG8PDciCwOgISwvWS994pKBGcTOO+g1BjtVzVbkF7xd4lmH51UJgwBCAAAQhAAAIQgAAEIAABCEAAAmcnkC1GHfeKbIfGs9amWfHNLVJnFeKeriqZK8UptiAu/dmBcEEIQAAC1yDg3K7zscr3Kl8rUzcQe+d5VQlO+d7M/Xosr0f/HUjP0SnkGjeDQyAAAQhAYBsEEMRt4z6yCghAAAI3JTATxHk3ZfrXhhju9eE1niWXbnp9jocABI5LYCZg+7qqvqkqe8Vuk5r+u6qSPRpecVabc4vW486Ys0EAAhCAAAQgAAEIQAACEIAABCCwRQISu6kiW4reutDt0PjJqur21HjOXq9bGCfxm2M9/0S8X3EXwvGb2BY/cawJAtsg8NeRk5V3/O3I2crbvqoqWeZ3lffteWBRyf/nKc7OIHQJ2cbnhlVAAAIQgMBjCPDHPx8PCEAAAvskMBPEKXkkc3sBxRLCSQSn6nHyGmsH5r3m90mRVUNgOQSUwMjS+Yp/CPt+xJkYsVBOyROZqsU5VpU4mZIvjpezWmYCAQhAAAIQgAAEIAABCEAAAhCAwFIJuNVpem2wlaDtKpttxFWXCgvoHFv4lj67WbjDhRjNKiQtlR3zggAE9kvA1eDSuwNI+hTHWTCnPLDzv84JYnoJtAAAIABJREFUm+RMC4AYbr+fM1YOAQhAYFcEEMTt6nazWAhAAAL/JDATxM12ZkoIl+ZKcdlKVTEPCEDgsgSy1L1ji9m8q1BeVeCcNHH8oKoeVtUnVaVY5hL8WY7/sivk6hCAAAQgAAEIQAACEIAABCAAAQisgYBFa+lnG3H93FW+t1dV9bkU2+l1jbMynSvUmRe/ha3hk8McIbBvAj+ODc3yto+q6uOqslfcxW8SwmX+13Gn2SvE7Zs2q4cABCAAgV0Q4EvALm4zi4QABCDwbwRmgrgZpvtDEPfm8BrLNJY5BjEEILAOAmqHqiRJ+j9X1V+q6k/Da6zESiZhNOYBAQhAAAIQgAAEIAABCEAAAhCAAASuIqCqbTJtvnWsjhPZdcLj7p+vqm5XXY/XIQABCGyBwCxv+8eq+kOYxq4gp64ejrewftYAAQhAAAIQODoBBHFHR8oJIQABCKyGwHXaBaj6WzeL4iyWk3cbgvQGwb81q/lIMNEdEJjtNHRVuPQWzWUiplecU9KlV6aj3P4OPkQsEQIQgAAEIAABCEAAAhCAAAQ2RUC5O5sWpjirsrna2qwCWz7n96QQzvF1K8Q9U1UyHe94U7BZDAQgsDsCd+nsoYpwvUJc5miVn9WYBwQgAAEIQAACEwKIFPhYQAACENgvgfw34NC/B32X5r2qUttUtVGVEM7xoWTVdUR3+70DrBwC5yfgXYPpv6yqbrPWqhLJuSS/YpkSOv8Y5vj8q+KKEIAABCAAAQhAAAIQgAAEIAABCNyWgARvyuHJO85Nr46zBariPvZxvTqcnn9q2NMR+7n0T47X0992XbwPAhCAwBIIOGcq71g5Vptzrt9U1ddVlf7zqur2t6rqtoR1MgcIQAACEIDA4gggiFvcLWFCEIAABM5K4Kp/B5SkkthN3iYRnIVwjiWUezFM49nu0rMujotBAAL/RkA7BpUwkXesKnBpSsIo+WJzEkbjr9prfx9iuPRghwAEIAABCEAAAhCAAAQgAAEIQGA9BGaV3yRIm4nTJHbza91L2KbnXBUuveLrWgrt9B4eEIAABNZMwJuJ03fhm/Kv2rCs3Gt6bVr2xmXHysPadE7FPCAAAQhAAAIQmBC4SggBNAhAAAIQ2AeBQ/8e9N2eSkK9NkxiOMez51IQl20X9kGUVUJgmQScJHECRgkTl9lXiX1bVoxzIubTqvqsquQdS1znBIzjZa6cWUEAAhCAAAQgAAEIQAACEIAABCAwIyBB3K+iTariWTeI3DjrDbQ+zl7HuEJcCuKyBet14mzTyl2DAAQgsGYCuZHYeVRXfVOuVabxF1ENTrFs1u1Ded2sNueWrGtmxNwhAAEIQAACJyGAIO4kWDkpBCAAgc0Q6C1PNX51COHSv11Vb1XVO8NrbBGcWy3wb85mPhYsZAcEnIRRQsbJmI+qqpvL87vanMY8IAABCEAAAhCAAAQgAAEIQAACEFgPAQngZNoY6/j5qur2XFV10zF6Lr0rwaUwbj00mCkEIACB4xKQCM4bie0/rqpPqkresTcip7fYrfvjzpCzQQACEIAABDZKAHHCRm8sy4IABCBwRAJdFKfWqC+1Fqn3q+qNqnpzeI1n7RM0rawWx79DR7xRnAoCdySQuwmzbL9jVYV7OKrD2XuX4k+xY9HtWF15Tl4PEjd3vEG8HQIQgAAEIAABCEAAAhCAAAQgMCGQm1K1MdV2qBJbvq64tzKVMO7ZqBLXq8D16nCuHOfj3HEiPTcOAhCAwB4I9FamGv9YVcqdytuyC4e7cahLh81tU8mp7uFTwxohAAEIQOBkBBAinAwtJ4YABCCwGQL5b4Vi7fpUUkw7P+U1VstUVYxTG1VXjtPrL4RpnNXiHG8GFAuBwIoJdLHad1X1fVWld+tUeyVmfgjT8bOxnnfyxuX8KeW/4g8LU4cABCAAAQhAAAIQgAAEIACBRRDInJ1bnrrCm8Rw2bLUsSvBuRqcvCq5eWNrxk+N5+19TI77azrGc8g5LQIYk4AABCBwYgK/VFVuEtb424kprypTZw7Hj0YuVscrJ6tx5lDJp5745nF6CEAAAhDYHgEEcdu7p6wIAhCAwCkI5L8XPRmmsSrGvRymsUVy6XOXquNTzJdzQgAC1yeQYjgL1lz5Lb2SMGlKzChBo+fsFc+qy/1jJHB0fsfXnyFHQgACEIAABCAAAQhAAAIQgAAEIJAE+gZWCdskenNVNsXK2al6W3oJ3rr5mDzO50rfK8n163kOyvlJkJeeuwcBCEBgDwRcCS7950P4lt4iuW9CLJeV5Px+M0MMt4dPD2uEAAQgAIGjE0AQd3SknBACEIDApgno343c5endpKoEd2+Y47erSvbO8IqzVYOTYpsGxuIgsAICWbXNscv7p1cippuqxUkAJ3Oskv82JXoUSwRnIZzjFaBhihCAAAQgAAEIQAACEIAABCAAgUUS8G879qrM1oVu6urgTg+OJXpL4ZvibInqVqnO2/W2q1n1bZbn03PZwtXxIiEyKQhAAAJHJqBOGdl1Q/EnzR6MY9Rpw8cr/tuoLidvQwh35BvE6SAAAQhAYF8EEMTt636zWghAAAKnIpDJNbdR/aCquikp1hNnp5oT54UABK5HwCK4rOI2S15LHKdkTHqV9e+7HD+uqm4Wwem9COKud184CgIQgAAEIAABCEAAAhCAAAQgMCPQxXAaW+iWXptXtXH1xeE1tuAtfRfNaXzourqWxHII3fhsQgACEPh3ArP2qH+uKtmfhlfsrhxqqeoYnhCAAAQgAAEIHJkAgrgjA+V0EIAABHZKQK0VZNpR6vjdUR3ut8Nr7Ne8E1Vjdo3u9EPDshdDYFYhzv9dpreYLavGqax/tkjV+NNhDyNWcscJHse56/GvQ2y3GChMBAIQgAAEIAABCEAAAhCAAAQgcEQCXcSWLUUdS2jWLV/r78kKbaoO5ypx9l3oJhHcrD3qLK83W/osV3BERJwKAhCAwGIJuFKb86iaqIRsPd+ZLVAdqyKcTJXiHCsXqvemX+zimRgEIAABCEBgrQQQxK31zjFvCEAAAssioESbzQm4+1X1RlXJO3ZbVe1MdewWDOmXtTpmA4FtE+gJHY0zya3Va+zKbum/izYAimVfTkzl/1X6360A5H8MUytWjXlAAAIQgAAEIAABCEAAAhCAAAS2RqALybS+31TVr8M0VleFmfk4vebY70+v2KbjLH7LDaq9rWoX0llMN7sHs1zB1u4V64EABCAwI6B8aXbXUPxo5ELlbaoQJyGcxXDyPVeqjhvZFtUx5CEAAQhAAAIQODIBBHFHBsrpIAABCOyUgJJsPRH3clXJXgn/WlW9XlXpM9Hnlqo7xciyIXAxAimK8yT67vVZ4kc7ISVms2ns1gC5I3KWDMpEkeOLAeDCEIAABCAAAQhAAAIQgAAEIACBExHobUa1KdTCM3VRsCgtBW2ODwnYcnOqYovlnGdzri7P49xdCusyzvzeIRQ9V3AiZJwWAhCAwKIIzDYKf15VErfJHFsMl6I4byJOnx04dG6NeUAAAhCAAAQgcGQCCOKODJTTQQACENgpgWzR4Pj5qpK9MLzid6rq7apS+1R5jXM3rOOdYmTZELgoAYvichL5t+KsNcBsN6MrwaV3ckheuyLlv4odko4vCoCLQwACEIAABCAAAQhAAAIQgAAETkDAbVAtjNNYVdueGea4i9w0lmBO1lud6r1+n/zj2qn2vJ3nk+/pHRweh4HflU7wIeGUEIDAoglIsGbhmsVsaoH6cbMuiNNYrVG79Wpzs7zsooEwOQhAAAIQgMAaCPDFZQ13iTlCAAIQWD6BvjtUYyfs0n9QVbLfDa+471TVmAcEILBeAk7wqFqc44dV9WlVPRjeYz2Xtt5VM3MIQAACEIAABCAAAQhAAAIQgMCcQBegafzcMG0gdezWpumfHaK59DpeY79P3u1MdW7H3A8IQAACEDgOAYngtDE4/R+rSvaH4RVLAPd188eZAWeBAAQgAAEIQODGBBDE3RgZb4AABCAAgQMEuijOrR/c9kFeFeG6aUerk3hO7nmHau5OBTwEILAOAn+tqm6qCufKcBmrnUC2F5CALt+rcbYQcLwOEswSAhCAAAQgAAEIQAACEIAABNZIYNbidCZqO1RhbVaBTa1JdbxbmmZ1N1d7c4U4bS51Xq1XhnO1uHy/Yovg0q+RPXOGAAQgcGkCyk1K/JZeG39/qqr0H43qcPKOH1WVW6M6vvR6uD4EIAABCEBgtwQQxO321rNwCEAAAkcnkP+mKFb7U1d/c/x6Vb1WVfKOX6qqF6vq5eE1VnLQ7VMdH33CnBACEDgJgdwt6ZaqSgB9G6ax2qR2U5vV76sqvURxWW1OYx4QgAAEIAABCEAAAhCAAAQgAIFTEZi1H3V+qnvlvpzDks/XLX7L1x3P2qM6j5ZeG0y7WSznc+j1LoTjt59TfTo4LwQgsHUCP1ZVN4vclLdULP/ZMHW/cOz3KbfpeOu8WB8EIAABCEBgsQT4UrTYW8PEIAABCKySQP674qRf+ntVJZMAzrGEcW+EaTxL9q0SCJOGwA4J/GNUdUs/SwZZIKdWAo7VUqAbiaQdfohYMgQgAAEIQAACEIAABCAAgQsSmOW0riNMk0BNYjYda1HbLNZzFsaloG523RTZ9dgbUOX16N0bLoiQS0MAAhBYLQHlKfvmXrdCzbylnssWqYrZ2Lva287EIQABCEBgiwQQxG3xrrImCEAAApcn4NYSvUWEWjikqc3Du6ONano9b3NriMuvihlAAALXIfDfVSWTIM7xrNWAd1N6h6W8d1Omp9XAdahzDAQgAAEIQAACEIAABCAAAQgci0AKzSxY63kqty51u9Nse+qWp/a9GpwEcapC1yvROY9mr/yaj9Fzh1q06nk/+M3nWJ8CzgMBCOyVwJdVJftieMWfT8xV4ORtfx8bhdPvlSPrhgAEIAABCFycAF+OLn4LmAAEIACBzRLou1I11k5XJenSf1BVst8Nr/jZqlIiMf1mQbEwCOyUwKzy28dV9VFVpc+dltqFqTEPCEAAAhCAAAQgAAEIQAACEIDAqQi4GpyrvWnc81QaPzexLpDTeCamO9XcOS8EIAABCNyNwMOqUhvUB8NrrLjb36pK5o3AinlAAAIQgAAEILAgAgjiFnQzmAoEIACBDRLoojjvfk3/9qgQJ29TO9UXRltVedmsbcQGkbEkCOyGwM9V9VNVpe8V4pR8UpsCtyBwrESTTG0IHGvnpdu0Ot4NTBYKAQhAAAIQgAAEIAABCEBgJwSUa7Jpye5SkJXUssKaX+/Hzaqz+blsc+rWp7NuBu6CkCI4VYPrFeJ0Pj2ffie3i2VCAAIQWAwB5w3lHTu/qByjzdXglKdUrEpx3es5CeBcCc7xYhbLRCAAAQhAAAIQ+J8vizwgAAEIQAACpyKQ/87MEpRKNL467LWIX66qtFciaZhtJk41b84LAQicnoDFbOldDU6V4GwSwXVTG4Lvhzm2MC796VfBFSAAAQhAAAIQgAAEIAABCEDgnAQkdnOOybFanGojZXq3GE3hm15/nLk96qxlqqvGZfW4WStUi+m6qK6f85zMuBYEIAABCPy/Sm7OHUrE9l0z5RvVIvWr8IqVs+ybdnNzrgV2cIYABCAAAQhAYEEEEMQt6GYwFQhAAAIbJZD/1niHbiYvn6+qbq9XleyN4SWWU/vUbhtFxrIgsAsC3jnp9gJKIinpZIGb/aOq6qZEVIrmFPdqcxrzgAAEIAABCEAAAhCAAAQgAIFtEUiBm0Vv2drUQrRZp4Fepc0V27qwzaI5i+xSaNfjFNhpHv26el1z9vOOt3VXWA0EIACB5RNQl4puEr9188bc7FihPGW3/x6V5iSGc7x8CswQAhCAAAQgsCMCCOJ2dLNZKgQgAIELE8iWFo6VuOw7bDV+s6reapZtVBXLeEAAAusl4PYEmTTqbVA1lhhOuzXtFauVqtoWpJ8lptZLh5lDAAIQgAAEIAABCEAAAhCAwIyABWXyjrOdqWML1bLqm1ucdq+Wp9n2dCam8ybPbM06a7s6O65XtdOYBwQgAAEInJfAj0PUJm97UFXdtGG3V47LjhTudiERnB7ytvOuiKtBAAIQgAAEIPBYAgji+IBAAAIQgMA5Cfjfne77HN6tqt+Gaay2qWqjqhar8hrzgAAEtk9ACSgnouw/qqqPq+rD4TXuwjmNeUAAAhCAAAQgAAEIQAACEIDAtghYrOZKbRpb0KbOAo5761KN9fpzE6/n1L1AXpaiO51fYx4QgAAEILBuArMc45+r6i9V9afhNU7BnOMUv4mCx+smwuwhAAEIQAACGyeAIG7jN5jlQQACEFgggavEcJry/dEuVd6xRXAWxmns5KZbY8j7wb9xC7z5TAkCtyDg3ZuqAOdY1eFsrhKXgji3WM3dm4rdplVV6dSiVaaYBwQgAAEIQAACEIAABCAAAQjcnUB2B9DZNHbFtEOxX58dl6+5Glu2KFWsXJCqwqntqSq/Oc7KcI4fVyFOr7lKnKvPZQW4u9PhDBCAAAQgcAoCvVKbrnGoC4XboSp3qFjV4R5W1SdRKa63Vf1pTLqL4k6xFs4JAQhAAAIQgMARCSAWOCJMTgUBCEAAAtcikP/2HPp36KWqkkn0JsvYwjh57+zN3b1OuKa/1sQ4CAIQWCQBJaGUeEr/dVV9U1XyNovg0mcbVYvpukhOYx4QgAAEIAABCEAAAhCAAAQgcHcCvTWo8j6usNarrvl5V3zz632cleD0Wm6KVOxxVoRTPGt7quclnOtez6V1kR4tTu/+2eAMEIAABE5FQEI1bXh121LFmRNUxwmNnUtM/2VVyb4YXrFboqaoLivCUR3uVHeS80IAAhCAAASOTABB3JGBcjoIQAACELgWgav+/ZHQLdtYKLY4biaSU9U4i+Zmu5GvNSkOggAEFkmg7+hUUiqTWo4thNPuTu/yVKwkl8xxF9d5l+ciF8+kIAABCEAAAhCAAAQgAAEIrIhAVlSTiEzjXtHNVd3sXb1t5rv4TUK2NIvbJH6zcM4+53KoulzOLSvKWdjnqnZX5bFWdIuYKgQgAIHNEZAArltupnVuUGK3r4bwzV5tVGXuPKFYHSXUZcKdJuT9QAy3uY8PC4IABCAAgS0T4Ivclu8ua4MABCCwfAKH/h3yDt/0WSnO4je3VH1ztFbVOAVxjpdPghlCAAKHCDgJ5Ran8m5/aq/ElFsepCBOuzs/H+Z4JqaDPgQgAAEIQAACEIAABCAAAQjcnUBWgXPcK7cp15NV2hwfqt7mFqjdZ0U3C95c2U3jzA9Z4NYFexbtdfGcSGROid9R7v7Z4AwQgAAETkVAuUIJ4jJ36HzgZ1Ul07jnCTVWRwptvrVX3MV1rjx3qvlzXghAAAIQgAAETkSAL3InAstpIQABCEDg6ASyjarj31bVe2EaO2GZu3mPPhlOCAEInI1AtjtwPPvvPAVxjh9U1SdVld47PtOfbTFcCAIQgAAEIAABCEAAAhCAwIYJuE1ptjmVcG0mant6PG+vY2Q5fmaM08+O2zBSlgYBCEAAAlcQyM20rur28cgJyjuWMO7TIZCzd8W37oEOAQhAAAIQgMAGCCCI28BNZAkQgAAEdkLghap6vqrSv11Vb1XVO8NrnDuKHSOS28mHhGVukoBFcOlnlSC/ryqZWhs4zt2f3gWaQji3WVWluTQnz3J3qWIeEIAABCAAAQhAAAIQgAAE1kgg8yKuouaNhB67PeisXWhWYHPcj9f7eutSt0XNNqe9QtysMpyfm4npZsev8Z4wZwhAAAIQuB6BbFOqnF12jFCs6m4/NT8Tv6lNqs3tUzUDxHDXuw8cBQEIQAACEFgdAQRxq7tlTBgCEIDAbgloN3C3N6qq23NDOCfxnGO3wEi/W5AsHAIrI5BJqV4hzn/Lyivx9WPz34xWqvI2i+DSZxtVnUPjLpLTmAcEIAABCEAAAhCAAAQgAIE1Ecj8v8RqbmOasZ7rrU79XL4mcZsrv8n3YzT2MVd5ieJsFs3NfLZbfdx71nRPmCsEIAABCFyfQBerKW/X83/aHOsNsvZd+KaxN8mqs4SO0zjFdhlff4YcCQEIQAACEIDAYgkgiFvsrWFiEIAABCDQCHg3sXYHO36lqmSvDu9x+pfHDmW37XCSF8AQgMB6CMx2aqYYTiv5ZYjY0kvYZoGbRW8Wwin5pdjtVS2Y01hx31mqMQ8IQAACEIAABCAAAQhAAAJrIZC5f8UpOOtxjmdtT7PCm+MukPNYwrWMZ4I7X6OL9GbjPNZCPHI8a/kUMk8IQAACtycw2yQ72+iqPN7XzSx4y04RXUinsR+I4W5/n3gnBCAAAQhAYLEEEMQt9tYwMQhAAAIQaARmO5nvVdWLVZX+zarqNtuZDGAIQGBdBGaJqfxb9u9VJcs2p70NqsYWwKUgzu1Us8VqVo1zvC5izBYCEIAABCAAAQhAAAIQ2DOBvokoNxjOBG5+zoK2rMj2VFXJnh5esV53Bbc8tldym7Vk7e1as43r7LVs2Tp7fc/3mbVDAAIQ2CoBd4pIP6v8pnxet1knid5uVWOEcFv99LAuCEAAAhCAQFUhiONjAAEIQAACayaglqjPjtao9u9Vlez94RU7GZuJ2jWvm7lDAAK3J5CCOMcPquqTqkqfO0i9q/T2V+WdEIAABCAAAQhAAAIQgAAEzkegi+E0tqitewnl9Jz9rEK/ci7PjByMvY63yM4x+Zfz3WOuBAEIQGDrBCyE0+ZXx59W1WdVlV75vG4Su3UB3NZ5sT4IQAACEIAABBoBBHF8JCAAAQhAYM0EtDO521ujQtzbw2vsZK0FdBrn7mLHa2bB3CEAgesR+L6qZBK5OXZlOCXUXC1Or1sI59gV59yWVeNelU5JOh4QgAAEIAABCEAAAhCAAARmBJSPT3O1Mz2XVdL6uFdQ61XSfPzj3iehWwrYDlWJc/tUi9s0zspwjmfiNyr087mHAAQgAIHbEJh1flD+7eeqSq+8nXN3jmfPSQznczq+zbx4DwQgAAEIQAACKyaAIG7FN4+pQwACEIDAvyVyldh9dWIvjdaqLw+vsVqwOlHrGKQQgMD2CcxaJnxTVbKvh1dswZzFcPJqnWoRneNsy+p4+xRZIQQgAAEIQAACEIAABCBwEwKZh/emvPSKZcpP2CvuNjtG4ji/f3Yev6e3NbXwbSZi83X1muKZeM6vZW4l5+vr3oQTx0IAAhCAwD4JePNpem9ozRydW6bKK48nrzyeukDYK84NrNq8qjEPCEAAAhCAAAR2RgBB3M5uOMuFAAQgsDECs6TtC1V1r6rSv15Vb4RpPEvmbgwPy4EABCYEZgk2i9u6zypySsI52aaEm00CO+1WTQ94CEAAAhCAAAQgAAEIQAACJpA5eMVd9CbhmMRqPcfRBWxZsa0f741+ufmvny+PcXxIQNdFdjPxW4rwvCa/Lz2fBAhAAAIQgMBVBGYbWFP85rgL3ySC+3FsYlVez7FarEoI53ardHS46g7wOgQgAAEIQGCDBBDEbfCmsiQIQAACOyKQCVrHT7U2qhq/W1XvNK/nbW73sSN0LBUCuyVwqAVDCuUUuxKcvIVyn1aV2qqm12vddguXhUMAAhCAAAQgAAEIQAAC/0bAOXj72ea+2aY9VcHvlse5/WkK51z1Tcfp+fSzinSHWrVmC1bFfm8K3bJtaz8+W8HykYAABCAAAQhcRcB5uNycqvyb7OHwirOTg2N1bFBb1OziIEGcHvK2q+bA6xCAAAQgAAEIbIwAgriN3VCWAwEIQAAC/2wn4t3L2qX8wbDfRfxsVT1TVenBBwEI7JOAE2PeNarxrGrcR1X1cVV9OLzGj0YyLv0+KbJqCEAAAhCAAAQgAAEIQKAT6GI4jS1gs1hNY23Yk8AtvTbvdcvNfY51Hovj0ncxna7dhWvcMQhAAAIQgMASCKjyWzfl3ZSDS59V4FwNbgnzZw4QgAAEIAABCCyQAIK4Bd4UpgQBCEAAAncioF3LbtXh+O2qkqlKnOPeVlUtVvW+bneaDG+GAARWQSB3izpWq4Zs16B4ViHOu1FTEDfbmerKdOlXAYdJQgACEIAABCAAAQhAYAMELAZLgVo+l0IxVTfL6mdZ7aw/PztudozPKe8Kcdn2tFeI02sWtFkkl8I3H69jXBUuK8Wl2M5xXy+/DWzgg80SIAABCCycgNuWZutSdWawKYemOMVwyrFp7Apx6X8e+Trl6RwvHAHTgwAEIAABCEDgUgT40nsp8lwXAhCAAARORSBbgLiVx6tVJXst/MtVlfbKaCXSd1Cfap6cFwIQWA6BWRuFTM4pwabx182+mrRqUNLOO1TT6/0+j8+9HALMBAIQgAAEIAABCEAAAtsmMBOuZRtQC9b6Bjsdc8h8rDfWOQeRx+cx3rTn47Oy/UwklwI3xxa/pdf5fK702ZpVx8xEgdu+66wOAhCAAAQuTUCtTLU5VN6xN5eqTWpuNLUQzl55OOXe0nchncY8IAABCEAAAhCAwJQAgjg+GBCAAAQgsDUCsyS3qr89X1X2il8f9sbwEsupfWq3rfFhPRCAwJxAiuJ0hKu8OWEnr0SdW6kqtil55wpxeu6bsZM1vcRxKZBTzAMCEIAABCAAAQhAAAIQOA+B2ea5mXAtRWSu4DYTsPm1rPJ2lSjN5/Z1U3yX1e670K5Xsp8d+zjhno8X6d7C9Tz0uQoEIAABCOyVgARrrgJnL5Hbl8McK6/WLXNvjrvATmMeEIAABCAAAQhAYEoAQRwfDAhAAAIQ2BqB2Y5nVX3L1iIav1lVbzXLNqqKZTwgAIH9ELAoTivOlg6KtZtVibtM4in2Ttbc3fpFVX1eVfI2C+ZSPLcfsqwUAhCAAAQgAAEIQAAClyWQIrLHVWrrrUvdbrS3Jc3jnHPIim4+3u9P72p0vUKd27Zme9WMZ6/3Vq+Pa/3qO8BvApf9LHJ1CEANMuNXAAAgAElEQVQAAnsi4Lam6R9WlexBeOfNUhTXxXTKw/V8ncY8IAABCEAAAhCAwJQAX375YEAAAhCAwB4I9B3QGr9bVb8N01htU9VGVe1V5TXmAQEIQOBxBCRwc4sHeyX0uqlanFo8pIcsBCAAAQhAAAIQgAAEIHAeAofalPZKb09VlQRu6S1+s/BNY73erW/E81jvS/NGPle4J0d/ns8AV4EABCAAgfMTmHVM+EtVyf48vOIUxHkz6flnyxUhAAEIQAACENgUAb5sb+p2shgIQAACEHgMgS6Ku19Vapcq79giOAvjNM4d3o51GSewHQMfAhDYJ4HeBlVjV4dL/+1I7kkQpySfxq445/as8qpEl+0fNM7KdfukzKohAAEIQAACEIAABNZKoH8Xtwis+6z2fqhSWlY/66IyV1I7VCFtJoibPTerENerw2mc4jgL3/pxyiG4MlzGfa3k6Nf66WbeEIAABPZLwLkqeceq6NZNm0d/GJtJ3fbU1eGyQpyO6bZfuqwcAhCAAAQgAIGjEODL9lEwchIIQAACEFgBgfw3T/FLwyR6k2ns2MI4+Weq6tkwjXMXt+MVIGCKEIDACQio5UM3id7SLIbLdqkSxfVdskr8zc7naSOMO8EN5JQQgAAEIAABCEAAAicj0IVfupDahHbT9+psH9pbmlq4Nms12luhzlqj9vPlMTp3zscV4yRuS+viOYvf0usYjbvv50kuYkKO/mQfQU4MAQhAAAInIqAcldqVWhCn2J0TlP9yR4XeClXPfxn21Yh/Gjmx9CeaOqeFAAQgAAEIQGAvBPiyvZc7zTohAAEIQKAnmS1yey7EbimIs0jOwjn5F4dwzkn49BCGAAT2SSCruzn2zlfvbJ3thtVzEspJOCdv68fqHCmEQxS3z88Zq4YABCAAAQhAAAJrJNAruuk79ExYNhOozaq1W7yWvgvXUpA2E7SlOK5/t09hXL+WRXs+ZjaXmdivP6f3ZX6C/PwaP9nMGQIQgAAEJIDrJqGbBW4WvTnflfkvC+bSZxcFx1CGAAQgAAEIQAACdyLAF+474ePNEIAABCCwUgL692+WXM9Kca4Y9/porZo+E9pOiq8UBdOGAATuSEDJP7U1dRJQsRJ32SJCYwnbsr2qxkoOftFslijUFLMVxR2nzNshAAEIQAACEIAABCBwFgK9janG/bt4F615rJak3Vx5LUVvbkXq1qQzr+dmortZC9berrW3YM1WrSmomx2XbWEzNnxy82f5GHIRCEAAAhA4AQHnwuRtboWa/uuq6qacmTokZO6sn095Nh4QgAAEIAABCEDgTgT40n0nfLwZAhCAAAQ2RiDbqDp+p6rerar0s0T6xlCwHAhA4A4Esl2EY7V86PagqnqyMHfTeldtF8NRJe4ON4e3QgACEIAABCAAAQicjcCsxanEaRK6pbdIzu1HNX56YrPjLJp7aiKgy+f4Hn+2286FIAABCEBgBwQkYPvbEMPZ/6Wq/lxV6clz7eDDwBIhAAEIQAACSyWAIG6pd4Z5QQACEIDAJQi8UFXPV1X6+6NC3JtV5ViJeSXW05Rc78n+S6yBa0IAApcnYBFc+r77VTthVR1OicHPI9auWbWRkDlWYtHtWHuc4xTO+dqXp8EMIAABCEAAAhCAAATORcDVy7KKWX+uVzLrVc40V79H8aEqaIeulVXh/D05vURtKXzzuFd/60I3CehcPS6PdYW4qyrFUen9XJ9CrgMBCEAAAmsm0HNLWotzUumV15Jp86djbfzsRieENX8amDsEIAABCEBg5QQQxK38BjJ9CEAAAhA4KoFnqqrbK1UlezW8BHPdZq1bjjo5TgYBCKyGwEyYZuGakoc2JwXlJYCTfzSxWXU5tV/V8+l1XbdudbwaaEwUAhCAAAQgAAEIQODWBDLHOxOhpajNr+s7rMyV0xT3FqJ6X6+spuPc/tPn0vt8rjze77cYTeNsd+o55Dz8/t5aVeNZlbdsufq4OBk4vjVw3ggBCEAAAhDYKAHnk7L7QeaeFMu+H/ZdxN74Ke9Yx/0QxyjOzgd0QdjoB4llQQACEIAABJZAAEHcEu4Cc4AABCAAgaUQ0I7zbNui+F4zCeEkjuvm96ZfyrqYBwQgcH4Cvc2p20eopYRNSUAlEe0zoZgJQyUXZ5biOb2u80oQl/78K+eKEIAABCAAAQhAAALnJJD53RSmdcFbF5P1Sm0Sk81EY3mcBWcWuHURXBekZVW2x8WPE+ylaM4Cu6zOnufN+eR6U7iXor9z3ieuBQEIQAACEFgDAW+0TJ8bOB1nZwPHs02erh6X3hwQw63hE8EcIQABCEAAAismgCBuxTePqUMAAhCAwNEJ9N3xSpqrYtyzUTlOsdqnvtUs26e6perRJ8gJIQCBVRHIxJ4Sib2CmyvFZfW4XvVNY7dOlXf8VVV1S9Gd41UBY7IQgAAEIAABCEAAAjcm4Pyu/aEqabOWpN4QpvakirOSm+Pc9OXjUqTmeNa6dCaCc3W57rMF60yY16vXZVvY2TnzOcV6ZCtY8uI3/qjxBghAAAIQ2AGB3GTpDZ3KP33ZzFXg5D8fFeHcQtVtVOV1Dueo7BHC7eCDxBIhAAEIQAACSyDAF/8l3AXmAAEIQAACSybg5L+T+xq/V1Xvh2ls0Vz6Ja+LuUEAAssk8EtVyZREdJzJRScZP6sq2afDK1Zi0eI6x8tcJbOCAAQgAAEIQAACEDgGgS6G09itRvXdtbcdlVjOz2lTlzdz2c9akubmL8cz0Z3EcjId43h2vmOsm3NAAAIQgAAEIHAaAjMBm3JPsofDO9b4wXhesavKWVSnMQ8IQAACEIAABCBwMQII4i6GngtDAAIQgMBKCPgHg/SqEOcqcY7VSvX5Zm4tkz8WrGTZTBMCELgQAVeNS+/WE1kprleH007dWRuKmUhu1v7iQsvlshCAAAQgAAEIQGBRBGYCM08wX+vVzFy9bFb1TO/P42eVznxMP9bnu6oaWp7T3z/799HHVYhzpTi3Fs1Kca4K581iGl+nQpyunxXi3O50UTecyUAAAhCAAAR2RiCrszlnZBGcxqrq1k0bNZV3clU4x/0555uyQ8LO8LJcCEAAAhCAAASWRABB3JLuBnOBAAQgAIElEpgl+l+pqm73qurFZtplL1PbVcdLXCNzggAElkMg20g4Mfl9VX03zPGjqpJ9O7ziHybmFqw/joSm/OwayyHATCAAAQhAAAIQgMBlCHTRmmYxe86isWzrqe+NFn85PtTGM0Vnh9qGWjzma8xaj6ZoLY/3d1gJ4/L7bFZrU5zV47wBbNaqdLZJbDafWdW42fkuc3e5KgQgAAEIQAACFsPZZ2tTb7J0vsle+Sht1PRmTcfOR2ns/JQEcTq3BXG0RuUzBwEIQAACEIDARQkgiLsofi4OAQhAAAIrINB3yGv83DBVhHMsgdzLIZRTrKpxEsqlX8GSmSIEIHBBAkoeurWEfe7MVYIyRW4SwUnkJlMCUolKJSXlexLTY7diVRU6xxdcMpeGAAQgAAEIQAACiyDQK7f16mx+PcVgFr+lGMyV2VLM5tgCNYvTNE5RXL7H5+7XyEpvXYQ3m1sX4PW55HVyzY77PDznLnabzWV2vkXcbCYBAQhAAAIQ2BmBFMNZtKZNl2nKJakjgSq/2Sv2MXrdceajlJPSWA+f235nmFkuBCAAAQhAAAJLIoAgbkl3g7lAAAIQgMASCcx+FHGrmPSvVVW3V4dATt7xEtfInCAAgeUQ6DtpNXaluPSz1qpqqWrzzt1MZDq2qC53Ai+HADOBAAQgAAEIQAAClyFggdes/WmK1mYV2GbfEW9SRa2L1lzdzUI7XVNCO10nK7tZHJeV4GZCvEMtXnOtXqPo+3jFXfjWq+Ydaueq9/VzkYu+zGebq0IAAhCAAAS6UE1j5Y60qVK5JHmNP62qh81n/sibNpWjcm7KsSj3KnSQhwAEIAABCEAAAhcjQBLiYui5MAQgAAEIrJiA//1Mf7+q3qiqN4fXWKaxzPGKl83UIQCBBRGYCee+GLt40yuR+dlIZNp7F2/6BS2NqUAAAhCAAAQgAIGLEJgJya7bQvSpqnqyqtLPqsFZzJbCtplwzse5XanGOr9M73U8a1OaArUUtl0EKheFAAQgAAEIQGARBK6bR/qoqrp5g6YEcI4XsSgmAQEIQAACEIAABB5HAEEcnw8IQAACEIDA7Qh0UZxapnZ7vaq69V39+jGDHyxudw94FwT2TOC6O3vd5iIrxUkI161Xn9NYLVv9vOM9M2ftEIAABCAAAQjcnkCvKtarkenMvYpZVmVLYdehc82+Vx2qZnaoYlqK02ZiOD13igpxOm9Wicu2qI5nYrqsDOd4tubb3zneCQEIQAACEIDAGgi4Mpvm2nM5Gv8yTF0DHM86DeTGSsfOETk3JM8DAhCAAAQgAAEILJ4AgrjF3yImCAEIQAACCyWQ/4YqfqHZ89Em1e1SJZh7bmL9xw+3llno0pkWBCCwAALZgsLiuO+rKu27qnpUVfJqfaFYZjGcjlUs75YXP45YXklSt1d1vIClMwUIQAACEIAABFZEIL839bagGs/EWxJ2WZjmuIvjejW32bnze5au42MyTtHbVdf1HHSePFZjidV6tTZfL+fq92b1uFlLUp8//ayN6qy6XDLVR4X874r+g2GqEIAABCAAgVsQ6G1Ks8Wp8znKDSn/kz5zRs4hSSSnTZUplpMA7h9j46T9LabJWyAAAQhAAAIQgMB5CZAQOS9vrgYBCEAAAtsikP+OPl1V3V6sqpfCNJYo7uXwinNXv38g2RYpVgMBCJyCwHUSnhK2pchNSdEunJMozmI5eydI+7GnWAfnhAAEIAABCEBgmwT6JqIUd6XQzYIwHa84hWUWms3amc5aks6u0cV1XUQ2E5/53IeEeCliy/Plubye9NcRBfZzd0FdCvJmVez0aeoVzbf5CWNVEIAABCAAAQhcd8OkhW4Su1nwNusgkJsnnRPSNSSEkzmGPAQgAAEIQAACEFg8AQRxi79FTBACEIAABFZAQP+e9t36Gqtq3L1WOe7NqrLdH3GvJKAxDwhAAALXIXBVSwy3yfhrtMzIHcFObjohmv6bUVku/XXmxDEQgAAEIAABCEBABLooa/a9J6u4Wdz1RFV1m1VCm51v9tysreis7Wl+p3Ob0kNtWC2Um7V5nb1mHimOm1VyS2b9PDNx3uPao5L35b9DCEAAAhCAwPYJuGtAeudxJIJTxwCN1f60m6vHpVf+SC1V5R3PRHfbJ8sKIQABCEAAAhBYPQESI6u/hSwAAhCAAAQWTEDtUZ8dLVLt36sq2fvDK1bVA5l+9HG84GUxNQhAYOUEZm0yPqsqmZKjjr+sKtkXwyvmAQEIQAACEIAABK5DoIvhNJ5977HQzcI4jZ+qqiebn1WDm51v9twh4Zyrz83anfo9M0HcddbPMRCAAAQgAAEIQOAcBCyEc/U2jZ3HSf9RVXWbbaI8x5y5BgQgAAEIQAACEDgLAQRxZ8HMRSAAAQhAYKcE3EL1mWinqupwbw1zrNdlEs3JFM9+GNopRpYNAQgcmYBaqKothtupykvsltXhNNYOYu0mTu9kafq/R/U5Pa9xJmIdH3kZnA4CEIAABCCwegJXVQjTAmcVwGYVyA6dK4Vpj6s+dui4QxXI+vH9uNkcD1WI61XiblIhzpXcHid6u26FuNlxj6vAtvoPIAuAAAQgAAEIQGBVBGY5GVdzk7cpl+MWqY69AdJV4rQZ0jkc53XkeUAAAhCAAAQgAIHNEEAQt5lbyUIgAAEIQGCBBFTVwKYfdRS/GvbKiF+sKptarCru1Qo05gEBCEDgGARmLTEeVZVMrTQcz7ze+1OYx+kVK4lqkyCOpOox7hzngAAEIACBrRHIFpiHWnC6xabbiWrjzCz2c9mSs7fYfNy5eivPPJ+vOROH6blDc8rrKU7Bmd6j8YzBrGJbXiOryfk83lA0a4U6a7fa33fomJnQcGufQ9YDAQhAAAIQgMA6CGQ+RrHyL9+PTY/pnduRt3WBnMbe0Jh+HSSYJQQgAAEIQAACELgGAQRx14DEIRCAAAQgAIFbElCVgi5se6Gqur1WVbLXh1fcWwRpzAMCEIDAMQj8dewClnfsanFZOU6xzElVxdluVbHHOsam52a7lo8xd84BAQhAAAIQ2BIBi7zSzwRtEnmlgKuPU1zWq61Z2JZ+dr5+nIVuXTjWW4j6ev2cfR59rX59VlkuxW2+/iGhXxfU9fd2Id2Mx+OO0eett3/d0meQtUAAAhCAAAQgsB4CzsOkV1X/bpm7Ua7GY+d4nL9Re1VtYnRlf3keEIAABCAAAQhAYDMEEMRt5layEAhAAAIQWCCBWZWBp6pKpnaqjt8eLVTlHWcbVccLXCJTggAEVkjAFduc9NROYIvj0nvncVaFm7VRnSVfdZ5s26ExDwhAAAIQgAAE/pXArLrZTLCljTbZGtRx94eqnKUYzdd0i1GfI6uupcittxHN+Vmk1s+lca/iput2MZ3HotJbsPbrHKrU1nObM3HbrLLdVW1nc245Pz7DEIAABCAAAQhA4FIE3P5U3vmZz6vK9sWIZ5seM0/jWII4PeRtl1ob14UABCAAAQhAAAJHJ4Ag7uhIOSEEIAABCEDgnwR6JQG3CerVHd6vqveq6j+H1/j5iYEWAhCAwKkIOPHpXcEaz0RyTq6mV/xlVaV3W1aJ4hyfau6cFwIQgAAEILBWAofae2Z1NX13UNXprDzdx65M7fP5+8ahynKz880qq1nolr7PTeND5+vXP/Z9mv39MhPdHfu6nA8CEIAABCAAAQhcgoCEb8q9fDa8xg+q6pPmyclc4u5wTQhAAAIQgAAEFkcAQdzibgkTggAEIACBjRHoorhZ1YY3q0r21vCK743WqvKOe/tVjf3g3/SNfXBYDgTOTCB3AzuetT3NXcjemaxdyd+2Fh2uLpde53OLVseuVqcqdY619NylfGYUXA4CEIAABE5AYFbda7Z5RJfulcJmz80qfs2mnVXAHM+Oy3acN53robn0deRxnsu5KsT16m+Pq+iWx/bqcBqbVVZwm1Wwy+89PuexP1qzv1+u+9k49lw4HwQgAAEIQAACELgJAec99B7nX5Qbcez8SW5W/Kqqus0qxFG1/yZ3gmMhAAEIQAACENgsAX483+ytZWEQgAAEILAQAvlv7ezHI/1Q9HJVvRKm8YtV9dLwimWH2qj2HxMXsnSmAQEIrIjArE2GErHdvquqmX1fVWlqz/FDVblNh70Echm7raoTvBrr0X/gXhFKpgoBCEAAAhMCFoBZRNVFS1e1r+yvZ5Uyn3MGfrYZZXacz5HtNrtI7tAcc009znVm29JZlbVD19axvdJarzjdxWez9aSAbfb+WavWGb+ZyHBWiW52vmP/xzH7++VQa9VjX5vzQQACEIAABCAAgdsS6JsAlStRVTd7xcqp2Jxj8WbE7rVRMW22wfG2c+V9EIAABCAAAQhAYLUEEMSt9tYxcQhAAAIQWBGB/Pc2fwz0jzXPVZVMbVIdSwwnYVyaKsVZHCevMT/4rOiDwFQhsHACPSGrim3dlIS1qM3erTgygeukrURyiuUfTczv0Xmd/M22rY4Xjo7pQQACEIDAFQRmYrAUnHXB3ExAd0jQZXHXbAqzlqSHjusisS7oys0tOffHicZmc862pofEdDPBYArmZoJAvX6IaW8j2t/v986Om3GYzW82p36+U/yHMqsqy4ahU5DmnBCAAAQgAAEIHIPATNDfNxlqI2JW4nes53Vs+hTOOc7NjVmN/xjz5xwQgAAEIAABCEBgNQQQxK3mVjFRCEAAAhDYAIFD7Z+eqCq1P02vinGvjqpx9q9Vlez14RXTEmgDHwyWAIEFEciWHbM2ZNmqI9ufavdxtvZwgjaTtG7r8WW0+EjBnGOL8HR9xwtCxFQgAAEIQOAWBK7bGvSQ0Ks/ny06JTDTePbQ39h6Td42O87nyPP6ml3M1wViva2oBXKzObtVqX3/W15z62Kum1bT8/E+1+w7yOMq8vU5HPq+0c+bx+n8s+vf4qNzrbfk3y9+AznPa6HjIAhAAAIQgAAEzkxglmtRdTeJ3r4OIZxaoX5RVW6JqrhX4dc4K+47ZqPhmW8ql4MABCAAAQhAYJkESA4t874wKwhAAAIQgIDFb+nfrqq3quqd4TXuVRf4t53PDgQgcEoCTtxmcnV2vawGJ1Gcxp9W1WfN+zglfh1bBCeBHYK4U95Nzg0BCEDgfARmldpmVeO6mGxWfU3PpdDNgrfZarThRPbk8IpnD4vlUjzna7sd6EzopucsbktR3WzevoY3wWjMAwIQgAAEIAABCEBgXwRmeRWJ3bR5MP2DqvqkqtL/UlUyVdh33KvlzjYK7Iswq4UABCAAAQhAAAKDAD+a81GAAAQgAAEILJOAWqaqLaq84zeqSnZ/eMX9Bz792DdrObXMVTIrCEBgbQRmO5lna+gtUzVWhbisDqc424K4mpx2NDux61gV6GRZlY4dz2v79DBfCEDglASyOpeuo3GKsmaV165qCXpV9bJZJTNfu1cPu0mFuFk7T8/VIrrrVojr1eEOVZKbnS8rxKUY7nEV4nKdszn3CnGn/ExwbghAAAIQgAAEIACB8xNIQZpzGVlRX/mOzHtorMpwMuVNHGeFOFeK61X7NdZj1kL+/CvnihCAAAQgAAEIQGBhBBDELeyGMB0IQAACEIDAIPBcVcmeH15xb6GqsY/xcfL+Ic7VLOR5QAACEDgGgUyyWhw3O692K/80zHFWjXOs9h4Sy7ntR8bZCkTn0ji9Eso2ieMU84AABCCwVwJ9Q4TyPb1dqEVfvcVn/s3ovyMt5tJ5ejxrodlbcOa4C8Msass5z64z2+Th5/qcdc7ZI9fseHbcrKJbCvMeN+frCA+1vuRuznv9vLJuCEAAAhCAAAQgsEUCXZimHIZzIvIybQxU7iO9q+bL29xGVd6WwjrHKcCjOtwWP1WsCQIQgAAEIACBWxNAEHdrdLwRAhCAAAQgcFICT43WTvI2VYy7NyrGyWv8SrOXb9BC6qQL4OQQgMBmCVxn57F3O+fuZYvZUtjmhLCTxBpLLOc2qz1OUZ13WqffLHQWBgEIQOAKArP2o6ocLMu/K922M72rlllAp/EhgVgK12YivF497aZV6LrYrgvt/HoK1CxcmyFKLl7T7LhD4rzZ/GdzvOq4Q6JAPtgQgAAEIAABCEAAAtsgMNtAmFXxFSvXkQI3x66Yn94bBl2BX7kUieC8IbBvDEQMt43PEauAAAQgAAEIQOCIBBDEHREmp4IABCAAAQgckYAqSPTWTbOqcW9WVbdso6ofQTXmAQEIQOCYBK5KtM6StL3lqcbZKsTiObcHSa+2Ib3laorufJ5jrpFzQQACEFgTgVlL0meqSvbs8IotkkuvvxW79Spy2TI0xWgzYVq2GnV8VftVsfYxjrvvbVhn5+z3rAvdDuXBZs8fqow3m+uh9c3mnCK/NX3GmCsEIAABCEAAAhCAwGECrqKf3lXelN9Q5TeN1QrV5laos6r5ucHQ+RSdW0K4fi3uCwQgAAEIQAACEIDAhACCOD4WEIAABCAAgfUQeHpU+Ej/XlXJ3h9esSvK+TiNeUAAAhBYIgG3+EjvhHD6z6rq06pK7+pyEsM5XuIamRMEIACBcxCwgC1bhD5fVd3092E3/+3oanIau2qcN2kcqhrXhXIe95am52Bwl2v4R8X8gdEiNwRsdyHLeyEAAQhAAAIQgMA+CMz+nlRe48uqSv+gqj6pqvTkN/bxGWGVEIAABCAAAQicmQCCuDMD53IQgAAEIACBOxBwtTdX9FAlj14d7n5VqZKcKoHYK/aPmuk9Ff4euMNN4a0QgMCdCGQlOcUy7ZjW7un0swpxbrMqb8v2qdpNrbHPm6I7Tfo6rV/vtDjeDAEIQOAIBGbV1lKklu1Osw2q/k50hbisEnebCnFZfa63/vT8smVotlt9XDvTI+A52ilmFT161Tf+Zj4abk4EAQhAAAIQgAAEVkcgK+X3CvhZzS2r2bvyvXIajlUdrm8EpAL+6j4OTBgCEIAABCAAgTUQIJm3hrvEHCEAAQhAAAL/Q8A/cuqHT8cvV5XslfAvVNW9YY6zqpyrguic2cYJzhCAAATOTUCVeLp9V1XfV5V82qOqSlNLEQnh3FrEYz9nrwpyriJnr3XSYuTcd5vrQQACtyEw29Qw+7tuJnRTpTdXffPrKZrLOIV1vRrcTPSWrUh7nOI4x7dZ+znfkyJp//uQgrj8u/mc8+JaEIAABCAAAQhAAAKXJ9A31DkPkfmHH1p+QmO1SVUeQ97mNqryttzc5/jyq2YGEIAABCAAAQhAYOUEEMSt/AYyfQhAAAIQ2BUBt8LKFlSqAmdzVTiL5NJLGKeWWfKO+ZFvVx8fFguBRRJQUjnb0ylWq5Cs+qZxF7/pdSeb5R130ZwEdbPj+jVzp/ciQTEpCEBgtwSyQrCqvmk8+7vOGx5UDc5xbqJwnH9POs4KcP47cyZq6xXTspVovpbPO17DDZxVDmXzyBruHHOEAAQgAAEIQAACpyMw2zjRcw85tghOz+WGP2/8m+UosrK98hUa84AABCAAAQhAAAIQuCMBBHF3BMjbIQABCEAAAmckMPth0pU99AOpYvnXJpYV5BzTBuqMN49LQQACUwI9sayDZjuj/ZzboGqsZLISyfKO3Vo1fSamlYzW2FXpLMjTmAcEIACBJRKwuC397O86bYzolq1LFc/+luzP6e/DQ0I38fHfj45v8twS+fY5zQTS5M7WcOeYIwQgAAEIQAACEDgNgV5dXmPnHL6cxPmcK8ll9bhsr+rWq2zaO82946wQgAAEIAABCOycAEm9nX8AWD4EIAABCGySwP2qerOq0r8xxun9g2b+6LlJICwKAhDYJIHZTuvPqkr26fCKv56YBXHade14k5BYFAQgsP8gFYUAACAASURBVHoCqgTsKsD2s7/rVAm42+oXzwIgAAEIQAACEIAABCBwYQIWxKVozTmHq7wq3st+GV4xDwhAAAIQgAAEIACBMxFAEHcm0FwGAhCAAAQgcEYCqhryalXJO9ZY5upxilVNLk0V5rJ6iOMzTp1LQQACELg2Ae20zl3WGucubQnhNHa7kvQ9Ia2xd2ZnhTpaqV77dnAgBCBwAwLZhjPjrPjryr8SxNksiMsKcS+Pv/fUKlWmYxzfYEocCgEIQAACEIAABCAAgV0RuG7FelV0k6DNprGqwH0xvOJZpTjlI/ze9LuCzGIhAAEIQAACEIDAJQkgiLskfa4NAQhAAAIQOA2BF6pKdm94xfqx9KXm/aNqVh75VVX9epjj08ySs0IAAhC4GwHvtE6vdqhui+pWqW6p2n2vMCdB3U9Vld4zRBh3t3vFuyEAgf8hkDkYV+jNSr0WvqnSWwrheuy/9eR1rPyTVfVU83CHAAQgAAEIQAACEIAABOYE9D2/typVfkF5AZvGyiVoM57MsTbcfRPmDXjOQ9jnhjvH3A8IQAACEIAABCAAgTMRQBB3JtBcBgIQgAAEIHBGAk9XlU0VQhSnSM5CuS6Q07hXjdOYBwQgAIElEtAOa1d1c9xFbV3g5qS2dmq7lapji+mUyLaoLoVwiOKW+ClgThBYD4HMvyiWEC5NlXld7c1VfjW2OC5Fcvm3nkRwGquinDY1pF8PHWYKAQhAAAIQgAAEIACB8xKQGK5bbpxTLOviNwnhvOHOx2s8yz/8vapsupZiHhCAAAQgAAEIQAACZyKAIO5MoLkMBCAAAQhA4IwEXOEtfVaBc/xGVcnuD69YP6ra9OOqYh4QgAAElkjAyWQnsJVY7ruve3sStzj5rKq6ud2qvNudaN3ZRmWJHJgTBCCwDgLZGlUzlgCu25tVJXtreMUpiFMs0994WdVXY59LIjvH6yDDLCEAAQhAAAIQgAAEIHB+AsohOK9g0ZrEbto8l/7z0R41fVaSc+x8hDfsadwr0LHR7vz3mStCAAIQgAAEILBjAgjidnzzWToEIAABCOyKgMVt6d+tqneq6rfDa6w2qqoql35XoFgsBCCwOQIWyqX/uKo+qSp5xxLIfTqEcvZdDEfyenMfDxYEgbMQ6GI4jSVok3At/ftV9V5V/efwGlsEl/4sk+YiEIAABCAAAQhAAAIQ2DCBWa7gi6rqArgHVdVtJn7bMCqWBgEIQAACEIAABNZJAEHcOu8bs4YABCAAAQjclMCTox2qvOOsEPf6qBLXq5ComtzjWnDxt8RN7wTHQwAC5yYw2/WtBLfMVeKc8FbyO807vdOzw/vcd5DrQWD9BGbV4GZtT1UZrps2KuRmBcU8IAABCEAAAhCAAAQgAIE5AW1kk+V3d1dtS6/v+aoiL+9Y1eG6OUeQeQMJ4lxVzjH3AwIQgAAEIAABCEBgYQT4EXthN4TpQAACEIAABE5EQKK2FLYpfmnYyxG/UFX3qir9oR9ie7WTE02d00IAAhC4EwG3VE3fW6CoHYpaper59N9WlUyvO3bSO4V2d5ogb4YABDZPQC1N+wYD/b3V7dWqkr02vGJtZFAL+/SbB8YCIQABCEAAAhCAAAQgcEsCboOa/seqkv0wvGONbXruUVV9N7xj5wN6XqBf55bT5W0QgAAEIAABCEAAAqcigCDuVGQ5LwQgAAEIQGBZBNSOy+b2XGqLKlMVOMcSyb04BHL2+rFWsU1j/Q1h00r5m2JZ95vZQAAC/49A3xmupHUmvb8fYwve0ruCXLZSdWuU9PCGAAQg8DgCrtCbFXslelOFXpljbUjo9rhKvVCHAAQgAAEIQAACEIAABP6VgCu25Xd2idvyu77Gfi5jC+e6T9GcYucZXIVOngcEIAABCEAAAhCAwMII8OP1wm4I04EABCAAAQiciMB/VFU3V417YlQtkVe1ONkrwxTrR1r/UOs4BXEpjDvR9DktBCAAgVsTUKJaD7dNUaw2KWqNIm+TME47wWWOP6wq2V+GV5zv9TluPTneCAEI7IKA26Oq6q7jd6rq7aqSt6kSnEzHOHa7Vf0d53gX0FgkBCAAAQhAAAIQgAAEbkEgv+c7/rKqZGp/6nhWJd7f9/1d317iujxvzzN4fIvp8hYIQAACEIAABCAAgVMRQBB3KrKcFwIQgAAEILB8Ar3lqcbZpsvtuvRj7Vvjx1p5jS2C04+zCOKWf6+ZIQQgcDWBWQuV/6qqbj9XlUyJccdXn50jIACBPRNwNd70H1RVN1fxTb9nbqwdAhCAAAQgAAEIQAACNyWg7+r+vu74YVWp8vuD4TX+fAjkVBleQjmNVektW6FS+e2m9DkeAhCAAAQgAAEILIgAgrgF3QymAgEIQAACEDgzgZkgzm1R3TpVY7fzeqOqZBpnyy9VlpPpx1tXoXN85iVxOQhAAAK3JiBx209D5Gbv6nCqEOcqcWqnoipy9or/Hklzx7eeCG+EAARWS0B/W/lvIFdzk8/W8461wcAV4hzne1wRbrUwmDgEIAABCEAAAhCAAASOSMBitWxT6qptWcFN3+e14S39rELc11XVLVuh+npHXAKnggAEIAABCEAAAhA4JwEEceekzbUgAAEIQAACyyIwE8Spcknas9FC1e1U5Z8P0/Ea/6qqfj3M8bJWzGwgAAEIHCbQW6JorB3kMu8ml3ciPf2sJQusIQCB/RDI3Ipb0qdXBd6swjuryKvKvLMW9/uhyEohAAEIQAACEIAABCBwmIBEb9qAJu/4hyF+s5cQ7vswPa/xt2NTm7xNz2uDW1qK7SyO455AAAIQgAAEIAABCKyUAIK4ld44pg0BCEAAAhA4AoGZIE6V354a5lhitxeavVJV3VwpLv0RpskpIAABCJyFwCy5PtsxrhYrNgnkFPfKchrzgAAE9kEg8yqK/XeUvP+WerOqbPf/f/bug8mR69jW9gp6z6EdDskhOaRIUTrmft/9/7/h3nPkSYqecvTeSjo3VmgvKZXamEYboAuoFxEZmYUGClUPMD3oRnbuUff3V96uS9GnXociZ4kAAggggAACCCCAwM0FZn/EVhvcPiuNb57oXsONcj38c3sPN8GlES41zwsCCCCAAAIIIIDAgQrQEHegTxyHjQACCCCAwAUIzBriPNkt091S3yvpHkk150Pdp8aHus71A2Df3ttcEEAAgUMRmC2/Uv/a3LUjy6e+M2rnfK3mQzlvjhMBBM4n0N9Pebpuj2ck9XCzXA8fiffX93m+I+TeCCCAAAIIIIAAAggcvsB3kz9G+2hMcf9QUmr/YZub4xyp65KqqTNprv5xXJrgaj58Oc4AAQQQQAABBBBYqQANcSt94jltBBBAAAEEJh+2bnpfkCW/PPkt9XOSbpTwtj/8ddNczUAjgAAChyyQ5Vhqfl1SD//luZdZqfmQz5tjRwCB7QRmf1zgqbqe9nZlZG8/L+mFltP4VqfCbfeo3AoBBBBAAAEEEEAAgfUJZMJbXR7VE9szuT35Y0mfjEa55G213AjnS8/b3p/bIYAAAggggAACCCxIgIa4BT0ZHAoCCCCAAAKXILDNBJLbRyOcc6Iu/ZXaH/7ePz78TV3v42Y6b/vC9JNLeLJ5SAQQOLWAG+E8Oc458V6ZEudpcd72L9l79Pt6P1wQQOC4BG6V1OMRSQ4vLZ/6aUk1PFk374VqPi4dzgYBBBBAAAEEEEAAgZMF8rN2/dl7NsXtqzGdvWY3v3kyXI26jKprT4o7zYVmuNNocVsEEEAAAQQQQGDBAjTELfjJ4dAQQAABBBDYg0B9L7DpfUGWTq05H/Tmw15nT0DxNJSa61Krrh11EkrqPZwqD4EAAgicWqAuo5raf3X+/vgrdOfEB6NO/kFSj1MfAHdAAIFFC9Q/Gkjj/xOSrkpyTjwmqUdvhOP3M4t+qjk4BBBAAAEEEEAAgR0JfD9+dq75W0mZCJfaU9ndDOecuje/edu3SXianOttL2mG8+1rve39uR0CCCCAAAIIIIDAggT4heuCngwOBQEEEEAAgUsSOOn9QJ984iY2T4Lr8bCkhyTV7Oa43ijn+/e4pFPnYRFAAIGbCvgX4G6Ec079qaQev5fUw7+0/05SzXAjgMBxCdwlKeGl5V1nEtz1UmcZ1Zotsc2k3uMS42wQQAABBBBAAAEEEPhngTS81fyFpG0iTXM115/DU5/WnGa404pxewQQQAABBBBAYIECJ30AvsBD5pAQQAABBBBAYEcCm94X+Po0sKX2h76ehFJzXSKsTo7LRBRf56gNdt6vt7kggAACSxSoS6Wk9l+YJ/xLd9fvSHp7ROp6u9RLPEeOCQEEzi6Q6bf3jim43r4h6TlJz4/sbTfKpWEuDXR5VH4vc3Z/7okAAggggAACCCBw+AKZ5papb97+RJKXQ3VOPZsG56nsXl71pNhWiUa4baW4HQIIIIAAAgggcAAC/OL1AJ4kDhEBBBBAAIFLFujTSza9f3Dj2+NjSbDka5KeHJHaDXBefrXmSz5FHh4BBBDYWuAv45ftNb8uqYf/mt2/0K956wfhhgggcBACnpZ735iam/yiJMdLI7vO8qh12fiDOEEOEgEEEEAAAQQQQACBHQvMGt3el/SBpJo/G9Paa579zrL+YZsPnSa3HT+B7B4BBBBAAAEEEFiqAA1xS31mOC4EEEAAAQSWJbDNkl51uVTXDjfG1XDTXJ+S4okpbpDrsSwBjgYBBBD4m4Ab4byMqnPiPUnvlvD2R+Mv2p0TfeIcv5jnVYXA4QjMlnzPe5+6XPwzkp6VVHMa4mo+nDPnSBFAAAEEEEAAAQQQuLnAbLq6p7bVn5vrFLc62S1Lo7oxLnWdDJc6f2xW//DMRzX7nWVviuP5QwABBBBAAAEEEFihAA1xK3zSOWUEEEAAAQTOIFDfM2x6/5ApKQ+UaSn+gNjh5VRTe1kxT1Gp0ZcRc9McFwQQQGCJAm6G6/Gn8Zfryf4r9j9Mwr+Uz31TL/EcOSYEEPhXgdq4nym3V0fjv3ONJyQlfH1vhON3MbzCEEAAAQQQQAABBI5JID/fOqf+XtJ3kmr+RpLj25JnjW5pjKs59/163NfbvvTfWdY/POOP0I7pVca5IIAAAggggAACpxTgl7CnBOPmCCCAAAIIrFjgpPcNd4/pbzW7Oc7x4Miur0yiN8h5mwsCCCCwRIHZL/o/HUu31Py2pB51ulymzC3xHDkmBBD4V4E7JDluH9n105KeknR9ZG9nSm7N9YO6k95PYY8AAggggAACCCCAwKEJzP5wzI1rPdL8VqfBfSXJ4clvqWvTXOraWOfakcvsPTbNcIf2KuJ4EUAAAQQQQACBCxbgF7EXDMruEEAAAQQQWIHApvcPdXKKPyz29j2SPBHOkfpRSQkvoeraTXJumqvNciug5BQRQOAABWZLwdRf8vuX9d5+bcSrpa5LxqQ+QAIOGYFVCsyWfL8hyfG8pOdG7fc7ec+T+mYf1K0Sk5NGAAEEEEAAAQQQOCqB+sdfWSZ1NuXtY0l9OVT//OxGuJr983JdVtV1XX41dUf07yxphDuqlxYngwACCCCAAAIInF2Ahriz23FPBBBAAAEEEDhZwEuhOjxFJbWXELs2lhJLdlOcl1V1g5yzt7kggAAChyLgX8anwS35l5IcPx/Ztb/Wf7F/KOfIcSKwdgE3t3kKbs0vSeqR5VRrXrsd548AAggggAACCCBw3AKzn4k9Qd3NbzW/L+kDSTVnCdSaj1uLs0MAAQQQQAABBBDYiwANcXth5kEQQAABBBBYrUCWFas5zW81Pzwa4ZxT92XJvH2LJL9/cU6sFpcTRwCBxQjM/ho+k+FekeTakUly+et3b3NBAIHlCeS9hnNqT7LNNNvUngr37JgOl9qNcAm/V3HNBQEEEEAAAQQQQACBQxTwUqj5eTd1/tCr/sGXly/1FLcsZeqcZVGdU7tBrk+J+07StyNSH6IVx4wAAggggAACCCCwMAEa4hb2hHA4CCCAAAIIHJlAXUY1dT5Edn5gfLj8kKQaXjr1vhFebjV1pq14X6mPjIzTQQCBAxTwBwM93pT0lqQ3Rva2/zK+/nW8ay4IILA8Ab/HSDNbmtvcyO9JtjU86fbJMfk2uTbt07y/vOeWI0IAAQQQQAABBBDYXiDLljqn/mY0ryW7mW12nf8QLJHlUGfLqKaJrjbUbX+E3BIBBBBAAAEEEEAAgQ0CNMTx0kAAAQQQQACBXQrMPlDOcmN1yTE3wPWpK54U5ya5TI1zXafGZercLo+ffSOAAALbCPzPaIhzTv07SY73RnbtZWH+1PI2++c2CCCwX4FZQ/9TkhJufnPtZd79PsXNcplwm2m2dcrcfo+eR0MAAQQQQAABBBBA4GIEPLGth5vavpRUm9tq81vqOvktE+DSPFcb6DxpLkuuZurcxRw9e0EAAQQQQAABBBBYtQANcat++jl5BBBAAAEEdi4wW3LMjWz+oNk54UlxPZ6QdFVSsus7Jd3V8s5PggdAAAEEThBwE5wvaYhz7ea3Hm6Oe3c0ySWDiwACyxOYLfnuJVFvjHDt8ATb+0ek9tlkqdXUyztDjggBBBBAAAEEEEAAgZMF3Ljm6W7OCS97mqVPMwG9Lo/qRjlvZ6pczXWZ1dSziesnHxm3QAABBBBAAAEEEEDgBAEa4niJIIAAAggggMASBPxhcj5ITr4uyfHMyK49XS4T5lIv4fg5BgQQQKAL+AOCujyqt7186ustI4cAAssTcAO+w5NpU78kqYe/ntukXt7ZcEQIIIAAAggggAACCJxNwJPgPPGt5g8kOfwHYKn9s2+PNLp5+lvqsx0F90IAAQQQQAABBBBA4AwCNMSdAY27IIAAAggggMCFC3j51B6eDNfjXkkON82lrpPmsqSqD5DpLBf+NLFDBBA4hUCWj8lfynv7t6Mhzk1xiXw44Jz6FA/DTRFA4JwCeb+Q3484Z+pbzZkK5ylxqet7kNTnPBzujgACCCCAAAIIIIDAhQpkkrmb0lJnOlvNddnS1G6G84S4LIPqOhPiau5LqPrn3zTB+TFpiLvQp5SdIYAAAggggAACCGwjQEPcNkrcBgEEEEAAAQR2LdCXQfX2w5IeadkfTHtp1ZrdSOfmuNpQd0tpiEu963Ng/wgggEAV8AcFPdwQ12O2jAySCCCwP4G8T3BO7fcfjkdHdv2kpKdGuHZ4CfjEraPe35HzSAgggAACCCCAAAIInCzgZrT6h1je/rbEd6Oe5SyXmp9tvWyqm91qA5zr/rOvb1cb8FKffLTcAgEEEEAAAQQQQACBCxKgIe6CINkNAggggAACCJxLYDZhZTad5UFJV0akdq61v54PtWs+1wFyZwQQQOCUAv4w4XtJNb82GuJeHdnb/iCif/Bwyofi5gggcA4BN7L5/ULN1yQ53PSW+rHRIOec6PfzNhcEEEAAAQQQQAABBJYk4Clwdfqbt7MMal8StS6P6tqNbf6Z1TlRm+lS1597XTt8yUS65CW5cCwIIIAAAggggAACRy5AQ9yRP8GcHgIIIIAAAgcikA+U64fRd0rqk+M8NS7x0Kg9vSUfTLt2eD+J7PtAKDhMBBA4EoF84JClUP2hgxvgHK+M7Ma42SS5IyHgNBA4CIFMdsv7Bk98e3ZElkb1dhrwa85yq3Uy7UGcNAeJAAIIIIAAAgggsBqB2VTyzyR9OiL155Jc16h/wJXmt95ct2nbwG6Eq3k16JwoAggggAACCCCAwOUL0BB3+c8BR4AAAggggAACc4FMd0uTnLezdJkb4LKUWSa4ZIqLc/1w2x9se5sLAgggcNkCboBzM5zDtaMuN5NlZy77OHl8BNYkkCVPPa029YuSXirh7btHeIn21Gty4lwRQAABBBBAAAEEDlPAk8vr9HLXH0n6sGVf9/G4LjnT3nJ/b+dzxZp741u2D1OMo0YAAQQQQAABBBA4CgEa4o7iaeQkEEAAAQQQOEqBNMT5/UrqLJdas5vjHi/hbX9Q7elyNdIYV5vljhKOk0IAgcUKvCnpjRGpP5Hk8AcODtdcEEBgdwL9A7x7JSXc7Obak+FujMiUuNnk2t0dJXtGAAEEEEAAAQQQQOAfAlly9K9lGdJMI/d1qWfT2jLlzc1sqT0drk+J69PhvO3pcm6Gq9lH1d9T+zqmwfGKRQABBBBAAAEEEFiUAA1xi3o6OBgEEEAAAQQQKAJphKvLkd0nqUddRjX1/ZJ6+IPsOyTVDDgCCCCwT4F3Jb0nyTn1nyS9LynZNRcEENiNQN5TJPtR/N4hy7A7O54a8XSp/R7CU+Rq3s1RslcEEEAAAQQQQAABBP5ZIE1vNfdGNTet1SVO0wCXpU6/keTwtqeT9/hKUg1//c+T8JHVzxZd14lwTIfj1YsAAggggAACCCCwCAEa4hbxNHAQCCCAAAIIIDARmH1o3Se/efuB0fz24MjenjXJeepLD+ARQACBfQr8cTS+OSd+J8nhRrnU+zwmHguBNQnMmu2fkNSjTp5NnQmzmTjrzAUBBBBAAAEEEEAAgX0IuDGtT39Lo1tteJs1tbkJ7usRqft9s12nyLmuk+fSjJfznX2+SDPcPl4NPAYCCCCAAAIIIIDAVgI0xG3FxI0QQAABBBBA4JIE+hIMnsziD6CTXafJzUucpfaH11dbZGJcGui8zQUBBBDYp8BHkmp4idS3RngJ1dT7PCYeC4E1CcyWY39G0rMjUntKnJdnz8Q4Z9+3LuPubS4IIIAAAggggAACCOxDwNPfetTmNze8eXu27Kmvz9dzHzfYeX+ZAOd6ttxqXaI1dT/fPiFuHx48BgIIIIAAAggggAACJwrQEHciETdAAAEEEEAAgQUJ9AY5b3vpsroUqmsvdeZlzhLerh9u50PuBZ0ah4IAAisQ+FxSj9ck9VgBBaeIwKUIpCHO095SvyjJ8dLIrr08uxvta76UA+ZBEUAAAQQQQAABBBCQ5OVRHZ7alto/W34xfsZM9h9g+Q+vap4tj5pJbj2DjQACCCCAAAIIIIDA0QjQEHc0TyUnggACCCCAwGoEZlPjPDGuRpY385S41F5S1Y1wNdw85/ulqc6ZCTCreSlxogjsXcB/je8PI2p+VZLjlZFdb/NX+Hs/eB4QgQMX8PuHuyRl+fXkG5Icz4/s2l9LePqsay4IIIAAAggggAACCJxHwM1njvrzXqayZWnSLI1alyp17SVN3QxXlzTty6NumhCXZVLr0qk+D5rhzvNscl8EEEAAAQQQQACBxQvQELf4p4gDRAABBBBAAIEmUN+/uPayqZ704pw6S5xlEpyzG+LSFOfspVM9+aVOf3Hd9+V9ckEAAQQuQsAfQPRwI5zjNyO7rh9++MMSb3NBAIGzCdT3DXkvkPcBztcncaekHmd7dO6FAAIIIIAAAggggMDfBPKzXc1pcqvT3+oUuFzvhjhHfp6s27neOU1y+UMsb/dGOm+nGc7HVWueKwQQQAABBBBAAAEEjkaAhrijeSo5EQQQQAABBFYlUN/DZNmzmr3MmSe6pNnN226A6/HwWErVOXWdGpfpcavC5WQRQGBnAn2JG38Q4UY4x69G/rUkTwXosbODYscIHLFAb6J/TJLD02NTX5P0hCTnhJvhM3k29REzcWoIIIAAAggggAACexDI9Lf6s97Xknqk6c3Xz6a75Tr/fPlDWUK1Ns/VSXK+jR/TOZHTpRluD088D4EAAggggAACCCBwOQI0xF2OO4+KAAIIIIAAAhcj4PcyNbLcaRrZanYz3P2jKc7Z4Q/AvaxqsmtPhPGSajVfzNGyFwQQWLvA7AMQN8C5Ga5GPtSoee12nD8CZxHoy6w/LekpSc6p3Rj3aGmQc50me7+vSH2Wx+c+CCCAAAIIIIAAAghEoDakpf5CkuPzkbPtCW+ukz3pzQ1ydZnU2TKr/WfO3KZOpcuSrTwzCCCAAAIIIIAAAggctQANcUf99HJyCCCAAAIIIFAE3ADniXE1Z5m0Z8pyaXdLcnjCXGogEUAAgYsQ8F/fO/IBhOtfTqIvm+NtLgggcDqB3gzn7ecl3ZD0wsje9jLrdYl1b3NBAAEEEEAAAQQQQOCiBTzBrU8N/0TSp5J6/mxcn+zGuB6Z7tbzRR83+0MAAQQQQAABBBBA4CAFaIg7yKeNg0YAAQQQQACBMwi4wa1HnRCXOsusOqf2pLksmZacyXSZSsf7qjM8KdwFgZUJpCGu5iyZ6klxqevSOFk+Z2VUnC4C5xbwpFcvg+6c+llJjudGdp2psZkk620uCCCAAAIIIIAAAgjMBPzHTYn8sVOfwlYnt2V5VF+XP3yqedsJcbOlU318NMPxOkUAAQQQQAABBBBAYIMAH9zy0kAAAQQQQACBtQj0ZVC9/fCYDOOc8AfiPWZT4+oyaiyntpZXEeeJwPkE6ocVaYp7TZLj1ZLr0jj5gOR8j8y9EVifQJ0Im6a3LJXqCbGpZw3z69PijBFAAAEEEEAAAQS2EZgtSeqpb14CNdn1t6MBLtlNcK779fkDqJ7dAFeb4NJEV/eXny993LXe5jy4DQIIIIAAAggggAACRy9AQ9zRP8WcIAIIIIAAAggMAU9565EpcDXPlk7zB+m1Sc7bnhSXcEOcay4IIIDASQL9L/hfl/SGJOfUXjKnx0n75esIIPDPAo9I6nFN0pOSaq6T5DJRDksEEEAAAQQQQAABBGYCvfnN22l0S3Yj21ctvNxpvZ1v4+0soeqGt76caq7LY7oZz812iRwfzXC8VhFAAAEEEEAAAQQQmAjQEMfLAgEEEEAAAQTWIpCJbpnm5uwPvhP5QHz2AXqmx/lrqWcNdmux5DwRQOB8AvUDi7ckJd4e9UeSepzvEbk3AusTcNNbbXxz/bikqy27od3vCdLc7swFAQQQQAABBBBAAIGZQCa91Vyb3zzpzdufTSJT39IM55yJc15StdZZdrVmL9Xq7bpkK88SAggggAACCCCAAAIIbBCgIY6XBgIIIIAAU5nzJQAAIABJREFUAgisWSDvhWp+bHxQXnM+PH+ifIjeG+m8zQUBBBA4rcC7knq8L6nHaffL7RFYu8CzkhzPjez60TE1zv/Hu8nd21wQQAABBBBAAAEEENhWoC9l6u3PJX3Rsv/A6ePxh07Jbpary6B6mwsCCCCAAAIIIIAAAgjsSICGuB3BslsEEEAAAQQQOBiB3hTnJVM9Bc45kclwdXrc3ZLukVSzp8Z50kzNhvBj9Mc5GCAOFAEEdirwO0mO90Z2/UdJf5L0h5G9zQUBBDYLzKa2PiPJ4Ua41FckPSjJOYErAggggAACCCCAwLoEMnUtE9cyda1OX5tNaPN1taEtdabC1UlxswlxmSrnpVJTr0ues0UAAQQQQAABBBBAYI8CNMTtEZuHQgABBBBAAIFFCtT3Q67vl3SfpAdG9rY/PPe2c2pf38PNcYm7Ru2lWtMQl3qREBwUAghcioCb3hy/n+R63aUcHA+KwIEIuEE9ce+on5Z0fTTDOXvb/7/3OJBT5DARQAABBBBAAAEELkjge0k/SKrZy5X6Okdqf92Na86JPuWtLn/qRrdEmuO+HEuoejv7yGN7mwsCCCCAAAIIIIAAAgjsSICGuB3BslsEEEAAAQQQOCiB+p7IDW1pZkv2h+z5gD21J8t4glzNbpBz41wa5Vy7Ca7HQeFwsAggsFMBT4LzBLhMhfN2psU5p97pQbBzBA5cIA3rmQDnbTfA9bhz/B/v/98TB37qHD4CCCCAAAIIIIDAKQXctNYb2dz41qNOgJtNhst1tbkudSbAZZ9+TDfaecqcc+KUh87NEUAAAQQQQAABBBBAYFsBGuK2leJ2CCCAAAIIILAGAb838pKniSx9eockhz9IT/2opBpZVtXLrSbcMHdrCTfGeZsLAgggEIH3JX0gyTn1u5LekVQzYgggsFnA/x8/Vv5fdv2kpKdKeLv+H58aVwQQQAABBBBAAIF1Ccymt80a3jzd7YsRqevtMi2uLq+aZVh781tdjtW3SaxLnrNFAAEEEEAAAQQQQGCPAjTE7RGbh0IAAQQQQACBgxXIhDc3s6W+KsnxxMiuHx9Ra9/HH7rXfLAQHDgCCFy4wIeSPhpNcc7efnvEW6W+8AdmhwgckcC10QBXc2o3wqU+olPmVBBAAAEEEEAAAQTOKPC5pB5Z2rTmTyV9JumTkb3dl0z1NhcEEEAAAQQQQAABBBBYoAANcQt8UjgkBBBAAAEEEFicQJrg/N4ptafAeSpcJsPVXOssz1ZzJs+5US51Tpr3Z4t7+jkgBHYq8PH4gMU59RuS3pSU7JoLAgj8TaA2maeuk+BcuwkuE+OcU2OIAAIIIIAAAgggcHgCdaLa/4zpapnKlolsmcA2y/U6154Q58a32vzmyW99SlyfDuftLIXqJVBTH54oR4wAAggggAACCCCAwAoE+MB1BU8yp4gAAggggAAC5xZII5xz6gck3S/pwZG97dpxpdT3SrpPUrLruyTdXbJrX/LejPdo537K2AECByOQqQM1vy7J8dsRrrkggMDfBNxgXpvMXT8t6foI1476/3H+X8YQAQQQQAABBBBA4PAEZsuPfi/pB0nJvfZ2jXq72fKobm7rMVse1fupj+2aCwIIIIAAAggggAACCCxQgA9bF/ikcEgIIIAAAgggsDiBNMIl+wDvGU1tbmZzeNtNb7UBzrU/hK+RBjo309Woj+H98z5tcS8DDgiBnQh4yoCX66n5VUmvSXJOvZMHZ6cIHKBA/q+t2c1wz0h6djTFufb/y/m/OfUBni6HjAACCCCAAAIIrF6gN7952xPaarh5bTa9rd8uk93S/OZ9uXbznBvv0kTn2tenAS51b87zNhcEEEAAAQQQQAABBBBYoAAftC7wSeGQEEAAAQQQQGCRAn16W5Y6dU7tyW+JTK95VFKPhyQ5vOxq6t50x/u0Rb4MOCgELlwgy/U4p35F0m9GpL7wB2aHCByogBvLM5U12Y1wjudGdn3H+P85/087c0EAAQQQQAABBBA4PIE0utWcn5+cvx4/S6X2dq6b5VnzW5ZezfKsWZK157p8a+rDE+WIEUAAAQQQQAABBBBYgQAftK7gSeYUEUAAAQQQQGBvArdJcqRBzvUTk3hc0mOSaq7LsdZJdHs7eB4IAQQuRcCTDPqSPb+S9GtJvxzZ21wQQOBvAm4mdzxS6hujGe75kb3NBQEEEEAAAQQQQOA4BGY/M/Up29n25G3HlyNnu369Nr3R1HYcrxHOAgEEEEAAAQQQQACBfxGgIY4XBQIIIIAAAgggcHECt46GOOfU/sDe4SlxyfXD/Hyg74lynmaT7NoNdXVfrrkggMBxCfjDHS/bU7Mb4By/GJmGuON6zjmb7QXyf2DNbiZPpLn8SUmOp0Z2zQUBBBBAAAEEEEDgcgT+R5LDzWa1rtPVZhPYvPxoJrXVr8+WR61T4eqUuDoRrk+Hy+1yHDlGb3NBAAEEEEAAAQQQQACBIxOgIe7InlBOBwEEEEAAAQQuVcAf2N8ymtiSs5xbXeLN9ZURrh33lbh31L1JzttcEEDguAT6hzve9mS4Hsd11pwNAtsJuDk8kf8Tr0nqUZcmT/P5do/ArRBAAAEEEEAAAQQuWqAuP+rGNm+72S1Llbp2eAnU70fU2rfL9a7rUqmusz37WWp2nW/vP0DK/XqjnhvjuCCAAAIIIIAAAggggMCRCdAQd2RPKKeDAAIIIIAAApcq4CY4v79yTn2PpB5ufru/NMC5fmgSs/te6gny4AggcOEC9cMdf3jjbTfDeTpcwttcEFijwN2SHP7/MPV1SU9LemZkb/v/0R5r9OKcEUAAAQQQQACBJQi42c2NcGl8c06Dm3Oa3zzBzY1qzok0tNUJ2rP7ulFuFr5tGupqzm39dV8yuS55CW4cAwIIIIAAAggggAACCFygAA1xF4jJrhBAAAEEEEBg9QJ+b5Uwhuvbx3Qb50T9YD91ln+7OpaCc86H+54yl3r1yAAgcGQCmXCQD4a8nUa4n5f6yE6b00FgK4FZA/lzknowUXUrTm6EAAIIIIAAAgjsRWDWqNYb3bz9xSS8rOmXkpwTaXKr+83kuSx/OluCNbfJ1zK5zgiZCsd0uL28JHgQBBBAAAEEEEAAAQT2L0BD3P7NeUQEEEAAAQQQWJdA3m/V3Jd/8/ZTY9KNp944vO2pcV5ateZ16XG2CBy/wGyJoDTC/Ww0xHmbCwJrFMgS4zW/IOlHJbzNBQEEEEAAAQQQQGA5ArOfcTwBzg1uNX8qyfHJyK4/n0QmzdUlV2e/a+lNbjS7Lec1wZEggAACCCCAAAIIILB3ARri9k7OAyKAAAIIIIDACgX6L2rrtLjUfUKct90AkHBjnOs6cc6NdN6+dYSXaU29QmZOGYGDFKAh7iCfNg56BwJZbrzmRyU5HhvZdZZMrTmHw+84dvDEsEsEEEAAAQQQOHqBLBvqCWq1zvS1TFar09jqdXUSm6/PFOyaTzMhrk6H87S4LL9as5+U/rsWX8fkt6N/uXKCCCCAAAIIIIAAAghsJ8Avi7dz4lYIIIAAAggggMB5BOp7Lte3jcY159SeAtcnwnmp1B5eYvXeFmmMq/k8x8t9EUBgfwI0xO3PmkdatkD+T6z/R16T5HiyZDfHOdw4nrzpA9FlnzFHhwACCCCAAAIILENg1tzmqWx1Ilu2Z8uh1ut8uzS/uSHOtbN/7klO/Y0kh6fGOVz79j33JU+9Xd//pa4T4ZgOt4zXFkeBAAIIIIAAAggggMClCdAQd2n0PDACCCCAAAIIrEygvu/yFLdMc0t2k5ub3e4rzW6uHfeP7Hq2jOpdku6WVPPKeDldBA5WgIa4g33qOPALFshy4pmE6u1nRjxbak9L7c3i/j820T8cveDDZHcIIIAAAggggMDRCbiJLdPXsjxpfk6pjWy1wS2NbrOchrja3Jb91lwb5PJ4bq7rdZ1UlzpPwuwzLprhju4lygkhgAACCCCAAAIIIHB6ARriTm/GPRBAAAEEEEAAgfMI1A/tXbshznm2FGqfBOftLK1ac25Xm+nOc4zcFwEE9idAQ9z+rHmkZQu4qfvO0dyd+keSXhiR2rfp0f9v5Xcdy36uOToEEEAAAQQQWJbAbOrbbInTTHI7KWfyW5301pddrcuvzibA1ev6Uq6zhje//6MRblmvK44GAQQQQAABBBBAAIFLFeCXxJfKz4MjgAACCCCAAAI3FfDEOE9+q/kpSU9Lqnm2tCq0CCBwGAI0xB3G88RR7l5g9n/ey5IcPxnZ9eyShrg0mfO7jt0/XzwCAggggAACCByPwOxnEje9fTWWMk3+UtIXkmqeXZflT2ve9B7O1+e926b3cGl06/l4ngHOBAEEEEAAAQQQQAABBC5cgF8SXzgpO0QAAQQQQAABBC5MwBNy+sScOhnusTExzg1xXla1NsZ54txtY/Kca4eXaq3LtbrmggAClyvgZYKyVFDqX0hy/Hxk11wQOCaBOiE19RVJXg7VOXFD0nOSnh/Z27MLE+KO6dXBuSCAAAIIIIDASQJ1CVE3iWX6mqeq9Xq23Gif1laXRU19nglxWVq1Lqe66ZxOaobL/WiGO+lVwdcRQAABBBBAAAEEEEDgnwRoiOMFgQACCCCAAAIILFfgDkk90iTwUGkYqA1xboxzeNJOIlPmvK++NOtyz54jQ2AdAvmwqOZflkY4N8N5mwsCxyTQm7O9nSbvq2V58GuSnhzh2jG71IY4f53fdRzTq4VzQQABBBBAAIEu8GdJbn5zTu1GNi99muw6X68512eZVH+tNsTlj3VmTXL5A57a6Db7eSYT53I83t50qe/bTpoQ532wLCr/HhBAAAEEEEAAAQQQQGArAX5JvBUTN0IAAQQQQAABBC5FwBPeMuUttZvc7h2ROk1wNXvKTsINc649bc7NcTVfyonxoAgg8HeBTF6o2Q1wPSBD4JgE8n9azdfHkuDJXh784RGPlPqkD1P5PccxvVI4FwQQQAABBBCYCfTmN2/3nyu+GY1uaU6rOY1ts2nVaYTb1EyXRrqb5d6w5+2bXbZ9/0YzHP8eEEAAAQQQQAABBBBAYGuBbX/Q2HqH3BABBBBAAAEEEEDgwgRuaUucejvLn9ZcG+HuGxPiHpXkBoKa00jn26S+sINlRwggcCYBf1DlD69q/pUkh6fDpT7TzrkTAgsV6NNKvf3CWBrVOXVvAPf2zS78jmOhTziHhQACCCCAAAIXKjCbyvaVpMTXo5798Y1/7vDXnROZClcb5Pqyqll6tS7LWm+T6zct0boNwDYT4rbZD7dBAAEEEEAAAQQQQAABBFhGhNcAAggggAACCCCwYIH8Mrjm/EV0zW6ISyNc8hNjabmaPSmux4JPn0NDYBUC+RCqfijlJrhfjylxzt7mgsAxCdwpyeGlvFP/RNLLkn46sre9lKqnyNV8TA6cCwIIIIAAAgggcBaB2c8Qn0v6QlLN/hmjh5vmvhwNc8mzSXFnOS7ugwACCCCAAAIIIIAAAggsRoC/nl7MU8GBIIAAAggggAACU4HeFOcb9aY4L53ao06GS+1mODfP1aa42bKsaT6gAYEXJQK7F8gHVP5gKvVvRkOcG+FS7/5IeAQEdiPg/8cSfgTX9f+j/L90Y0yIe35kb/v/oR67OUr2igACCCCAAAIIXIxA/Xk99UnT1maT1mYT13JdJsTVCXCZClcnxW2aENenxHn5074M68VosBcEEEAAAQQQQAABBBBA4JIEaIi7JHgeFgEEEEAAAQQQ2FKgvl9znV+o++6p7xoTdmp+cDQcOKfuDQhuQri7hO/v7Tq1J9N7tjxcboYAAqcUqB9YZVrDK6URLvUpd8vNEViMgJf79v9fzqkfG0t6u2E79ZOSnhrh2uFmuL58+GJOjANBAAEEEEAAAQQmAv453Q1uzqn/LCnh5rNaZ9u5h5vU6n1T1yVOfRuHm9/c6Fab4PK1mjMNrubZY/DkIoAAAggggAACCCCAAAIHLUBD3EE/fRw8AggggAACCKxEYPaerTbG3S6phyfGubmtTo5zA1yPNMnV62cT51ZCzWkisHcBL1PUw01wPfZ+YDwgAhckMGtqS+NbzY+MJjnn1Gmiq/mCDovdIIAAAggggAACOxFwM1yPNLC5Ma02s/XmNDez9elvvZktk9w2NdDl+k3NdG5+q0143vbkuUSm1e0Eh50igAACCCCAAAIIIIAAAvsSoCFuX9I8DgIIIIAAAgggcH6BPiEue8z0nNp04GVPe5NcbXq7bzTHPSzpIUk153a1We78R88eEEBgJvCFpB6vSuqBHgKHKlCX307tZVG9JOoLI3vb/y/l/6bUfbKc/7/jggACCCCAAAIILFkgy5rWJrM6vS1T3PqypV7ytIanR3s7E9/q9LdMdPNj9Ia2+viz5rxc15dkrRPt6h/gLdmaY0MAAQQQQAABBBBAAAEENgrQEMeLAwEEEEAAAQQQWI+AG91qs4G3Hx/L1V0d2dtukLvS8nqUOFME9ivwuaQer0nqsd+j4tEQuDgBN2inSTv1y5J+UsLbs2mn/p1FmuJSX9yRsScEEEAAAQQQQODiBWqTWprV0txWs6dEe7vm+ocyvt7bborr9581tV38mbBHBBBAAAEEEEAAAQQQQOCABWiIO+Anj0NHAAEEEEAAAQROKTBbCrVOhkv9oCSHm+JS90aFNDV42k+d/nPKQ+LmCKxSoE5c+FTSZ5Jqfl2S47cju+aCwKEI5PcMyfdKSvj/IdeeDOepcD8a2dv5f6XmNMHVfCgOHCcCCCCAAAIILE+gT0HztpvLeq7X1SlrN5u+ln1kelvNdSpcpsX5uk1T4tIAlwlx/f45pjymt7kggAACCCCAAAIIIIAAAggUARrieDkggAACCCCAAALrEbhL0p2Sau7Lo2aZ1Jpd3y2pN9R5X3eMfSavR5MzReBsAmmGS/5EkuPjkV2/OeINSQ5vc0HgEAR6A5uPuS/N7Smk1yeRBuuaeyMcv8M4hFcBx4gAAggggMByBdw41pvaNi07muluyd9L+qHFbBpcbuP7pfZ9v5PknNrbm8JNc/6ac71v9pGGvdrIt1x1jgwBBBBAAAEEEEAAAQQQuAQBfpl8Ceg8JAIIIIAAAgggcEkCs+Xo3OjWw8uqZmlVT/JxnUlxNc8mzl3SqfGwCByEQG2Gy3QKN8J9NBrikt+SlHh71Adxghzk6gX68qa3SHpiEl6m2+GvpfZtexi0T5xbPTIACCCAAAIIIHBmgdrkVie4bWpi6w1tblCrzWr167VZLs1zyWmO649Zm+Zq7X3NvpbrDJCfJ5LPjMIdEUAAAQQQQAABBBBAAIFjFKAh7hifVc4JAQQQQAABBBCYC7jRIJN3Untput4olyXtan5UUo8+Xc7bXBBAYLNA/9DK2x9O4h1JPXBF4BAE0tCWxjhvPyPp2RGpPSWuT4672fKo/O7iEJ59jhEBBBBAAIHlC/QJb96uU9tuNsGtLmPqpUy9PZv2ln3UfdVlV2dLsNbJdf22s4l2lu6Tp5evzxEigAACCCCAAAIIIIAAAnsU4JfKe8TmoRBAAAEEEEAAgQUK9Mk73p5Njbs2Jvk8ObK33dBwpeUFniKHhMBiBNIQV5c4el/SB5Jqfk+S492RXXNB4BAE0hDn5uvUL0pyvDSya08ezQTS5EM4P44RAQQQQAABBA5bYNb81qe+efubEbX+QlLiy1H7drlNcpZBrc1y26rNfj7vjW/Z3naf3A4BBBBAAAEEEEAAAQQQWKUADXGrfNo5aQQQQAABBBBA4J8E+i/d75J0Z4vZhLi6fKob47zdp815Ap0jk+lS8xQgsEaB2YS4P0r6kyTnxO8lOX43smsuCCxdYFND9XOSboxIXRuvPY3U21wQQAABBBBAYN0Csz8eyR+S1NynqXmCmu+7abJarvft6kS42XQ4N7PNpr75+kyFc06k+a3m7Lfm0zyzs+XimQZ3GkFuiwACCCCAAAIIIIAAAghIoiGOlwECCCCAAAIIIIBAfU/o2k1td5TmNte1+c31AxvCTQ1ubqjh5jrvo2bUEVijQP0gKx/4pfmt5jTG/aE0ya3Ri3M+DIH6f4ibo2v4/4unJ9Gbrr3NBQEEEEAAAQTWLVAb3eoyoX+W5O2Et7P0aWrnWfh29Ta1SW22fGq/zs1xuW42SW52+9lxnOaZ7T+f14lwTIc7jSS3RQABBBBAAAEEEEAAgVUL0BC36qefk0cAAQQQQAABBP4uUN8XZopbne7Wm9y87SXvHPeXujfOeXt2X+gRWKtAn+6QZVHr8qhePtXhyXGp1+rFeS9boH9g+7ikqxviiXK9/3/JRNHUyz5Tjg4BBBBAAAEEdi2QxrfeUNab32ZT2bIUas2zpUtnzXRutKuPvWl71kDX71cb92pT32ntZp/b0Ax3WkVujwACCCCAAAIIIIAAAqsWoCFu1U8/J48AAggggAACCPyLgN8fOm5pUZsX0sRwr6Qes6VV3TDn8FS51NAjsGaB+mHW25LekeSc+kNJjg9Gds0FgSUK9CW9npF0XZJz6kckPSzJObWX0c7/M6mXeH4cEwIIIIAAAgjsT2DWcJYGtyxl6u1vxpKlzqn9dU9w83YmuWXby5umnk2U60ut1u2+FGsa3jLNrn89233517Mq+r0WjXBn1eN+CCCAAAIIIIAAAgggsGoBGuJW/fRz8ggggAACCCCAwLkEPPktS6QmX5PkKUBPjuzth8YSejWf64G5MwJHJPCmpLckvTGytz8e8VGpj+iUOZUjEejNcN7+kaQXW54tsX0kBJwGAggggAACCFygwKz5bbZM6ZeSvpJUs5veevg29XauZ5Pg+gRnGtAu8EllVwgggAACCCCAAAIIIIDAZQnQEHdZ8jwuAggggAACCCBw+AJ3SbpTknPqTIh7bEwC8raXTXVDRM2ZMuec6XN1idbUUeJ96+G/XjiDuYAb4V4fkfpTSY5PRrjmgsDSBPz9/47x/0DqG5Icz4/sOpNEvcR26qWdC8eDAAIIIIAAAv8QqA1iqTM1rU9Eq9PUPD0tk9HqpLSbTVyr+/OEuNnSp71Rrk6GS12nwqXO12ruS5p625feFMfrAQEEEEAAAQQQQAABBBBA4MAF+GDxwJ9ADh8BBBBAAAEEELhEATdCONzUltpNb4kro3YThCPLpbqu0+VcO9xQkQa7ZJ9en0J0iafMQyNw4QK/leR4bWTXn5X4fNQX/sDsEIFzCvh7ev3e7u0sk/psWTrVDdOeIlrzOR+auyOAAAIIIIDADgVmy36mkSwT1rztBra+BKmvz3KiyXUqm+u6j1q78S3Lpta6Po5rL4/aY1MjXZZaTc7x1WOsE+GYDrfDFxa7RgABBBBAAAEEEEAAAQT2KUBD3D61eSwEEEAAAQQQQOC4BDLFzfnWMenNjW2eAJQmt76dr9Vpcanr9KBMEfL71YT1eP96XK8hzkZ6Vf8aX0jqgRUCSxN4ZEwCrdnLZT81ls1Oro3TaaBe2rlwPAgggAACCCDwD4E60S11GtVqrs1maVBzw1ma3tLslua22rQ229/sutlEt94gVx9vVuf2/prPp0+5y5nTDMe/AgQQQAABBBBAAAEEEEDgiAT4QPGInkxOBQEEEEAAAQQQ2LPALZJ6ZCnU2gCRJVUzIcjbbqDI8qqp0xjnyXJZYrU2xNXGuD2fKg+HwM4EfiPpFUnOqb+U9NWI1Ds7AHaMwBkFrklyuAku9VVJPdww7fD/F6nP+JDcDQEEEEAAAQT2IFCnvKUhzc1sfdrabEnSWVOblzD1fWvO/tJIVyfC1alzvYEtzWyzSW+9ka83vvXJd3V51z2w8hAIIIAAAggggAACCCCAAAL7FKAhbp/aPBYCCCCAAAIIIHD8An15U29nOVUvg5r6idFAUbMb4x4ezXLJaYJzIwUNccf/+lnjGf5akuOXI7v+WpI/YKx5jTac87IFvCyq47mRXbvR2d/LHyuNz8s+C44OAQQQQAABBLpAprzV7GY2h9+jpu5/wOHtTIFL85y3+/va7KPnTHerE93O8+zMfjbNFLiez/M43BcBBBBAAAEEEEAAAQQQQGCBAjTELfBJ4ZAQQAABBBBAAIEDF+gfPGSJvEyPc940Ic7T4TwpztlR71NrL9Pq7WSTsbTqgb9wVnT4dTkmN8L1yIeMmaThbS4IXKbA7HvxM5IcboRL3b+He5sLAggggAACCJxNoDZtpc4UtDr9rE4+q1PS+oS0m32t3jZT4bLkqfNsotu2E+Lqe9rUdX+p83i1Ee9scv+4V//Z1F+hGe68qtwfAQQQQAABBBBAAAEEEDgAARriDuBJ4hARQAABBBBAAIEDE6jvMV27aa1HlkTNMqnO90u6b+TUXmbVcc/I2U728quu6wS51AfGxuGuRKB/APdzSb+Q5Jw6kzVqXgkPp7lQAX8PTtw76qclXR/NcM7e9vfwHgs9JQ4LAQQQQACBxQv0JT7d0Nab1W62XRvaMn0tzWZ1uzagzabDZQnTvhxqljutS6nOHsf3y/va1LOlVetSrTnX8z5J/WfT+ocptT7v43B/BBBAAAEEEEAAAQQQQACBhQnQELewJ4TDQQABBBBAAAEEjkSgvs+8VVINN6zV5ora8Jbrc50b4xxuoEvdt/0177PHkVByGkck0Kd8ePtnoxHuv0ft7YteLuqICDmVSxJw03Kmd6Z2A1wPL43tRuUal3TIPCwCCCCAAAIHL1AnuqWeNZJtus5NaLUBrW7XBrV+/01NcbMGuzTLJaeRreZZk9ysCW829e4insTZZyA0w12ELPtAAAEEEEAAAQQQQAABBBYsQEPcgp8cDg0BBBBAAAEEEDgCgSxjmmY1b7vuy+95gpwbKRx3lPywpIda+Loa/npvuPM2FwSWJuAP3nq4Ee6/Snh79kHi0s6F41mXwKOSHpPknPpJSU+V8PZsIui6pDhbBBBAAAEELk6gTkzLJLgsL9pzndJdEMs3AAAgAElEQVTmr30rKRPcUs/ybCnU3viW46jvUXuzXm6T97r+eq03Ldfam+CsV98vX5ym5J9FaYS7SFH2hQACCCCAAAIIIIAAAggsWICGuAU/ORwaAggggAACCCBwJAJ5z9lzPz03UriRrWY3YDgeHzm1t6+O6133+9EQdyQvniM7jdkHhP9XkuP/jOy6L6vKB3dH9kI4wNO5JskNbzWnrtcf4KlxyAgggAACCCxWYDapzU1tjm9Gzna/zl93fD1y38719X7ZZ22IyzHw/nSxLxMODAEEEEAAAQQQQAABBBBAYCZAQxyvCwQQQAABBBBAAIF9CJzUDOdj6EurertPh/N2psY9Mr7u7TpVzrXDU+j6tCLvM9PqUu/j/HkMBCyQyR6ZruFtT4fzVDg3wmVanG/bP3REEIF9Cfj7Zr5/JrvprUcmxqVx2ZPjuCCAAAIIIHAsAvUPEmZTfjMBreZe1ylpmYRWJ6LN9lEfK0uN1twnwdXtXtcpcf7apklxfUpc3rPWzPvTY3llcx4IIIAAAggggAACCCCAwEoEaIhbyRPNaSKAAAIIIIAAApcsUN93bnoPmka12rB2n6T7S3j7gbHtnPpuSY57RnZ914jUzmn0qM0el0zDw69IwB9m/iCp5p9JcrgZLnX/AHZFRJzqAgTq98x8b/XSqG6Ie3pkbz8o6UrLCzh8DgEBBBBAAIFzC/Q/TOjLg+aPGzJJrTaO9elqddnTfr/a6FYfI/fx+8b63nG2nfeVbmrL15Prdamda93v4+3ZEqm8Pz33y4odIIAAAggggAACCCCAAAII7FOAhrh9avNYCCCAAAIIIIDAugVOeu/pRjjfJtl1bcxwg1uaM2p2E5wb5e4djXLOs0Y6N9bdOYl1Pyuc/T4F8gFkzT+X9IvRDOfs7VxYKnWfzw6PFYE0Iafh2NtuhHMTnHNqf+91+HtuahQRQAABBBA4dIHaDJdpbbOJaWlE6w1rvQktS46m+c3bvTnN23mM2lDnfffmtdmx1Meoy6zO6nocs+Y9XzebdMf700N/ZXP8CCCAAAIIIIAAAggggMDKBE76UHJlHJwuAggggAACCCCAwB4EbvYe1F+ry6vWpfuy/Kmnu/XwpCI3bzgnvLyqpxdliVVv90Y6b3NBYF8Cs2WqfinJ4Wa41DTC7esZ4XFmAvme6Zw6jXDXS1Nclqau348RRQABBBBA4NAFZsujzpYuzR84ZJnSvuyor3fMJrDN3hPOGuz6H1N4f5uWb61T3fpSrHWZ1r5k66YlX2ePc+jPLcePAAIIIIAAAggggAACCCCwIgEa4lb0ZHOqCCCAAAIIIIDAkQjUhjmfkrdrA4cb37z92IjHS51JcjUfCQuncQAC30hyfD2y619J+vVohnP2NhcELlPA3zN7uBGux2UeI4+NAAIIIIDArgTSCJZGMW9vamqrjW2u816v1rPGufp+MO8L+1KmtcGu1rOfhfoSr96e3W5bs9n+tr0vt0MAAQQQQAABBBBAAAEEEEBgEQI0xC3iaeAgEEAAAQQQQAABBE4p0D/g8XS4TIhL7ca4HllO1Q1xiTp5LrXzrSNSn/IQuTkC/yLwlaQvJTmnfkWSw81wqZkQx4tnXwL5PlfzNUlPSKr5qiSHr3e45oIAAggggMBFC9T3QDebXDabgDZrZMs0tJt9zfuaLRFaJ67VCXFZIrVOb8uUuEyFq3nWTOevu2muNtSdtARrlk61ef9ZyNf1JrZNt9v2OZvtb9v7cjsEEEAAAQQQQAABBBBAAAEELl2AhrhLfwo4AAQQQAABBBBAAIEzCNT3sa7vkeRmN0dqN7zd3yINcb4+U+LqMqp3jWVV75Tk5QBrPsNhchcE/kngC0mfS6r5NUmvSqo5d6IxjhfQrgX8fS6R73dPSXpyLI2aOsun1rzrY2P/CCCAAALrEugNWG4Qc1PaNuGGttrAlnqW63Wu8zj98WaPX69Lo1ttZMt1aV5L81x9jNy+T4TrxzFbptXX+dJ/FqrvGWvdb7ftK2rT/ra9P7dDAAEEEEAAAQQQQAABBBBA4NIFaIi79KeAA0AAAQQQQAABBBA4o0B9L+tGjh5udEuDm7MjjXB1QpwnyvXGOTfV9TjjYXI3BP4u8KmkzyTV/LqkHnwIyYtmXwJpCPb3u9TPjOVRa873zPo9dF/HyOMggAACCBy/QG2GyzS3WaNZrqu5N5tts51ms5s1sNVmtlnD3axRb9bUVu+bZrw8fhryvN0fI9t5nGzn1TD7vf7sjynO8/t//jjj+P/tcYYIIIAAAggggAACCCCAwNEKnOcH4qNF4cQQQAABBBBAAAEEDkrA72m93F+WNq359nF9lkJNM0dt6vDEIy+tWnMa5Gqz3EGhcLCLFPhY0ieSnFO/KamHD55lqhb5FB7dQWWSZm14e1bSc5JuSEpdG44zPfPoMDghBBBAAIFLE0gTXM2eoJalSHtdp6vNliTddF2d3JZ99GVOZ01ydenVvlzrbMnV3D63nS3dmvttu/xrbtefJP8stE3j2mk+B9hmf5f2YuGBEUAAAQQQQAABBBBAAAEEENhG4DQ/CG+zP26DAAIIIIAAAggggMCSBXpDnLcfl/SYpKsje9sNcldaXvJ5cWyHIfChpI8kfTCyt9+R9HYJb/dmOD6UPIzn9xCP8sHxva7m5yW9IKlm/+7AccvI/C7hEJ9tjhkBBBBYrkAa4WoD2beSerh5zdfVXBvbUs+uS3Ndzd+M/dU8uy/vzZb72uHIEEAAAQQQQAABBBBAAAEEEJgK8EtsXhgIIIAAAggggAACaxKYLYU6mxDn5pCEG+NcZ9nVLMXqbS4InEbg/dEM55z6XUk9vE8mxJ1GlttuI+BmNk/TdKR+RNKjJbz9dIunShNcGuP4XcI24twGAQQQWJ5AX5Z9NpmtXnezaWiz280mqfXHOGmiWr7eG9PcyObpbb3prU+D8/KjdRJc/3r9Wp8Ol8fo9+G92fJeyxwRAggggAACCCCAAAIIIIAAAjcV4JfYvEAQQAABBBBAAAEE1iTgJjYv/Vdzlket2Uul9nBjXKbGZYLcmuw41/ML/EnSH0e4dvxuxHul7h9Wn/+R2QMCkpeQ7vGEJMe1kV17YmaP3gjH7xJ4RSGAAAKHJ9Cb7euSnbX+i6S+7SYzX18jt8nt+9ey3feV6/s++/5qU5pv6+2aXffwvmfXb7pu1ixX95Ga92aH93rniBFAAAEEEEAAAQQQQAABBFYuwC+xV/4C4PQRQAABBBBAAIGVCcwaQjLxzTlxnyRHllh17YaRHivj43TPKfAHSY7ft9yvy8OwVOo5wbn7PwnMGoI9De76iEyG80RMNwTX7B3l9wf8HoEXFgIIIHB4ArUZLhPbeoNb307DWm8a83YaxXpO01oa13rzW67v+9z2WNw0VxvtajNevlZv05v1+v1zjrPmvHpf3psd3mueI0YAAQQQQAABBBBAAAEEEFi5AL/IXvkLgNNHAAEEEEAAAQRWJjBbMvA2SQ43y6W+V1KPG5Icz4/smgsCpxGYTYOrU+M8Pc7bNMKdRpXbbiswWzI639dqro1zWSo6j8HvELbV5nYIIIDAsgRmS6PebJJabWzLsqJeatR1XXK0N7jV5UzT9Nanu2U/db85ltpg15dW3bS8a5Z1zdfrMq+zJV833a7up++T92bLej1zNAgggAACCCCAAAIIIIAAAgicKMAvs08k4gYIIIAAAggggAACKxRw44inxdX8E0mOfxvZNRcETiPwrqQe70vqcZp9clsEthXIxMuaX5TkeGlk11ke1Q3Eqbd9DG6HAAIIILBMgd4E5u3Z5Ddfl4a35G8lOb4Z2XUa33L72uTmr9dmt77Puq/sMw1xtRFvJtmnlW763XZfHpaGtmW+LjkqBBBAAAEEEEAAAQQQQAABBHYmQEPczmjZMQIIIIAAAggggMABC2SSkqfEpXYD3MuSfjoyDXEH/ARf0qG/I8nxdskfSvpgROpLOjwe9ogE/LN+bWhz/fCIR0r9jCTHsyO7piHuiF4InAoCCOxUoDZZbZpeVq+fTR2b3c+382W2zGmmptXpabPmr9nUtLqkqOs6Ia42otWJbq4zFa43udXpcK77dLg01N1sQlwa6eqSpak3PXnbLuHdXXb6YmDnCCCAAAIIIIAAAggggAACCCCwLAEa4pb1fHA0CCCAAAIIIIAAAssQyHKpboZL7WY4RxrjXHNB4DQCb41mOOfUH0lyI1zNp9knt0VgJnDraIhzTlyV9EQLX5frU9MQx2sKAQQQOFmgN1v1RrVsewnQTV/rt+m37c1ysyVO+236Y2WfznU50mzPrqvNaf76bJJcblPzbMrbrNFttr96nGnc2/Qs1N9nnzQhzvtgOtzJr2dugQACCCCAAAIIIIAAAggggMDRCdAQd3RPKSeEAAIIIIAAAgggcAECboK7bzTDJf94NMSlMc7bXBA4jcCbknp8LKnHafbJbRGYCdwmqYenv10vk+BcXxnxUKlpiOM1hQACCNxcYDa5rTaYzereZDZrSKsNb36MOgXOdZ3AljqT4GojXG9+2zQJrk+MmzXv9XPJecwa/mbn3Y8rj9kb5Wbne7NnYdvfadMMx79mBBBAAAEEEEAAAQQQQAABBFYqsO0vD1bKw2kjgAACCCCAAAIIrFTATXA93ADXY6U8nPYZBd6Q5Hh9ZNeflPh01GfcPXdD4O8Ct0u6Q1LNL0hy/Ghk13eP8DTM1DTE8UJCAAEEbi4wW+Z0Nr1t08S0ftubTUyrjWdesvRbSd+M7HrWcNaXMq37zzKmvi5NaDX3Oufam/M2LQVbl2rdtERs31duZ/W6321eh9tMiNtmP9wGAQQQQAABBBBAAAEEEEAAAQSOTICGuCN7QjkdBBBAAAEEEEAAgQsRuH80xNX8kiRHmuJcc0HgNAJuhPttCW9/JsmNcDWfZp/cFoGZwJ2SHG6KS53lnn9aln++pSytmpqGOF5TCCCAwM0FapNY6llTm69LA1ptROu3zbQ3N7ylzrS1TFTz9teTmN0u+8jj18ly9TH6sq9MU+OVjwACCCCAAAIIIIAAAggggAACRyNAQ9zRPJWcCAIIIIAAAggggMAFCjwg6cERrh0vjslKzqkv8CHZ1QoEXpX0mqRXRvb2FyM+L/UKKDjFCxLIz/RpYvNuXft7lht6a35e0o0xHS51muCcfb/k7K/u94IOmd0ggAAC/yTQlx/1FzdNFptNZps1p500vcz796U3hJ30uH36WZ3OdtET4vpypt72RLgefZlTb99sQlxtxpsZ8PJEAAEEEEAAAQQQQAABBBBAAAEEjkKAhrijeBo5CQQQQAABBBBAAIELFrgi6SFJzqndQJIlB1Nf8MOyuyMX+I0kx69HU5zrryZx5Ayc3gUI1J/lZ81sj0l6dETqpyT1mE2Dq81wPlR+b3ABTxi7QACBjQKz5TrrMqG16WxTXZvCZnWmqOVrzrOlQWdNaL3hrN+m7rM+Tmo3p21zfRrq0tA2W1a0TnpLnfNIs55zHnOW63V1IhzT4fhHigACCCCAAAIIIIAAAggggAACRyXAL7aP6unkZBBAAAEEEEAAAQQuSOBhSY5HRnbtyUqJ50Z9QQ/HblYi8CtJjl+OcO1JL9+MSL0SDk7zjAL15/hMdauT3m6dNL65ES4NcjX3SXB14pwPj98ZnPFJ4m4IILC1wKzJbVNDV10+NI1j22ZPRkvTmevTNJKd1Nw2a5qbnVdtxOt1bbTL1/pEvNkUutM29tUGvjxJNMNt/XLlhggggAACCCCAAAIIIIAAAgggcCgC/HL7UJ4pjhMBBBBAAAEEEEBgnwJ9spK3n5H0bIt9HhOPdfgCv5D08xGpPeHlO0k1H/6Zcga7FOhNa26A61GXR3Ujr7e9hGpdRtV1Ln2fvp7fF+zyWWTfCCAQgdmEtdmSn7VJrja2bVoetF7vBrg6Xc3b2y412h+rNqXVZrxNy7metAxrv19ub598LfWsyS5fq3nTY86u55WIAAIIIIAAAggggAACCCCAAAIIHKUAv+A+yqeVk0IAAQQQQAABBBA4p8Djknpcl9TjnA/D3Vcm8N+Sfibpv0b29uyD9pWxcLqnEJhNcLttNMTV/LKkn5Tw9h0j7iz1KR6amyKAAAI7EZhNeEvzWm1kc50pb6lnt5td58Zzhyexps7Utzp1btPj+vocS580l//Hd4LDThFAAAEEEEAAAQQQQAABBBBAAAEEziZAQ9zZ3LgXAggggAACCCCAwHELPCHpqqRrI3vbSw46ni71cStwducRyPJjdbqLG+AcvSGuL8V2nsflvsctMFvi9B5J95bw9gtjKlyyJ8TdPonj1uLsEDhsgbqM5abpYz7DPkUs19Wvbbp/rndT2Ox+s/3PlujcdAzbTCqbNab1xrdMdJstGTprlMt0uDolrk6Ic51pa3VS3KZ91f3lGPi/+7D/fXH0CCCAAAIIIIAAAggggAACCCBw5AI0xB35E8zpIYAAAggggAACCJxJ4MnRDOdcazfIZds1FwQ2CfSGAX/wnoa4mutScZlSgyoCmwTSEHfLWNLU2w9Pwo27PTxBLuElVl1zQQCBZQrUpmof4WypzG2X4pzdt//fk9vMGufq49QmsrqP2bKf9XFnjzdbsrTuvy9Nmga0nutSqr1JLduzqW6bXLbZH/93L/PfDUeFAAIIIIAAAggggAACCCCAAAII/F2AhjheDAgggAACCCCAAAII/KtAJsFlGpyzJ8Y5PC0uE+SwQ2CTwOyD9johzlPivJ3GuTQcZEoPsgjMBNIIV7Obc3uzrpd8fqwt/ez7uBGuZpQRQGB5An3CqLdnzWD1/4/a0NYb2Gb3rU1faTyb/X80+79sNqWt/h/Wm+b6Y2WJ1Pq4vYl8NjWun2OayGeT3jY1u1WL+pg5/tqk1xv26uPwf/fy/t1wRAgggAACCCCAAAIIIIAAAggggMA/CdAQxwsCAQQQQAABBBBAAIF/Fbgu6RlJNdfmktTYIbBJoE6PyQfwmxrivI86XQdVBDYJuJmthn+mvyHpuZYflOS4UvJsuhzSCCCwPIHZlLZNTWgnNXB5XzdbZjRLhGZJ0k1T3er/ab6tlxzNfevyo7VJrS5XWuv6mK5n/wf2Brttlnzt/4/WZVzr/uoysSftd5vlYevjLO/VxBEhgAACCCCAAAIIIIAAAggggAACKxWgIW6lTzynjQACCCCAAAIIIHBTgWclOdxkkvpRSY+MqUvO3uaCwCaBTMCp2Q1xngyX8DYXBE4jkGa4THrz9o8lvVzC23ePuKfUp3kcbosAApcnMGvY6k1kaWDr099qQ1qa2Gb3dROb47uRXc+mss3+L8t9ap7dN4+RBrps98edSfclY7O9zbOS33X23O97nsfY5ji4DQIIIIAAAggggAACCCCAAAIIIIDAJQrQEHeJ+Dw0AggggAACCCCAwGIFMnHp+TJ56WFJDjfDpV7sCXBgly5QGwBS/1yS42cjXHNBYFsB//yeRrea/X3K8cII13dKuqvlbR+H2yGwVIHaFNWXxHRD1mzal8+lL0Ga6zY1RNWJXyfV2+4jj1mXMz1pOlmdataXGfXEtVnz27ZLnPYmuSxrOluGtE88rZPhUvflRXO8+fpJE+Jmr7lue5rX5UnNcNnXeR7jNMfDbRFAAAEEEEAAAQQQQAABBBBAAAEE9ixAQ9yewXk4BBBAAAEEEEAAgYMQ6M0l3n5oLD/onPogToaDvBSBb8fkHefUv5T0ixGuHVwQOEmg/tzuJVBreFnUvryzl3q+Q9LtLZ/0OHwdgSUL9MYlN1r1pUBnzWCzJS9nTWmbGtXq9X3ZzdnXNjW5zRr4+nU51tlyoXUSXG9aq/e72X3T9Fb3FcPe0DazzHWzJVhnx57Hm+V63ex1V5sfTzMdLvuq3zc3/e7zvI+x5H8vHBsCCCCAAAIIIIAAAggggAACCCCwegEa4lb/EgAAAQQQQAABBBBAYCLwI0mOF0d2/YAkN5/UAA+BTQJfS/pGknPi15IcvxrZNRcEbibQmzoel3S1xROSEtdG7SVVbxuRGmkEDlWgT3jz9mz5zb586KYmr95ANmsi29QQNpuEdrNGtrqfHF9vEEuDW1129KQmt5s1421q4ssUvd5Ql2OszYO9+a9+rU+Mm902t5959cl2N3tdnqUZLvvb9nee53mMQ/03xXEjgAACCCCAAAIIIIAAAggggAACRy+w7S+Hjh6CE0QAAQQQQAABBBBAoAi8NJrhfjyyt+8f4ca41KAhsEngS0k1vpL0yojflBpBBG4m0Jf9q9PgUnsZZ8ejI7u+RZLv65xAGoFDFZhNXcv0TTcep55NLqtNZrWRa7Y0aG9eq41qvWmtN9/N7pvr8rh12dDUtTmuLls6mx7n52/T8q/52knLsM6WgL3Zfep+a92b7vqxeXubqXubmtEuskltmwlxh/pvg+NGAAEEEEAAAQQQQAABBBBAAAEEENggQEMcLw0EEEAAAQQQQAABBP5VwI1wjp+M7Po+Sfe2jB0CmwQ+l9TjNUk9EERgk0BvhvN2nVyZCZZu0u2BKgLHJJCGrdpg5cmbbjSu2cuo9uhT2WZT5GbLkW6a5laXGK11n5rWG/G8nal2PsZa1+Y4f6030nl79v1g9hz3pWU3NZbN9rftfY/ptcW5IIAAAggggAACCCCAAAIIIIAAAggcqQANcUf6xHJaCCCAAAIIIIAAAmcW8Hvkl0cz3E9LfY+kHmd+EO549AKfSvpMknPidUmO347smgsCmwTulHSHJOfUNyQ5nh/ZtRt1a7Ouay4IHLpAbeSqU+BSuxkukaa42YS4vjznbOrbrAHttNPhNi0NWvc9mxDn+/UpcbMlXf189ia2Tc9xb2zbdLvZ/ra976G/vjh+BBBAAAEEEEAAAQQQQAABBBBAAIEjF6Ah7sifYE4PAQQQQAABBBBAYGuB+t7YjXD/NsK1425Jd41IvfXOueHqBD6R9PGI1G9KcrwxwjUXBDYJeGlmT6bMEs3OWSb1WUnXx7a/L+V7Et+beD0dg0BvyuoNxm42djOcl6WujXE3W8a0L0G6aXvWjDa7bW+Ay/S63LbuJ3VtfEsj3Kxhr+4r9/XzWt+nbLMM6EnLjvb91dufdN9jeJ1xDggggAACCCCAAAIIIIAAAggggAACRyxAQ9wRP7mcGgIIIIAAAggggMDWAv1D4X8fzXD/Icm1o09q8sQmLghsEvhIkuPDkV2/VeLtUSOIwCaBRyT1eFLSU5Jq9vem28f3qGRUEThUgdoMl6VS35f0pxZphnNOpHmsN6P1JVdnDWe5Tc11idZN96m36fvoX6vNb7XJrh/3bInYPJ/b/h5v24a22f62ve+hvsY4bgQQQAABBBBAAAEEEEAAAQQQQACBFQhs+4u0FVBwiggggAACCCCAAAIrFujLhv2nJDfDOad2o0mPFZNx6icIfCCpxzuSegCJwCaBa5Icbn5LfVVSj1slOW4Z2TUXBA5VYNaYNvvemSa4L0pDnM+5T5fL/vK12f57E17fz6xJr+5vVs+OZVPzXL3tpuPsz+c2E+JO8xrw/miEO40Yt0UAAQQQQAABBBBAAAEEEEAAAQQQWLQADXGLfno4OAQQQAABBBBAAIE9CPRmOG//r0m4yeS20XCSvIfD4yEOVMDTjDzV6I8je/u9Ee+W+kBPj8Peg4CXRXU8N7LrR8fUuMdG9jYXBI5JYDYd7TVJjldHdp1GuJpn/5/PbGZNc5dlODvmJR3fZbnwuAgggAACCCCAAAIIIIAAAggggAACCJxLgIa4c/FxZwQQQAABBBBAAIEjEPBUpYTfH7v2VLg0xWVKXKYw1UlMR3D6nMKOBP4wmuF+P7K3XTt+V+odPTy7PTCB2bKnz0i6LqnmK5IelOScOLBT5XARuKnAd5K+HeHa8YakN1v+WlIP77g3mG16sN50dplPy+yYl3R8l2nDYyOAAAIIIIAAAggggAACCCCAAAIIIHAmARrizsTGnRBAAAEEEEAAAQSOSKA2uqVOE1zNtXEu9RExcCoXLJCmN0+FSxOcp8U50iznmgsCFrh3xH2lflpSjack+es9EETgmAQ+H9PfnBOeqlmXTfW2m+bSPJdsh/p7rm2WFV3CMqH9mOsxLeH4jun1xbkggAACCCCAAAIIIIAAAggggAACCKxEgIa4lTzRnCYCCCCAAAIIIIDARgEvf3r7WA419X9IcrghLrWb4Pz+OVPkeC/Ni+pmAlkW1U0cborztpdQdWQ5VddcELDAQ5N4UlLCzXCu75R0VwsEETgmgQ8lOT4Y2bWbit1I7EbjTNv8QVKPOGz7//OSms1mx7yk4zum1xjnggACCCCAAAIIIIAAAggggAACCCCwAoFtf0m4AgpOEQEEEEAAAQQQQGClArOlCv+9NMKlIc48aYhLvVIyTnsLgbfHRKO3Rvb2rNFji11xkxUIPC7p6ojUT0i6NsK1w027PVbAwymuSCATNTNl09nNcbWZ2Nt/kfTXkVN3pm0mxC2N1sdMI9zSnhWOBwEEEEAAAQQQQAABBBBAAAEEEEDg4ARoiDu4p4wDRgABBBBAAAEEELhgAU9ccrgxLrUb4tIUl/qCH5bdHbnAm5LcDPfGyN7+eMRHpT5yBk5vS4EsjXq9LJPqBjk3x7kRLk1yW+6OmyFwsAJ87zzYp44DRwABBBBAAAEEEEAAAQQQQAABBBBAYDkCNMQt57ngSBBAAAEEEEAAAQQuR+BuST1+KqnH5Rwdj3qoAm6Ee31E6k8lOT4Z4ZrL+gTqMs1Zrrk3xLkx7uERj5R6fVqc8TELfC/J4aVPU3uZaU/UzJRN588lfTYi9TG7cG4IIIAAAggggAACCCCAAAIIIIAAAgggcE4BGuLOCcjdEUAAAQQQQAABBA5e4F5J90lyTv1jSS+PSH3wJ8oJ7FXgt5Icr43sOg0dzjR17PXpWNSDuQH3riMlaEEAACAASURBVNaI64Y4N8HVCXEPSErcP+pFnQgHg8A5Bb6U9JWkmt+T5Hh3ZNe+Tb2day4IIIAAAggggAACCCCAAAIIIIAAAggggMBGARrieHEggAACCCCAAAIIrF3ADSdpNkn9oqSXRrh2cEHgNAKvSurxhaQep9kntz0OAX+/yfec1GmES1Oc82x65XEIcBYI/E3A0zK9lHTNv5fU41tJ30mqGUMEEEAAAQQQQAABBBBAAAEEEEAAAQQQQGCjAA1xvDgQQAABBBBAAAEE1i5wRVKPFyT1WLsT5386gd9IekWSc+pMQaqTjk63V259DAJeCvWhsgyq69oIl+a4LKda8zGcP+eAQAT+JMnxx5Fr7etyvZdU/XMLFBFAAAEEEEAAAQQQQAABBBBAAAEEEEAAgY0CNMTx4kAAAQQQQAABBBBYu4CbUxyPlAaVG5Kek/T8yN7mgsBpBH4tyfHLkV1/Lemblk+zT257HAKPS+rRG+K8zQWBYxfwsqg9PpD0vqSa/2dA9HzsPpwfAggggAACCCCAAAIIIIAAAggggAACCJxRgIa4M8JxNwQQQAABBBBAAIGjEXh0NMM5p352NMK5Kc61gwsCJwmkWcO3cyNcDy/3V5f8c83luAVuldTjmqQnJNV8VZLD1ztcc0HgmAT6hDdvpxnunVJnCVUvo5qlVO1AM9wxvRo4FwQQQAABBBBAAAEEEEAAAQQQQAABBHYsQEPcjoHZPQIIIIAAAggggMDiBR6T1OMZST0WfyIc4KUK9GaNn0v6hSTn1N9L6nGpB82D71zgDkmJO0f9lKQnJT0tKXUmVda884PjARDYo0AagmtjcBrh3h4Ncd7+YhK12bjWezx8HgoBBBBAAAEEEEAAAQQQQAABBBBAAAEEDkmAhrhDerY4VgQQQAABBBBAAIFdCHjpwkxnSu1GFUeWMXTNBYFNArUZzrXjZ6MR7r9H7e1MSPqh1Kget8Ddkhz3jOzazbb+3lLzfZIc94/smgsCxyTwpaQenhDnJjg3xKU5zstK94gDzXDH9IrgXBBAAAEEEEAAAQQQQAABBBBAAAEEENihAA1xO8Rl1wgggAACCCCAAAIHIZAlCmv21KYeB3EyHOSlCKQJrmY3wv1XCW//VdJfWr6UA+ZB9ybQm9zc8JYlmW+U2tPjEp4o55oLAsck8KmkxGejrs1waYpz47CbhhPephHumF4JnAsCCCCAAAIIIIAAAggggAACCCCAAAJ7EKAhbg/IPAQCCCCAAAIIIIDAogWujeULa07tZQ1TL/okOLhLFUgjnBveUv9fSY7/M7LrvqwqTR6X+rTt5cEflHRFUs3PS3pBUs3+2dxxy8j8rL6Xp4cH2aPAh5I+kvTByN5OQ5yb4dIQx/fJPT4pPBQCCCCAAAIIIIAAAggggAACCCCAAALHKsAv2Y/1meW8EEAAAQQQQAABBLYVyCQ4L4ua2tPivIyqm+Gcvc0FgU0CnvpWJ7+59nQ4T4VzI1ymxfn+vdkD1eMRcDPbrSNSPyLp0RLezpLMyf6+k4a4mo9HhjNZm4C/B3qyW743un5f0p9a/oOkxB9HzffJtb1aOF8EEEAAAQQQQAABBBBAAAEEEEAAAQR2IEBD3A5Q2SUCCCCAAAIIIIDAQQlcl9TjcUk9DuqkONi9CmSJv5p/JsnhZrjUdSIc0+H2+hTt5cFul9QjSzG7uTb1Y5J69EY4flbfy1PGg+xI4DtJ30uq2Y1vvx9Nb8meGPfxmBiXmu+TO3pS2C0CCCCAAAIIIIAAAggggAACCCCAAAJrEuCX7Gt6tjlXBBBAAAEEEEAAgZnAs5KekfTcyN7ORCc3raRGD4FNAm786PFzSb8YzXDO3s6FZrjjfC3dJelOSTV7ClwabjMRzsunPjCWUU22SH4+5+f043x9rOmsvpbU4z1JjndHdv2FpC9b5vvkml4pnCsCCCCAAAIIIIAAAggggAACCCCAAAI7EuAX7TuCZbcIIIAAAggggAACByPgRrgbJbz9sCQvbVjzwZwQB7p3gW/HJKSafynJ4Wa41DTC7f2p2esD3iOpR/3ekro2zLl25MLP6Ht9yniwHQm40c3x+ciu3x7xVqn7FDlv831yR08Ku0UAAQQQQAABBBBAAAEEEEAAAQQQQGBNAvyyfU3PNueKAAIIIIAAAgggMBN4XtILkmp+SNIVSTWjh8AmgW8kOTwRKfWvJP16NMM5e5vLcQvcL+k+STW/KMnx0siuszzqLaU+bhnObm0Cn0j6VFLNb0h6U9LrI3s7zW89r82L80UAAQQQQAABBBBAAAEEEEAAAQQQQACBCxagIe6CQdkdAggggAACCCCAwMEJ/Kg0qrh21CUNUx/ciXHAexP4aiz755z6FUm/GZF6bwfEA+1cwM1sPdxA66mSjtRejjnLMienIa7mnR8wD4DAjgT+KukvkpxTfyjpgxGpf1eWSk3tQ6IZbkdPDLtFAAEEEEAAAQQQQAABBBBAAAEEEEBgzQI0xK352efcEUAAAQQQQAABBCzgyU0/HpG6T3nyNhcENgnUpQGzROCrkl6T5JwaweMRuE1S4tZRX5X0uCTnGk9ISvj63gjHz+XH87pY45n8IOnPkpxT/0FS4o+jToPc+6VZri6PylKpa3z1cM4IIIAAAggggAACCCCAAAIIIIAAAgjsSIBfvO8Ilt0igAACCCCAAAIIHIzAy5J+UsLb90q6Z0TqgzkhDnTvAl4a8LOxRGCylwV0/HaEay7HI3CHJMftI7t+WtJTkq6P7G1Piuthhfwszs/kx/OaWOuZfCepx7uSevh7oxuGnRMxoxlura8ezhsBBBBAAAEEEEAAAQQQQAABBBBAAIEdCfDL9x3BslsEEEAAAQQQQACBgxH4N0k/lfTvI3v7rhF3l/pgTogD3bvAx5I+keSc+g1Jb0pKds3leAT8PeLO8v3B9Y0Rz0t6btS9sdbbufDz+PG8HtZ8Jt9I+lqSc8Lf7/r3v2/H12umEW7NrxzOHQEEEEAAAQQQQAABBBBAAAEEEEAAgR0K8Av4HeKyawQQQAABBBBAAIGDEPiP0Qz3nyN7O9Of3OSS+iBOhoO8FIEPJX00lgF09vbbI94q9aUcHA+6EwE3trlhtmYvudwjy6nWvJMDYqcIXJLAl5K+klSzl4vOktGp/yrJ8ZeRXXNBAAEEEEAAAQQQQAABBBBAAAEEEEAAAQR2IkBD3E5Y2SkCCCCAAAIIIIDAggX6UoVuhHMTnHNqL4PYY8GnxKFdssD7oxnOOXWWC3ynLB3INKRLfqLO+PD+npHwLlxfKfHgqD0V7tkxHS61G+ESt4z6jIfB3RC4dIE0tTn7+5mzp2MmvHy0azcE+3tfGoNd5765Hw1xl/50cgAIIIAAAggggAACCCCAAAIIIIAAAggcrwANccf73HJmCCCAAAIIIIAAAv8qUBtb8l74f41GuGQ3xd1WIpOd8ERgk8CfJP1xhGvHe5J+NyJ17k9j3GG9ltzI5u8Xzqkfl9TjmqQnJdWc+9R8WGfP0SLwD4E/jwlvzqnTCFxzvh/WnCa6NMTxfZBXFgIIIIAAAggggAACCCCAAAIIIIAAAgjsTICGuJ3RsmMEEEAAAQQQQACBBQqkqSWNcW5ScSOc4/8rdSY51bzA0+GQFiLwB0mO37dcr3NdG0BoBlnIk7fFYbgptn9PeFqS4/rIrh+R9LCkR0f2dhro6veeLR6SmyCwSIHvJf0gqebe+OvtTIz7eNTOvvj7Xo1FniQHhQACCCCAAAIIIIAAAggggAACCCCAAAKHL0BD3OE/h5wBAggggAACCCCAwPYCdcJT6jTC/f+jKc7btWGuLpW4/SNxyzUJzBpCMinOE5IyQc4maYSjIe5wXiGZEpmlTz1B8vkRL0hyePs+SfePSO2z7MutHs6Zc6QI/LPAd5K+lVTzW5Icb45w/ZWkr0d27eD7H68mBBBAAAEEEEAAAQQQQAABBBBAAAEEENibAA1xe6PmgRBAAAEEEEAAAQQWIJAmuEx88nYa4f73aIjzNhcETiPwrqQeH0jyEoI192Y4muJOo3x5t80SyreXpZRflvSTEt6+Y8Sdpb68o+aREbh4gW8kOdzslvo1Sa+W8HaWVPU0udQXfzTsEQEEEEAAAQQQQAABBBBAAAEEEEAAAQQQ2CBAQxwvDQQQQAABBBBAAIE1CbixpTa1eNvLpf7naIZz9jYXBE4j8LakGu9I+nDER6X2PpkQdxrZ/d62/nxc63vH9DfnRKbCJXtCnL+39NjvGfBoCFycQJY2/WtZ5vQzST38vS9T4vJ90E1wfxmR+uKOjD0hgAACCCCAAAIIIIAAAggggAACCCCAAAInCNAQx0sEAQQQQAABBBBAYE0CnuBUpze5/ndJ/1HC21wQOI2AlwqsSwZ6+2NJn0hyQ5yzt+tEOKbDnUZ4t7edNcLVZU4fkfTwiNRPS+qRSXLOWWZ1t0fO3hHYnYAb4dzUVrMnXibc9Ov6DyN+X+p+P29zQQABBBBAAAEEEEAAAQQQQAABBBBAAAEE9iZAQ9zeqHkgBBBAAAEEEEAAgQUI3CXpbkk1/5ukn0pyTr2AQ+UQDkjgdUlvSHJO/akkh5vhUueUaIZbzpPbm+HSCFfzNUmOJ0e4flzSYyO7dngJ5izHnLycM+VIEDidQCa7ZclTZze9OX43wrWbfjMJM7W/x7mRLtPlnLkggAACCCCAAAIIIIAAAggggAACCCCAAAJ7E6Ahbm/UPBACCCCAAAIIIIDAAgTuKUsepn5ZkuMnI1xzQeA0Ar+V9NqI1J9Lcnh5wdQ0wp1GdT+3zc/EyW5qSzNc6uck3RiR+kFJjisl9/vx8/Z+nkMeZTcCP0jqkaVRMxXT219Moi4NnaVXd3OU7BUBBBBAAAEEEEAAAQQQQAABBBBAAAEEEJgI8At6XhYIIIAAAggggAACaxK4X9J9kmp+SZLjxyNcc0HgNAKvSnplhGuHm0S+bPk0++S2uxfozXDeThNczf7ekMZZZ2970qTDjbWpd3/EPAIC+xP4XpLju5Fd5/tbzf56bpN6f0fJIyGAAAIIIIAAAggggAACCCCAAAIIIIAAAhMBGuJ4WSCAAAIIIIAAAgisSeCBMc3Jk51cO16U9KORU6/JhHM9v8BvJDl+PZriXH81ifM/0v9j706Y5CiydA2/BkhCEohFC4hNSOw0vczc//8XZrobmh2xCoHEjlZAzLXvXj/dPt4pUKmqMiMi3zA7dk5AZoT7E5llVaZj7l5hLwVWNcTVdsr91srngMRzLVIfalsv93kvx+a1FFinwLiiW+7dN/VW3a8QV6vEZRW5NMv1eZ1j914KKKCAAgoooIACCiiggAIKKKCAAgoooMC/CdgQ54dCAQUUUEABBRRQYJsEsr3hI22bw6rHRpc0vXgosBOBN1sz3D9azvn1Fte6eifX9LX7L7CqIa62Qa2tUHP+DPB0l1MfBA4Mef9H7B0U2B+BNMT9CtT2pqm/Br4Bvmo55xeAz1tOnfhlRezPKL2qAgoooIACCiiggAIKKKCAAgoooIACCihwhwI2xN0hlC9TQAEFFFBAAQUUWITAo0DieMupz3bxbKsXMVknsTaBNMK90SJ14kbbRrDPaxuQN7ojgVUNcaeAx1pU/ThQcbrV9wL3taj6jm7qixSYoEAa4Ma42Jrf+nwZ6CPNcre6yDVy7qGAAgoooIACCiiggAIKKKCAAgoooIACCmxUwIa4jfJ7cwUUUEABBRRQQIE1C5wAEidbTp3Vn84MseZhebuZC7wOJP7ecuraPjBbCVbMfJqLG/6qhrhaCa5Whct5GmgT+XlR9T1A3p9csTggJ7Q1Amliq2a2anD7GKgtUqv+Hkh813LqcWW52n51a/CcqAIKKKCAAgoooIACCiiggAIKKKCAAgpMT8CGuOk9E0ekgAIKKKCAAgoosH8CWfFpjDS8jLF/I/DKSxT4W2uG+2vLOa9tBNMYV/US5z7nOa1qiHseeAHo8zFgjDnP27ErMAqkCS4/p/r8LjBGbQHdZzUVUEABBRRQQAEFFFBAAQUUUEABBRRQQIHJCdgQN7lH4oAUUEABBRRQQAEF9lEg2x5mO8Rse5ic8ydbPNXV+zgELz1zgax+lOhXRcrKcGmCq8a4nFdzSd9gMvOpL2r4+Vv40BD3A9k2ubZOznbKqY+2eKCrF4XhZLZSoF/JLQ1uiastp/6wrRB3vtU5v9m2g3Yr6K38yDhpBRRQQAEFFFBAAQUUUEABBRRQQAEF5iNgQ9x8npUjVUABBRRQQAEFFNi9wBOtGS65r9MgV+epPRS4nUBtK9jnNMBVU1xtm9pvQVivVXXzAv3fwOOqbw+21SLTHJtVIyunUe4w0OfNz8QRKHD3AtUMV/lbYIzPgAvApy3nvLZ/7reEvvtR+E4FFFBAAQUUUEABBRRQQAEFFFBAAQUUUGCfBGyI2ydYL6uAAgoooIACCigwSYGsBpcml1oNLjkrxdVqcbWC3CQH76AmIdBvK1hbob4OJLJCXHKa4moVuVpJLtljswL937+pTwAnW1SdnwGJNMYmUh8EDgx5szPx7grcvUDfDFcrXn4JfNFFzvu41M5X/fy7+5H4TgUUUEABBRRQQAEFFFBAAQUUUEABBRRQYJ8EbIjbJ1gvq4ACCiiggAIKKDBJgaz69Exb/alyGmJOtah6koN3UJMQyMpIY1RDXK0Ol/NVTSeTmMAWD6L+/q1cDbK1bXJyfgaMjXL3Aol7Wk7tocBcBaoJrs+fAB8Dff6mrRqXXHUae8eYq4PjVkABBRRQQAEFFFBAAQUUUEABBRRQQIEFC9gQt+CH69QUUEABBRRQQAEF/k3gDJB4tuXUaX453hphknPuocDtBGrLwJvd9oFpgHujrQyXnHOPaQmMzXA5PwecBZ5rOeePAA8PeVozcTQK7E6gGuFq9cqcv9fi3a7+EbgC9Hl3d/bdCiiggAIKKKCAAgoooIACCiiggAIKKKDAmgRsiFsTtLdRQAEFFFBAAQUUmIRAml/SDJfGl+ScP9oizXBVT2KwDmKSAjeANMMlV/wDSKQZrupJDn6LB5VtT8eoxtj8HKhG2QeBxLGWU3sosCSB/udX6sR54MMhXwPGWJKDc1FAAQUUUEABBRRQQAEFFFBAAQUUUECBBQvYELfgh+vUFFBAAQUUUEABBf5NII1wWQ0qkXpcEapWh5JOgdsJXG9NIslVvwW82aJqBacl8ABwFOjzqi2UjwBjTGsmjkaB3Qn80FZ9S674tG2Xmi1TEznvm3+riW53d/bdCiiggAIKKKCAAgoooIACCiiggAIKKKDAmgRsiFsTtLdRQAEFFFBAAQUUmITA80DihZZTZyWoh4aYxGAdxCQFrgJ9ZAWlt1ukGa7qSQ5+iweVZtdEVoGs+kkg8VTLqQ+1leT6vMVsTn2BAl8Bicstp/4cuAhcaDnnP6+IBXI4JQUUUEABBRRQQAEFFFBAAQUUUEABBRRYooANcUt8qs5JAQUUUEABBRRQ4HYCL7ZmuJdazrlbJPp52YnAlba6Up/fAd4FkqveyTV97f4LPAacApIrHgdOA0+0nPP7gHtbVL3/o/MOCqxPIM1uaXxLVJ3muEvAly3n/Bbwa8tVr2+U3kkBBRRQQAEFFFBAAQUUUEABBRRQQAEFFNiFgA1xu8DzrQoooIACCiiggAKzE0gjXOKVllOv2kpxdhNzwGsT6LcZrPo9YIy1Dcgb3ZFAVoFLZJvUqqtJLo1w1Sx3RxfzRQrMWOBD4CPgfMs5/6bF11094yk6dAUUUEABBRRQQAEFFFBAAQUUUEABBRTYdgEb4rb9E+D8FVBAAQUUUECB7RHI775phEu82tVHgMNActXbo+JMdyrwHfA9kFzxAZB4v+XUHpsRyPc8K7tVHGj12BCXxrhsn5o43tWbGbV3VWB/BH4CEtn+tOpPgI+7yHl+pqXBt8/7MyKvqoACCiiggAIKKKCAAgoooIACCiiggAIKrEHAhrg1IHsLBRRQQAEFFFBAgY0K9L/z/gFIvNYi9SHg/iFvdMDefNIC33YrKFWdFZYSWXEpkdpjvQL99zwNrvlO97lWh+tXiDsGVGTr5NQeCixJIFs7XwX6/BnwKdDnvGaMJTk4FwUUUEABBRRQQAEFFFBAAQUUUEABBRTYMgEb4rbsgTtdBRRQQAEFFFBgywT633dT/7HFn7r6IJBVpBJVbxmT092BQLYUTHzVcupsP1iRlZdSe6xPYPyep7ktWyGnwS0559UIl1yRhrkx1jdq76TA/gtU026fPwcuAH2+CSRutJzaQwEFFFBAAQUUUEABBRRQQAEFFFBAAQUUmK2ADXGzfXQOXAEFFFBAAQUUUOAOBOr33cp/Bv7SInXi3i6yzWLOPRS4ncBlYIxsOTiGgusTGL/nj7QtUJMr+ka4ao6r7VT7vL5ReycF9l/gSyDxRctV5/xi+++pbwG/tKh6/0fnHRRQQAEFFFBAAQUUUEABBRRQQAEFFFBAgX0SsCFun2C9rAIKKKCAAgoooMDGBcYmmZz/R4v/7Or898Q9Lfs78sYf3aQHkIaSS62RJDnn2Xqw334wtcd6BFZ9z08Cp4A+jw1xOfdQYOkC2Rp1jPzcGmPpDs5PAQUUUEABBRRQQAEFFFBAAQUUUEABBbZMwH/s27IH7nQVUEABBRRQQIEtEkiDW0U1vNXqcGmMq7oa4vq8RUxOdYcCtapSthusVZZS99sPpvZYj0BWdewjq709BjzeourksV7PCL2LAusR+Lmt8NbnatTtm+Jq+9RvgKrXM0LvooACCiiggAIKKKCAAgoooIACCiiggAIKrEnAhrg1QXsbBRRQQAEFFFBAgbUL9FuhVl3bpKYZruqxEc7fkdf+qGZ1wwut+S2NJtUEl8a4cQvCWU1qxoO9HzgE9PkJYIx+G9VH21aqM562Q1fg3wSuA2P0jXDVHPcjkPih5dQeCiiggAIKKKCAAgoooIACCiiggAIKKKDAogT8x75FPU4no4ACCiiggAIKKNAJZNWorBZVq0el/lOLNMNVnbeM2y4KqcDtBNJgksaST7ptUmv7wdpONece6xE4CiQeaDn1Uy2yLWrV9f/7vJ4RehcF1iNQDW7JFf12zvWzq2+au9Ga6NYzQu+igAIKKKCAAgoooIACCiiggAIKKKCAAgqsScCGuDVBexsFFFBAAQUUUECBtQscbA1xff4jkEgzXNU1MH83XvsjmuUNP27NcB+1nPOvWlzu6llOboaDfgg4BiRXfQZ4BkiuOj8H+p8FqT0UWJJAtkBNfN1y6mqCq5wGuV+AcXvVJTk4FwUUUEABBRRQQAEFFFBAAQUUUEABBRRQ4J8rYUihgAIKKKCAAgoooMDSBLKNYiKNL1W/BiTSDFf10ubtfPZX4EMgzXDnW875qkaU/R2FVy+BbH+aON5y6rPAs8C5lnPuocDSBWqFymzfnFUqc96vEFf10h2cnwIKKKCAAgoooIACCiiggAIKKKCAAgooYEOcnwEFFFBAAQUUUECBxQocBsZ4FRhjsQBObF8E0gj3QYuqvwMS37ZI7bH3AvcA97ao+iRwCnis5Zw/CTzRctV7PxqvqMDmBG61ld6Sq04j3EXg85Zznqa4imqS29yovbMCCiiggAIKKKCAAgoooIACCiiggAIKKLAmAbeFWhO0t1FAAQUUUEABBRRYu8BR4AEgueqXgJdbVL32gXnDWQu8DyTeazn191380OpZT3Kigz/QtkHucxrfTrfmt+Scn2iR5riqJzolh6XAXQncBH4C+nwBSGQluKqrSTerWFZ9Vzf0TQoooIACCiiggAIKKKCAAgoooIACCiigwJwEbIib09NyrAoooIACCiiggAI7ETgGPAgkV/0C8GKL1AkPBXYi8C4wxo/AGDu5pq+9M4H72/bHfX4aeKaLnNd3vv8ZcGd38FUKzEPgGjDGp8AnQJ+vAFeBPs9jho5SAQUUUEABBRRQQAEFFFBAAQUUUEABBRTYhYANcbvA860KKKCAAgoooIACkxZ4GBjjOWCMSU/CwU1O4G3gHSC56mo26RtPJjfwBQzoCDDGOeAs0OdDXeNcNc8tYPpOQYF/ClQDblakrPoj4GPgw5ZznlXkxpBRAQUUUEABBRRQQAEFFFBAAQUUUEABBRRYvIANcYt/xE5QAQUUUEABBRTYWoFHgcTxllOncebZ1jyTnHMPBXYi8BaQ+EfLqbNS0/Uh7+SavvbOBLLiY7ZB7nOt9JiVH6vO37mJe1r279478/VV8xHI9qfftW1QK59vzXAftJzz/2lTGvN8ZupIFVBAAQUUUEABBRRQQAEFFFBAAQUUUECBuxDwHwbuAs23KKCAAgoooIACCsxC4ERrhkuu+kxriEszXOqEhwK/J1DNJHldGuHGuAEkbrac2mN3AmlmG+ORrrm16myXmu9xn6shrs+7G43vVmBzAr8Ct4Dkqr8CLgOXWk59oYvPWp1R2wy3uWfnnRVQQAEFFFBAAQUUUEABBRRQQAEFFFBgQwI2xG0I3tsqoIACCiiggAIK7LvASWCMNM2Mse8D8QazFhibSV4H3gCSq3Zbwr1/xPcBFfe2+jHgFJDcx+NARf772Ajn3717/3y84voEfgZ+AZKrvgh83iJ1Ik1x1ShXdd/M29frG713UkABBRRQQAEFFFBAAQUUUEABBRRQQAEFNiDgPwxsAN1bKqCAAgoooIACCqxFoG+cqfopIPF0i9QeCtxOoG+GS534e2uE+1urc55mlWpYqVrV3QkcBBIHWk6d7+uT7bubnPOsFDdG7lx/6/o37+6eg+/evEBWnhzjE2CMH4EfhqjR2wy3+efoCBRQQAEFFFBAAQUUUEABBRRQQAEFFFBgjQL+48Aasb2VAgoooIACCiigwFoF+lWjqk4TzRhrHZQ3m5VANcH1OY1wf+0i5/2WhrW14awmOsHB3g8cApKrvzT36wAAIABJREFUPgskzrWtj1MfaXG0q2s6/r07wQfrkHYscB24BiRXfACcByqnrm2b++Y5G+F2zO0bFFBAAQUUUEABBRRQQAEFFFBAAQUUUGAJAv4DwRKeonNQQAEFFFBAAQUUWCVwGngC6HPV/X9XT4HbCVQjXBreqv5vIPFfLacet1W1CWX3n6k0uh1uTW6VXwTGqO1U+7z7u3sFBaYjcAW4CvT5HeBd4O2Wc+7Poek8M0eigAIKKKCAAgoooIACCiiggAIKKKCAAhsWsCFuww/A2yuggAIKKKCAAgrsm0Btr1jbpCY/1iIrxlW9bwPwwrMXyGpvteJb1VkdLqvCpRGuVovLRMdmlNlPfo0TyN+l97RtTqt+CEg83HLqZ4EzLVedRriKXCO1hwJzFUjzbUV+pqT+tsU3Xf0x8FGLqv05NNen7rgVUEABBRRQQAEFFFBAAQUUUEABBRRQYM8FbIjbc1IvqIACCiiggAIKKDARgWeAMU4CY0xkuA5jggK/AD8Dff47kEgzXNX9inCuDrfzB5kmtmpmq+a2Eyu+q6tWfcz7xtj5CHyHAtMQyM+aNN8mV/0lUHGp1V8AiYstp/bn0DSeoaNQQAEFFFBAAQUUUEABBRRQQAEFFFBAgQkI2BA3gYfgEBRQQAEFFFBAAQX2RSArSJ1tq0lVfhQ43qLqfbm5F12EwE/AGK8Db7RmuOSc12Ez3N099vuAMZ4EKrLFcep8d/O9TbNcfX/HleX8G/funoHvmoZAft6kCbfPnwGJT1ukzqpx33UrxuXcn0PTeIaOQgEFFFBAAQUUUEABBRRQQAEFFFBAAQUmIOA/FkzgITgEBRRQQAEFFFBAgX0ReA44ByRX/UjbgrFytmP0UOB2AjeAm0Cf/wEk0gxXtY1wu/sMHQAOAn2uhtZqZs35A8CDLarOnfN3bf1t69+4u3sWvnuzAuPPm5yfXxHXgWtAn/05tNln590VUEABBRRQQAEFFFBAAQUUUEABBRRQYEIC/mPBhB6GQ1FAAQUUUEABBRTYU4EXgDGOAWPs6U292KIE0mzSN5ykfhN4qzXDJefcY3cCh4BEmuKqfhEYI/+/XlP17u7suxWYlsCqnznvAG93kfNfW2R71aqnNRNHo4ACCiiggAIKKKCAAgoooIACCiiggAIKbFDAhrgN4ntrBRRQQAEFFFBAgX0VSDPNSy2qrlWl+ryvg/Disxa4ClwBkqvum1OqnvUk1zz4Ws2tX9GtVn3rc1aE67c9Tp0V5MZY8/C9nQJ7JpAV3RJpaKv6e2CMD4Exqgmu3p9zDwUUUEABBRRQQAEFFFBAAQUUUEABBRRQQIEmYEOcHwUFFFBAAQUUUECBpQq8DCReaTn1EeDoEEudv/PavcCPwA9An98F3gOSq979nbbnCve07U2Tqz4OJE60nPoJ4MkWqRP3dXFvq7dHzpkuTSBNbLXCW+XLQMVXrf4cuNAidaJvoqt6aT7ORwEFFFBAAQUUUEABBRRQQAEFFFBAAQUUuGsBG+Lums43KqCAAgoooIACCkxc4NXWDJdcdRriDreoeuLTcHgbFPiurdbU5w+AxPstUnvcuUAa2dII1+fTQCJNb1WfbA1yyRXj+3LuocBcBX5pDXHJFdXw1jfApTFujMy5VpWrPFcHx62AAgoooIACCiiggAIKKKCAAgoooIACCuy5gA1xe07qBRVQQAEFFFBAAQUmIvAHIPFay6nv7+JQqycyXIcxQYFvgG+B5KrPt+0LK2crQ487F6iV3ZKrPgMkapvU1A+tiNputVaW8+/ZO3f3ldMT+BkY4yMgkZ8rVa9aqTKzSSNcn6c3Q0ekgAIKKKCAAgoooIACCiiggAIKKKCAAgpsSMB/QNgQvLdVQAEFFFBAAQUU2HeBP7ZmuD+1nPODLdIMV/W+D8QbzFYgqzJ93bYtTM75xy3SrFL1bCe4gYHXtqcHuu1PXwBe7CLn40qOOfdQYEkCPwGJmy2nrq2Y+5z/X6+pekkOzkUBBRRQQAEFFFBAAQUUUEABBRRQQAEFFNhzARvi9pzUCyqggAIKKKCAAgpsQKBWjqrfb5PTAJdIQ1zVacIZYwPD9ZYzEbjUmuGSq/4U+ATo80yms5Fh9t/JDOBoF9m2OOdZGe5si1olrlZw7PNGJuBNFdgDgX41t6qz8lu/+lvqarSt1eGSs4pcmuX6vAdD8hIKKKCAAgoooIACCiiggAIKKKCAAgoooMByBWyIW+6zdWYKKKCAAgoooMA2CdQWislVVyPcn7uGuFqdKrm2a9wmJ+e6M4EvgS9apE58BlxoueqdXXV7Xt03qtbfno8CjwCVUz/Z4qmuzgqOaV7t8/bIOdOlCaQJ7te2zWnVWXFyjIvA5y2q/gUYY2k+zkcBBRRQQAEFFFBAAQUUUEABBRRQQAEFFNhTARvi9pTTiymggAIKKKCAAgpsSCDNbWmE63OtDpeGuDTHJcbX5NxDgdsJpCGlmlLGnKaV+m8KrhbI35vVoFr148AYp4AxqmHV5lU/XUsQSDPcGGmsHaO2Zk6uuAVU5BqpPRRQQAEFFFBAAQUUUEABBRRQQAEFFFBAAQV+Q8CGOD8eCiiggAIKKKCAAksQqOaZ5KqrCS4NcdUUVytW9U06S5i/c9gfgWpWqZXgcp4V47JSXJrhagW5/bn7/K/ar9hY9TPAmRZVZ5W4h9vKcakT46qPNq/O//OwzTNIE1s1s1Vz24fAeeADoOraRrXP48pyteXqNns6dwUUUEABBRRQQAEFFFBAAQUUUEABBRRQ4DcFbIjzA6KAAgoooIACCiiwBIHaCjVbLFZdTXB/aavD5dxDgZ0IfAqMcQkYYyfX3KbXVhNcrdyY8xdavNjVDwBHgT5vk5NzXb5AmuCy7Wmf3wLeBt5sOec3W/zU1cvXcYYKKKCAAgoooIACCiiggAIKKKCAAgoooMAeC9gQt8egXk4BBRRQQAEFFFBgIwIHgT7SGJctU2vb1Ko3MjhvOluBj4E+PgG+anG5bWmYc1ds+vdHnL817wcOD/kskDjXcuq8puJIq2f7oXHgCjSB/ufCNSBxteXUWRku8X5X/wykGa7PgiqggAIKKKCAAgoooIACCiiggAIKKKCAAgrsUMCGuB2C+XIFFFBAAQUUUECBSQqk8eZQa7yp/Acg8VqL1B4K7EQg2xh+1LYzTJ34ZkXUNW2Mg/5vzIeAimOtfhoYI9/ZMXbynHytAlMTqJ8Flb8Fxsjqk2myTVSdVeTGmNrcHI8CCiiggAIKKKCAAgoooIACCiiggAIKKDB5ARviJv+IHKACCiiggAIKKKDAHQiMq0vl/FXgldYUl5xzDwV2IpDVm853qzel/m5F9I1w29wU1/99mfpki1NdfRp4HEiuyDbHWdWxtjxO9lBgrgJ9M1zqxJfAF12M5/l/+W/ZUrXi11bP1cFxK6CAAgoooIACCiiggAIKKKCAAgoooIACGxOwIW5j9N5YAQUUUEABBRRQYA8FjgJjvAy81JriUic8FNiJQLYyfK9F1T8AY+Sa44pQO7nPUl5bf19Wfgp4EkiuOk1yJ7oGudT3Ave0qHopJs5j+wSqCa7PWQUu2y/3uVab/LpbdTJNcPW+qrdP0BkroIACCiiggAIKKKCAAgoooIACCiiggAK7FLAhbpeAvl0BBRRQQAEFFFBgEgIPAg8AfX4RSKQpLpHaQ4GdCLwLvNMideLKihib4bZxlbixGS7n54CzwHMt5/wR4OEh7+SZ+FoFpi4wNrTlvBpr8zOk6h/bz5I+T31ujk8BBRRQQAEFFFBAAQUUUEABBRRQQAEFFJiFgA1xs3hMDlIBBRRQQAEFFFDgdwSOAQ+1SJ14AXi+5aqFVGAnAm8DibdaU1zqq8C1Ieea27xCXP6uPDhEtj19FjjTmuGSc56m1US+o1Xv5Jn4WgWmLnADGONDYIz8HBlj6nNzfAoooIACCiiggAIKKKCAAgoooIACCiigwCwEbIibxWNykAoooIACCiiggAK/I9CvOFV1VqPKylSJqoVUYCcCb7ZmuH+0nPPrrdkluaJfEW6bVofr/57MCo21bXHVTwPPAH0+Aoyxk2fiaxWYusD3wBifAYlPW6RO09zNIU99bo5PAQUUUEABBRRQQAEFFFBAAQUUUEABBRSYhYANcbN4TA5SAQUUUEABBRRQ4HcEHgUSx1tOna0aK7IyVWoPBXYikEa4N1qkTlQTS9/IUtfc1ma4/F3Zb4WaOvFki6e6+lBbSa7PO3kmvlaBqQtcAvq4DHzR4mJX/wyMMfW5OT4FFFBAAQUUUEABBRRQQAEFFFBAAQUUUGAWAjbEzeIxOUgFFFBAAQUUUECB3xE4ASROtpw6K1Nlm8Y+hFRgJwKvA4m/t5w6DSw/dZHzbWqEK7/6W7LyY8CpLnL+OHAaeKLlnN8H3Nui6p08E1+rwNQFsgpcvxpczr8Gvuoi57eAX1uueupzc3wKKKCAAgoooIACCiiggAIKKKCAAgoooMAsBGyIm8VjcpAKKKCAAgoooIACvyPQN+JUnW0axxBSgZ0I/K01w/215Zz/0iKNcFXv5JpLeO3YDJfzrAaXleAqcl5NcmmEy/cy5x4KLF3gA+D9LnKeLVS/G/LSHZyfAgoooIACCiiggAIKKKCAAgoooIACCiiwMQEb4jZG740VUEABBRRQQAEF9lAgDTdptslqVLUy1artGvfwll5qYQJZ5S2RFZuqzspwaYKrxricpwkuqzklql4Yxe9O5yBwoG19WnnV923VVsa/e3FfoMCMBGq1yH7lyA+Bj4DzQNU/AldaVD2jaTpUBRRQQAEFFFBAAQUUUEABBRRQQAEFFFBgXgI2xM3reTlaBRRQQAEFFFBAgdUCtSVjcl/32zWm9lDgdgK1dWGf0wBXTXG1bWq/zWG9dttUjwBHW6ROVENc5XwPj3XxYKu3zcr5LlsgTW5XW6Nb5U+AxMctp77e4lpXL1vG2SmggAIKKKCAAgoooIACCiiggAIKKKCAAhsUsCFug/jeWgEFFFBAAQUUUGDPBPrtGqvOSnG1WlytILdnN/RCixOo1d5qG9Tk11tkhbjUaYqrVeRqJbnkbTseAh5uUXU1o+b7lzr58IrYNivnu2yBb4FvgD5/BlwAKqfOSnI3W65V5ZYt4+wUUEABBRRQQAEFFFBAAQUUUEABBRRQQIENCtgQt0F8b62AAgoooIACCiiwZwJPA88AfT4JnGpR9Z7d0AstTiBbHo5RDXG1OlzO0xCXo7ZVrfPFgfzGhE4A+U4lUieqIa7P2U71vra9auVtcnKuyxf4Ekh80XLqi+08uaK2We7z8nWcoQIKKKCAAgoooIACCiiggAIKKKCAAgoosCEBG+I2BO9tFVBAAQUUUEABBfZU4AyQeLbl1GnSOd6adpJz7qHA7QRq1aZ+Fac0wL3RVoZLzrkH9FsR1xbF9d/6LYu1UmDpAp8CY1wCxli6g/NTQAEFFFBAAQUUUEABBRRQQAEFFFBAAQUmJWBD3KQeh4NRQAEFFFBAAQUUuAuB/E6bRrizXeT80RZphqv6Li7vW7ZE4Ebb0jC54h9AIs1wVW8Jxz+nmZXd7m0rvVWd7VD7SBNcrRbXrxy3bVbOd9kC4wqSaaLNtqiJNMVVXdun9lupLlvG2SmggAIKKKCAAgoooIACCiiggAIKKKCAAhMTsCFuYg/E4SiggAIKKKCAAgrcsUD/u+w5IPFcy6kfAR5uueo7vrgv3DqB68A1ILnqt4A3W1S9bTCHgMT9Lad+qm1PnC2KUyceat+3Pm+blfNdtkB+PiSutpz6QtcIV/WPQOKHllN7KKCAAgoooIACCiiggAIKKKCAAgoooIACCqxRwIa4NWJ7KwUUUEABBRRQQIE9E+h/j02dRrjnhzjWmnTSoFOxZwPwQosTSJNLH2l2ebtFmuGqXtzEf2dCR4Ex0gj3TNueuOojQCKvrXrbrJzvsgW+B74D+pwmuM9bU1xyzqupNjmrTSZ7KKCAAgoooIACCiiggAIKKKCAAgoooIACCqxRwIa4NWJ7KwUUUEABBRRQQIE9E6jfYyu/CLwAVE79YIs0xlW9ZwPwQosTuNJWc+rzO8C7QHLVi5v470wozaTVXFr5TGuGy9bEVR8EDgyxbVbOd9kCXwGXW1SdJrgxfgGyvWqfly3j7BRQQAEFFFBAAQUUUEABBRRQQAEFFFBAgYkJ2BA3sQficBRQQAEFFFBAAQV+V2Bshsv5S60Z7uWWc/5AW62qz797cV+wtQLZ3nCM94Axtg3oUSBxvOXUZ4E0w2Vr4uSceyiwdIE0vl3sGuBS13mfl+7g/BRQQAEFFFBAAQUUUEABBRRQQAEFFFBAgckL2BA3+UfkABVQQAEFFFBAAQUGgVUNca8AaYZ7Fag62zYe7rZvTO2hwO0E+q0QUyc+aPF+Vy9Z8F5gjFPASaBy6ieBJ1queskuzm37BLK62xi1JWptk5qcleJqtbiq/2f7uJyxAgoooIACCiiggAIKKKCAAgoooIACCigwLQEb4qb1PByNAgoooIACCiigwO8LrGqI+wMwxiHgfqDPv391X7GtAt8C37So+kMgcb5F6iUf2fa0It+b1I8Dp1tUfQJIpDmu6iW7OLftE7gB9HET+AxIE1xy1dVI+31rok2uw8a47fvcOGMFFFBAAQUUUEABBRRQQAEFFFBAAQUUmIiADXETeRAOQwEFFFBAAQUUUOCOBVY1xP0RSPwJeK3VaeY50KLqO76JL9w6ga+BRFZ5qvojoOLjVi8ZJqso1qqKVT8FjHEMqHiw1Ut2cW7bJ3AFGCNNcJ+2qPoaMEbfCGdT3PZ9dpyxAgoooIACCiiggAIKKKCAAgoooIACCkxAwIa4CTwEh6CAAgoooIACCiiwI4FVDXF/BhJ/aTl1v/Xjfe18RzfyxVslcBkY4xNgjCWjPACkwS256jNAH8+2VRdr5cVahXHJLs5t+wRq2+R+K+X8LEhDXP1MSP1zi5+6OlrVCGdD3PZ9dpyxAgoooIACCiiggAIKKKCAAgoooIACCkxAwIa4CTwEh6CAAgoooIACCiiwI4FVDXH/AST+s+XUeV3inq7e0Y188VYJfAlcAr5oOee1NWIaX6peMspDwMNAn88BzwF99ru15E+Bc4tArRSZJtlaOTKNcFkpsiLnq46xGc6mOD9TCiiggAIKKKCAAgoooIACCiiggAIKKKDAmgVsiFszuLdTQAEFFFBAAQUU2JVA34hTjW7JWRkukUa4quu1fd7VzX3z4gT6RpWLrRkuuerPgcSFllMv4Ri/R/kOJY4DJ4ao7VKf7rZO9bu1hE+BcyiBW0Di15ZTV4NsckX9bOjz7RRdIc7PlwIKKKCAAgoooIACCiiggAIKKKCAAgoosEEBG+I2iO+tFVBAAQUUUEABBe5YoP+9td8KNXUaeVZtmTo2wvm77x1zb8ULx4aVanrrm9+yWlyiGuRSz/novwO1jXBy1Y8Dp1ukTpxaEX635vwpcOyjQG132uc0v+Z7X02xyVkprlaLq3qVZt9o6+pwft4UUEABBRRQQAEFFFBAAQUUUEABBRRQQIENCPiPghtA95YKKKCAAgoooIACOxLof2dNXQ08ff4TkEhjXNW5ybi96o5u7IsXK9A3w6VO1Jaofc4WqolaLSr1XI/xe3QAOAgkV51V4Mbot1BNnfC7NddPgeNeJXADuA70Odsk95GfCz8APw75t0RthvPzpoACCiiggAIKKKCAAgoooIACCiiggAIKbEjAhrgNwXtbBRRQQAEFFFBAgTsWGJvaxkaenP+xRZrhqq4b+DvvHVNvzQurCa7Pn7QGmI9bzvlXLS539VyRxu/R/cChIc4BZ4Hkqg8DR1pU7Xdrrp8Cx71K4CqQuNJy6o+A/Cz4sOWcp2Guj5u34bQRzs+ZAgoooIACCiiggAIKKKCAAgoooIACCiiwYQH/cXDDD8DbK6CAAgoooIACCvymwNjEk/OsapVIM0/VrwGJNMNVLa0CtxOoRrhf2+pwOU/zS5peKnL+TYtsj1j1HFVXfY/S3DbGi8AY2Za431415x4KLEkgK7+N8QFwHni/5Zzn50XiVlcvycG5KKCAAgoooIACCiiggAIKKKCAAgoooIACixGwIW4xj9KJKKCAAgoooIACixUYm3mqiScrXKVOfnVFLBbEie1aYNUKcWl+GeM7oI/vWwPdrgew5gvcA1Tk+5T6obb9aZ/PAGOkAa4i77Mhbs0Pz9vtqUA1tVUzbHIaXhNZEbLq2jo526ZWXe/Nz4+q93RwXkwBBRRQQAEFFFBAAQUUUEABBRRQQAEFFFBgbwRsiNsbR6+igAIKKKCAAgoosH8C/e+sqY+uiJeAl1tUvX8j8spzF6gtDfvGuKwE9V6Lqn8EElk9qnLNfU7bIvZNbVWfAipOtvpxIHG65dR9M13Vc3/+jn97BX5pK7wlV/0FcBFIrrgE9JFtk/sVJaveXklnroACCiiggAIKKKCAAgoooIACCiiggAIKTFjAhrgJPxyHpoACCiiggAIKKPBPgf731mPAg0Dl1C90Wz2mTngo8FsCfVNcXvdOi7e7+iowRt8IN5emuGx5eqBtfVr1U8AYjwCPAskVaYLL969WlvNvSL9Xcxb4CfgZ6HNWgUt80uWsBtlHVorMMa4uOWcLx66AAgoooIACCiiggAIKKKCAAgoooIACCixWwH/MWOyjdWIKKKCAAgoooMAiBfL7a23x+HDb8jH5uRWxSAAntacCfUPbm8BbwD9azvkN4HqXU+cYm+n2dFD7cLGDrSGuz+eARH13Uh9pqy8mV53hVENc1fswRC+pwFoEbrbvc5+zVfIHLWrb5HzXl/DdXwuqN1FAAQUUUEABBRRQQAEFFFBAAQUUUEABBaYmYEPc1J6I41FAAQUUUEABBRT4PYGsYJU43nLqs8CzrcEnOeceCuxE4A0g8XrLqbOKVCLNM1WPzXBzWCXuEJBIQ1zVr7Qthl9tOefZTjUryPV5J4a+VoGpC1Sj27XW8JbzrA6ZlSErcp4tURO3unrqc3N8CiiggAIKKKCAAgoooIACCiiggAIKKKCAAk3Ahjg/CgoooIACCiiggAJzEsjvr2mES5xokfpMa4hLM1zqhIcCvyfQN7OlES7x95ZTZ2vFitpiMdec8gpxtZpb/a2XnG2FxxhXh8t5GuEqslVqag8F5ipQ25umsa3qbH2arVArp/4Q+KjlqqshLu+req4OjlsBBRRQQAEFFFBAAQUUUEABBRRQQAEFFNg6ARvitu6RO2EFFFBAAQUUUGCWAv3vrSeBPtIY98yKmOVEHfTaBMamtjTCJf7WcupfVkTfRDfF1eHSyJbvS3LVfRNp1U8BiadbTl3v6fPaHog3UmCPBfoV3mqlt0tAxeVWXwQ+b5E60TfRVb3Hw/NyCiiggAIKKKCAAgoooIACCiiggAIKKKCAAvslYEPcfsl6XQUUUEABBRRQQIG9Euh/Z019qovHWt0391SDz17d3+ssT6BvhquVo9IIl/hry6mroSbNNBWlMcVmuIwtq7rV6m6VTwOJJ1pO3X+PUqfJtBroqqHOvxeX99nfphmloTXf276x9TNgjG+Ar4HkquNUPxsqb5Odc1VAAQUUUEABBRRQQAEFFFBAAQUUUEABBWYt4D9wzPrxOXgFFFBAAQUUUGArBPqtHzPhx4E0wvX5SWCMrcBxknclMDa65DyNcIn/7upaGarfPnGqjXAFkYa4+7qtT1PXNsLZUri2FX4YeAjoc65RW65WfVfAvkmBCQj0Wx5XfR5IfNDlq0DFlVZn+FPeGnkCvA5BAQUUUEABBRRQQAEFFFBAAQUUUEABBRSYroANcdN9No5MAQUUUEABBRRQ4P835+Toc1a3SjNcVrtK7le/qhWwkj0UuJ1ANcT12yKmES7xXy2nHhtipt4Ml/mmAS5xoKtfAF7sIueHWxzpaj8xCixJ4CcgcbPl1G8Db3WR81pBLk1zVS/JwbkooIACCiiggAIKKKCAAgoooIACCiiggAJbJ2BD3NY9ciesgAIKKKCAAgrMTmBsisv2qP1qcDnPinH9qnGpPRS4nUBtf9pviVpbpaYRrrZOzfunvkrU+P04ClSk2S11VoU726JWiTsE3A/02U+MAnMVGLdBzjx+bPFDV2d1uA/bCnHJOa+tVWt71WQPBRRQQAEFFFBAAQUUUEABBRRQQAEFFFBAgRkL2BA344fn0BVQQAEFFFBAgS0R6H9nTf008EwXOT+5IraEx2nehUAaYGo1qMp/BxJphqu6XxFuiqvD1fam/TanjwKPAJVTVwNp30x6sK0i1+e7oPQtCkxCIN/PfsXH1F+tiAvAGGmAq+bYypOYlINQQAEFFFBAAQUUUEABBRRQQAEFFFBAAQUUuDsBG+Luzs13KaCAAgoooIACCqxXoP+9tVa4yopXVaf553iLqtc7Qu82J4HaSrHPrwNvtGa45JzXMcVmuIwt34t7Wq462wiPcQoY495uS9Wq5/QMHasCvUAa2cZY1fyWJrnLXaNc6mqmq4a6ZA8FFFBAAQUUUEABBRRQQAEFFFBAAQUUUECBGQvYEDfjh+fQFVBAAQUUUECBLRTI76/nWjzf1VkF6+G2MlZywkOB2wncAG4Cff4HkEgzXNVTbYSreaUZrhriqs7qiWdaVN1/P1Inxvfl3EOBuQr0q7zVlsi1JeoHbZvUbI9a26f2edxuderf+7k+I8etgAIKKKCAAgoooIACCiiggAIKKKCAAgqsTcCGuLVReyMFFFBAAQUUUECBPRJ4ARjjGDDGHt3OyyxQ4DqQuNZy6jeBt1ozXHLOp35UE1xWeKu6vhsvdt+TB4CjQJ+nPjfHp8BOBNIEl62Q+5zv8dvtu5yc8zTCJrI6ZNU7uY+vVUABBRRQQAEFFFBAAQUUUEABBRRQQAEFFJiBgA1xM3hIDlEBBRRQQAEFFFC+2wETAAAgAElEQVTgfwmk0eelFlWn0efB1vBTWTYFbidwFbgCJFf9TmueSeNM1VMWzN9y9wOHh5ythBNZSbHqvKbiSKunPDfHpsBvCYwruuW1aW6tqGbXrAyXeL/l1D+3Zrg+q62AAgoooIACCiiggAIKKKCAAgoooIACCiiwMAEb4hb2QJ2OAgoooIACCiiwBQIvA4lXWk6dJp+sgNXHFlA4xbsU+HHF1onvAu8ByVXf5eX39W3933APARVZITH10yviEDDGvg7SiyuwjwJpiPsVSK76O2CMT4FPWlSdVeTG2MehemkFFFBAAQUUUEABBRRQQAEFFFBAAQUUUECBTQjYELcJde+pgAIKKKCAAgoosBuBV1szXHLVtepVVsFyBazd6G7He9M4831roKncryZVK0pNTaP/+y31yRanuvo08DiQXHEfcKBF1VObm+NR4E4F0gw3xpfAJaBy6i+GyP/LlqoVuUZqDwUUUEABBRRQQAEFFFBAAQUUUEABBRRQQIGFCdgQt7AH6nQUUEABBRRQQIEtEPgDkHit5dTZOrIiK2Gl9lDgdgLfAN8CyVWfBz4EKqee2lF/v1V+CngSSK46TXInuga51PcC97SoempzczwK3KlAmtiqma2a2z4DsgpcRc7r+/11V48ry9X2q3d6b1+ngAIKKKCAAgoooIACCiiggAIKKKCAAgooMAMBG+Jm8JAcogIKKKCAAgoooMD/Evhja4b7U8s5P9gizXBVy6bA7QS+AtIkc7nlnH/c4qOunpLg2AyX83PAWeC5lnP+CPDwkKc0D8eiwG4F0gSXbU/7XCs89jlbI18B+rzbe/t+BRRQQAEFFFBAAQUUUEABBRRQQAEFFFBAgRkI2BA3g4fkEBVQQAEFFFBAgS0WyO+rFWFInQa4RBriqq7tIPu8xWxO/XcEsp1imuGSq87KUp+0FaYqTwmymj2Tqz4DJJ5tOfWDLY519ZTm4VgU2K3ANaDieqtXNbT2r6t6t/f2/QoooIACCiiggAIKKKCAAgoooIACCiiggAIzELAhbgYPySEqoIACCiiggAJbLJBtHvM7a233mLoa4f7cNcTdB1RkS8jUHgrcTuBL4IsWqRPZYvFCy1VPSTCNbg90TW45r61Sn+7qI8AYU5qHY1FgtwLfAYlse1x1vrv1/a36BnAT6PNu7+37FVBAAQUUUEABBRRQQAEFFFBAAQUUUEABBWYgYEPcDB6SQ1RAAQUUUEABBbZYIM1taYbrc60Ol4a4NMclxtfk3EOB2wlcBBKfr8j9f5uS4HFgjNPAE0Cf+5Xksn1wzj0UWJJAGlizsmM1s/Y5ja51/jMwxpIcnIsCCiiggAIKKKCAAgoooIACCiiggAIKKKDAbQRsiPOjoYACCiiggAIKKDBlgVrtLbnqaoJLQ1w1xdW2qrWinL/nTvmpbn5sq1aTqkaaNMrVCnKbH+m/RpCmt77xLfUp4LEhZ3XE/vuS2kOBJQlke+N+i+PUX7f4qqtvAb8CyVUvycG5KKCAAgoooIACCiiggAIKKKCAAgoooIACCtxGwH8o9KOhgAIKKKCAAgooMGWB2gb1QLclajXB/aWtDpdzDwV2IlANNX3OilNj7OSa+/3aM0Di2ZZTn2irxp1sOeceCixd4APg/S5y/n3bPrXPS3dwfgoooIACCiiggAIKKKCAAgoooIACCiiggAK3EbAhzo+GAgoooIACCiigwJQFsuVjH2mMy5aptW1q1VOeg2ObnsDHQB+fAFlZKnG5qzcx8vyNVg2gyRXPAIk0wlX9MPAQkFyxiTF7TwX2S+Am8BPQ54+AMX4ErrSoer/G5HUVUEABBRRQQAEFFFBAAQUUUEABBRRQQAEFJi5gQ9zEH5DDU0ABBRRQQAEFtlzgfuAQ0Oc/AInXWqT2UGAnAh+2hprkim+ARLZerHon19zta/u/zY4AYzwFPN2a4ZJz/sCK2O04fL8CUxJIc9sYWdnxMyCNrMk5v97iWldPaR6ORQEFFFBAAQUUUEABBRRQQAEFFFBAAQUUUGCNAjbErRHbWymggAIKKKCAAgrsWOAwkEhzUNWvAq+0prjknHsosBOBbLF4Hkiu+tu25eJ3QNU7ueZuXtv/XZY6q771caw1wKUJro9qFk3DaMVuxuF7FZiaQFZtTJNqreCYfHFF9KvIpU54KKCAAgoooIACCiiggAIKKKCAAgoooIACCmypgA1xW/rgnbYCCiiggAIKKDATgaPAGC8DL7WmuNQJDwV2IvA+8F6Lqn8AEt+3SL2uo/4uq3wCGOMJ4Mkucn7filjXmL2PAusQ+BxIXGg59aW2tXFyxS1gjHWMz3sooIACCiiggAIKKKCAAgoooIACCiiggAIKTFDAhrgJPhSHpIACCiiggAIKKPBPgQfblpB9fhFIpCkukdpDgZ0IvAu80yJ1ItsyXhnyTq55t68dm+Fyfhp4HEjTW3LOEzlPVH239/R9CsxFoLY3zoqOH7Utjje9vfFc7BynAgoooIACCiiggAIKKKCAAgoooIACCiiwtQI2xG3to3fiCiiggAIKKKDALASyVWRtHZk68QLwfMtVz2IyDnIyAm8DibdaU1zqqytiHQM+AFRkxbfUfdNb1SfbqnHJVa9jfN5DgXUJ/Az0kW1PP26RZriqs4pjreZYeV1j9D4KKKCAAgoooIACCiiggAIKKKCAAgoooIACMxCwIW4GD8khKqCAAgoooIACWyzwMPAIkFz1OeC5FlVvMZFTvwuBN1sz3D9azvn1Fte6+i4uveO3HAYqjrS6VoKrLVJznsbQfAf6vOOb+QYFJiyQ714izalVfwJ82prhqt5U8+qE6RyaAgoooIACCiiggAIKKKCAAgoooIACCiigQC9gQ5yfBwUUUEABBRRQQIEpCzwKJI63nPpsF8+2espzcGzTE0gj3BstUiduADeHvI6RZzvgWv0wdeIpIM1wlVOnWS5xtKvXMT7vocC6BLLy23dAnz8DEmmKS6TO97T/rqb2UEABBRRQQAEFFFBAAQUUUEABBRRQQAEFFFDgnwI2xPlhUEABBRRQQAEFFJiywIlum8iqnwHODDHlOTi26Qm8DiT+3nLqbNWYLRr7WMfI0+SZVRCr+TM5jXBjHOy2Vq0tVtcxPu+hwLoEvgIut6j6c+DCELeAX1pUva4xeh8FFFBAAQUUUEABBRRQQAEFFFBAAQUUUECBGQjYEDeDh+QQFVBAAQUUUECBLRY4BYzxNDDGFhM59bsQ+FtrhvtryzmvBps0xlV9F5fe8Vv8jO+YzDcsVCDNbxeB5KrrvM8Lnb7TUkABBRRQQAEFFFBAAQUUUEABBRRQQAEFFNgrARvi9krS6yiggAIKKKCAAgrsh8DjwGPA6ZZznu0jx+0k9+PeXnMZAv8DJH5tOXVWhksTXDXG5TxNcFltqlacSt7r415gjHy287nucz7zifz3+g7s9Vi8ngKbFKim0z6Pq8HlPCvGZbW4WjEu2UMBBRRQQAEFFFBAAQUUUEABBRRQQAEFFFBAgd8UsCHOD4gCCiiggAIKKKDAlAWeaI1CyX2d5qE6T+2hwO0E0giX5rY+pwGumuJq29TxNfvREJdtTysOtTrNnfksZ4vUqvvtU6v2CSuwJIEbQB83gc9WxPdA4ruWU3sooIACCiiggAIKKKCAAgoooIACCiiggAIKKPCbAjbE+QFRQAEFFFBAAQUUmLJArQRXzULJrp415Sc2vbHVym/9SlSvA4msEJecprhaRa5Wkkve6+MwkDjScupn2hbAfX4ASDzYcmoPBZYkcAUYIw1xnwKftJzza8DVllMnPBRQQAEFFFBAAQUUUEABBRRQQAEFFFBAAQUU+E0BG+L8gCiggAIKKKCAAgpMWeDpFQ1DJ4FTLaqe8hwc22YFfgbGqIa4Wh0u52mIy1FbrNb5Xo5+bHJLw9sZ4FngbFdn9biKrCiX2kOBJQlkxbeKWgEujXCJj1tOver7uyQH56KAAgoooIACCiiggAIKKKCAAgoooIACCiiwDwI2xO0DqpdUQAEFFFBAAQUU2DOBNAtVw1DVJ4DjQJrhknPuocDtBH4CEtmSseo0wL3RVoZLzvk6joeAh4E+nwOeA/qcv9MS97Ts323reDreY50CXwFfA5dbznka4RIfdfU6x+S9FFBAAQUUUEABBRRQQAEFFFBAAQUUUEABBRYi4D+sLORBOg0FFFBAAQUUUGChAlk1K5FmocqPAI+2qHqh03daeyBwozXDJVf8A0ikGa7qPbjV/7pEmtnGSPNmIs2cVWcb4D6yTXA1xPV5r8fn9RRYl8AtIJFtiKv+Ekh80XLqiytiXWP0PgoooIACCiiggAIKKKCAAgoooIACCiiggAILErAhbkEP06kooIACCiiggAILFMjKWc+3SJ0YV9jKuYcCtxO4DlwDkqt+C3izRdV7LXgfUHFvq08DiSe6nOa4McZGOP9u2+un4/XWKZCVGbP1aZ8/By50kfOsGFfxTavXOU7vpYACCiiggAIKKKCAAgoooIACCiiggAIKKLAQAf9hZSEP0mkooIACCiiggAILFXgBeLFF1Q8Cx4A+L3T6TmsPBK4CfaQ57u0WaYareg9u9b8ucRBIHGg59TMtsv1v1dk+NZ/nPudC9beaf7Pt9ZPxeusWyMqMaUbt8ydAIlukVn0F+BHo87rH6v0UUEABBRRQQAEFFFBAAQUUUEABBRRQQAEFFiDgP64s4CE6BQUUUEABBRRQYMECLwMvAclVPwAcbVH1ggmc2i4FVjXZvAO8CyRXvcvb/Nvb7wcOAclVZ7XDWumw6vF1Oa/Dv9f2+ql4vU0IVENqvotVnwc+BPqcFeQSN1tO7aGAAgoooIACCiiggAIKKKCAAgoooIACCiigwI4F/AeWHZP5BgUUUEABBRRQQIE1CrwKvAL8oeWcH25xpKvXOCRvNTOBH4Ax3gPG2Otp1eezz9XYmc901bU96j1tVTj/RtvrJ+H1Ni2wqe/gpuft/RVQQAEFFFBAAQUUUEABBRRQQAEFFFBAAQU2JOA/tmwI3tsqoIACCiiggAIK3JFAGuESf2w5db+iVq3AdUcX80VbKfAdkPi2y1mV6oMWVe8GJ39X9Q1tqR9u26AmV5wFngXOtZzzaojr827G4nsV2KTAr8AtILnqb4CvW1Rd26T2eZPj9t4KKKCAAgoooIACCiiggAIKKKCAAgoooIACCxKwIW5BD9OpKKCAAgoooIACCxRII9wYB4ExFjh1p7RHAmnEGRtyPmrbNfZ5N7e7tzXEJVecBE4Bj7Wc+jTwRIvUibERzr/RdvMkfO+mBX4GfgGSq/4SSHzRcp2P/23TY/f+CiiggAIKKKCAAgoooIACCiiggAIKKKCAAgsR8B9bFvIgnYYCCiiggAIKKLBQgT8Bf+4i5/cBB4a80Ok7rT0QuAyMsderU+UzOcbTwFNA5dSPtjje1Zli/V3m32d78MC9xEYFbgJjfAaMUSs39nmjA/fmCiiggAIKKKCAAgoooIACCiiggAIKKKCAAssR8B9clvMsnYkCCiiggAIKKLBEgb8Aif9oOXWtwJVtKate4tyd094IrFqdqm/OudCadXZztzRoZtXCPj/XtkZNrvookDjScuo6/NtsN0/A905F4DpwDUiu+BCo1RirXvW6qczBcSiggAIKKKCAAgoooIACCiiggAIKKKCAAgrMXMB/dJn5A3T4CiiggAIKKKDAwgX+szXD/Z+Wc15bTKYhruqFMzi9XQh8DlwEkquu8z7v4hYcgv8XaYqr+hXgZeDVlnOeBs6sJNfn3dzX9yowNYErwFWgz+8BiXdbTv1ri1tdPbW5OB4FFFBAAQUUUEABBRRQQAEFFFBAAQUUUECBmQrYEDfTB+ewFVBAAQUUUECBBQrkd9O+yS11rQ6XFeJqlbhqguvzAjmc0h4JZAW4Mb4AxrjT242fu5wfAx4c8jngbLc6XOpa0TC5Vji80/v6OgWmJvA/QCLNbVV/C3wD9PljINsUJ1ddDXH1/px7KKCAAgoooIACCiiggAIKKKCAAgoooIACCiiwJwI2xO0JoxdRQAEFFFBAAQUU2AOBvkmoGof+DCTSDFf1qoakPbi9l1ioQLZH/bRFbZWabVQvAbWdauo7PappM7nqk8CJFlU/CYxR7+nznd7X1ykwNYE0sdUKb5VXbVG8qgG1b6KremrzczwKKKCAAgoooIACCiiggAIKKKCAAgoooIACMxWwIW6mD85hK6CAAgoooIACCxTIVpJjpAnuT60ZrnKmXr/H+vvsAj8IezylrEw1xmVgjDu9bd+4Wau8rWp+qwa5Po8rIPr5vVN1XzdFgV9aQ1xyRTWf9jmrxY0rx2U+tapc5SnO0TEpoIACCiiggAIKKKCAAgoooIACCiiggAIKzFDAf4CZ4UNzyAoooIACCiigwEIFDgAHgT7/sTXEpRkudaIOf5dd6Adhj6dV2zR+BCRy/jXwVYuq7/S2aYhL42atYpi63x41W6PmPFuo9tuops5RKxxWfaf39XUKTE3gZ2CMD4DzwPst5/wqcK3l1IkcaYTr89Tm53gUUEABBRRQQAEFFFBAAQUUUEABBRRQQAEFZirgPyLO9ME5bAUUUEABBRRQYIECh4BEmuKqfg1IpBGu6gVO3Snto8CHrREuTTppiMv5Ny3SDFf1nQ6hVjFM42bVLwOvdJHzfI7rs1z1nd7D1ykwB4GfgMTNllO/DbzVRc5r9bg0z1U9h/k5RgUUUEABBRRQQAEFFFBAAQUUUEABBRRQQIGZCtgQN9MH57AVUEABBRRQQIEFChwGxngVGGOBU3dK+yiQFarG+A4Y43ZDGLfnPQo8ACRXPNdWhaucFeLSMDfGPk7TSyuwrwL9am5V/wgkfmg5dRpP03Sa71xyzmtr1Vtdva+D9eIKKKCAAgoooIACCiiggAIKKKCAAgoooIAC2y1gQ9x2P39nr4ACCiiggAIKTElgbDRK09FLQFbbSlQ9pTE7lukLvAck3m2Rupp4qpEnedVR25v225weBx5tUfVTwBi1elxtr5rsocBcBdIE92vb5rTq2na4zxeAMdIIl/f2ea4OjlsBBRRQQAEFFFBAAQUUUEABBRRQQAEFFFBgBgI2xM3gITlEBRRQQAEFFFBgSwSOAQ8CyVW/ALzYInXCQ4GdCGTLxnfaVo5VXwGutqh61TXz99I9QDXEpT7d4gkgkfNTwMmWUyfy2nuHvJNx+1oFpiSQhrYxVjW/pTnuMlBNcqmrga4a6pI9FFBAAQUUUEABBRRQQAEFFFBAAQUUUEABBRTYNwEb4vaN1gsroIACCiiggAIK7FDgYWCMbEE5xg4v68u3XOBNYIzrwBirmNLUVg1xVT8LnG1R9UNAIp/fyn0TXb/C3JY/Dqc/U4F+dbfUidoStd8etV91sVZiHLdbrfOZUjhsBRRQQAEFFFBAAQUUUEABBRRQQAEFFFBAgakL2BA39Sfk+BRQQAEFFFBAge0RGLehzHkaj9J0dK7lnHsosBOBN4DE6y2nvtnip65edc1qgquV3nLeb+NbW/keBhJHWk7tocCSBNIA90trhKv8Vlt5MQ2nWX0x53f63VqSjXNRQAEFFFBAAQUUUEABBRRQQAEFFFBAAQUUmJiADXETeyAORwEFFFBAAQUU2GKBE0AiW09W/QxwpkXVReTvslv8YfmdqfcrUKURLvH3llOnEe7nIY+XzOerGt36nObMRK1cmPoQcP+QfToKzFVgXNEt88gWw9daVH0eyOpwiarH71XOPRRQQAEFFFBAAQUUUEABBRRQQAEFFFBAAQUUWKuA/4i4Vm5vpoACCiiggAIKKPAbAqeAxGMtp36qxdNdziXq91h/n/UjNQr0zTz5f2mES/ytq9Okk1WuElXXdfrP1LiFb7ZDTWNmPo+VUx8EDgzZJ6PAXAXyHfoVSK76W6Dim1Z/BiQ+7XJ9r/o8VwfHrYACCiiggAIKKKCAAgoooIACCiiggAIKKDBTAf8BcaYPzmEroIACCiiggAILFHgcSJxuOfUTKyK/w1aEwd9pF/hhuMspjStb5TyNcIm/dnW2fxxj/Czlc1UNmmnSrKjPaf9ZzZaq97Wo+i6n4NsU2LhAmuHG+AJIXGw59aUWX7Z8efhe5Rr5nnkooIACCiiggAIKKKCAAgoooIACCiiggAIKKLBWAf/xcK3c3kwBBRRQQAEFFFDgNwSq+e3Jrgmubz5KQ1LO+4a4vjFOXAVqRas+pxEu8d8tp67Vr/qmn+iNKw/2q8FVfRxIZFvfqu9p702u8GkoMFeBNLFVM1s1jn4MjPEdUPF9q8eV5frti+fq4bgVUEABBRRQQAEFFFBAAQUUUEABBRRQQAEFZiZgQ9zMHpjDVUABBRRQQAEFFiwwbo+a86zQdXLI1QRXTUj+TrvgD8UOp9Zv8Vh1GuES/9Vy6nFb1ZyPzXA5fx54YcjHgDF2OExfrsCkBdIEly1P+/wuMMY14DrQ50lPzMEpoIACCiiggAIKKKCAAgoooIACCiiggAIKbIeA/3i4Hc/ZWSqggAIKKKCAAnMQyApcY2QVrjFcIW4OT3MzY+wbeGplq37L1No2tUbXr151EDgE9PkskDjXcuqjLR7o6s3M1rsqsHcC/Xehb3Cr+kPgfIuqbwI3WlS9dyPySgoooIACCiiggAIKKKCAAgoooIACCiiggAIK3KWADXF3CefbFFBAAQUUUEABBfZc4FngDJBc8WjblrLPfUNcBuHvtHv+KGZ7wZ+Bn4Dkql8HEn9vOXUdfRPQg0Ca3Ppc26Tmc/l0a9i8HzgM9Hm2YA5cgRUrJq7aCvVTYIx81+r7VrWgCiiggAIKKKCAAgoooIACCiiggAIKKKCAAgpsXMB/PNz4I3AACiiggAIKKKCAAk2gVuLqV+N6BEikIa7qvHzc3lJEBSJQq1T1+R/AGy1SJ+ro/x6qpsvj7fOW/ATw5JCzgtyBtpJcZfUVmKtAv31wbTN8CRjjCyBxsUXqflvV1AkPBRRQQAEFFFBAAQUUUEABBRRQQAEFFFBAAQU2LmBD3MYfgQNQQAEFFFBAAQUUaALPAYnnW079MPDQkAvM32X96IwC14Fs8dhv+fgWkHiz5dSrPkOngceB5IrHgDHuBRL3tJzaQ4G5ClQTXJ8/AxJZEa7qr4A+vgZ+XRFzdXDcCiiggAIKKKCAAgoooIACCiiggAIKKKCAAgsS8B8RF/QwnYoCCiiggAIKKDBzgReAMY4BY8x8mg5/HwWuAFeBPr8DJNIIV/W4wmDOsz1qtkatyPmJtmXvyZZz7qHAkgSqES7NbVWfBz4A+vw9kK1U+7wkB+eigAIKKKCAAgoooIACCiiggAIKKKCAAgoosCABG+IW9DCdigIKKKCAAgooMHOBF4GXWlT9APAg0OeZT9Ph76PAj0Dih5ZTvwu815rhknOebU/HeBpIpBGu6n6FwtQJDwWWJFDbC99oWw7n/CPg4yHyXUqjaaLqJTk4FwUUUEABBRRQQAEFFFBAAQUUUEABBRRQQIEFCdgQt6CH6VQUUEABBRRQQIGZC7wMJF5pOfUR4OgQM5+mw99Hgaxe1Uca495vkWa4qtNgmc9Vn58EnmqROpH/P8Y+Dt9LK7B2gWoeTa6obVL7nO2Ia0viqtc+WG+ogAIKKKCAAgoooIACCiiggAIKKKCAAgoooMCdCNgQdydKvkYBBRRQQAEFFFBgHQKvtma45KrTEHe4RdXrGIv3mKdAtnT8tkXV2faxtn6sbSAfARKPtpz6iRVxCLh/iHnKOGoFVgt8BSQut5z6IvBFy1X/1FaQS67QVAEFFFBAAQUUUEABBRRQQAEFFFBAAQUUUECBSQrYEDfJx+KgFFBAAQUUUECBrRT4A5B4reXUfTNSNSdtJY6TviOBb4DE1y2n/rBtAZmmuGwFmfPHgFMtp0483uJ0V98HjHFHA/FFCsxE4HPgQouq0xyXuNTlW8AYM5miw1RAAQUUUEABBRRQQAEFFFBAAQUUUEABBRTYNgEb4rbtiTtfBRRQQAEFFFBgugJ/bM1wf2o55wdbpBmu6unOwJFtWiCrW6UZLs08yTn/uEWa4aqurVGf7rZJrSa5NMZVs9ym5+P9FdhvgVUNo6saS/d7HF5fAQUUUEABBRRQQAEFFFBAAQUUUEABBRRQQIE9E7Ahbs8ovZACCiiggAIKKKDADgTye2hF3pY6DXCJNMRVfQAYYwe38aVbJtCvaFV1tnwcY2yIS2Nctk9NHO/qLeNzugsXqK1Of+62Pf2kaxRNw2jOvwd+GPLCaZyeAgoooIACCiiggAIKKKCAAgoooIACCiigwJIEbIhb0tN0LgoooIACCiigwHwE7mlNcMlVVyPcn7uGuH67ynvb9pXzmaUjXbfAl8AXLVInslJcRW2nmoa4NMH1K8QdAyoebPW6x+/9FNhPgSvAVaDPnwGfAn3Oa8bYz3F5bQUUUEABBRRQQAEFFFBAAQUUUEABBRRQQAEF9lTAhrg95fRiCiiggAIKKKCAAncokOa2NML1uVaHS0NcmuMS42ty7qHA7QRqJbjP26pwyWn+SfzY5WqEq6a45MMrQmkFliTwLZCm0D7nO3IB6PNNIHGj5dQeCiiggAIKKKCAAgoooIACCiiggAIKKKCAAgrMRsCGuNk8KgeqgAIKKKCAAgosSqBWe0uuuprg0hBXTXG1rWqtIufvr4v6GOz5ZNLYk8hqV1XXNpFp6qm6b4Sr5rhszZsVCfu85wP0ggpsUKBWTcwqin2d8zST1uqKt4BfWlS9wWF7awUUUEABBRRQQAEFFFBAAQUUUEABBRRQQAEFdibgPyjuzMtXK6CAAgoooIACCuyNQG2FWs1HOa8muL+01eFy7qHATgSy9eMYq94/NsTl3EOBpQus+n5cAsZYuoPzU0ABBRRQQAEFFFBAAQUUUEABBRRQQAEFFFi4gA1xCym/PywAACAASURBVH/ATk8BBRRQQAEFFJiowEGgjzTGZcvU2ja16okO32FNVKBWhkvjT60Ut2rlt8eAxOMtp/ZQYEkCtcJbn6sh7hMgkfPaPrXfSnVJDs5FAQUUUEABBRRQQAEFFFBAAQUUUEABBRRQYAsFbIjbwofulBVQQAEFFFBAgQkI3A8cAvr8ByDxWovUHgrsRODzbqvUqg8DiSMtp34EeHTIO7mPr1Vg6gI3gD6yZXA1wvX5RyDxQ8upPRRQQAEFFFBAAQUUUEABBRRQQAEFFFBAAQUUmLWADXGzfnwOXgEFFFBAAQUUmK3AqialV4FXWlNccs49FNiJwEUgkWa4qh8EjnWR8weAo0PeyX18rQJTF7gCjFGNcB93zXHXgYo00KX2UEABBRRQQAEFFFBAAQUUUEABBRRQQAEFFFBg1gI2xM368Tl4BRRQQAEFFFBgtgJpRhrjZeCl1hSXOuGhwE4EvgDGyEpwieMtp67terOdatU7uY+vVWDqAt8BFd+3Oo1wFWmOS50tVX8e8tTn5vgUUEABBRRQQAEFFFBAAQUUUEABBRRQQAEFFPhNARvi/IAooIACCiiggAIKbEKgVunq84tAIk1xidQeCuxE4EvgUmuKS875Y8Ap4PGWc+6hwNIFvgK+Bi63nPNqhvuoq5fu4PwUUEABBRRQQAEFFFBAAQUUUEABBRRQQAEFtlDAhrgtfOhOWQEFFFBAAQUUmIBAtrB8qEVtZ/kC8DyQXPUEhuoQZiTwDZBII1DVq1aIm9GUHKoCvytwq63wllx1NYRWk2hybSPc59+9uC9QQAEFFFBAAQUUUEABBRRQQAEFFFBAAQUUUGBuAjbEze2JOV4FFFBAAQUUUGAZAg8DjwDJVZ8DnmtR9TJm6yzWJfAD8COQXFENl8lZkTDZQ4ElCdwEfgL6/HlrgEuuOo2iFdU4uiQH56KAAgoooIACCiiggAIKKKCAAgoooIACCiigwP8TsCHOD4ICCiiggAIKKKDAJgRWrdp1Fqh4ttWbGJv3nK/AdWCMw8AY852hI1fg3wWuAWN8BnzaouorrWG0z3oqoIACCiiggAIKKKCAAgoooIACCiiggAIKKLA4ARviFvdInZACCiiggAIKKDALgRNA4mTLqZ8Bzgwxi8k4yMkI/Ny2juzzAeA+oM+TGbADUWAPBLIqYq2MWPVHwMdActVZRa5fSS61hwIKKKCAAgoooIACCiiggAIKKKCAAgoooIACixOwIW5xj9QJKaCAAgoooIACsxA4BYzxNDDGLCbjIBVQQIENCnwLfAf0+TzwAdDnDQ7RWyuggAIKKKCAAgoooIACCiiggAIKKKCAAgoosD4BG+LWZ+2dFFBAAQUUUEABBf4l8DjwGHC65Zw/2eKprtZMAQUUUOBfAr8Ct4Dkqr8CLgOXWk59AchWqYmqdVRAAQUUUEABBRRQQAEFFFBAAQUUUEABBRRQYCsEbIjbisfsJBVQQAEFFFBAgckJPNGa4ZL7Og1ydZ7aQwEFFFDgXwL9dsBVXwQ+b5E6kaa4MXRUQAEFFFBAAQUUUEABBRRQQAEFFFBAAQUUUGArBGyI24rH7CQVUEABBRRQQIHJCWQ1uKwEV6vBJWfFuERWi6sV5CY3cAekgAIKbFDgJjDGJ8AYPwBjbHDY3loBBRRQQAEFFFBAAQUUUEABBRRQQAEFFFBAgfUJ2BC3PmvvpIACCiiggAIKKPAvgaeBZ4A+nwROtahaMwUUUECBfwlcB64ByRUfAOeByqlvdI1zVeuogAIKKKCAAgoooIACCiiggAIKKKCAAgoooMBWCNgQtxWP2UkqoIACCiiggAKTEzgDJJ5tOfUJ4DiQZrjknHsooIACCvxL4ApwFejzO8C7wNst5/x/2lvGrKUCCiiggAIKKKCAAgoooIACCiiggAIKKKCAAosXsCFu8Y/YCSqggAIKKKCAApMUOAskznX5EeDRFlVPcvAOSgEFFFiDwK9ARRrbUn/bxXet/ggYI8OzGW4ND8lbKKCAAgoooIACCiiggAIKKKCAAgoooIACCkxPwIa46T0TR6SAAgoooIACCmyDwHPA8y1SJx4GHhryNlg4RwUUUGCVwC/ALSC56kvAGBeBMaoZLtfta6UVUEABBRRQQAEFFFBAAQUUUEABBRRQQAEFFFi8gA1xi3/ETlABBRRQQAEFFJikwAvAiy2qfhA4BvR5koN3UAoooMAaBH4Cfgb6fAFIfNZy6m9WRA3PZrg1PChvoYACCiiggAIKKKCAAgoooIACCiiggAIKKDAtARvipvU8HI0CCiiggAIKKLAtAi8DLwHJVT8AHG1R9bZ4OE8FFFBgFLgJ3AD6XFujfggkcn51RdgI5+dJAQUUUEABBRRQQAEFFFBAAQUUUEABBRRQYGsFbIjb2kfvxBVQQAEFFFBAgY0KvAq8Avxf9u5zSY7jShvwGxS997L0ngAp7t7/day4pAjvCEd4YOD0xZEy90sVR4Sb7umuejrijXOK7OmqfKp/dAROZB1otY5faHlx6Pf1Ip2cAAEC+yhwM0nlRqvV/5jkhyF13B+pWrvJ9X4fL9upCRAgQIAAAQIECBAgQIAAAQIECBAgQIDA/goYiNtff2cnQIAAAQIECCxRoH6D1iBc5eDQP5/kuSRjXaKPNRMgsDyB2tGtcr/V6i/vkqNtV7jaGa76Sg3B3Wvp/fIErZgAAQIECBAgQIAAAQIECBAgQIAAAQIECDQBA3G+CgQIECBAgAABAusSGH97ftOG4b5ttY6f3SXrujbnIUCAwH4K1CBcDbWN9VySnvOtP52kcqrV6qd/V8deBAgQIECAAAECBAgQIECAAAECBAgQIEBgsQIG4hZ76y2cAAECBAgQILBWgfF3Z/U1CFf569A/neSZJGNd60U6GQECBPZJoO/s1h95WrWG3ionW6q/0FIDcr3vO8v13eWqehEgQIAAAQIECBAgQIAAAQIECBAgQIAAgcUKGIhb7K23cAIECBAgQIDAWgX6785ev2vDcP/Vah3/ruWpoV/rRToZAQIE9kngTpJp6rGolcPDY1KvJpmmBuLq1R+72o/3aSlOS4AAAQIECBAgQIAAAQIECBAgQIAAAQIE9lfAQNz++js7AQIECBAgQGAJAtNhuDquQbjKfw99/fdKDcT1fgk+1kiAAIHbSSo7rVb/wy6p/9/f03t6BAgQIECAAAECBAgQIECAAAECBAgQIECAwCBgIM7XgQABAgQIECBAYNUCfce3sdajUmtXuJ467kNwY131tfl8AgQIrFtguqNbnb92fbs27P5W/bhDXN8lrnaRq2G5sa77+p2PAAECBAgQIECAAAECBAgQIECAAAECBAhstICBuI2+PS6OAAECBAgQIDALgaeTVJ5ptfpvW2oQ7pvWTwfh/Fadxe23CAIEJgI1EHd/eMRp9ReSXExyvtU6PpnkVKvVV+7uEsAECBAgQIAAAQIECBAgQIAAAQIECBAgQIDAIOAfGX0dCBAgQIAAAQIEVi3wbJJpDrZBuBqG631dx/Txqqu+Np9PgACBdQvUANw0p9vw21jPJRlTw3L3htRn1LEXAQIECBAgQIAAAQIECBAgQIAAAQIECBAgMAgYiPN1IECAAAECBAgQWLXA80kqz7Va/YFd0q/Db9RV3xGfT4DAfgrUEFsfZusDbkeHR6T2/nKSyqVWq5/uLNcfv7qf63FuAgQIECBAgAABAgQIECBAgAABAgQIECCwUQL+sXGjboeLIUCAAAECBAjMUuDFJC8kGetXSSo1GNf7WS7eoggQIDARqCG4evTpWH9IMs2NJDeTjBUmAQIECBAgQIAAAQIECBAgQIAAAQIECBAg8AABA3G+IgQIECBAgAABAqsWeCnJy0mq9v6LJF+29H7V1+HzCRAgsF8C405uNeBWud5q9YfbDnGHWq3jWy07Q79f1++8BAgQIECAAAECBAgQIECAAAECBAgQIEBgawQMxG3NrXKhBAgQIECAAIGtFXglyTSfJ5lmaxfowgkQIPAbAn0YrtdfkkxzMsmJlt7fTjINaAIECBAgQIAAAQIECBAgQIAAAQIECBAgQOABAgbifEUIECBAgAABAgRWLfBakleTVO35NEnls1ar9yJAgMDcBMZhuOorPyc5M6SOK2eHWn09VrVyZ+jn5mM9BAgQIECAAAECBAgQIECAAAECBAgQIEBgzwUMxO05qQ8kQIAAAQIECBCYCLye5I2W6iufJPm41d6DI0CAwNwE+hDcWI8lOZpkrH3HuIvD7nH3k9xLMta5+VgPAQIECBAgQIAAAQIECBAgQIAAAQIECBDYcwEDcXtO6gMJECBAgAABAgQmAm8mqbzVavUfJfmwDcVVrWMvAgQIzE2gD8LVUFvvf0xS+aHV6q/tkumjVvvx3IyshwABAgQIECBAgAABAgQIECBAgAABAgQI7KmAgbg95fRhBAgQIECAAAECuwi8naTyTqvVf5Dk/TYUV7WOvQgQIDA3gZ0kt1qqrxxKcnhSbya5kaTX6us1HYqbm4/1ECBAgAABAgQIECBAgAABAgQIECBAgACBPRcwELfnpD6QAAECBAgQIEBgIvBuksrvW63+vSR/aUNxVevYiwABAnMTuJLkapKqPcfb41LrkamVOu7DcjU81/txRzi7w83tm2E9BAgQIECAAAECBAgQIECAAAECBAgQILAyAQNxK6P1wQQIECBAgAABAk3gD0kqf2y1+j8n+VMbiqtax14ECBCYm8D5JJVzrVZ/KsnpJCdbreM7Se62Wn2lvwzDze1bYT0ECBAgQIAAAQIECBAgQIAAAQIECBAgsFIBA3Er5fXhBAgQIECAAAECbfCtD71VrfThuOr7sBwsAgQIzE2ght1q8K3S+xqOO5vk51br+F6S+0Ot3iDc3L4N1kOAAAECBAgQIECAAAECBAgQIECAAAECaxEwELcWZichQIAAAQIECCxaoB6J2h+L2vv++NQahuuPU100ksUTIDBLgcNJjiQ51GodX2y5MPSzXLxFESBAgAABAgQIECBAgAABAgQIECBAgACB/RAwELcf6s5JgAABAgQIEFiWwPtJpnk7yTuTdBW/UZf1/bBaAnMRuJ2kUo877f2xJEeH1PHlJFcmdS4G1kGAAAECBAgQIECAAAECBAgQIECAAAECBPZdwD827vstcAEECBAgQIAAgdkLfJjkgyRVe95M8tYkBdF/n/qdOvuvhQUSmJ3AtSTXk4z1RJLjScZa75lmdhgWRIAAAQIECBAgQIAAAQIECBAgQIAAAQIE9kvAPzTul7zzEiBAgAABAgSWI/BRko9bqq+8McnrbRiufp8ailvOd8NKCcxJ4Jf2CNSxnkpyMslYd5JUbrVavRcBAgQIECBAgAABAgQIECBAgAABAgQIECCwRwIG4vYI0scQIECAAAECBAj8R4FPklQ+bbX614a82vo+DDdWrAQIENgWgZ+TVM602vs6Pt3+e/X3ktxt6f22rNF1EiBAgAABAgQIECBAgAABAgQIECBAgACBjRcwELfxt8gFEiBAgAABAgS2XuCzJNO8kuTlJFV7+iDcU8NucVu/eAsgQGAxAvVo1GnOJplmMSAWSoAAAQIECBAgQIAAAQIECBAgQIAAAQIE9kPAQNx+qDsnAQIECBAgQGBZAp8n+aKl9y+1gbix2iFuWd8LqyWwzQJ32g5vYz2xy0Bcf3zqxSS93+Z1u3YCBAgQIECAAAECBAgQIECAAAECBAgQILDxAgbiNv4WuUACBAgQIECAwNYLfJmk8lWr1b+4S6aPSvVbdetvvQUQmK3AzSTTjLvD9eG4q0kqV1qt3osAAQIECBAgQIAAAQIECBAgQIAAAQIECBBYoYB/ZFwhro8mQIAAAQIECBD4p8DXbRiuau9fSDJNvbf/PvU71ZeHAIFNFugDblV7aghu3CWu+nFo7lY73uR1uTYCBAgQIECAAAECBAgQIECAAAECBAgQILD1Av6hcetvoQUQIECAAAECBDZe4ECSysFWq38+yXOT2hfiN+rG31IXSGDxAvUI1MqFVquvHeL6QFwfjrubZPp41cXjASBAgAABAgQIECBAgAABAgQIECBAgAABAqsU8I+Nq9T12QQIECBAgAABAiXwTRuG+7bVOn62pYbiek+LAAEC2yLwc5KzSc60WsfjDnG935b1uE4CBAgQIECAAAECBAgQIECAAAECBAgQIDAbAQNxs7mVFkKAAAECBAgQ2AiB+n3ZUxdUfQ3AVWogrvfPJJlmIxbgIggQIDARuJekdnqr2vvTSabpQ3JVew+TAAECBAgQIECAAAECBAgQIECAAAECBAgQWLOAgbg1gzsdAQIECBAgQGDmAk+1Ibiqve+DcH8dBuKeTtLzu9bPnMbyCBDYUoGdJLeTjPXksCNc9ZVfdsmWLtllEyBAgAABAgQIECBAgAABAgQIECBAgACB7RUwELe9986VEyBAgAABAgQ2UaCG22oQbqx9d7gaiKvhuMr0PXXsRYAAgU0UuJFkmmNJjiep2nM9SeVaq9V7ESBAgAABAgQIECBAgAABAgQIECBAgAABAmsWMBC3ZnCnI0CAAAECBAjMXKDv9la1930Irgbi+lBcf6xq30XO79KZfzEsj8AWC1xNUrnSavVHWg4Pfe0id6ftJtfrFi/bpRMgQIAAAQIECBAgQIAAAQIECBAgQIAAge0U8A+P23nfXDUBAgQIECBAYFMF+mNQnxkeidqH4L5ru8PVsRcBAgS2RaAehXqpPQ6110NJfkoy1m1Zj+skQIAAAQIECBAgQIAAAQIECBAgQIAAAQKzFjAQN+vba3EECBAgQIAAgbULPJtkTA3G1SNT+2NTe7/2C3NCAgQIPITA/ST3klTt/fkk55KcbbX6k0lOtPT+IT7eWwgQIECAAAECBAgQIECAAAECBAgQIECAAIFVCxiIW7WwzydAgAABAgQILEvg+STPJRnrgSSVgy3VexEgQGATBepRp3fbo097fzrJqZbqKzUUN80mrsc1ESBAgAABAgQIECBAgAABAgQIECBAgACBxQkYiFvcLbdgAgQIECBAgMBKBV5IUnmx1eq/TvJVG4qrWsdeBAgQ2ESBnSTTHEsyzZUk02zielwTAQIECBAgQIAAAQIECBAgQIAAAQIECBBYnICBuMXdcgsmQIAAAQIECKxU4KUk03yZ5Is2FFd9xYsAAQKbKHAzyY0kVXt+SnIoSa/V3xoG53q/ietxTQQIECBAgAABAgQIECBAgAABAgQIECBAYHECBuIWd8stmAABAgQIECCwUoFXkrycZKyfJ6nUUFylei8CBAhsosC1JNeTjPV/k/yQ5PtW6/gf7eKndRPX5JoIECBAgAABAgQIECBAgAABAgQIECBAgMCiBAzELep2WywBAgQIECBAYOUCryZ5raX6ymdJPm219yu/ECcgQIDAAwTuJ+mpwbbqfxlyqfVHkkxTH20YzleMAAECBAgQIECAAAECBAgQIECAAAECBAhsoICBuA28KS6JAAECBAgQILDFAq8neSNJ1d5/nOSTlt5v8RJdOgECMxG4m+Rekqq9P5tkmtNJpunDcEUx9jOhsQwCBAgQIECAAAECBAgQIECAAAECBAgQILC9AgbitvfeuXICBAgQIECAwCYKvJmk8lar1X805MPWb+K1uyYCBJYlcDvJnSRjPZmkcqLV6i/uki5lGG5Z3xmrJUCAAAECBAgQIECAAAECBAgQIECAAIEtEDAQtwU3ySUSIECAAAECBLZI4O0klXdarf79JB9MskVLcqkECMxUYCfJrSRj7Y9GPZykUsfXd4lBuJl+KSyLAAECBAgQIECAAAECBAgQIECAAAECBLZfwEDc9t9DKyBAgAABAgQIbJLAu0mmeS/JNJt0za6FAIFlCtxMUrnRavU/JvlhSB33R6rWbnK9X6aYVRMgQIAAAQIECBAgQIAAAQIECBAgQIAAgS0QMBC3BTfJJRIgQIAAAQIEtkSgflv+PskfhtTxn1v+MvRbsiSXSYDATARqR7fK/Varv7xLjrZd4WpnuOorNQR3r6X3M2GxDAIECBAgQIAAAQIECBAgQIAAAQIECBAgMD8BA3Hzu6dWRIAAAQIECBBYt8D4m/JPSf6YpNexH//buq/R+QgQWLZADcLVUNtYzyXpOd/600kqp1qtfvp3dexFgAABAgQIECBAgAABAgQIECBAgAABAgQIbKiAgbgNvTEuiwABAgQIECCwJQLj78nqd9sNrnaJG3eOq96LAAEC6xToO7v1R55WraG3ysmW6i+01IBc7/vOcn13uapeBAgQIECAAAECBAgQIECAAAECBAgQIECAwIYKGIjb0BvjsggQIECAAAECWyLQf0/2+l6Sad5J8m5L77dkeS6TAIGZCNxJMk09FrVyeHhM6tUk09RAXL36Y1f78UxoLIMAAQIECBAgQIAAAQIECBAgQIAAAQIECMxLwEDcvO6n1RAgQIAAAQIE1ikwHYar4/eTfDCkjt9O8laSGoarWsdeBAgQWKfA7SSVnVar/2GX1P/v7+n9Oq/TuQgQIECAAAECBAgQIECAAAECBAgQIECAAIEnFDAQ94SA/pwAAQIECBAgsHCB6VDcR0mmeSPJmy29Xzib5RMgsEKB6Y5udaq+69uVoa/d4Y4Ou8PVce0iV8NyY13hpfpoAgQIECBAgAABAgQIECBAgAABAgQIECBAYK8FDMTttajPI0CAAAECBAgsS2D8PVn9J7vk9SSvJRnrspSslgCBdQrUQNz94RGn1Z/fJaeTnGrp/d0k06zz2p2LAAECBAgQIECAAAECBAgQIECAAAECBAgQeEIBA3FPCOjPCRAgQIAAAQIEMv6m/CzJ50nG+kqSV5OMFRsBAgRWJVADcNOcTDLNhTYkV7XnXpKe+ozqvQgQIECAAAECBAgQIECAAAECBAgQIECAAIEtEjAQt0U3y6USIECAAAECBDZcoH5bftHy1dC/nOSllt5v+FJcHgECWyxQQ2x9mK0Ptx1OcijJT0l63x+jOtbpznL98atbzOHSCRAgQIAAAQIECBAgQIAAAQIECBAgQIDAsgQMxC3rflstAQIECBAgQGDVAl8nqWG4A63W8QstLw79qq/D5xMgsFyBGoKrx56O9W9Jvk/yP63W8U7L7aFfrpqVEyBAgAABAgQIECBAgAABAgQIECBAgACBmQgYiJvJjbQMAgQIECBAgMAGCNRvyxqEqxwc+ueTPJdkrBtwuS6BAIEZCYw7ud1IUrneavW1M9w0NQh3J8lYZ0RiKQQIECBAgAABAgQIECBAgAABAgQIECBAYJkCBuKWed+tmgABAgQIECCwlwLjb8pv2jDct63W8bO7ZC/P77MIEFi2QB+G6/WXJNMcT1I51mr1NQxXO8lVer9sSasnQIAAAQIECBAgQIAAAQIECBAgQIAAAQIzEDAQN4ObaAkECBAgQIAAgX0UGH9PVl+DcJW/Dv3TSZ5JMtZ9vGSnJkBgRgLjMFz1lZ+TnBnSj6e1Hqk6zYxoLIUAAQIECBAgQIAAAQIECBAgQIAAAQIECCxTwEDcMu+7VRMgQIAAAQIE9kqg/57s9bs2DPdfrdbx71qeGvq9Or/PIUBg2QJ9CG6stQvc0bYbXK8X265xVXvutwG6qj3L1rR6AgQIECBAgAABAgQIECBAgAABAgQIECAwAwEDcTO4iZZAgAABAgQIENgngekwXB3XIFzlv4e+/nulBuJ6v0+X7LQECMxMoA/C9eG2Ov6x5Yehv5ZkmumjVvvxzIgshwABAgQIECBAgAABAgQIECBAgAABAgQILEvAQNyy7rfVEiBAgAABAgT2UqDv+DbWelRq7QrXU8d9CG6se3kdPosAgeUK3EoyzeEk09xMciNJr9XXazoUt1xJKydAgAABAgQIECBAgAABAgQIECBAgAABAjMRMBA3kxtpGQQIECBAgACBfRB4OknlmVar/7alBuG+af10EM5v0H24WU5JYKYCl5NMcyJJ5XhL9TstNTzX+3FHOLvDzfQLYlkECBAgQIAAAQIECBAgQIAAAQIECBAgsDwB/xi5vHtuxQQIECBAgACBvRJ4Nsk0B9sgXA3D9b7ON3286l5dg88hQGDZAmeTjDmX5EzL6aG/k+Rukqo9Xc4w3LK/Q1ZPgAABAgQIECBAgAABAgQIECBAgAABAjMTMBA3sxtqOQQIECBAgACBNQo8n6TyXKvVH9gl/ZL89lzjzXEqAgsRqF3gxt3g6vhCkvND6vhekvtDrd4g3EK+JJZJgAABAgQIECBAgAABAgQIECBAgAABAssS8I+Sy7rfVkuAAAECBAgQ2EuBF5O8kGSsXyWp1GBc7/fynD6LAAECo8BPSf4+pI7rEaqXJpUaAQIECBAgQIAAAQIECBAgQIAAAQIECBAgsBABA3ELudGWSYAAAQIECBBYgcBLSV5OUrX3XyT5sqX3Kzi1jyRAYIECt5NU6pGnvT+c5EiSQ0l6fzXJtZbeL5DLkgkQIECAAAECBAgQIECAAAECBAgQIECAwDIFDMQt875bNQECBAgQIEBgLwReSTLN50mm2Ytz+QwCBAjUkNv1NujW67EklaOtVn+z5cbQ0yNAgAABAgQIECBAgAABAgQIECBAgAABAgQWImAgbiE32jIJECBAgAABAisQeC3Jq0mq9nyapPJZq9V7ESBAYC8EfklyMclYTyQ5maTX6mv3uJ1hF7k69iJAgAABAgQIECBAgAABAgQIECBAgAABAgQWImAgbiE32jIJECBAgAABAisQeD3JGy3VVz5J8nGrvV/BqX0kAQILFPg5SeVMq9WfbsdVe+4lmWaBXJZMgAABAgQIECBAgAABAgQIECBAgAABAgSWKWAgbpn33aoJECBAgAABAnsh8GaSylutVv9Rkg/bUFzVOvYiQIDAXggcTzLN2STT7MW5fAYBAgQIECBAJFIgUwAAIABJREFUgAABAgQIECBAgAABAgQIECCwpQIG4rb0xrlsAgQIECBAgMAGCLydpPJOq9V/kOT9NhRXtY69CBAg8KgCd5KMqcee1mNRKzUU1/v++NTxUaqPei7vJ0CAAAECBAgQIECAAAECBAgQIECAAAECBGYkYCBuRjfTUggQIECAAAECaxZ4N0nl961W/16Sv7ShuKp17EWAAIFHFbiRpHK91epPDoNwvb+apHKl1eq9CBAgQIAAAQIECBAgQIAAAQIECBAgQIAAgQULGIhb8M23dAIECBAgQIDAEwr8IUnlj61W/+ckf2pDcVXr2IsAAQKPKnA5yaUkY60huFNtKK5qHd8ccqv1j3ou7ydAgAABAgQIECBAgAABAgQIECBAgAABAgRmJGAgbkY301IIECBAgAABAmsWqIG3PvTW+z4cV8d9WG7Nl+V0BAjMQOB8knMtva8huGnutkerjnUGy7cEAgQIECBAgAABAgQIECBAgAABAgQIECBA4HEFDMQ9rpy/I0CAAAECBAgQqEei9sei9r4/PrWG4frjVEkRIEDgUQVq8O30MABXfT8e66N+rvcTIECAAAECBAgQIECAAAECBAgQIECAAAECMxcwEDfzG2x5BAgQIECAAIEVCryfZJp3kkyzwkvw0QQIzECgdnebpj8StR6L2h+VWjvG1W5xfce4ql4ECBAgQIAAAQIECBAgQIAAAQIECBAgQIAAgX8TMBDnC0GAAAECBAgQIPC4Ah8m+SBJ1Z63klTebrV6LwIECPyWwK0kY3aSnNgll5NULrVavRcBAgQIECBAgAABAgQIECBAgAABAgQIECBA4N8EDMT5QhAgQIAAAQIECDyuwEdJPm6pvvJmkjda7f3jfr6/I0BgGQLXkkxTA3HHkxxrtY5vJLneavUVLwIECBAgQIAAAQIECBAgQIAAAQIECBAgQIDAvwkYiPOFIECAAAECBAgQeFyBT5JUPm21+teHvNb6x/18f0eAwDIEase3nr4DXA3CVY62Wv2dXbIMIaskQIAAAQIECBAgQIAAAQIECBAgQIAAAQIEHlrAQNxDU3kjAQIECBAgQIDAROCzJNO8mmQacAQIEPgtgfNJLiQ512od1yBc5cjQUyRAgAABAgQIECBAgAABAgQIECBAgAABAgQIPFDAQNwDibyBAAECBAgQIEDgPwh8kaTyZavVv5Tk5Zbe9z/329NXiQCBe0kq91ut/uckZ1utvnI6yalJpUeAAAECBAgQIECAAAECBAgQIECAAAECBAgQeKCAf5R8IJE3ECBAgAABAgQI/AeBr5JUvm61+heSvNhq7+vP++9Ovz99nQgsW+B2e+zpWMfBt+ortWNc7RTXd4+r6kWAAAECBAgQIECAAAECBAgQIECAAAECBAgQeKCAf5B8IJE3ECBAgAABAgQI/AeBA0kqB1uqf26SZ9swXP3uNBTnq0SAwK0kN5OM9XiSMSeSXBlytfX0CBAgQIAAAQIECBAgQIAAAQIECBAgQIAAAQIPFDAQ90AibyBAgAABAgQIEPgPAt8k+bal+sozLU8PtQ/DjRUqAQLLFLiepHKt1eqPJDma5HCrdVwDc9MsU8yqCRAgQIAAAQIECBAgQIAAAQIECBAgQIAAgUcSMBD3SFzeTIAAAQIECBAgMAj8Ncl3Q+r4qZbfDX0fhKv/N+4UB5MAgeUJjDu/9f6nJIeS/L3VOr7fcm/ol6dlxQQIECBAgAABAgQIECBAgAABAgQIECBAgMAjCxiIe2Qyf0CAAAECBAgQWKTAdHe3Oh4H4qofB+L68Ns4BGeHuEV+dSx6wQJ9qK3qP9pg24UklfOtVl+PSK3UY1N73/+2/10dexEgQIAAAQIECBAgQIAAAQIECBAgQIAAAQIEHihgIO6BRN5AgAABAgQIECDQdnur3459B7j/NBC3225wuw3TQSVAYP4Cd5PUDm9Ve38myekkVXvOJhlzrg3P1TBcH4ir6kWAAAECBAgQIECAAAECBAgQIECAAAECBAgQeKCAgbgHEnkDAQIECBAgQIBAkv4I1LH2XeHGOg6/jY9H7b87/f70dSKwHIHbSe4kGWvtAlc5NtTLScZcakR9IK7X5chZKQECBAgQIECAAAECBAgQIECAAAECBAgQIPDYAv5B8rHp/CEBAgQIECBAYFECNQj3dBuM630Nwn2b5Lv2uNQ67q/dBuD89lzUV8ZiCWQnya3k3+qhJD+1VF+52VLv7X3x9V3h7A7ny0SAAAECBAgQIECAAAECBAgQIECAAAECBAg8tIB/lHxoKm8kQIAAAQIECCxaoIbhKs+0Wv04EFeDceNA3KKxLJ4AgX8K9OG2G0P/v0m+H1LH91vq8aq9R0iAAAECBAgQIECAAAECBAgQIECAAAECBAgQeCwBA3GPxeaPCBAgQIAAAQKLE3g2yZgajPumpYbher84GAsmQOCfAv2xpjXQ1vt69Gk9CrXX6g8nOdJq7/sQXP2dgThfKAIECBAgQIAAAQIECBAgQIAAAQIECBAgQOCJBAzEPRGfPyZAgAABAgQILEbg+STPJRnrgSSVgy3VexEgsEyBGmTrO7z1ejZJz7nWn05yqqX6yjhE1/tlKlo1AQIECBAgQIAAAQIECBAgQIAAAQIECBAg8MQCBuKemNAHECBAgAABAgQWIfBCksqLrVb/dZKv2lBc1Tr2IkBgmQJ320Bc1Z4TSaa5mORCkqq9L7G+q1yvy1S0agIECBAgQIAAAQIECBAgQIAAAQIECBAgQOCJBQzEPTGhDyBAgAABAgQILELgpSTTfJnkizYUV33FiwCBZQrcSTLNoSSVn4Z6PUnPtdaXWA3CjXWZilZNgAABAgQIECBAgAABAgQIECBAgAABAgQIPLGAgbgnJvQBBAgQIECAAIFFCLyS5OUkY/08SaWG4irVexEgsEyB20kqO61W/32Svw2p4757XA3P9X6ZYlZNgAABAgQIECBAgAABAgQIECBAgAABAgQIrETAQNxKWH0oAQIECBAgQGBWAvWb8dWW14b+sySfJqna+1kt3GIIENhVYNzNrfdXk1SutFp97Q53uO0QV7WO+6NV7w09ZgIECBAgQIAAAQIECBAgQIAAAQIECBAgQIDAngkYiNszSh9EgAABAgQIEJidwPhb8fUklTdarf7jJJ+09H52CBZEgMCvBGoI7n57zGnvzyeZ5mSSaWoQrv52rIgJECBAgAABAgQIECBAgAABAgQIECBAgAABAnsmYCBuzyh9EAECBAgQIEBgVgLj78Tq32zDcG+1WscfDfmw9bNCsBgCBHYVqIG2aXYbfqsBuXPDoFz1fYCuD9RV9SJAgAABAgQIECBAgAABAgQIECBAgAABAgQI7JmAgbg9o/RBBAgQIECAAIFZCfTfib2+naRSA3G9fz/JB5PMCsFiCBDYVWDc3a36Sn8k6k9D3x+fOtbp41b7MWoCBAgQIECAAAECBAgQIECAAAECBAgQIECAwJ4IGIjbE0YfQoAAAQIECBCYlcB0GK6O30ny7qS+l2SaWUFYDAECuwrUANzdNgjX69+SfJ/kf1qt452W20OPlAABAgQIECBAgAABAgQIECBAgAABAgQIECCwUgEDcSvl9eEECBAgQIAAga0VmA7F/SHJ75P0Wv2fW/4y9Fu7YBdOgMBvCow7uV1PUrnRavWHktTucJXqKzUId2dSMRMgQIAAAQIECBAgQIAAAQIECBAgQIAAAQIEVipgIG6lvD6cAAECBAgQILC1AuPvxOr/2PKnXfrxv23tgl04AQL/UWB8zGm96WLLhaE/kWSaGoarHeQqvcdMgAABAgQIECBAgAABAgQIECBAgAABAgQIEFipgIG4lfL6cAIECBAgQIDAVguMvxVrN7hxJ7jqa5e4vmtc3zluqxfs4gkQ+JXAOAxXfeV0y6kklTo+m+Rcq9VX6tGq0yAmQIAAAQIECBAgQIAAAQIECBAgQIAAAQIECKxUwEDcSnl9OAECBAgQIEBgFgL1m/G9lveH/p0k77b0fhYLtggCBP5PoA/BjfVwkiPtsahV6/hykkuTer8N0FXtQUuAAAECBAgQIECAAAECBAgQIECAAAECBAgQWKmAgbiV8vpwAgQIECBAgMBsBD5IUvmw1erfTvJWkhqGq1rHXgQIzEugD8L14bY6/r7lb0N/M8k000et9uN5CVkNAQIECBAgQIAAAQIECBAgQIAAAQIECBAgsFECBuI26na4GAIECBAgQIDARgrUb8aPJvk4yRtJ3mzp/UYuwEURIPDYAreSTPNTksrfW61+p72vau/rpNOhuMe+EH9IgAABAgQIECBAgAABAgQIECBAgAABAgQIEHgYAQNxD6PkPQQIECBAgACBZQqMvxU/SVL5tNXqX0/y2qQuU8qqCcxXoB6FOs3xJMeSHG21+ttJ7rTa+3FHOLvDzfc7YmUECBAgQIAAAQIECBAgQIAAAQIECBAgQGCjBAzEbdTtcDEECBAgQIAAgY0RGH8nVv9Zy+dD/0qSV5OMdWMW4EIIENgTgbNJxpxLcnqX3E0yTb8Aw3B7cit8CAECBAgQIECAAAECBAgQIECAAAECBAgQIPAwAgbiHkbJewgQIECAAAECyxPovxN7/SLJl0mq9ryc5KWW3i9PyooJzFugdoM7kaRqz/kkF5JU7bmf5F6Sqj0G4eb93bA6AgQIECBAgAABAgQIECBAgAABAgQIECCwkQIG4jbytrgoAgQIECBAgMC+CkyH4er4q5avh/6FJJUXW63eiwCBeQn8lOTvQ+q4HqF6JcmlVuu4D79N67w0rIYAAQIECBAgQIAAAQIECBAgQIAAAQIECBDYeAEDcRt/i1wgAQIECBAgQGDtArsNxB1IUsNwB1ut4+eTPDepa79YJyRAYM8EdpLcTjLWI0mOJjmcpPrKtV1SF2EYbs9uhQ8iQIAAAQIECBAgQIAAAQIECBAgQIAAAQIEHlfAQNzjyvk7AgQIECBAgMB8BXYbiKtBuMq3rVb/7C6Zr4qVEZi/wNUk04yPTK1Hp1ZuJLk5yfh4VI9Knf93xQoJECBAgAABAgQIECBAgAABAgQIECBAgMDGChiI29hb48IIECBAgAABAvsmsNtAXA3CTfN0kmeSjHXfLtqJCRB4YoHzSS4kqdpzJsnpSWoXuZ6+m1w/uWG4J74NPoAAAQIECBAgQIAAAQIECBAgQIAAAQIECBB4EgEDcU+i528JECBAgAABAvMU2G0g7q9JvhtSx79reWro5yliVQSWIXAqSeVkq9WfS3K21eord5PcG2r1BuGW8R2xSgIECBAgQIAAAQIECBAgQIAAAQIECBAgsPECBuI2/ha5QAIECBAgQIDA2gV2G4j7rySV/261+npfpQbier/2i3VCAgT2TOBwkiNJDrVaxxeT/DKpffhtWvfsQnwQAQIECBAgQIAAAQIECBAgQIAAAQIECBAgQOBxBQzEPa6cvyNAgAABAgQIzFeg7/g21t12iOtDcGOdr4qVEZiXwJ0kY+oRqEcnqeG4K5NcbgyG4eb1fbAaAgQIECBAgAABAgQIECBAgAABAgQIECAwGwEDcbO5lRZCgAABAgQIENgzgaeTVJ5ptfpvW2ow7pvWTwfh/Lbcs1vggwisXOBGksr1Vqs/nuTYkDqu/9/T3z8+HtWjUld+q5yAAAECBAgQIECAAAECBAgQIECAAAECBAgQeBQB/2j5KFreS4AAAQIECBBYhsCzSaY52Abhahiu96UxfbzqMoSsksD2C9ROb5eSjPVEkml2ktxKUrX3ffWG4bb/e2AFBAgQIECAAAECBAgQIECAAAECBAgQIEBgdgIG4mZ3Sy2IAAECBAgQIPDEAs8nqTzXavUHdkk/kd+UT0zuAwisXeB8knMtvT+VpHKy1erv7hKDcGu/XU5IgAABAgQIECBAgAABAgQIECBAgAABAgQIPKyAf7x8WCnvI0CAAAECBAgsR+DFJC8kGetXSSo1GNf75YhYKYH5CdSw2+lh8K36ypn236rWcR9+m9b5iVgRAQIECBAgQIAAAQIECBAgQIAAAQIECBAgMAsBA3GzuI0WQYAAAQIECBDYU4GXkrycpGrvv0jyZUvv9/SkPowAgZUJ7LbLW98JrnaD6zvC1U5x09RFGYZb2a3xwQQIECBAgAABAgQIECBAgAABAgQIECBAgMBeCxiI22tRn0eAAAECBAgQ2H6BV5JM83mSabZ/pVZAYBkCt5KM2UlyYpdcSXJ5kvHxqB6Vuozvi1USIECAAAECBAgQIECAAAECBAgQIECAAIGtFjAQt9W3z8UTIECAAAECBFYi8FqSV5NU7fk0SeWzVqv3IkBgOwSuJZmmBuKOJznWah3f2CV9hYbhtuNeu0oCBAgQIECAAAECBAgQIECAAAECBAgQILB4AQNxi/8KACBAgAABAgQI/Erg9SRvtFRf+STJx632Hh0BAtshcClJT+0AV30NwlWODv2dJD31mNXqDcJtxz12lQQIECBAgAABAgQIECBAgAABAgQIECBAgEATMBDnq0CAAAECBAgQIDAVeDNJ5a1Wq/8oyYdtKK5qHXsRILAdAueTXEhyrtU6rkG4ypGh347VuEoCBAgQIECAAAECBAgQIECAAAECBAgQIECAwG8IGIjz9SBAgAABAgQIEJgKvJ2k8k6r1X+Q5P02FFe1jr0IENg8gXtJKvdbrf7nXXI6SeVUq9V7ESBAgAABAgQIECBAgAABAgQIECBAgAABAgS2XsBA3NbfQgsgQIAAAQIECOy5wLtJKr9vtfr3kvylDcVVrWMvAgQ2T+B2e9TpWGvo7WQbfuu1doybZvNW44oIECBAgAABAgQIECBAgAABAgQIECBAgAABAo8oYCDuEcG8nQABAgQIECCwAIE/JKn8sdXq/5zkT20ormodexEgsHkCt5LcTDLWY0mOt0ejVq3jq0OutX7zVuOKCBAgQIAAAQIECBAgQIAAAQIECBAgQIAAAQKPKGAg7hHBvJ0AAQIECBAgsACBGnjrQ2+978NxddyH5RZAYYkEtk7gepJKDbn1/nCSyqFWq68d5HZaer91i3XBBAgQIECAAAECBAgQIECAAAECBAgQIECAAIGpgIE43wkCBAgQIECAAIGpQD0StT8Wtff98ak1DNcfp0qOAIHNE7iSZJq/J/kxyVj/0S59WjdvRa6IAAECBAgQIECAAAECBAgQIECAAAECBAgQIPAIAgbiHgHLWwkQIECAAAECCxF4P8k07ySZZiEclklgYwXuJ7mXpGrvLya50NL7/pjU/ujUqvUyDLext9aFESBAgAABAgQIECBAgAABAgQIECBAgAABAo8rYCDuceX8HQECBAgQIEBgvgIfJvkgSdWet5JU3m61ei8CBPZX4E6Su0mq9v7nJJUzrfbjsZ4dhuFqBX0wbn9X4+wECBAgQIAAAQIECBAgQIAAAQIECBAgQIAAgT0QMBC3B4g+ggABAgQIECAwM4GPknzcUn3lzSRvtNr7mS3bcghsncBOkmlOJJnmcpJLk/TFGobbutvuggkQIECAAAECBAgQIECAAAECBAgQIECAAIHfEjAQ5/tBgAABAgQIECAwFfgkSeXTVqt/fchrrSdHgMD+CtxMciNJ1Z7DSY4kqdr78f/33iDc/t47ZydAgAABAgQIECBAgAABAgQIECBAgAABAgRWJGAgbkWwPpYAAQIECBAgsMUCnyWZ5tUk02zxEl06gVkIXEtyPclYf0xS+aHV6u+33Bv6WQBYBAECBAgQIECAAAECBAgQIECAAAECBAgQIEBgKmAgzneCAAECBAgQIEBgKvBFksqXrVb/UpKXJyFHgMD6BGpHt0oNt/X+lyQXk4z1aJJjSar2vg/E9b+vYy8CBAgQIECAAAECBAgQIECAAAECBAgQIECAwCwFDMTN8rZaFAECBAgQIEDgiQS+SlL5utXqXxzyQuuf6CT+mACBRxKoIba+w1uvPyepnGm193U8Zhyi6/0jndybCRAgQIAAAQIECBAgQIAAAQIECBAgQIAAAQLbImAgblvulOskQIAAAQIECKxP4ECSysGW6p9L8nxL79d3Rc5EgMDdNhBXted4kmlqt7jpznGl13eV65UoAQIECBAgQIAAAQIECBAgQIAAAQIECBAgQGCWAgbiZnlbLYoAAQIECBAg8EQC3yT5tqX6yrNJnmm19090En9MgMAjCdxJMs1PSQ4l+XurdXw9yY1Wq6/UqwbhxvpIJ/dmAgQIECBAgAABAgQIECBAgAABAgQIECBAgMC2CBiI25Y75ToJECBAgAABAusT+GuS74bU8e+SPD2p67siZyJA4HaSyk6r1X+f5G9D6rjvHlfDc72nR4AAAQIECBAgQIAAAQIECBAgQIAAAQIECBBYjICBuMXcagslQIAAAQIECOwqUL8He+oN1Y8DcdX3gbgaiqs81SpSAgRWIzDu5tb7q0kqV1qtvnaHO5ykdoarWsf90ar3hn41V+lTCRAgQIAAAQIECBAgQIAAAQIECBAgQIAAAQIbKGAgbgNviksiQIAAAQIECKxRoIbb6jdh1d7vNhDX//9Y13iZTkVgUQI1BHe/Pea09+eTTHMyyTQ1CFd/O9ZF4VksAQIECBAgQIAAAQIECBAgQIAAAQIECBAgsGwBA3HLvv9WT4AAAQIECBAYd3zrO7/1XeHG2ofl+vCc35G+OwRWJ1ADbdPsNvxWA3LnhkG56vsAXR+oq+pFgAABAgQIECBAgAABAgQIECBAgAABAgQIEFiMgH/IXMyttlACBAgQIECAwK4CNRD3dHsEau9rEO7bJN+1x6XWcb2mj1ZFSoDAagTG3d2qr/RHoo6PR+2PTx3r9HGr/Xg1V+pTCRAgQIAAAQIECBAgQIAAAQIECBAgQIAAAQIbJmAgbsNuiMshQIAAAQIECKxZoIbhKs+0Wv04EFeDcX0gbs2X5nQEFitQA3B32yBcr39L8n2S/2m1jndabg/9YtEsnAABAgQIECBAgAABAgQIECBAgAABAgQIECBQAgbifA8IECBAgAABAssWeDbJc0nG+k2Sg0mq9n7ZSlZPYHUC0x3d6kzXk9xo6f2hJLU7XKX3d5LUMNxYV3elPpkAAQIECBAgQIAAAQIECBAgQIAAAQIECBAgsAUCBuK24Ca5RAIECBAgQIDACgVeSPJ8kqq9/zrJgZbqK14ECKxGoAbi7iep2vtfkvRcbP2JJJXjQ63d46ZZzVX6VAIECBAgQIAAAQIECBAgQIAAAQIECBAgQIDAlggYiNuSG+UyCRAgQIAAAQIrEngpyTRfJvkiyVdJqq94ESCwGoEahpvmTJLK6VarP9vyc6vn2iNV6/GqlfqMql4ECBAgQIAAAQIECBAgQIAAAQIECBAgQIAAgUULGIhb9O23eAIECBAgQIBAXkn+mVdbrf7zJJ+1obiqdexFgMBqBMZhtj7cdjTJNJeS9Fxu/XRnuf741dVcqU8lQIAAAQIECBAgQIAAAQIECBAgQIAAAQIECGyBgIG4LbhJLpEAAQIECBAgsEKB15K8nmSsnyT5dEgdexEgsBqBGoKrx56O9Yck09xIcjPJWFdzRT6VAAECBAgQIECAAAECBAgQIECAAAECBAgQILDFAgbitvjmuXQCBAgQIECAwB4IvNEG4qr2fJykUoNwvd+DU/kIAgSawLiT2zjg1vvDSQ619H4nya2W3gMlQIAAAQIECBAgQIAAAQIECBAgQIAAAQIECBCYCBiI85UgQIAAAQIECCxb4M0k03yUZJplK1k9gb0T6MNwve72KNTjSaa5naRyp9XqvQgQIECAAAECBAgQIECAAAECBAgQIECAAAECBCYCBuJ8JQgQIECAAAECyxZ4K8nbScb6QZIPW3q/bCWrJ7A3AuMwXPWVs7vkTJLK6Zbqx8eqVl/xIkCAAAECBAgQIECAAAECBAgQIECAAAECBAgQmAgYiPOVIECAAAECBAgsW+CdNhBXtfc1BPd+kl6r9yJA4MkF+hDcWE8kqdSOcL0/n2TMhST3d8mTX5FPIECAAAECBAgQIECAAAECBAgQIECAAAECBAjMTMBA3MxuqOUQIECAAAECBB5R4N0k07yXZJpH/FhvJ0BgF4E+CFfDbb0/lOSnJGO9nKQepTpWoAQIECBAgAABAgQIECBAgAABAgQIECBAgAABAg8hYCDuIZC8hQABAgQIECAwU4H6Lfj7JH8YUsd/bvnL0M+UwLIIrFVgJ8mtluorR5IcneRqkmstvV/rhToZAQIECBAgQIAAAQIECBAgQIAAAQIECBAgQGBbBQzEbeudc90ECBAgQIAAgccXGH8D/inJH5P0Ovbjf3v8s/lLAgS6wJUkNeBWtac/JnWsN5NUbrRavRcBAgQIECBAgAABAgQIECBAgAABAgQIECBAgMBDCBiIewgkbyFAgAABAgQIzEhg/P1X/W67wdUucePOcdV7ESDw5ALnk1TOtVr96SRnWu397bZ7XNWeJz+7TyBAgAABAgQIECBAgAABAgQIECBAgAABAgQILEDAQNwCbrIlEiBAgAABAgQGgf77r9f3kkzzTpJ3W3oPkQCBJxc4leRkS+9rOK5ydqj3kkzz5Gf3CQQIECBAgAABAgQIECBAgAABAgQIECBAgACBBQgYiFvATbZEAgQIECBAgEATmA7D1fH7ST4YUsdvJ3krSQ3DVa1jLwIEnlzgcJIjSQ61WscXWy4M/ZOfyScQIECAAAECBAgQIECAAAECBAgQIECAAAECBBYqYCBuoTfesgkQIECAAIHFCkyH4j5KMs0bSd5s6f1iwSycwGMK9Eed3hkee3osydGW3l9Jcrml9495Sn9GgAABAgQIECBAgAABAgQIECBAgAABAgQIECBgIM53gAABAgQIECCwLIHx91/1n+yS15O8lmSsy1KyWgJPLnAtyfUkYz2RpHK81errPeP9ugi7AAAgAElEQVT7qvciQIAAAQIECBAgQIAAAQIECBAgQIAAAQIECBB4TAEDcY8J588IECBAgAABAlssMP4G/CzJ50nG+kqSV5OMdYuX69IJ7IvAL+0RqGM9lWSaW0l2kox1Xy7YSQkQIECAAAECBAgQIECAAAECBAgQIECAAAECcxAwEDeHu2gNBAgQIECAAIHHE6jfgl+0fDX0Lyd5qaX3j3cGf0VguQI/J6mcaXXs67/1/16PVL07yXLVrJwAAQIECBAgQIAAAQIECBAgQIAAAQIECBAg8IQCBuKeENCfEyBAgAABAgS2XODrJDUMd6DVOn6h5cWh3/JlunwCaxeox6JOcy7J2SRj/Ue7smld+wU7IQECBAgQIECAAAECBAgQIECAAAECBAgQIEBgDgIG4uZwF62BAAECBAgQIPB4AvVbsAbhKgeH/vkkzyUZ6+OdwV8RWIbAdIe3Ou7DcMeG/mKSeoRqTx3XyzDcMr4nVkmAAAECBAgQIECAAAECBAgQIECAAAECBAisQcBA3BqQnYIAAQIECBAgsGEC42/Ab9ow3Let1vGzu2TDluByCGyUwK0kY3aS9EG4o20gro6v7pI+DFcLGvuNWqCLIUCAAAECBAgQIECAAAECBAgQIECAAAECBAhsi4CBuG25U66TAAECBAgQILA3AuPvv+prEK7y16F/OskzSca6N2f3KQTmKXAtyTS1Q1wNwdVAXB+Ou5lkmi5iGG6e3w2rIkCAAAECBAgQIECAAAECBAgQIECAAAECBNYsYCBuzeBOR4AAAQIECBDYZ4H++6/X79ow3H+1Wse/a3lq6Pf5sp2ewEYLXErSc7n14zBcH4qrR6neGVLHBuE2+ta6OAIECBAgQIAAAQIECBAgQIAAAQIECBAgQGDbBAzEbdsdc70ECBAgQIAAgccXmA7D1XENwlX+e+jrv1dqIK73j39Wf0lg/gLnk1xIcq7VOu4DcTUM1wfi+vDbtM5fyAoJECBAgAABAgQIECBAgAABAgQIECBAgAABAmsSMBC3JminIUCAAAECBAhsgEDf8W2s9ajU2hWup477ENxYN+DyXQKBjRC4l6R2dqva+7NJfk4y1tNJes60vhZgGG4jbqOLIECAAAECBAgQIECAAAECBAgQIECAAAECBOYqYCBurnfWuggQIECAAAECvxZ4OknlmVar/7alBuG+af10EM5vRt8mAv9fYCfJ7SRjrcG3U23ordfaMe5i2zGu9+PjUT0q1beKAAECBAgQIECAAAECBAgQIECAAAECBAgQILACAf+4uQJUH0mAAAECBAgQ2FCBZ5NMc7ANwtUwXO/r8qePV93QJbksAmsXuJFkmhNJKsdbrf5qkmuT2i/WMNzab5sTEiBAgAABAgQIECBAgAABAgQIECBAgAABAksRMBC3lDttnQQIECBAgACB5Pn8K8+1Wv2BXdKt/Fb0rSHwa4EadKtcabX6oy1Hhn66i1wdG4TzjSJAgAABAgQIECBAgAABAgQIECBAgAABAgQIrFjAP3KuGNjHEyBAgAABAgQ2SODFJC8kGetXSSo1GNf7Dbpkl0Jg4wR+SXIpyVgPJTmc5KdW67gPv03rxi3IBREgQIAAAQIECBAgQIAAAQIECBAgQIAAAQIE5iRgIG5Od9NaCBAgQIAAAQK/LfBSkpeTVO39F0m+bOk9RwIE/iVwP8m9Vnt/Psm5lt6fHB6V2vv6e8NwvkkECBAgQIAAAQIECBAgQIAAAQIECBAgQIAAgTULGIhbM7jTESBAgAABAgT2UeCVJNN8nmSafbxEpyawUQJ3ktxNUrX3p5P0nGl9H5A7OwzLjY9H9ajUjbqtLoYAAQIECBAgQIAAAQIECBAgQIAAAQIECBCYs4CBuDnfXWsjQIAAAQIECPy7wGtJXk1StefTJJXPWq3eiwCBfwns7JLjSaa5nORKkqo93dAwnG8TAQIECBAgQIAAAQIECBAgQIAAAQIECBAgQGCNAgbi1ojtVAQIECBAgACBfRZ4PckbLdVXPknycau93+fLdHoCGyNwM8mNJFV7DiepHGq1+lvt/4/VINzG3EYXQoAAAQIECBAgQIAAAQIECBAgQIAAAQIECCxJwEDcku62tRIgQIAAAQJLF3gzSeWtVqv/KMmHbSiuah17ESDwL4FrSa5P6o9JKj+0Wv39lntDz5AAAQIECBAgQIAAAQIECBAgQIAAAQIECBAgQGAfBAzE7QO6UxIgQIAAAQIE9kng7SSVd1qt/oMk77ehuKp17EVgiQJ9qK1q7e5W9Zchl1p/NMmxJFV73/+2/10dexEgQIAAAQIECBAgQIAAAQIECBAgQIAAAQIECOyDgIG4fUB3SgIECBAgQIDAPgm8m6Ty+1arfy/JX9pQXNU69iKwRIG7SWqHt6q9P5tkmjNJpulDdH0gzuNSl/gNsmYCBAgQIECAAAECBAgQIECAAAECBAgQIEBgIwQMxG3EbXARBAgQIECAAIG1CPwhSeWPrVb/5yR/akNxVevYi8ASBW4nuZNkrCeTVE60Wn3fNe5i66vWq4bgxizR0JoJECBAgAABAgQIECBAgAABAgQIECBAgAABAvsuYCBu32+BCyBAgAABAgQIrE2gBt760Fvv+3BcHfdhubVdkBMR2CCBnSS3koz1SJLK4Zbqrye50Wr1lXr1XeHsDrdBN9WlECBAgAABAgQIECBAgAABAgQIECBAgAABAssTMBC3vHtuxQQIECBAgMByBeqRqP2xqL3vj0+tYbj+ONXlCln5kgVuJqnUsFvvf0zyw5A67o9Urd3ker9kN2snQIAAAQIECBAgQIAAAQIECBAgQIAAAQIECGyUgIG4jbodLoYAAQIECBAgsFKB95NM806SaVZ6ET6cwAYI9Eeb3h8ec3o5yTRH2w5xtTNc9ZUagrvX0vsNWJJLIECAAAECBAgQIECAAAECBAgQIECAAAECBAgQKAEDcb4HBAgQIECAAIHlCHyY5IMkVXveSlJ5u9XqvQjMXaAG4WqobaznkvScb/3pJJVTrVY//bs69iJAgAABAgQIECBAgAABAgQIECBAgAABAgQIENgQAQNxG3IjXAYBAgQIECBAYA0CHyX5uKX6yptJ3mi192u4FKcgsK8CfWe3/sjTqjX0VjnZUv2FlhqQ633tLleDdH13uapeBAgQIECAAAECBAgQIECAAAECBAgQIECAAAECGyJgIG5DboTLIECAAAECBAisQeCTJJVPW63+9SGvtX4Nl+IUBPZV4E6SaeqxqJXDw2NSryaZpgbi6tUfu9qP93VBTk6AAAECBAgQIECAAAECBAgQIECAAAECBAgQIPAvAQNxvgkECBAgQIAAgeUIfJZkmleTTLMcEStdqsDtJJWdVqv/YZfU/+/v6f1SzaybAAECBAgQIECAAAECBAgQIECAAAECBAgQILAVAgbituI2uUgCBAgQIECAwJ4IfJGk8mWr1b+U5OVJ9uRkPoTAhghMd3Sry6pd364Nu79VP+4Q13eJq13kalhurBuyLJdBgAABAgQIECBAgAABAgQIECBAgAABAgQIECCwm4CBON8LAgQIECBAgMByBL5KUvm61epfHPJC65cjYqVLEKiBuPvDI06rv5DkYpLzrdbxySSnWq2+cneXLMHMGgkQIECAAAECBAgQIECAAAECBAgQIECAAAECWytgIG5rb50LJ0CAAAECBAg8ssCBJJWDLdU/l+T5lt4/8gf7AwIbLFADcNOcbsNvYz2XZEwNy90bUp9Rx14ECBAgQIAAAQIECBAgQIAAAQIECBAgQIAAAQIbLGAgboNvjksjQIAAAQIECOyxwDdJvm2pvvJskmda7f0en9bHEdhXgRpi68NsfcDt6PCI1N5fTlK51Gr1053l+uNX93VBTk6AAAECBAgQIECAAAECBAgQIECAAAECBAgQIPCfBQzE+XYQIECAAAECBJYj8Nck3w2p498leXpSlyNipUsQqCG4evTpWH9IMs2NJDeTjHUJPtZIgAABAgQIECBAgAABAgQIECBAgAABAgQIEJiVgIG4Wd1OiyFAgAABAgQI/J9A/c7rqf9Y/TgQV30fiKuhuMpTrWIksO0C405uNeBWud5q9YfbDnGHWl/HO0lutfR+2x1cPwECBAgQIECAAAECBAgQIECAAAECBAgQIEBgcQIG4hZ3yy2YAAECBAgQWIhADbfVb72qvd9tIK7//7EuhMgyZyrQh+F6/SXJNCeSnExyvNU6vt1yZ+hnSmRZBAgQIECAAAECBAgQIECAAAECBAgQIECAAIH5ChiIm++9tTICBAgQIEBg2QLjjm9957e+K9xY+7BcH57z+3DZ35ttX/04DFd95eckZ4bU8Ziz7Xh8rGr1FS8CBAgQIECAAAECBAgQIECAAAECBAgQIECAAIEtE/APnlt2w1wuAQIECBAgQOAhBWog7un2CNTe1yDct0m+a49LreN6TR+t+pCn8DYCGyfQh+DGeizJ0SRjvdh2java+/tJptm4BbogAgQIECBAgAABAgQIECBAgAABAgQIECBAgACB3xYwEOcbQoAAAQIECBCYp0ANw1WeabX6cSCuBuP6QNw8BaxqiQJ9EK4G23r/Y5LKD61WfzXJtUldopc1EyBAgAABAgQIECBAgAABAgQIECBAgAABAgRmJ2Agbna31IIIECBAgAABAv8UeDbJc5P6TZKDSar2HheBOQnsJLnVUn3lUJLDQ63+Rsv1oZ+Tg7UQIECAAAECBAgQIECAAAECBAgQIECAAAECBBYrYCBusbfewgkQIECAAIGZC7yQ5PkkVXv/dZIDLdVXvAjMSeBK2/Wtas/x9rjUsdbQ3Dg8V8deBAgQIECAAAECBAgQIECAAAECBAgQIECAAAECMxAwEDeDm2gJBAgQIECAAIFdBF5KMs2XSb5I8lWS6iteBOYkcD5J5Vyr1Z9OcmpS7yS5nWSsc3KwFgIECBAgQIAAAQIECBAgQIAAAQIECBAgQIDAYgUMxC321ls4AQIECBAgMHOBV5JUXm21+s+TfNaG4qrWsReBOQnU4NvJlt7XcFzlbEv193bJnByshQABAgQIECBAgAABAgQIECBAgAABAgQIECCwWAEDcYu99RZOgAABAgQIzFzgtSSvJxnrJ0k+HVLHXgTmJHA4yZEkh1qt44tJfpnUf7RFT+ucLKyFAAECBAgQIECAAAECBAgQIECAAAECBAgQILBIAQNxi7ztFk2AAAECBAgsQOCNNhBXtefjJJUahOv9AigscaYC9cjT8bGn1R9LcnRIHV9puTz0RWIYbqZfDMsiQIAAAQIECBAgQIAAAQIECBAgQIAAAQIEli1gIG7Z99/qCRAgQIAAgfkKvJlkmo+STDNfASubu8C1JNeTjPVEkuNJxlrvudHe2/s+DFdGYz93M+sjQIAAAQIECBAgQIAAAQIECBAgQIAAAQIECMxewEDc7G+xBRIgQIAAAQILFXgrydtJxvpBkg9ber9QHsuegcD0Mah1fCrJyUndSTJNX75huBl8ESyBAAECBAgQIECAAAECBAgQIECAAAECBAgQIDAKGIjzfSBAgAABAgQIzFPgnTYQV7X3NQT3fpJeq/cisK0CPyepnGm193V8uv336u8luTupBuG29a67bgIECBAgQIAAAQIECBAgQIAAAQIECBAgQIDAAwQMxPmKECBAgAABAgTmKfBukmneSzLNPFdvVUsQqEejTnM2yTRLsLBGAgQIECBAgAABAgQIECBAgAABAgQIECBAgACBJmAgzleBAAECBAgQIDBPgT8k+WNL9ZU/J/lTq72f5+qtam4Cd9oub2M9sctAXH+M6sUkvZ+bhfUQIECAAAECBAgQIECAAAECBAgQIECAAAECBAj8hoCBOF8PAgQIECBAgMA8BWrgbZo+GDfWea7equYmcDPJNOPucH047mqSypVWq/ciQIAAAQIECBAgQIAAAQIECBAgQIAAAQIECBBYkICBuAXdbEslQIAAAQIEFiVQj0Z9v6U/JrUeofrO8CjV6r0IbINAH3Cr2lNDcOMucdWPQ3O32vE2rM81EiBAgAABAgQIECBAgAABAgQIECBAgAABAgQI7JGAgbg9gvQxBAgQIECAAIENE/gwyTRvJZlmwy7b5RDYVaAegVq50Gr1tUNcH4jrw3F3k0wfr4qUAAECBAgQIECAAAECBAgQIECAAAECBAgQIEBgQQIG4hZ0sy2VAAECBAgQWJTAx0k+STLWN5K8nmSsi0Kx2K0V+DnJ2SRnWq3jcYe43m/tAl04AQIECBAgQIAAAQIECBAgQIAAAQIECBAgQIDA3ggYiNsbR59CgAABAgQIENg0gRqG+7QNxfVaw3CvtaG4Xjftul0PgXtJaqe3qr0/nWSaPiRXtff0CBAgQIAAAQIECBAgQIAAAQIECBAgQIAAAQIEFi5gIG7hXwDLJ0CAAAECBGYrUENwlc9aqq8huFcndbYAFra1AjtJbicZ68lhR7jqK7/skq1dtAsnQIAAAQIECBAgQIAAAQIECBAgQIAAAQIECBDYGwEDcXvj6FMIECBAgAABApsmUINwn7f0obgahnulDcX1umnX7XoI3EgyzbEkx5NU7bmepHKt1eq9CBAgQIAAAQIECBAgQIAAAQIECBAgQIAAAQIEFi5gIG7hXwDLJ0CAAAECBGYrUMNwX7T0wbgagnu5DcX1OlsAC9tagatJKldarf5Iy+Ghr13k7rTd5Hrd2kW7cAIECBAgQIAAAQIECBAgQIAAAQIECBAgQIAAgb0RMBC3N44+hQABAgQIECCwaQJ9GO6rYTCuhuBeakNxvW7adbseAvUo1Evtcai9HkryU5KxkiJAgAABAgQIECBAgAABAgQIECBAgAABAgQIECDwKwEDcb4UBAgQIECAAIF5CnyZpIbhKtVXagjuxVZ7P8/VW9W2CNxPci9J1d6fT3IuydlWqz+Z5ERL77dlja6TAAECBAgQIECAAAECBAgQIECAAAECBAgQIEBgjQIG4taI7VQECBAgQIAAgTUK1CDc1y29f6ENxI11jZfkVAR+JVCPOr3bHn3a+9NJTrVUX6mhuGlwEiBAgAABAgQIECBAgAABAgQIECBAgAABAgQIEPiVgIE4XwoCBAgQIECAwDwFahjuwJA6rkG451t6P8/VW9W2COwkmeZYkmmuJJlmW9boOgkQIECAAAECBAgQIECAAAECBAgQIECAAAECBNYoYCBujdhORYAAAQIECBBYo8DBNgz3Tat1/FxLDcX1fo2X5FQEfiVwM8mNJFV7fkpyKEmv1d8aBud6j5MAAQIECBAgQIAAAQIECBAgQIAAAQIECBAgQIDArwQMxPlSECBAgAABAgTmKVCDcDUE922rdfxsSw3D9X6eq7eqbRG4luR6krH+b5Ifknzfah3/oy1oWrdlna6TAAECBAgQIECAAAECBAgQIECAAAECBAgQIEBgTQIG4tYE7TQECBAgQIAAgTULGIhbM7jTPVDgfpKeGmyr/peWi0N/NMmRlt7XhxuGeyCxNxAgQIAAAQIECBAgQIAAAQIECBAgQIAAAQIECBiI8x0gQIAAAQIECMxTwEDcPO/rNq/qbpJ7Sar2/uckPWdbfyZJ5XSr1fdhuFr/2G+zh2snQIAAAQIECBAgQIAAAQIECBAgQIAAAQIECBBYgYCBuBWg+kgCBAgQIECAwAYIGIjbgJvgEv5N4HaSO0nGeiJJ5XhL9bVr3KVhx7g67i/DcL5UBAgQIECAAAECBAgQIECAAAECBAgQIECAAAECvylgIM4XhAABAgQIECAwTwEDcfO8r9u8qp0kt5KM9VCSaW4muZFkrAbhtvnOu3YCBAgQIECAAAECBAgQIECAAAECBAgQIECAwBoFDMStEdupCBAgQIAAAQJrFDAQt0Zsp3oogRpwG4fcqv/fJN8PqeP7LfV41d4/1Am8iQABAgQIECBAgAABAgQIECBAgAABAgQIECBAgICBON8BAgQIECBAgMA8BQ4mqfTBuOqfa3l26Oe5eqvab4Ha0a1SA229v5xkmsNJpulDcP3v69iLAAECBAgQIECAAAECBAgQIECAAAECBAgQIECAwEMJGIh7KCZvIkCAAAECBAhsncCBNhDXB+PquAbinp/UrVuYC94KgRpi6zu89XouSc/51p/K/2vvznvlKs48AP8UCGYxYHaykIQkk20mk+//RWbJJOw7mAAGYxvMjN5RlVQ5anD5Lu7q7qelV2+d67rddZ66f7TEjzrJu61qXDWG6Pr4IG7aIgkQIECAAAECBAgQIECAAAECBAgQIECAAAECBPYvIBC3/z2wAgIECBAgQIDAZQhUAG5bFYbb1mV8tvck8G0LxFXv1QNvYwCugnHbKr1+qlzvRAkQIECAAAECBAgQIECAAAECBAgQIECAAAECBAhMCQjETTGZRIAAAQIECBA4OIE/JamqE+L6+LEWiBv7wd2YBR+EwDdJtvVGkqp6RGof30jyRZKx1w1WEG7sB3HTFkmAAAECBAgQIECAAAECBAgQIECAAAECBAgQILB/AYG4/e+BFRAgQIAAAQIELkOgQnB/bKfEVa/rCsJVPT6ML+OzvSeBO0mqbrde47/uqPr3PqeP6REgQIAAAQIECBAgQIAAAQIECBAgQIAAAQIECBA4s4BA3Jnp/CIBAgQIECBAYGmBCsH9oQXh+riCcFVPtF5jLwLnFRhPc+vjOvFtPPWtxnUq3JvD6XB1XafIVVhu7Oddj98nQIAAAQIECBAgQIAAAQIECBAgQIAAAQIECBA4YQGBuBPefLdOgAABAgQIHLVAheF+306J6+OrLQxXgbheR43g5h6IQIXgvmuPOe3jT5Js6/0k77Xq42+TbOuBLNqHECBAgAABAgQIECBAgAABAgQIECBAgAABAgQIHKeAQNxx7qu7IkCAAAECBAhUGG5bFYjbFikC5xWoMNy23k2yrestJFe9190kveo9auxFgAABAgQIECBAgAABAgQIECBAgAABAgQIECBA4MwCAnFnpvOLBAgQIECAAIGlBX6XZFtPJtnW0jdhcQchUCG2Hmbr4bbXk7yW5O9J+rg/RnXs25Pl+iNXD+LGLZIAAQIECBAgQIAAAQIECBAgQIAAAQIECBAgQGA9AYG49fbEiggQIECAAAECFyHwL0m29VSSbV3EZ3mP0xaoEFw99nTs/5nkv5L8R+t1fbvVnWF82nLungABAgQIECBAgAABAgQIECBAgAABAgQIECBA4MIFBOIunNQbEiBAgAABAgSWEPhNkqrftl7ja0M93cZLLNYiDk5gPMntZpKqr1qvcZ0MV/W3YfxNkgrDjf3gbtyCCRAgQIAAAQIECBAgQIAAAQIECBAgQIAAAQIE1hYQiFt7f6yOAAECBAgQIHBWgVeT/LpVjaueTfJM63181vf3e6cr0MNwvf8jybbeTvJWqz6uU+S2dbqK7pwAAQIECBAgQIAAAQIECBAgQIAAAQIECBAgQOBSBATiLoXVmxIgQIAAAQIE9i7wqyS/TFK913NJqp5vvcZeBO5HYAzD1bjqwyQfDLW9rn+rn9UjVXt918b389nmEiBAgAABAgQIECBAgAABAgQIECBAgAABAgQIELingEDcPYlMIECAAAECBAgcpMAvkmzrhSTbOsibs+i9CfQQ3NjrJLg322lwvX+apOp66zWuEFz/vT7e2434YAIECBAgQIAAAQIECBAgQIAAAQIECBAgQIAAgeMUEIg7zn11VwQIECBAgACBnyepeqX1Gr+U5MUkL7de114E7kdgG2ir6/9p9ddhfCPJl0nGfj+fYy4BAgQIECBAgAABAgQIECBAgAABAgQIECBAgACBMwkIxJ2JzS8RIECAAAECBJYX+EmSbf00ybaWvxELXErgVpJtvZ5kWzeTbGupG7EYAgQIECBAgAABAgQIECBAgAABAgQIECBAgACB4xQQiDvOfXVXBAgQIECAAIE6CW5bdVrctkgRuB+Bz5Ns650kVW+3qnGF5m5v+v18jrkECBAgQIAAAQIECBAgQIAAAQIECBAgQIAAAQIEziQgEHcmNr9EgAABAgQIEFhe4LkkzyZ5vvW6/lWrV4fx8jdigUsJfJRkrI+TfNDq/WH8TZJtLXUjFkOAAAECBAgQIECAAAECBAgQIECAAAECBAgQIHCcAgJxx7mv7ooAAQIECBAgcC3J00mq9/pNkqrftl5jLwL3I1CnwI2nwdX19SSfDFXXd5N813of38/nmEuAAAECBAgQIECAAAECBAgQIECAAAECBAgQIEDgTAICcWdi80sECBAgQIAAgeUFnkxyNcnYf5ek6vetauxF4H4E/p7kb0PVdT1C9bNNv5/3NJcAAQIECBAgQIAAAQIECBAgQIAAAQIECBAgQIDAhQkIxF0YpTciQIAAAQIECCwl8HiSqidar/EfWv1xGNei6zth/17o++FS27jXxdxJUlWPPu3j15O8keS1JH18I8mXrfp4rwv34QQIECBAgAABAgQIECBAgAABAgQIECBAgAABAqcr4D94nu7eu3MCBAgQIEDguAUeTdLrShv/KUmF4f41SR//aAjE9fFxy7i7WYEKuX3Vgm69v5Wk6s3Wa/x1q5vDePYzzCNAgAABAgQIECBAgAABAgQIECBAgAABAgQIECBwoQICcRfK6c0IECBAgAABAssI/DjJI0nGXkG4f2vVxxWC29YyN2EhexX4R5JPk4z9nSTvJum9xnV63O3hFLm69iJAgAABAgQIECBAgAABAgQIECBAgAABAgQIECCwFwGBuL2w+1ACBAgQIECAwKULPJRkW39OUvXvrdd4nFPBuLr2IlACH7b6YBi/n6Suq/e6m2RbBAkQIECAAAECBAgQIECAAAECBAgQIECAAAECBAjsRUAgbi/sPpQAAQIECBAgcOkC/Xve2P+SZFsVgHu4BeF6v8Fu1JAAACAASURBVPTF+YCDEHg7ybY+SrKtg7gZiyRAgAABAgQIECBAgAABAgQIECBAgAABAgQIEDgNAYG409hnd0mAAAECBAicpsA2FFePSf1Te2Rq9bp+NMmV1mtc5XV6At8kGasee1qPRa2qUFwf98enjo9SPT0td0yAAAECBAgQIECAAAECBAgQIECAAAECBAgQILCsgEDcsltjYQQIECBAgACBcwuM3/Vq/LtWv09SVddXWz05jM/9wd7g4ARuJqn6qvUavzsE4fr4RpKqL1qvsRcBAgQIECBAgAABAgQIECBAgAABAgQIECBAgACBZQQE4pbZCgshQIAAAQIECFyKwPh979dJtvVMkl7X2vhSFuJNlxb4PMlnScZeIbj3Wiiuel1/PdStNl76xiyOAAECBAgQIECAAAECBAgQIECAAAECBAgQIEDgtAQE4k5rv90tAQIECBAgcLoC9b3vlSS/GKquX2j14jA+XaXTvfNPknzcqo8rBLetb9ujVcd+umrunAABAgQIECBAgAABAgQIECBAgAABAgQIECBAYDkBgbjltsSCCBAgQIAAAQKXJvCTJD9NMvY+Hn9+aQvwxssKVPDt/SEAV+N+PfZlb8DCCBAgQIAAAQIECBAgQIAAAQIECBAgQIAAAQIECJSAQJy/AwIECBAgQIDA6QjUaXDPDyfB1fV4alwf9++J/bui74zH9TdSp7ttqz8StT8mtXqdFNdPi+vj/z0uCndDgAABAgQIECBAgAABAgQIECBAgAABAgQIECBwbAL+4+ax7aj7IUCAAAECBAh8v8C1JFXPtF7jV1v9Zhj/qP2PE/VdsY+5Ho/ArSRj3U7yTpIKwVXv48+SfN6qj7uCYNzx/D24EwIECBAgQIAAAQIECBAgQIAAAQIECBAgQIDAUQkIxB3VdroZAgQIECBAgMAPCjyR5GqSsf8uyb8kGXuF4LaF9ngEvkyyrQrBvd2qj28m2dYYhBOKO56/CXdCgAABAgQIECBAgAABAgQIECBAgAABAgQIEDgaAYG4o9lKN0KAAAECBAgQuKfAlSS9HmnjPyb5U6saVz00VAXj6trreATqtLdedQJcjd9qYbjqffxNkqo7rde4Xj0IJxB3PH8T7oQAAQIECBAgQIAAAQIECBAgQIAAAQIECBAgcDQCAnFHs5VuhAABAgQIECBwT4F+6lsF3Pr4z0mq/tJ6jevfH970e765CQcj8EmS60k+br2uKwT35lB1veu1DcMJxR3MtlsoAQIECBAgQIAAAQIECBAgQIAAAQIECBAgQOA0BATiTmOf3SUBAgQIECBAoAR6CK6+A/bxH5L8vp0MV+Oqx1o9PowJHqbA3SRV37Ve4w+TfNR6jave31Hfd8dOiDvMvwWrJkCAAAECBAgQIECAAAECBAgQIECAAAECBAichIBA3Elss5skQIAAAQIECPy/QA/CVe/jXyep+m3rNX46ybXWa1zldZgC/XGnY3+vhd+q96oT46r66XE13vUaT4RzOtxh/k1YNQECBAgQIECAAAECBAgQIECAAAECBAgQIEDgqAUE4o56e90cAQIECBAgQOCfBHoQrvf6x1da/WIYv5BkWygPU+BWkq+TjP3tJGO9k+SLJDc2/YfuWBjuMP8erJoAAQIECBAgQIAAAQIECBAgQIAAAQIECBAgcPQCAnFHv8VukAABAgQIECDwTwL9+1/vLyd5KUn1Pv5Zkm1hPEyBr5JUfdl6jd9I8maS11uv6wrMjXX7e25XEO4w/w6smgABAgQIECBAgAABAgQIECBAgAABAgQIECBwMgICcSez1W6UAAECBAgQILBT4NkkVc+1XuNXk/yqPUK1el17HaZAnfy2rb8neS3J31qv6+9a3R3Gh3nHVk2AAAECBAgQIECAAAECBAgQIECAAAECBAgQIHDSAgJxJ739bp4AAQIECBAgkKeTPJX8U+8huB6Mq+uHdxS+tQR6qK16neRW/XqrT4ZxPSK1qh6b2sf9d/vv1bUXAQIECBAgQIAAAQIECBAgQIAAAQIECBAgQIAAgYMTEIg7uC2zYAIECBAgQIDAhQo8kWRbFYDr1UNxV5I8uqkLXYg3O7fAt0nqhLfqffxBkveTVO/1UZKxPm7huQrD9UCcR6Oeezu8AQECBAgQIECAAAECBAgQIECAAAECBAgQIECAwD4EBOL2oe4zCRAgQIAAAQLrCFTQrYfd+ngMxNX4l0mu7qh17sJKSuBOkm82vU6Bq3pr6J8nGeuzxtcDcb1TJUCAAAECBAgQIECAAAECBAgQIECAAAECBAgQIHBwAgJxB7dlFkyAAAECBAgQuFCBehTqQ8PjUGvcQ3Bjv9Yeq1q914UuxJudW+B2kltJxv5akr+3qnHV161qbh/Xh/dT4ZwOd+6t8AYECBAgQIAAAQIECBAgQIAAAQIECBAgQIAAAQL7EhCI25e8zyVAgAABAgQIrCtQJ8JV9UBcjZ9P8lySF1qva6+1BHq47eYQdPvvJP81VF1/16oer9rHa92J1RAgQIAAAQIECBAgQIAAAQIECBAgQIAAAQIECBA4o4BA3Bnh/BoBAgQIECBA4IgFfpKk6qet1/jFJC9tej9drp8wV93rwQj0IFv1OtGt+vZRqF8keT3JG633cf/d/nt17UWAAAECBAgQIECAAAECBAgQIECAAAECBAgQIEDgKAQE4o5iG90EAQIECBAgQOBCBeokuG2NAbkelLuS5JEkY7/QhXiz7xX4Nkmd8Fa9jz9O8kmSsb+f5L1WNa7qIboeiPOIVH9oBAgQIECAAAECBAgQIECAAAECBAgQIECAAAECRyMgEHc0W+lGCBAgQIAAAQIXJvBkkqtJqvf6eZKqV1qv8eM76sIW4Y1+UOBOkm+SjL0H394dQnCfJrmepHof1xtXCG4s3AQIECBAgAABAgQIECBAgAABAgQIECBAgAABAgSOQkAg7ii20U0QIECAAAECBC5UYDzxrY9/maTqV63XuIflnhrGF7oQb/a9AreT3Eoy9no06pvDY1Lr+quhvmzjetN+KpzT4fyRESBAgAABAgQIECBAgAABAgQIECBAgAABAgQIHJWAQNxRbaebIUCAAAECBAhciED/jjj2Xyd5NclvWq/rZ5Jc2/QLWYA3uafA10mqbrZe4/9J8teh6ro/UrVOk+vje765CQQIECBAgAABAgQIECBAgAABAgQIECBAgAABAgQOVUAg7lB3zroJECBAgAABApcrsA3F/aw9KrV6r+eSjPVskh8neXjTL3elx//ud5NUfdd6jb/Y1I12OlydEFcnw73VrisE13+/j49fzB0SIECAAAECBAgQIECAAAECBAgQIECAAAECBAicrIBA3MluvRsnQIAAAQIECPygwPg9scbPJ3mh1Xb84vBvjyXZFurzCdxJUie8jf3TJNdb9fEHSareb73GY5CuB+rOtxq/TYAAAQIECBAgQIAAAQIECBAgQIAAAQIECBAgQGBhAYG4hTfH0ggQIECAAAECexYYvys+lWSsJ5O8lOTl1mtctZ1T117nE7jVHos69g9b6G3sFYz7R5Kx/287Wa7CcH18vtX4bQIECBAgQIAAAQIECBAgQIAAAQIECBAgQIAAAQILCwjELbw5lkaAAAECBAgQWESgvjNe2dSjSX7S6qdDr8emVtWjVPt4kds42GV8laTqy9Zr/E6rt4fxzeHf++9UCK5e1XsdLISFEyBAgAABAgQIECBAgAABAgQIECBAgAABAgQIELiXgEDcvYT8OwECBAgQIECAQAn0741j/1mSnw9V13VKXD1CtU6Oq17XXucT+CLJtl5P8kaS11qv629b1eNV+/h8n+y3CRAgQIAAAQIECBAgQIAAAQIECBAgQIAAAQIECByYgEDcgW2Y5RIgQIAAAQIE9iSwKxBXgbexKvz2wqbq33+c5JFN1ftV/aj1U/5e2k9xq629k6QCbWP/PMlnScb+bpL3kvRe4wrB3W3Vx3v6c/GxBAgQIECAAAECBAgQIECAAAECBAgQIECAAAECBPYjcMr/4XE/4j6VAAECBAgQIHCYArsCcc8kuZZk7M+3x6VW7+OrSZ5IUr1XBeEeaoG43g9T5nyrHh9pWu+06/Go/0iyretJPknycZI+rjDcdy0Q1/v5Vue3CRAgQIAAAQIECBAgQIAAAQIECBAgQIAAAQIECByYgEDcgW2Y5RIgQIAAAQIE9iSwKxBXIbdtPZtkV1Vorv+8xg8PVYG4uj611xiGq3FVnQQ3ht/qugJvnw69xvUI1RubXr9fQbiqPj41U/dLgAABAgQIECBAgAABAgQIECBAgAABAgQIECBw4gICcSf+B+D2CRAgQIAAAQKTArsCceOjUGtctT01rk6QezlJPU61eh/3+WOfXMrRTOshuLF/lKTqw9ZrXCfBbet2km3tCtgdDZYbIUCAAAECBAgQIECAAAECBAgQIECAAAECBAgQIDAjIBA3o2QOAQIECBAgQIDArkDcLpWnkzzVHqVava5fSfKLTX8kSdWV1mt8aq8ehOsnutX1O0neTfJ263Vdj0WtYNzYt49a7denZuh+CRAgQIAAAQIECBAgQIAAAQIECBAgQIAAAQIECPyTgECcPwgCBAgQIECAAIFZgW0obtfvXU2yrX4y3NgfTfLYpuq0uHp06tjrM6t+1PohfH/dntRWTt/uqG+S3BmqrutkuKoPhvH4CNV6XGpd12sbipvdR/MIECBAgAABAgQIECBAgAABAgQIECBAgAABAgQIHK3AIfwHxaPFd2MECBAgQIAAgQMTGL87ft/3yG3I7fEkz7Z6bhhXaO6JITxX4/679Tt9XEG4h1ogrvfV2SqoNp76VuN6vOmtoer6qyQ3W/VxBd6qrreq8Y0kXyb5ovW6Hk+Eczrc6n8R1keAAAECBAgQIECAAAECBAgQIECAAAECBAgQIPDABATiHhi1DyJAgAABAgQIHIXAvb4/bh+DWtdPDlVBuLruj1Ot3sf95/1ndV0nxvWqQFyNV39VAG5bFWir0Fv1XhVw+3xT9bMKvFXv469bkG7s3UAYbvW/BusjQIAAAQIECBAgQIAAAQIECBAgQIAAAQIECBB4oAL3+g+aD3QxPowAAQIECBAgQOBgBL7ve2SF1npwrfcrSbb1TJKqOj1uHNf1eJJcPT51W6sj3W2BuOq9Kvj2WQu/9f5JOwVu7HWKXAXfxqrHrdbjVMfHrgrCrf5XYH0ECBAgQIAAAQIECBAgQIAAAQIECBAgQIAAAQJ7ERCI2wu7DyVAgAABAgQIHK1A/3459nrsaV2P/fkWfHuh9bp+KcmLSV5uva7rhLntqXOr41UIrsJrY69HoG4DcB8k2VYPvY0BuNXv1/oIECBAgAABAgQIECBAgAABAgQIECBAgAABAgQILCMgELfMVlgIAQIECBAgQOBoBLahuB6EG0Nx15Jsq06H29aj7XS5sY/Buhpvq39O//n4ubsCe/20tbHXeFftehzqeCJc/XuF2aruDON+QlydDtdPiKuQ3BiUq3EP0o1huqP5w3AjBAgQIECAAAECBAgQIECAAAECBAgQIECAAAECBC5bQCDusoW9PwECBAgQIEDg9ATG75g13lVXk2zrqSRPJhl7BeEeG6quHx6qP5a1/2y87o9vHR/humsts8G37alv/VGmPQDXQ3AVhLu9qa+SfLmpCsl90R6jWr1qG66ray8CBAgQIECAAAECBAgQIECAAAECBAgQIECAAAECBCYFBOImoUwjQIAAAQIECBC4L4FtKK5+uYfRalwhtwq39erX2/Db40m21R+jWv3H7ZGqu3r9bFu7TqurQFyd7NaDcTWuINq2xlPf+ulvt1rwrfpYX7fr3vu/jdc1vtmqj/ta+nqqexEgQIAAAQIECBAgQIAAAQIECBAgQIAAAQIECBAgMCkgEDcJZRoBAgQIECBAgMCZBHYF4+qNKqhWp7r1Pp76Nv7siSRVdZpcH+96jOqVFq6r3scVmKtx7zXePk61AnLbx6BWKK1Of9tWD7/109/qugfaqtcpcN93XWG6/n59PPZ+ytyux7aeCd4vESBAgAABAgQIECBAgAABAgQIECBAgAABAgQIEDhFAYG4U9x190yAAAECBAgQ2L9A/x469jEMVius63qEaoXhxl6nyNWpcWPvJ8v1n48n0I3jCsDVI1TH3k+EG/v4GNQ+rlPctnUjSa96JGqNt49Gretd97b/XbACAgQIECBAgAABAgQIECBAgAABAgQIECBAgAABAkcmIBB3ZBvqdggQIECAAAECBySwDcXV0rfBsV2PTB1PiPuh0+L6o1XHU+IqCNernxY3Pp60nxa364S4Ohlue0pcPxFuezrc+DjUmrPr3g5oqyyVAAECBAgQIECAAAECBAgQIECAAAECBAgQIECAwGEICMQdxj5ZJQECBAgQIEDgGAW2j1PtYbi61z7eFXiroFs9VrUH3sbx+G/jY1lrXFWf2YNwuwJx9blVd1tVMK6P+0lxd5LUuPr4+NQxMNeDc73vurdj3FP3RIAAAQIECBAgQIAAAQIECBAgQIAAAQIECBAgQGCvAgJxe+X34QQIECBAgACBkxfY9X10DI/1INvYH05SVY8+7eNdvf59rDoZrgfixt5DcNveH6FaP69xPzWuAnI9KDc+WrV+Nl734Fz9rL/Gezv5zQdAgAABAgQIECBAgAABAgQIECBAgAABAgQIECBA4KIFBOIuWtT7ESBAgAABAgQInEWgvpfuCotViK2H2vq4n+w2Pv60/9v2Z7sCcLW+8XGt28e0/lBArofj+qNVd/V+olzv/ZGsZ3HxOwQIECBAgAABAgQIECBAgAABAgQIECBAgAABAgQI3IeAQNx9YJlKgAABAgQIECCwrMAYcKtFjgG7beDtIm9iX597kffgvQgQIECAAAECBAgQIECAAAECBAgQIECAAAECBAgcjYBA3NFspRshQIAAAQIECJy8wDacViCXGYbr4Pv63JPfcAAECBAgQIAAAQIECBAgQIAAAQIECBAgQIAAAQIEtgICcf4mCBAgQIAAAQIEjkVg/G67fQTrrsexXtR97+tzL2r93ocAAQIECBAgQIAAAQIECBAgQIAAAQIECBAgQIDA0QgIxB3NVroRAgQIECBAgACB9qjULcRlhuH6Z+36Xv0gPtemEyBAgAABAgQIECBAgAABAgQIECBAgAABAgQIECAwCAjE+XMgQIAAAQIECBA4RoHtCXEP6h739bkP6v58Dg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pFBVgwAAFgVJREFU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+D85qnNWDiLHiA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8" name="AutoShape 16" descr="data:image/png;base64,iVBORw0KGgoAAAANSUhEUgAACcQAAAnECAYAAAAuc/U9AAAAAXNSR0IArs4c6QAAIABJREFUeF7s3QmTJMdxJtAQRYIACYDnHv//50kicRAgDh5ac219uy63qJ4aTF8V/dosLSKr8nyZYzY985n7vyw/BAgQIECAAAECBAgQIECAAAECBAgQIECAAAECBAgQIECAAAECBAgQIEDgAIF/OeAe3AIBAgQIECBAgAABAgQIECBAgAABAgQIECBAgAABAgQIECBAgAABAgQIEFgCcV4CAgQIECBAgAABAgQIECBAgAABAgQIECBAgAABAgQIECBAgAABAgQIEDhCQCDuiMfoJggQIECAAAECBAgQIECAAAECBAgQIECAAAECBAgQIECAAAECBAgQIEBAIM47QIAAAQIECBAgQIAAAQIECBAgQIAAAQIECBAgQIAAAQIECBAgQIAAAQJHCAjEHfEY3QQBAgQIECBAgAABAgQIECBAgAABAgQIECBAgAABAgQIECBAgAABAgQICMR5BwgQIECAAAECBAgQIECAAAECBAgQIECAAAECBAgQIECAAAECBAgQIEDgCAGBuCMeo5sgQIAAAQIECBAgQIAAAQIECBAgQIAAAQIECBAgQIAAAQIECBAgQIAAAYE47wABAgQIECBAgAABAgQIECBAgAABAgQIECBAgAABAgQIECBAgAABAgQIHCEgEHfEY3QTBAgQIECAAAECBAgQIECAAAECBAgQIECAAAECBAgQIECAAAECBAgQICAQ5x0gQIAAAQIECBAgQIAAAQIECBAgQIAAAQIECBAgQIAAAQIECBAgQIAAgSMEBOKOeIxuggABAgQIECBAgAABAgQIECBAgAABAgQIECBAgAABAgQIECBAgAABAgQE4rwDBAgQIECAAAECBAgQIECAAAECBAgQIECAAAECBAgQIECAAAECBAgQIHCEgEDcEY/RTRAgQIAAAQIECBAgQIAAAQIECBAgQIAAAQIECBAgQIAAAQIECBAgQICAQJx3gAABAgQIECBAgAABAgQIECBAgAABAgQIECBAgAABAgQIECBAgAABAgSOEBCIO+IxugkCBAgQIECAAAECBAgQIECAAAECBAgQIECAAAECBAgQIECAAAECBAgQEIjzDhAgQIAAAQIECBAgQIAAAQIECBAgQIAAAQIECBAgQIAAAQIECBAgQIDAEQICcUc8RjdBgAABAgQIECBAgAABAgQIECBAgAABAgQIECBAgAABAgQIECBAgAABAgJx3gECBAgQIECAAAECBAgQIECAAAECBAgQIECAAAECBAgQIECAAAECBAgQOEJAIO6Ix+gmCBAgQIAAAQIECBAgQIAAAQIECBAgQIAAAQIECBAgQIAAAQIECBAgQEAgzjtAgAABAgQIECBAgAABAgQIECBAgAABAgQIECBAgAABAgQIECBAgAABAkcICMQd8RjdBAECBAgQIECAAAECBAgQIECAAAECBAgQIECAAAECBAgQIECAAAECBAgIxHkHCBAgQIAAAQIECBAgQIAAAQIECBAgQIAAAQIECBAgQIAAAQIECBAgQOAIAYG4Ix6jmyBAgAABAgQIECBAgAABAgQIECBAgAABAgQIECBAgAABAgQIECBAgAABgTjvAAECBAgQIECAAAECBAgQIECAAAECBAgQIECAAAECBAgQIECAAAECBAgcISAQd8RjdBMECBAgQIAAAQIECBAgQIAAAQIECBAgQIAAAQIECBAgQIAAAQIECBAgIBDnHSBAgAABAgQIECBAgAABAgQIECBAgAABAgQIECBAgAABAgQIECBAgACBIwQE4o54jG6CAAECBAgQIECAAAECBAgQIECAAAECBAgQIECAAAECBAgQIECAAAECBATivAMECBAgQIAAAQIECBAgQIAAAQIECBAgQIAAAQIECBAgQIAAAQIECBAgcISAQNwRj9FNECBAgAABAgQIECBAgAABAgQIECBAgAABAgQIECBAgAABAgQIECBAgIBAnHeAAAECBAgQIECAAAECBAgQIECAAAECBAgQIECAAAECBAgQIECAAAECBI4QEIg74jG6CQIECBAgQIAAAQIECBAgQIAAAQIECBAgQIAAAQIECBAgQIAAAQIECBAQiPMOECBAgAABAgQIECBAgAABAgQIECBAgAABAgQIECBAgAABAgQIECBAgMARAgJxRzxGN0GAAAECBAgQIECAAAECBAgQIECAAAECBAgQIECAAAECBAgQIECAAAECAnHeAQIECBAgQIAAAQIECBAgQIAAAQIECBAgQIAAAQIECBAgQIAAAQIECBA4QkAg7ojH6CYIECBAgAABAgQIECBAgAABAgQIECBAgAABAgQIECBAgAABAgQIECBAQCDOO0CAAAECBAgQIECAAAECBAgQIECAAAECBAgQIECAAAECBAgQIECAAAECRwgIxB3xGN0EAQIECBAgQIAAAQIECBAgQIAAAQIECBAgQIAAAQIECBAgQIAAAQIECAjEeQcIECBAgAABAgQIECBAgAABAgQIECBAgAABAgQIECBAgAABAgQIECBA4AgBgbgjHqObIECAAAECBAgQIECAAAECBAgQIECAAAECBAgQIECAAAECBAgQIECAAAGBOO8AAQIECBAgQIAAAQIECBAgQIAAAQIECBAgQIAAAQIECBAgQIAAAQIECBwhIBB3xGN0EwQIECBAgAABAgQIECBAgAABAgQIECBAgAABAgQIECBAgAABAgQIECAgEOcdIECAAAECBAgQIECAAAECBAgQIECAAAECBAgQIECAAAECBAgQIECAAIEjBATijniMboIAAQIECBAgQIAAAQIECBAgQIAAAQIECBAgQIAAAQIECBAgQIAAAQIEBOK8AwQIECBAgAABAgQIECBAgAABAgQIECBAgAABAgQIECBAgAABAgQIECBwhIBA3BGP0U0QIECAAAECBAgQIECAAAECBAgQIECAAAECBAgQIECAAAECBAgQIECAgECcd4AAAQIECBAgQIAAAQIECBAgQIAAAQIECBAgQIAAAQIECBAgQIAAAQIEjhAQiDviMboJAgQIECBAgAABAgQIECBAgAABAgQIECBAgAABAgQIECBAgAABAgQIEBCI8w4QIECAAAECBAgQIECAAAECBAgQIECAAAECBAgQIECAAAECBAgQIECAwBECAnFHPEY3QYAAAQIECBAgQIAAAQIECBAgQIAAAQIECBAgQIAAAQIECBAgQIAAAQICcd4BAgQIECBAgAABAgQIECBAgAABAgQIECBAgAABAgQIECBAgAABAgQIEDhCQCDuiMfoJggQIECAAAECBAgQIECAAAECBAgQIECAAAECBAgQIECAAAECBAgQIEBAIM47QIAAAQIECBAgQIAAAQIECBAgQIAAAQIECBAgQIAAAQIECBAgQIAAAQJHCAjEHfEY3QQBAgQIECBAgAABAgQIECBAgAABAgQIECBAgAABAgQIECBAgAABAgQICMR5BwgQIECAAAECBAgQIECAAAECBAgQIECAAAECBAgQIECAAAECBAgQIEDgCAGBuCMeo5sgQIAAAQIECBAgQIAAAQIECBAgQIAAAQIECBAgQIAAAQIECBAgQIAAAYE47wABAgQIECBAgAABAgQIECBAgAABAgQIECBAgAABAgQIECBAgAABAgQIHCEgEHfEY3QTBAgQIECAAAECBAgQIECAAAECBAgQIECAAAECBAgQIECAAAECBAgQICAQ5x0gQIAAAQIECBAgQIAAAQIECBAgQIAAAQIECBAgQIAAAQIECBAgQIAAgSMEBOKOeIxuggABAgQIECBAgAABAgQIECBAgAABAgQIECBAgAABAgQIECBAgAABAgQE4rwDBAgQIECAAAECBAgQIECAAAECBAgQIECAAAECBAgQIECAAAECBAgQIHCEgEDcEY/RTRAgQIAAAQIECBAgQIAAAQIECBAgQIAAAQIECBAgQIAAAQIECBAgQICAQJx3gAABAgQIECBAgAABAgQIECBAgAABAgQIECBAgAABAgQIECBAgAABAgSOEBCIO+IxugkCBAgQIECAAAECBAgQIECAAAECBAgQIECAAAECBAgQIECAAAECBAgQEIjzDhAgQIAAAQIECBAgQIAAAQIECBAgQIAAAQIECBAgQIAAAQIECBAgQIDAEQICcUc8RjdBgAABAgQIECBAgAABAgQIECBAgAABAgQIECBAgAABAgQIECBAgAABAgJx3gECBAgQIECAAAECBAgQIECAAAECBAgQIECAAAECBAgQIECAAAECBAgQOEJAIO6Ix+gmCBAgQIAAAQIECBAgQIAAAQIECBAgQIAAAQIECBAgQIAAAQIECBAgQEAgzjtAgAABAgQIECBAgAABAgQIECBAgAABAgQIECBAgAABAgQIECBAgAABAkcICMQd8RjdBAECBAgQIECAAAECBAgQIECAAAECBAgQIECAAAECBAgQIECAAAECBAgIxHkHCBAgQIAAAQIECBAgQIAAAQIECBAgQIAAAQIECBAgQIAAAQIECBAgQOAIAYG4Ix6jmyBAgAABAgQIECBAgAABAgQIECBAgAABAgQIECBAgAABAgQIECBAgAABgTjvAAECBAgQIECAAAECBAgQIECAAAECBAgQIECAAAECBAgQIECAAAECBAgcISAQd8RjdBMECBAgQIAAAQIECBAgQIAAAQIECBAgQIAAAQIECBAgQIAAAQIECBAgIBDnHSBAgAABAgQIECBAgAABAgQIECBAgAABAgQIECBAgAABAgQIECBAgACBIwQE4o54jG6CAAECBAgQIECAAAECBAgQIECAAAECBAgQIECAAAECBAgQIECAAAECBATivAMECBAgQIAAAQIECBAgQIAAAQIECBAgQIAAAQIECBAgQIAAAQIECBAgcISAQNwRj9FNECBAgAABAgQIECBAgAABAgQIECBAgAABAgQIECBAgAABAgQIECBAgIBAnHeAAAECBAgQIECAAAECBAgQIECAAAECBAgQIECAAAECBAgQIECAAAECBI4QEIg74jG6CQIECBAgQIAAAQIECBAgQIAAAQIECBAgQIAAAQIECBAgQIAAAQIECBAQiPMOECBAgAABAgQIECBAgAABAgQIECBAgAABAgQIECBAgAABAgQIECBAgMARAgJxRzxGN0GAAAECBAgQIECAAAECBAgQIECAAAECBAgQIECAAAECBAgQIECAAAECAnHeAQIECBAgQIAAAQIECBAgQIAAAQIECBAgQIAAAQIECBAgQIAAAQIECBA4QkAg7ojH6CYIECBAgAABAgQIECBAgAABAgQIECBAgAABAgQIECBAgAABAgQIECBAQCDOO0CAAAECBAgQIECAAAECBAgQIECAAAECBAgQIECAAAECBAgQIECAAAECRwgIxB3xGN0EAQIECBAgQIAAAQIECBAgQIAAAQIECBAgQIAAAQIECBAgQIAAAQIECAjEeQcIECBAgAABAgQIECBAgAABAgQIECBAgAABAgQIECBAgAABAgQIECBA4AgBgbgjHqObIECAAAECBAgQIECAAAECBAgQIECAAAECBAgQIECAAAECBAgQIECAAAGBOO8AAQIECBAgQIAAAQIECBAgQIAAAQIECBAgQIAAAQIECBAgQIAAAQIECBwhIBB3xGN0EwQIECBAgAABAgQIECBAgAABAgQIECBAgAABAgQIECBAgAABAgQIECAgEOcdIECAAAECBAgQIECAAAECBAgQIECAAAECBAgQIECAAAECBAgQIECAAIEjBATijniMboIAAQIECBAgQIAAAQIECBAgQIAAAQIECBAgQIAAAQIECBAgQIAAAQIEBOK8AwQIECBAgAABAgQIECBAgAABAgQIECBAgAABAgQIECBAgAABAgQIECBwhIBA3BGP0U0QIECAAAECBAgQIECAAAECBAgQIECAAAECBAgQIECAAAECBAgQIECAgECcd4AAAQIECBAgQIAAAQIECBAgQIAAAQIECBAgQIAAAQIECBAgQIAAAQIEjhAQiDviMboJAgQIECBAgAABAgQIECBAgAABAgQIECBAgAABAgQIECBAgAABAgQIEBCI8w4QIECAAAECBAgQIECAAAECBAgQIECAAAECBAgQIECAAAECBAgQIECAwBECAnFHPEY3QYAAAQIECBAgQIAAAQIECBAgQIAAAQIECBAgQIAAAQIECBAgQIAAAQICcd4BAgQIECBAgAABAgQIECBAgAABAgQIECBAgAABAgQIECBAgAABAgQIEDhCQCDuiMfoJggQIECAAAECBAgQIECAAAECBAgQIECAAAECBAgQIECAAAECBAgQIEBAIM47QIAAAQIECBAgQIAAAQIECBAgQIAAAQIECBAgQIAAAQIECBAgQIAAAQJHCAjEHfEY3QQBAgQIECBAgAABAgQIECBAgAABAgQIECBAgAABAgQIECBAgAABAgQICMR5BwgQIECAAAECBAgQIECAAAECBAgQIECAAAECBAgQIECAAAECBAgQIEDgCAGBuCMeo5sgQIAAAQIECBAgQIAAAQIECBAgQIAAAQIECBAgQIAAAQIECBAgQIAAAYE47wABAgQIECBAgAABAgQIECBAgAABAgQIECBAgAABAgQIECBAgAABAgQIHCEgEHfEY3QTBAgQIECAAAECBAgQIECAAAECBAgQIECAAAECBAgQIECAAAECBAgQICAQ5x0gQIAAAQIECBAgQIAAAQIECBAgQIAAAQIECBAgQIAAAQIECBAgQIAAgSMEBOKOeIxuggABAgQIECBAgAABAgQIECBAgAABAgQIECBAgAABAgQIECBAgAABAgQE4rwDBAgQIECAAAECBAgQIECAAAECBAgQIECAAAECBAgQIECAAAECBAgQIHCEgEDcEY/RTRAgQIAAAQIECBAgQIAAAQIECBAgQIAAAQIECBAgQIAAAQIECBAgQICAQJx3gAABAgQIECBAgAABAgQIECBAgAABAgQIECBAgAABAgQIECBAgAABAgSOEBCIO+IxugkCBAgQIECAAAECBAgQIECAAAECBAgQIECAAAECBAgQIECAAAECBAgQEIjzDhAgQIAAAQIECBAgQIAAAQIECBAgQIAAAQIECBAgQIAAAQIECBAgQIDAEQICcUc8RjdBgAABAgQIECBAgAABAgQIECBAgAABAgQIECBAgAABAgQIECBAgAABAgJx3gECBAgQIECAAAECBAgQIECAAAECBAgQIECAAAECBAgQIECAAAECBAgQOEJAIO6Ix+gmCBAgQIAAAQIECBAgQIAAAQIECBAgQIAAAQIECBAgQIAAAQIECBAgQEAgzjtAgAABAgQIECBAgAABAgQIECBAgAABAgQIECBAgAABAgQIECBAgAABAkcICMQd8RjdBAECBAgQIECAAAECBAgQIECAAAECBAgQIECAAAECBAgQIECAAAECBAgIxHkHCBAgQIAAAQIECBAgQIAAAQIECBAgQIAAAQIECBAgQIAAAQIECBAgQOAIAYG4Ix6jmyBAgAABAgQIECBAgAABAgQIECBAgAABAgQIECBAgAABAgQIECBAgAABgTjvAAECBAgQIECAAAECBAgQIECAAAECBAgQIECAAAECBAgQIECAAAECBAgcISAQd8RjdBMECBAgQIAAAQIECBAgQIAAAQIECBAgQIAAAQIECBAgQIAAAQIECBAgIBDnHSBAgAABAgQIECBAgAABAgQIECBAgAABAgQIECBAgAABAgQIECBAgACBIwQE4o54jG6CAAECBAgQIECAAAECBAgQIECAAAECBAgQIECAAAECBAgQIECAAAECBATivAMECBAgQIAAAQIECBAgQIAAAQIECBAgQIAAAQIECBAgQIAAAQIECBAgcISAQNwRj9FNECBAgAABAgQIECBAgAABAgQIECBAgAABAgQIECBAgAABAgQIECBAgIBAnHeAAAECBAgQIECAAAECBAgQIECAAAECBAgQIECAAAECBAgQIECAAAECBI4QEIg74jG6CQIECBAgQIAAAQIECBAgQIAAAQIECBAgQIAAAQIECBAgQIAAAQIECBAQiPMOECBAgAABAgQIECBAgAABAgQIECBAgAABAgQIECBAgAABAgQIECBAgMARAgJxRzxGN0GAAAECBAgQIECAAAECBAgQIECAAAECBAgQIECAAAECBAgQIECAAAECAnHeAQIECBAgQIAAAQIECBAgQIAAAQIECBAgQIAAAQIECBAgQIAAAQIECBA4QkAg7ojH6CYIECBAgAABAgQIECBAgAABAgQIECBAgAABAgQIECBAgAABAgQIECBAQCDOO0CAAAECBAgQIECAAAECBAgQIECAAAECBAgQIECAAAECBAgQIECAAAECRwgIxB3xGN0EAQIECBAgQIAAAQIECBAgQIAAAQIECBAgQIAAAQIECBAgQIAAAQIECAjEeQcIECBAgAABAgQIECBAgAABAgQIECBAgAABAgQIECBAgAABAgQIECBA4AgBgbgjHqObIECAAAECBAgQIECAAAECBAgQIECAAAECBAgQIECAAAECBAgQIECAAAGBOO8AAQIECBAgQIAAAQIECBAgQIAAAQIECBAgQIAAAQIECBAgQIAAAQIECBwhIBB3xGN0EwQIECBAgAABAgQIECBAgAABAgQIECBAgAABAgQIECBAgAABAgQIECAgEOcdIECAAAECBAgQIECAAAECBAgQIECAAAECBAgQIECAAAECBAgQIECAAIEjBATijniMboIAAQIECBAgQIAAAQIECBAgQIAAAQIECBAgQIAAAQIECBAgQIAAAQIEBOK8AwQIECBAgAABAgQIECBAgAABAgQIECBAgAABAgQIECBAgAABAgQIECBwhIBA3BGP0U0QIECAAAECBAgQIECAAAECBAgQIECAAAECBAgQIECAAAECBAgQIECAgECcd4AAAQIECBAgQIAAAQIECBAgQIAAAQIECBAgQIAAAQIECBAgQIAAAQIEjhAQiDviMboJAgQIECBAgAABAgQIECBAgAABAgQIECBAgAABAgQIECBAgAABAgQIEBCI8w4QIECAAAECBAgQIECAAAECBAgQIECAAAECBAgQIECAAAECBAgQIECAwBECAnFHPEY3QYAAAQIECBAgQIAAAQIECBAgQIAAAQIECBAgQIAAAQIECBAgQIAAAQICcd4BAgQIECBAgAABAgQIECBAgAABAgQIECBAgAABAgQIECBAgAABAgQIEDhCQCDuiMfoJggQIECAAAECBAgQIECAAAECBAgQIECAAAECBAgQIECAAAECBAgQIEBAIM47QIAAAQIECBAgQIAAAQIECBAgQIAAAQIECBAgQIAAAQIECBAgQIAAAQJHCAjEHfEY3QQBAgQIECBAgAABAgQIECBAgAABAgQIECBAgAABAgQIECBAgAABAgQICMR5BwgQIECAAAECBAgQIECAAAECBAgQIECAAAECBAgQIECAAAECBAgQIEDgCAGBuCMeo5sgQIAAAQIECBAgQIAAAQIECBAgQIAAAQIECBAgQIAAAQIECBAgQIAAAYE47wABAgQIECBAgAABAgQIECBAgAABAgQIECBAgAABAgQIECBAgAABAgQIHCEgEHfEY3QTBAgQIECAAAECBAgQIECAAAECBAgQIECAAAECBAgQIECAAAECBAgQICAQ5x0gQIAAAQIECBAgQIAAAQIECBAgQIAAAQIECBAgQIAAAQIECBAgQIAAgSMEBOKOeIxuggABAgQIECBAgAABAgQIECBAgAABAgQIECBAgAABAgQIECBAgAABAgQE4rwDBAgQIECAAAECBAgQIECAAAECBAgQIECAAAECBAgQIECAAAECBAgQIHCEgEDcEY/RTRAgQIAAAQIECBAgQIAAAQIECBAgQIAAAQIECBAgQIAAAQIECBAgQICAQJx3gAABAgQIECBAgAABAgQIECBAgAABAgQIECBAgAABAgQIECBAgAABAgSOEBCIO+IxugkCBAgQIECAAAECBAgQIECAAAECBAgQIECAAAECBAgQIECAAAECBAgQEIjzDhAgQIAAAQIECBAgQIAAAQIECBAgQIAAAQIECBAgQIAAAQIECBAgQIDAEQICcUc8RjdBgAABAgQIECBAgAABAgQIECBAgAABAgQIECBAgAABAgQIECBAgAABAgJx3gECBAgQIECAAAECBAgQIECAAAECBAgQIECAAAECBAgQIECAAAECBAgQOEJAIO6Ix+gmCBAgQIAAAQIECBAgQIAAAQIECBAgQIAAAQIECBAgQIAAAQIECBAgQEAgzjtAgAABAgQIECBAgAABAgQIECBAgAABAgQIECBAgAABAgQIECBAgAABAkcICMQd8RjdBAECBAgQIECAAAECBAgQIECAAAECBAgQIECAAAECBAgQIECAAAECBAgIxHkHCBAgQIAAAQIECBAgQIAAAQIECBAgQIAAAQIECBAgQIAAAQIECBAgQOAIAYG4Ix6jmyBAgAABAgQIECBAgAABAgQIECBAgAABAgQIECBAgAABAgQIECBAgAABgTjvAAECBAgQIECAAAECBAgQIECAAAECBAgQIECAAAECBAgQIECAAAECBAgcISAQd8RjdBMECBAgQIAAAQIECBAgQIAAAQIECBAgQIAAAQIECBAgQIAAAQIECBAgIBDnHSBAgAABAgQIECBAgAABAgQIECBAgAABAgQIECBAgAABAgQIECBAgACBIwQE4o54jG6CAAECBAgQIECAAAECBAgQIECAAAECBAgQIECAAAECBAgQIECAAAECBATivAMECBAgQIAAAQIECBAgQIAAAQIECBAgQIAAAQIECBAgQIAAAQIECBAgcISAQNwRj9FNECBAgAABAgQIECBAgAABAgQIECBAgAABAgQIECBUeCyGAAAgAElEQVRAgAABAgQIECBAgIBAnHeAAAECBAgQIECAAAECBAgQIECAAAECBAgQIECAAAECBAgQIECAAAECBI4QEIg74jG6CQIECBAgQIAAAQIECBAgQIAAAQIECBAgQIAAAQIECBAgQIAAAQIECBAQiPMOECBAgAABAgQIECBAgAABAgQIECBAgAABAgQIECBAgAABAgQIECBAgMARAgJxRzxGN0GAAAECBAgQIECAAAECBAgQIECAAAECBAgQIECAAAECBAgQIECAAAECAnHeAQIECBAgQIAAAQIECBAgQIAAgccQyL8z1XhtXufp32X92mc5Vh931/qzy3Fru8x3273Pdc39d/ve6ra7v2v7Xtt2fn7L/f3nWquW+sm4229uU+u3XvOt++Za+nir363XnPt81z3vrvnavrcY1jb/vBhnfu3edue+9bN+jn5dH+JoXwIECBAgQIAAAQIECBAgQIDAcQICccc9UjdEgAABAgQIECBAgAABAgQIEHhWgf7vSwmj9YBaD7Nd+zzbzO9r/V8vIbea17L7qW3msttuF7DrIboe5pv7z+2uXcut571lu9rm1lDg7j56+Cxhqt15d2G1W8976751/lxD5h/you7OO0Np10KAO5cPOd4/LvdWY+bXnHehtpz7oe/6OWq7Ws/PQ2HHDzG2LwECBAgQIECAAAECBAgQIEDgLgUE4u7ysbloAgQIECBAgAABAgQIECBAgMCrEOj/tpRAVoJrCbP1oFYPzGW7vt88RoXcft7CbjXf/dTntfziMl7bbnfO3TXtztHv66EqdA/t+64KdjNQuKt8dy2It7uPBM96EG13ff37hLNmSPHaeW/dN2GxPn7IS9yrsu3Cdg+F7nYuDx2jb7+75r+vteay2y7XPIOBu3P3bROAyznKsOY9CCcU9yFvk30JECBAgAABAgQIECBAgACBowQE4o56nG6GAAECBAgQIECAAAECBAgQIPCsArOt5q5S2wySZX1Wfst6/zwBtz7ubvCjSxiuxiy77WZYb15Lzn1t39xfwn63Yu8M3nV9u30SqNvtu/NL0KpXF9vtuwto9fM/dN5b902IqwfHbvW7ds09qJbQWMaHKrXNbadTX5/V33bX8re1Vi0/Xsaa735yrN35ZgW4uU3O0cc6x7vaw36IsX0JECBAgAABAgQIECBAgAABAncpIBB3l4/NRRMgQIAAAQIECBAgQIAAAQIEXlxghuFqPdXc5thbn/bQXD7fBenqsx50q1Bcre9+frnWquXjy1jz3c8MtF0770P79op1tz6EGVar9d3PdHqfwN7uXm6tyrYLiO2uZXfNt+6bIFcF4jK/1W+33a6FaO63zpH5tX13NjP8lhBfH3fH++EShuvjQ+ftob1r1zGvpcJ2teQcNZ9hOFXiPuSNsi8BAgQIECBAgAABAgQIECBwjIBA3DGP0o0QIECAAAECBAgQIECAAAECr1RgFxxLO8prY9pTzn13LTT7Nn3et+3nufZ5tinGeczddWa7vu37VIjrgatr81srxCUsl+pwtb77uVaVboa/dvvuQn23vnIfUiFu14o25+0BqB66y7yH1TLfXfOstFbHfei8/Ri37puQ2lNXiJtBud39JoQ2fa6tv6vC3qwOV2G1dzn3anG3zHcV4tLeNmNdf/3sgnKp5Df36evZt+/fv88xrm3Xz3HtWq5dx+7zW/982Y4AAQIECBAgQIAAAQIECBAg8N8EBOK8EAQIECBAgAABAgQIECBAgACBpxOYQbI607UWorMa2C7E1iuqZZ7gUra/1hb0oQBaDz/N4+2CUbtQXd3bDJzlWvox52c51nTZVZy7Vlktwbmq3pb57qnOc+3u7dq/l90aanvXeR9qPzqdds821zdDT/P9qfXaZgbWdteX7Xqwahe+/JB9d9XXPuRPXm/VurvP3PfuHN0k19Xvvc9v8eshv8yvnXde6+7a+2eZ7wKFu+1uuY+65+zb5zPQ1o8/273O88znO59P3/5a69hd8FDVuw/5U2JfAgQIECBAgAABAgQIECDwRgUE4t7og3fbBAgQIECAAAECBAgQIECAwLMIXAurzbahu1aju/BWbTeXXVDrWuvS+fm1im4zKLbb7qEqd/3a31UNbxfAyz67im67Bzero10Lzs1r2QX7Up1vnmcXULz1JbpWYe+hczzktqvqtXsPbq26tasadus137rvDJalgtithnO7a5XO5j3vjn/tWt5VWe3aNfcWqA9V4ttVdNvdx+657arIXassN4NyveXrbNHa28vuwnk9iJfj7Px2ocB3BftmS9p+rh6EE4r7qX9K7EeAAAECBAgQIECAAAECBN6ogEDcG33wbpsAAQIECBAgQIAAAQIECBB4FoFdNbQKa/VQW6331qCZ78Jg9V3ag2aesFqvHpdKabvjZr9duG4eK9e/2/ZakK1gE6bKfI75N6nd2D+7NZS1C+DtHvCt13Xrvre+RPOeru3X/63uIaNdiGoapEJcnSvbXzvvLgh27fzzGLfuu7vmW/0euu7d+d91zwlq9cDWvN+cs9tdC2b14z1kvTtWv/533cs8zwy3XWv5mrBatV3dBdfy2a7KW/ZJy9YeoOtBwHxf7WIz31WCq/37sXatYOuzPMM+fuj7Yn8CBAgQIECAAAECBAgQIEDgjQgIxL2RB+02CRAgQIAAAQIECBAgQIAAgRcR2LWx7CG1BNc+WmvVkrBbzXdBt19etutjAnZ93B1v91kPx82AXa8Kl+/6mHBZr7L2Ishv8KSzXWWtex63vwin+M0Kaz0gN8NqCar1wNoMo2X/Hnqr7fu+Nd+d94fLdn3M8fq17I6Xz7JvrV8LB97+lG1JgAABAgQIECBAgAABAgQIvFkBgbg3++jdOAECBAgQIECAAAECBAgQOEKgVxCrG9pVFNu1Hp0hrh4m2m3/UFvPh1pb9laes4Jbb1+6q+SW7XsrzITmepW42S60tt8F3XZV42alulzTDPJdqxA37/2Il+oObuLWNqV3cCsvcomn+M2KbruKbBVGe58Kcf2Yte+umtuuRWxt18N2Ne+tVXPchyrE9f1nFb9dVb/+HHdtZmdFvb5Nrm3X1vVaNcNbqgW+yAvtpAQIECBAgAABAgQIECBAgMB/FxCI80YQIECAAAECBAgQIECAAAEC9yywC6/NVqO1TYJevYrarsXkrp3pDKb14yco99A2vdJaD8X1IFsPx/XKcLPl6i6Y1gNzPcg2j3lt/Vqb1H7ufg+Z78KI9/wu3dO1zzabvULctdaf93R/T32tp/j1wNmc96BXrxzXq7/tWq7O4+yqwe3Ou2vFmgDaDMbNY+4Ce7P967zWWQ3vWrvYnPva/t2j5rv7nxUFa5v8XGuj+9TvsOMTIECAAAECBAgQIECAAAECDwgIxHk9CBAgQIAAAQIECBAgQIAAgXsWuFaBLaGthMB6q89UWdu1M+1tS1OFbdeSdBcQu3W7GeLbXUcPo/Xg2a4aXK9214/dg3vX5rsw3az6ttumPqsf4auX+9MzW0p6Hu/3LE7we6gC2qyeNqvH7UJt83i13vfLfHfeXdW4WWltFzbr++3Cev2zXbW6XWAv+/RxF7qbVe1qvR9vF7rrleXyxgnFvd+fPVsTIECAAAECBAgQIECAAIEnFxCIe3JiJyBAgAABAgQIECBAgAABAgSeUKCH0GZ1t7QhrVDcLzfLLtRW23182Tbjrp3prNRWx9q1KX1XZbWHWrwWWw+c7YJq+SzbZvsekuv7Xfv8WuvZftxr7VH9+9ITvuDvOPQuiON53P487t1vVrqrO7/22S3tRXf770Jt2W6e61rb0nncuV2v4pZ5rzhXQbVar5aqWX64zK+1YJ2f930ThKtjzGUXnNtVl5v3dPtbZ0sCBAgQIECAAAECBAgQIEDgyQX8A9mTEzsBAQIECBAgQIAAAQIECBAg8IQCCab18Fsqu/Xxk0vQrY/Ztwfp6vtafnUZa15V43rluMxnUG633a5q3BNyODQBAgTuTmC2JK31VIPr4/drrVoqxJZ5gm4Jue2Cb/VZgm/Zv9a/uxynj71qXO2XMN6sRDcrDKoSd3evnQsmQIAAAQIECBAgQIAAgZMFBOJOfrrujQABAgQIECBAgAABAgQIPI3ArppYb/G5m88WoLNS2bX13gJ0V01tF4jbffZTKsSlWlwdb1Z/6xXiEnrbVZLrFeLqXmrdDwECBAj8f4FZha7We4W4zGd1uB5Y27VT7VXiZmCu1t+nQtxs57prOZvKd32c83ft11uy7lrYCt75k0OAAAECBAgQIECAAAECBG4QEIi7AckmBAgQIECAAAECBAgQIECAwH8T6CG1zCsglvBX5rsKbAmF3TrOlqMJ1tXnNd8F02Yb1VrvVd0Sbssx+jF31eX6/eyOnXvZbZdj99HrRIAAAQL/X2C2Xq31XZvSXXvUBNVuGVPtbQblEqargF0/b45ZIbV8nvm18/X9a9uE+WaFuV3gr28zz5fzRk0wzp8gAgQIECBAgAABAgQIECDwgIBAnNeDAAECBAgQIECAAAECBAgQeF+BBMn6mJBZH3dtRnchuV2ArldbS4W2XfvRa6G7HkDrobp+rvp3kVmB7qHjzQDdLuzWg37XquK9r7ftCRAgcLrAbEG6q6R2LTCWsFj2qe3mfAbVZkBtfj/P349Z3+1auiZw18cettu1de0tX/sxE86bgboehBOKO/1PhfsjQIAAAQIECBAgQIAAgZ8sIBD3k+nsSIAAAQIECBAgQIAAAQIE3qzArJJWIbJqL1oBuLQmrfnHl/UaM98F566F6eoYPVQ325bW+i4k14Nuvc1qD7DN9qv1MLPfbPl67Xi7Fq7zfDlu/g3Gv8W82T82bpwAgXcIzLDXbKW6a0nat8n31/brLUh3rUzftV/fp9qtVmhtjjP0Vt9/P9qz1vpcdu1bd6G7IpzhQS8WAQIECBAgQIAAAQIECBAgMAT8I6xXggABAgQIECBAgAABAgQIEHhfgVRRSxW3Wq/A2yeb8VeXzzMm5JYAXdYTpuvf90Bd3z5tTWvbXSDufe/H9gQIECBA4JpAgnI9cHct1JbwW8bv1lpz+etaay61Te3Tx1SPS+iu1mcYTpU47y0BAgQIECBAgAABAgQIENgICMR5LQgQIECAAAECBAgQIECAwP0K9GpkdRe9wtmcz2pmu7an2SZtRGfFtFRO2wXienW4hNdmoK3Wb60Q10NvvVJc2qcmjNfboaZd6f0+UVdOgAABAq9NYFaOq/VeHW7OexvUXXW4VI1L+K22yTF6pbjZbrXWd61kd5XzrlXA66G+fqzeErZX0uv3/tqei+shQIAAAQIECBAgQIAAAQJXBQTivBwECBAgQIAAAQIECBAgQOB+BRJc6y0+KzCWkFjmCYr1lqEJnPWA2twu1dd2Abh8lm1ubXs6j/nQekJvvRLdrAjX7ynz+32irpwAAQIEXptAr8qWgNjf11qzpWk+m2OF3dJKdbZU7eG5vk3N6zj9WFmv8FrN+1jzLBV0223bt8l8d80Jx/Uxz0RFutf2droeAgQIECBAgAABAgQIENgKCMR5MQgQIECAAAECBAgQIECAwP0K7Kq87YJpPUSWea/eVvNadu1He6vSzGcYbhfCuxZ0211zgmz9u175LfO5XQ8Cppqdf+u43/fZlRMgQOC1CsxWpQmk7UJm/bMZXEtQbY4Phdz6uWYIL+sz2Dary1Xwbhew6xXpMs+19GvvQTihuNf6lrouAgQIECBAgAABAgQIEPh/Av6R2MtAgAABAgQIECBAgAABAgTuV2AXdEtorcbMZ6W1Wv/VWuvXY+zbZf7JJSzXx11wrofTetW22Xa1B9d2LVrnZ70K3mz7Wt/VTz7P/H6fqCsnQIAAgdcq0INgsyVpbzN6rYVpWpRm23e1P833vZ1phdZ6i9asz8pzacvaA2+pRtcr1lXb1lr+ehlrvgvd1TOZocDX+pxcFwECBAgQIECAAAECBAgQ+K9/MPZDgAABAgQIECBAgAABAgQI3KfArpVpVXqbIbaP1lq9RWqtf7ZZ6vO+bc1naK7Wd4G4+xR01QQIECBA4HUKpD1rAna1/v1m6eG3+r7WE3TrY8Jx2abWv11rfTPGBOcStqv1GYZTJe51vjOuigABAgQIECBAgAABAgQuAgJxXgUCBAgQIECAAAECBAgQIPA4AvkdO+OsbNarps22oX3bXaW1XlWtf78LxFWILdXh3lUhblaJq+Ol5Wrmu4Bdb2da11PrfggQIECAAIHHE0ggro+9OtycJ8hWFd566C2BuVlFrtZndbha7xXkMk+VurSD3VWv65XsrlW/yzY9YJf7ezw5RyJAgAABAgQIECBAgACBNy8gEPfmXwEABAgQIECAAAECBAgQIPAIArOVZx2yh8YyT9isj6m2lnBbtq31foy+nnn26eu7c/Tvc8wKuvWlwnNzu1pPwC7V42q7Hu7L/BEYHYIAAQIECBC4COxCY3/ftDTNZ3PswbYKv/XvM0+orrdW3bVMzWfXzpXj1/dzmeeu9d42NnMPngABAgQIECBAgAABAgQIPJqAQNyjUToQAQIECBAgQIAAAQIECLxhgV7BLfNZva2CahUmqxBaH3ftTK+F2ubnPUT3rkDdrFA3j1XXkW1Swa7WUymuh+9S0a7f9xt+/G6dAAECBAg8icBsVVphs1Rpe2jMdnPsFd5q3sNqu+DaLji3C9ElUJcqdXPsgbv6rlecq2pyte6HAAECBAgQIECAAAECBAg8moBA3KNROhABAgQIECBAgAABAgQIvGGBXZvTVFTLWAG0alE6l2shubQ97RXa0gI136W6XB+vtVydVex629bMZ7Av6zMoV486x8v8DT9+t06AAAECBJ5MIKG4OkGFx3bV1fLZHHvr0rQmncdIIC3b7qq8VQvWaqdaS5/Plqv13VyyXx97sC/zJwN0YAIECBAgQIAAAQIECBB4ewICcW/vmbtjAgQIECBAgAABAgQIEHh8gV1ltV3Q7dO11mdrrT5+staqpYJymaeVaa3P1qb9s10g7vHvzhEJECBAgACBtyJQ1dpmZblv11p/XWv18ZvLeh9rm7nUPrVku5ondNdbrb4VX/dJgAABAgQIECBAgAABAs8gIBD3DMhOQYAAAQIECBAgQIAAAQKvSiCVzXoL0bQA3VVXm9vVem8pmraivaVofZ9qbr1S3LsqxCVEN6vC9cpw/bs6T5Zc16vCdjEECBAgQIDAXQn0dqZpsZqqcHOs8Fsqv9W8WqP2bVItLpXk8l0F4WaL1lmpLhXrZnvVXvUu1e6yTf+u0GfL2bt6EC6WAAECBAgQIECAAAECBH66gEDcT7ezJwECBAgQIECAAAECBAjcl0D/HbjCa6mu1ucJl83ve9itWp/WesaaV0it1udYn2Wp7ara26wc9679+jHmfBfWu6+n4moJECBAgACB1yQwA2e1XkG3Hy9L5jXOJdv0MdvUZ5knENfHXavWh7ZLJbtr+5Vp2sRmfE3OroUAAQIECBAgQIAAAQIEnlBAIO4JcR2aAAECBAgQIECAAAECBF6NQP/9t+Y9hDbnM6DWK7ztKrdVwG23XAvVzVBbwnYzoDfDebv1VLare8r81aC7EAIECBAgQODuBCo8lsprmffQWW9zuqv0di2gVp9n3wrHZd/ME5jrwbsE6KqyXKrP1X7Zps97aK++n/eQanF390BcMAECBAgQIECAAAECBAi8v4BA3Pub2YMAAQIECBAgQIAAAQIE7k8gv/9mTKW2a2G2fF7bzeWTtdZcapv5Waq3pb3qtbFXeUuwbbZu7Z/3eT2JtIDN/P6ejismQIAAAQIEXotAbzOa+bvameb7BOh6lbnZzrTWe5At4bbeXjXzasM6lwTjekhut2+uoV/TazF2HQQIECBAgAABAgQIECDwxAICcU8M7PAECBAgQIAAAQIECBAg8OICMwxX67tQW32WYFvGX6215vLrtVYtn17Gmtc2c0xQrVdxe3EMF0CAAAECBAgQeGGB2X611iv49u0Yv1lr/WWt1cfvLtvMce6bQFwP5L3wbTs9AQIECBAgQIAAAQIECDyXgEDcc0k7DwECBAgQIECAAAECBAjcItBDZL1y2rVqawmbPbTt7ruqAJcqcQ9Vi3ufCnE9TFfz3EsfbzGwDQECBAgQIEDgZIG0S+3jrRXiemW4Xi2uAnK11Pc1VhButm/dVa6r7XZL37bm9dOr5538fNwbAQIECBAgQIAAAQIE7l5AIO7uH6EbIECAAAECBAgQIECAwBEC/ffTn6+1qr1ojZn/Yq01l75N36e2y779GH2bj9Zafal9an2eY25X673Natb7mH1mEM7v4Ee8qm6CAAECBAgQ+ECBCqrNwFqqxtVYQbeMMwBXn+9artY+fb++XbZPQK7Wa96Pk31rvxmkq+3qpwJxfflABrsTIECAAAECBAgQIECAwFMJ+Mf4p5J1XAIECBAgQIAAAQIECBC4VaD/blrzGU5L2GxWdEuArY8zmFbhtV2YrsJxPThX8wrYJWQ3w3YzYNf33wXw6rP6me1abzWxHQECBAgQIEDgVIGquJZWphkTUOthtF0luV2YLvv27ROQuzYmcFetWlNdLvMeyktQr645YbjMT30+7osAAQIECBAgQIAAAQJ3LyAQd/eP0A0QIECAAAECBAgQIEDg7gVmaGzXwvRXa6257Nqe9raln7S2qLOSWwXeqpVqQnA11nX09qpzfbZt7dvmeP2zPBi/e9/9K+oGCBAgQIAAgUcUmMGyWp8tShOU24Xnsm3227U8TchttlKdn/9lrfXNWquPu/at85xpo/qILA5FgAABAgQIECBAgAABAo8l4B/lH0vScQgQIECAAAECBAgQIEDgpwjMMFytV5BtLp+utT5ba/Ux21RQLvNfX4JzfayQ3FzSzrQCbJn/lOu3DwECBAgQIECAwMsK7AJ2Ve3t27XWHOuzCsDVWMuXa62vxrjbN4G4HtR72bt2dgIECBAgQIAAAQIECBC4KiAQ5+UgQIAAAQIECBAgQIAAgfcVmCG2XhUtVdd246762mxTWus9vJYqcO+qEJftHqoQ16vEJQTXx/d1sD0BAgQIECBAgMDLCyQQ18ddlbdZHa7Wr1WIm5XlUoUuLVtrvc+zPivdpcJd9s96XasfAgQIECBAgAABAgQIEHgiAYG4J4J1WAIECBAgQIAAAQIECBwqMINkdZu/WGv9fCz1WZYKotW8wm61Xcaa1+f5vsYsFXDLUp+ljWof5761Xvv04FuO3a+nzjuDcH4/PvSFdVsECBAgQIDA8QIJl/VA3I9rrSw/XOZ9rHktCb5VVbia11j75fvM/3YJwPUx3/WxQnJz6deSeR6KYNzxr6cbJECAAAECBAgQIEDgJQT8g/9LqDsnAQIECBAgQIAAAQIE7legfo/sbUZrPoNsM8CWEFsPviWgVq1OZzvTHC+Bt1pPeG4G22bAbhfMSxW6Xo2unsCsdHe/T8WVEyBAgAABAgTetkAPxZVEgms9nDZDbfVdQnI9PFef17Zz6cG2+q7Cc3PZhd8qaFcV63qFuh6EE4p72++uuydAgAABAgQIECBA4AkEBOKeANUhCRAgQIAAAQIECBAgcLBA2p4mGFfrCbT1cNuv11q9zWmt96pvCcnVNvVdllpPxbk+3tqCNddX4bfdtea684j8Xnzwy+rWCBAgQIAAgTcl0INls3VptSzdfZZWpu8aUzGuj9VudS5p1drHb9Zac6kHM0N8b+phuVkCBAgQIECAAAECBAg8pYB/+H9KXccmQIAAAQIECBAgQIDAeQK7wFlCbX38bK316VqrxiwVmJtLvvu8bTdbq9a6HwIECBAgQIAAAQLPIZDWqxWgy3wXdPtyrfXFWquPu6pxX621vr5sV2OtzzCcKnHP8WSdgwABAgQIECBAgACBNyMgEPdmHrUbJUCAAAECBAgQIEDgjQrU731ZiqBXduvzXQW2XmUt87QkTfW2Wu+V4TJPhbheKS5V4VIprtZ3Ybre4jTX9UYfn9smQIAAAQIECBB4ZoGE4PpYrVB7e9Waz+pwFXarz9MeNSG6VIfL9rWeinWpTJfqdb2S3bWqdbPSXa37IUCAAAECBAgQIECAAIEmIBDndSBAgAABAgQIECBAgMDZAhUomyG4CrEldJZ5BdyyfDTalvbWpfVdBdpqfGi+a6Nax8mxM2a7PqYKXR/PfkrujgABAgQIECBA4LUI9OptCcX9fa31t7FUNbjv1lq9KlwF5+ZS3387tsuxctw51vf12Qzh1bHr8wrL1Zjltdi5DgIECBAgQIAAAQIECLwKAYG4V/EYXAQBAgQIECBAgAABAgSeTCCV3frYw2+Zp3pbgmmp4jbHVIBL69Paflc1rgffEp5L+K6PM4RX6wnxJcjnd9cnez0cmAABAgQIECBAYCMwW5omhNartiWs1sceUst81241Fef6vjWfSwJ3fUzgrkJzmXuIBAgQIECAAAECBAgQINAE/KeC14EAAQIECBAgQIAAAQJnC1QQblaES4W3hN0qsNZbm6aNaUJvtZ55b4Va81p2Fd1y3n7uuV39TppKdWmNWuv1M9u8nv2U3B0BAgQIECBAgMBrE0gorq6r2pLWetqV1jxV2hKSqwBc3ybb9opxCbGlrWoF3fq8B99q3tusZp62rLVf5q/NzvUQIECAAAECBAgQIEDgRQUE4l6U38kJECBAgAABAgQIECDw5AK76m1V1a1Xeqv1z9Zan17Gmme9Am/1ecbddrubSKCtV3t78pt1AgIECBAgQIAAAQKvTKAH51JpLi1U+/jNpbVqH79ca3211vriMtZ6b9WaAN0ru2WXQ4AAAQIECBAgQIAAgZcVEIh7WX9nJ0CAAAECBAgQIECAwE4gv6tl7O1Ody1Qr31Wn8/2qGlf2luh1mepCldjX2aVuHzXK8pdu4eE4nq1N8U7HIkAACAASURBVE+cAAECBAgQIECAwFsSqEBcVYvr7VZTFW6OCbsl6FbhuFklrr7Lkv17S9dde9d+7lxLr3b3lp6HeyVAgAABAgQIECBA4A0ICMS9gYfsFgkQIECAAAECBAgQuCuBXYisAms92DbX813/PPMa0yI1YbgZkqv1qhKXpbaveQ/NZZ7P+7Y74H4f9b3fP+/qNXSxBAgQIECAAAECjySQ4Fkfq9VpWqlmXuNcEozrVeEqBJclLVfrWNk383n8Wq+WrRWYqzFLbrO3iH2kW3cYAgQIECBAgAABAgQIvIyA/5B4GXdnJUCAAAECBAgQIECAwDWB+j2ttxmteUJoVa0tYbUZXuuBtt4StYfacpyqHFdLtVPN/FrIrrZJgK7P67Ps89C91Hd+9/S+EyBAgAABAgQIvFWBCppVGK7GzCuUliUhtR5Uy3yG22o9YbgKwNW8xgrM7ZZUkkugLqG57FfrPQgnFPdW31L3TYAAAQIECBAgQOAwAf8pcdgDdTsECBAgQIAAAQIECNy9QAXgEojLPO1M06a0tyvtrU7r877UdxWim2G53Tnqs13r1Wx77bv6/KEfv3fe/SvpBggQIECAAAECBD5AICGzBOLqULNtaarHpb3qbLHaW57uKsmlrerXrcVqfZaWqxlTca5Xnqvr6df4AbdqVwIECBAgQIAAAQIECLwOAf8x8Tqeg6sgQIAAAQIECBAgQIBABGYArdY/uyyft3l99ulYz/d9rEBcLQnH1dwPAQIECBAgQIAAAQL3KbBrhfrFWuvLtdYcv7p8nrGCcXOZYThV4u7zvXDVBAgQIECAAAECBAg0AYE4rwMBAgQIECBAgAABAgQeV6B+z0rb04TbUn0t7Un7OANw1ZY0rUkz31V+21WJ6xXksk9arPbxce/Y0QgQIECAAAECBAgQeC6BarE6l1srxKWt6retxWqqz1Wb1l6J7qHPs23ds+pyz/XknYcAAQIECBAgQIAAgZsFBOJuprIhAQIECBAgQIAAAQIEHhTov19VkK1Cbwm01fyjtVaF0mrMPMG3X7QQ3G67anma1qe9BWpCbvV9zXftUet4dfw+epQECBAgQIAAAQIECNynQMJoNWZJ0K2P1RZ1tkj9/vJZH1NxrkJ2Na+x2rLWfI7zsxJMK9jeEvY+ZV01AQIECBAgQIAAAQLHCAjEHfMo3QgBAgQIECBAgAABAi8o0H+3qnkPoGXe25amfWmF2ObSg2+ZJ0TXxzpuXxJ4m+G3GcyrEJ4fAgQIECBAgAABAgTuU+Cfl0pufazg2kMhthlky/Y1VjiuLz1Il4DdDNbV5/VZXUOCcJnfp6qrJkCAAAECBAgQIEDgKAGBuKMep5shQIAAAQIECBAgQOCFBPK7VcZUbOtht8/WWrV8ehlrXoG3HpSr+a7taUJtPdyWNqxzrG16i9aazxauL8TktAQIECBAgAABAgQIfKDADKDVerU37S1Pr7U/TavVVIKr9Qq3VQvVLLWeFqzXxm8u21QILkG4zD/w9uxOgAABAgQIECBAgACBDxcQiPtwQ0cgQIAAAQIECBAgQOBtC8wwXK0n6NbH3661frPW+t1lrPUKx1UAro8zNFfrdcyE2jJ/2+rungABAgQIECBAgACB9xXowbmE5hJ6+7oF4b5ca9XyxWXM+hwTgqvjCsS979OwPQECBAgQIECAAAECTyYgEPdktA5MgAABAgQIECBAgMAdCcywWa+wVhXXsjxUla1akWa7qhCXparE1XwG3SoEl9aps51qfZ5KcTVPCK6Pd8TrUgkQIECAAAECBAgQeAUCCa7VmCUV4vr4UIW4HpyrUF2qzmXsx+6V6tLiNd9XZbv6ScW7rL8CJpdAgAABAgQIECBAgMC9CwjE3fsTdP0ECBAgQIAAAQIECDyGwGwzWusfbZZfrLV2S21bn/d9ervU+jzhtxoz79tknnarPVA3g3B+l3uMp+4YBAgQIECAAAECBN6WQKq49fH7tdZcKhz33aWdas2vLbXfD5f9a8xSLVlrnrHCcjVPq9YaKwA3W66+rafhbgkQIECAAAECBAgQeDIB/4nyZLQOTIAAAQIECBAgQIDAHQlUdbe59OptaX3aw2oJsNV3vSJczROMmyG5fF77JkRX503Irs+zb431M1uz3hGvSyVAgAABAgQIECBA4BUIJISWqmwVSEtlt4TVaj1hthlsm+G3GZT7dhOkq2BdLRWey1jzXq0u1eNeAZFLIECAAAECBAgQIEDgBAGBuBOeonsgQIAAAQIECBAgQOBDBXr4LEG1amlaS1qdpsVpKrz1sdqbZqnP63gJt2XsrVdnG9ZrrVjzee7P73Af+qTtT4AAAQIECBAgQODtCsw2pSWRFqazpelsfVrtT+cyW6t+s9batVutoFwt9X3mvZ1q5m/3ybhzAgQIECBAgAABAgQeVcB/pjwqp4MRIECAAAECBAgQIHCnAqn2VmG4zH+z1qrlt5ex5j0gl6BcjbV8fhlrXoG3CsL18U5pXDYBAgQIECBAgAABAgT+q8XprDD31Vrry7XWHOuzLy7f1fzrzZJwXVWkyxwzAQIECBAgQIAAAQIEHkVAIO5RGB2EAAECBAgQIECAAIEXFqjfbaqa2qy0dq0qW8JqCaz1IFzm71shrirDVZW4GmcFuFr3Q4AAAQIECBAgQIAAgXsVSCCuj1XxLVXh+nxXOa5XiKttKwhXLVn7kmBcVafr81Sr65XkerW7ezV13QQIECBAgAABAgQIPJGAQNwTwTosAQIECBAgQIAAAQLPItB/p6k2pVnSprTCbQm4zfmsCjdDcZ+stWqpgFvmtc/Hlypyfax5XxLO6+OzgDgJAQIECBAgQIAAAQIEnkBgtlut9e/a8tfLvI81z/r3Y/ta/2GtVWOf57OMCczVes1rrJ8Z0HuCW3ZIAgQIECBAgAABAgTuVUAg7l6fnOsmQIAAAQIECBAgQKD/PlPzBNwSVKv1GWircNtu6aG52i/huTn20N2c17b5rIJwdU2pXOd3L+8rAQIECBAgQIAAAQL3LjCrsiWk1qu89c96iG0G2ypMl7Bc5lVFrleSq/kM2NW2/2yBuMzv3db1EyBAgAABAgQIECDwiAL+U+YRMR2KAAECBAgQIECAAIFnFcjvMxkTdOshuM/WWtX6tI81r+Xzy1jzHoLL/Fq71d6WNfPats8LIoG4zJ8Vx8kIECBAgAABAgQIECDwBAIJxdWh08p0tjTtn6fNaVqgZn0G32r9q83S26+mPWuF4BKEy/wJbtUhCRAgQIAAAQIECBC4VwGBuHt9cq6bAAECBAgQIECAwNsWmGG4Wq/g21x+u9b6zVqrj7+7rPdx11r1bQu7ewIECBAgQIAAAQIECDyOQNqb9spuu6Dbn9Zaf15r/cdlrPUvN0tCcBW8E4h7nGfkKAQIECBAgAABAgSOEhCIO+pxuhkCBAgQIECAAAECdycwg22z0lqqrv18rdUrttV6Pst81wp1VxkuFeL6mFanve3p3WG6YAIECBAgQIAAAQIECLxCgQTi+litUGtJW9SaP1Qh7uu1VkJ0qTb3t7VWrzzX12teYblUq8u8eGbr11dI5pIIECBAgAABAgQIEPgQAYG4D9GzLwECBAgQIECAAAECHyKQlqK9tWgPpFVILZXbapxtTWu9Lx+vteYyQ3K9nWp9l/WE6uqcmX/IvdmXAAECBAgQIECAAAECBP6vQA+gJRT3w1rr+8uS+WyjWi1SE5zrY23/42XJ/LvLsWrMvLapYFyWWs/19HCe50SAAAECBAgQIECAwGECAnGHPVC3Q4AAAQIECBAgQOCOBOr3kaoAl0BczSvQViG3CqrVWOs9uJYA264a3AzNZX0G52bQrrZL9bleie6OKF0qAQIECBAgQIAAAQIEXrXArMpWIbUZWEswro81n+sVpOvBt5r3FqyZ13a1b32fY/S2rZm/ajgXR4AAAQIECBAgQIDA+wsIxL2/mT0IECBAgAABAgQIEHgcgQrAJRCXeQXdfn1ZMv90rZX2pn1en33evttVectnfUxb1rRjzbnn+uPcpaMQIECAAAECBAgQIECAQAkkFFfzamWaNqYZq/1pfd7boO7mVUkuS9qufrHWquXPl7Hmacfat61zJQiXuadDgAABAgQIECBAgMBhAgJxhz1Qt0OAAAECBAgQIEDgjgQSROsBtQTfetDtt2ut36y1fncZa72WWu/j7ni9+lzmaY3TKwPstrsjSpdKgAABAgQIECBAgACBIwV2v7/1anDVVrXW/22t9e9jzHZftwpyCcElkFfrfggQIECAAAECBAgQOExAIO6wB+p2CBAgQIAAAQIECDyzwK7t6S6YlgptFX6bVduqhWk+S3W4XiUuIbkaZ4W4/l2v9DavK4G3GvMfKn3s32f+zJROR4AAAQIECBAgQIAAAQJDYPf7W1WFS2W4zGd1uKoU1yvJVXCu1qtV61xmZboKy/UKdpl7OAQIECBAgAABAgQI3ImAQNydPCiXSYAAAQIECBAgQOCVCqS6W41ZKtyWkFvGj9dav1xr9fGjy2c1Zl7ff3LZro/VPrWW+qyWrPdxV+WtB92KMIG4ml8LxGW7V0rusggQIECAAAECBAgQIPBmBNJmtf/+9sNa6/vLknmvGpf5d5fgXI2Z933nMfJdjbvg3JtBd6MECBAgQIAAAQIE7l1AIO7en6DrJ0CAAAECBAgQIPCyArPaW61X8G0uqfhWFd4y74G3zBOOm2Mdrwfnepgu312r8pbfe/rvP/0/VSK42+5ldZ2dAAECBAgQIECAAAECBObvbxVW+3GE1ircluBb5hVs6yG3mveqcakyl89SRa7W6xh931r3Q4AAAQIECBAgQIDAnQgIxN3Jg3KZBAgQIECAAAECBF6pQFWAq3BaH3sVt8x/s9aaSwXjqsJbb5Oalqq9tWqvPter0M2qdCHaBdt2v/vkP1U6rd+RXumL5rIIECBAgAABAgQIEHjTAv33t97O9J+X9qbV9rSCcjVmSWiuh+e+XmtVBbkaM/9qrTWXtGLt45t+AG6eAAECBAgQIECAwD0J+M+ee3parpUAAQIECBAgQIDA6xNIJbhUbKv1CrilElzGP6y1fr/W+uNlrPXPLtvVmGXX9vT13bUrIkCAAAECBAgQIECAAIHXLlDBuQrH9fHLtdYXa60+/mmt9ee1Vh8rNFcV4/r42u/X9REgQIAAAQIECBAgcBEQiPMqECBAgAABAgQIECBQvxf8bK3Vw2jXqrLNFqkJxH3c2qSmKlyNVQGuxl2FuPouFeIyv9b21FMiQIAAAQIECBAgQIAAAQLvI9ArydW8lgq4zWVXIa7CcFmqhWrNE67LsXrYLlXpcs6qaFdLVbDbVSd/n/uwLQECBAgQIECAAAEC7ykgEPeeYDYnQIAAAQIECBAgcKBAhd8qENdDcFXxbS4VestSQbi+nkBcD8b16nGpFNerx/V9Mu+BuKL2O8uBL5xbIkCAAAECBAgQIECAwDMIVBhtLrtWqBV460uF33br1Xr1h7VWH7+/fJaxvk9grgfynuF2nYIAAQIECBAgQIAAgQj4zyXvAgECBAgQIECAAAECs+pbraeyW6/2VqG2uSQUV9tlXvv/4rJkngBdH7NNjRW+q7F+8nuK31e8mwQIECBAgAABAgQIECDwUwV6hbbMbwm1VbitgnMViuvjrWG6VIvr40+9B/sRIECAAAECBAgQIPATBPwH009AswsBAgQIECBAgACBwwR6IC3BtATfPmshuN+utfpSbVB7YK4CcbVe1eZScS7zHrqrSnS13ivTZfvQ+l3lsJfM7RAgQIAAAQIECBAgQOCZBdKqNO1L6/S3tj3dhd9ubbf6t0sVuT4+8607HQECBAgQIECAAIG3LeA/md7283f3BAgQIECAAAECBEqgtzbNvMJutVQALvM/rrX+sNb6H5ex1hOI6xXlqBIgQIAAAQIECBAgQIAAgXsW+G6tVUsF4zL/cq31xVqrj39aa/15rdXHapvaW6vW3A8BAgQIECBAgAABAs8oIBD3jNhORYAAAQIECBAgQOAJBerv9lnqNDVPFbZ3jWl1WmNaml6rEFfhuN+1sNyuFeoT3qZDEyBAgAABAgQIECBAgACBJxeoEFu1Tu3jrBD39Vqrlq/GUvvVUkG6zNM+9R+XKnWpVDfHVLV78ht0AgIECBAgQIAAAQInCwjEnfx03RsBAgQIECBAgMBbEqiWo/X3+7QorXmqvSXolvU+VovUXdvTXeW3Csn9eq1VbVRrrPW0WO3jW3J3rwQIECBAgAABAgQIECBwnsCPa63Z+jTV4no71W/XWrV8cxlrPrdLMG4Xsks1uYyRFIw7751yRwQIECBAgAABAs8oIBD3jNhORYAAAQIECBAgQOAJBf71EobrY7UxreBalqzPscJv9VnantZYAbe59Epymdf5qgJdr0L3hLfp0AQIECBAgAABAgQIECBA4MkFeuW2zHsb1ArMJcQ2K8ntQnLXPqvwXL6reQ/CCcU9+WN2AgIECBAgQIAAgVMFBOJOfbLuiwABAgQIECBA4K0JJJhWY+afr7VqqTanme/GHpzLPMfpY4JvfZyV6WrdDwECBAgQIECAAAECBAgQuGeBf661slQwreZpd1pjn892qNVatSrG9XG2Va313nI18zJLEE4g7p7fINdOgAABAgQIECDwogICcS/K7+QECBAgQIAAAQIEHk0gIbVftIptv19r/W6t9YfLmPU5phVqHx/twhyIAAECBAgQIECAAAECBAi8IYGE2/r4p7XWn9da/3EZs/7FZT3jDMMJxb2hF8etEiBAgAABAgQIPJ6AQNzjWToSAQIECBAgQIAAgQ8VqL+fZ6lj1bxXaKvqa7sWpRWGm+1NKxg3K8PtKsXVZ9UyNUvapn7ovdifAAECBAgQIECAAAECBAi8RYFde9Rdhbgv11r5PPNZbS7rNf5trZX1qlhXYblUrxOce4tvmnsmQIAAAQIECBC4KiAQ5+UgQIAAAQIECBAg8HoEZvvR+vt6Bd0q3JbAW80/Xmv98srYv/v1WmvXDrU+70sday6vR8WVECBAgAABAgQIECBAgACB+xH4fq313VqrjxWSqzaqPSxXLVXn8sNaay6746Vta41p53o/Qq6UAAECBAgQIECAwBMLCMQ9MbDDEyBAgAABAgQIEHgPgar+lipwGSvgVktVcMuYMFtanCb4Nqu89ZBbgnIJ0vXgXFWYq6Bd2q3W6IcAAQIECBAgQIAAAQIECBB4f4EfL9Xc+lghtwq29THhuBr/egnL1Tjnu+BcrxyX+ftfqT0IECBAgAABAgQIHCogEHfog3VbBAgQIECAAAECdymQdqhpk1pBtV34rdqczqVXfEtQrh+vjlXrPfRWn+XzCuD1MN5dArpoAgQIECBAgAABAgQIECDwwgKp3pbKbbVeobWMCbDtKr9V+O3rS+W4jF+stWr582WsebVPncG7F75tpydAgAABAgQIECDwegQE4l7Ps3AlBAgQIECAAAECBBJQS2it1j/fLH9Ya/1+rfXHy1jrn621KghXY5adaP0OUEvas/qdwHtHgAABAgQIECBAgAABAgSeX6ACbbVU1bjMK+z25SX4lvHf11r/ttbqY9qqZv9a90OAAAECBAgQIECAwEXAf355FQgQIECAAAECBAg8vkD+np1xVn7LeqqzJQj30VqrL9XedFf5bVch7ldrrVrSPrXmu58E4vr4+AKOSIAAAQIECBAgQIAAAQIECDwkUFXe5pL2qKkOV+u7CnHfXVqw1phlV4Uu1epqTMW6//RYCBAgQIAAAQIECJwuIBB3+hN2fwQIECBAgAABAs8tMANndf4KtlXQLWPNP76s97Hmc/nk8lnG+j4tUSv8lvk8Tp1r9zODcH4neO43xPkIECBAgAABAgQIECBAgMC+jepf11pz+ebSQjVhuRq/vWxXY+bVgrWWqhaXMZXn+hh7wThvIQECBAgQIECAwLEC/vPr2EfrxggQIECAAAECBF5IYLYjrdakFWZLBbfMU/mth9t2Vd6qfWqqxmVeYbcZqKvvstT2Nb/2MyvYvRCV0xIgQIAAAQIECBAgQIAAgTcrkIptfZytUCvINqvBVditQnEzKJdwXH1e8xp3leR6EE4o7s2+fm6cAAECBAgQIHC2gEDc2c/X3REgQIAAAQIECDy/QAXgakkwruafXSq51Zhl1/a0wnFzqfaqfanjpcVqb7la29R3fXzo7v0u8PzvhjMSIECAAAECBAgQIECAAIEIVBitlgrEZV6tTdP6NPNar6Xaq2b+1Vqr2qrW2Odfts/q8wrFzaXOnyCcQJz3kQABAgQIECBA4EgB/wl25GN1UwQIECBAgAABAi8okEBcgmm1/tvN8oe11u/XWn+8jLX++WZ5wVtxagIECBAgQIAAAQIECBAgQOAVCnyx1qrwWx//tNaaS8JytW0CdDMMJxT3Ch+wSyJAgAABAgQIEPgwAYG4D/OzNwECBAgQIECAwNsRSPW1XoGt5qnWlnnalWas1qWpCleBt4cqxO3aqL4dYXdKgAABAgQIECBAgAABAgQI3CJQLVNrqZBb5rM6XK3nuz7OanO98lz/rgfnUsHulmuzDQECBAgQIECAAIEXFxCIe/FH4AIIECBAgAABAgTuRKCCbXP55Vrr47VWHz9Za9VSn2f+q7XWXKo16gzAZZ8+3gmPyyRAgAABAgQIECBAgAABAgSeSeCva625fHtpj9rH3Wffr7Xm8t3lsz6mnWtautbohwABAgQIECBAgMBdCAjE3cVjcpEECBAgQIAAAQKvQGAG32p9V9Gtgm5zqcBcD83N9Rx7VperdT8ECBAgQIAAAQIECBAgQIAAgS7ww1rrx7VWHyvkVut9rNBchdz6+M0lODfHXkWuvvvHWqtCcH30FAgQIECAAAECBAjchYBA3F08JhdJgAABAgQIECDwCgR2Vd5+s9a6tvz28l2Naat6bUy71RpnS9ZXcOsugQABAgQIECBAgAABAgQIEHhFAhVSq/amNfZ5fZalPt9Vg0tr1Roz/2KtNZfd8V8RgUshQIAAAQIECBAgcF1AIM7bQYAAAQIECBAgQOA2gc8uld/6+Ie11u/XWn3cfVZ/767lZ5fR38NvM7cVAQIECBAgQIAAAQIECBAg8NMFqopcryRX8z+ttf5jjP++1qrl3y5jzROs+1ub//QrsScBAgQIECBAgACBZxTwH3HPiO1UBAgQIECAAAECLy4wQ2kVUEtVtj5WJbdfXJbMd+1Rr1WH+3ytVZXhaqxtEojr44tjuAACBAgQIECAAAECBAgQIEDgaIEKs83lq0tluF4pblaH+/Ol/Wq1YO3LLiRXbVXncjSqmyNAgAABAgQIEHj9AgJxr/8ZuUICBAgQIECAAIHHE5jtSGv9o83yyVprLruWqZ+utRKU2wXm8tkMwvl7+OM9U0ciQIAAAQIECBAgQIAAAQIE9gJpe9pbqX671vrmsmT+l7VWLV9fxpr/dbNUC9bvLkvmu3N4HgQIECBAgAABAgReVMB/xL0ov5MTIECAAAECBAg8s0BVe5tLBd1m+K0qu1Vr1BqzfDy2q/VafrkZ52d1m/m7t7+DP/NDdzoCBAgQIECAAAECBAgQIPBGBapy2z8uFdwyVpAtS1V/6yG3CsEl8FahuArOVUiuxoTm5pi2rFWJLvM3yu22CRAgQIAAAQIEXouA/4x7LU/CdRAgQIAAAQIECDyHQLVBrYpwfawqb7VUAC7z36+1avnDZaz5LvxWFeZ6wK6v93nuzd+/n+MpOwcBAgQIECBAgAABAgQIECBQAv95WSoYl3mvFtdboM7WqtVSNUvarFZr1Wqnmharaa06A3b0CRAgQIAAAQIECLyogP+Qe1F+JydAgAABAgQIEHhmgarcVkuF4jL/zVqrlt9expr/r7XW/1xr/e/LWOtprZr9a90PAQIECBAgQIAAAQIECBAgQODeBXbBuT9dwm99/Le11r+vtfqYqnJ9vHcP10+AAAECBAgQIHDnAgJxd/4AXT4BAgQIECBAgMB/tSJNNbY+znmtV2vUtD7N2KvDpUrcrkJcVZWbC34CBAgQIECAAAECBAgQIECAwL0LJBDXx6oKV+1Sq0pcjbU+q8NVpbgKwn07xqo8VxXnegW6atk6l3t3c/0ECBAgQIAAAQKvVEAg7pU+GJdFgAABAgQIECDwToH+d9lUe5tjKsFl/NVaqy+/voTk8lkF5mpewbjP21Lru9ao77xIGxAgQIAAAQIECBAgQIAAAQIEXrlABeHqpwfiKuTWl2/WWn9Za9VYAbma15Jt6vPMv1trVRvVGjP/ca31w1qrxiyvnMXlESBAgAABAgQI3KuAQNy9PjnXTYAAAQIECBB42wL977E1rxBbhdtqyTzhth52q2pwc+khugTnat/sn/nPLpXo+vi2n4K7J0CAAAECBAgQIECAAAECBE4R6KG4uqcKtFWALWPNe8AtQbeE5HpgLmG5PmbftFatdT8ECBAgQIAAAQIEnkTg/7D3JkquJEeWpQrJYu77nqzqqZb5/0+aqSJZzP3ly5WZXIo9cpt+2Zc6ighEBBaH+4GIiao5fDE7jvcCUL+miiDuLFg5KQQgAAEIQAACEIDAmQn4e6yts7m90bK6KbNbb3dlfnMWOJVGlZ9W11KTIM7+mafJ6SEAAQhAAAIQgAAEIAABCEAAAhCAwMUIWBSnC7rcqcqc2s8SqPYtesuscSqlqpYlVifh3MUmxoUgAAEIQAACEIAABPZFAEHcvu43s4UABCAAAQhAAAJbINDFcOq/XVVvNftmValpu30J5uSnRei2hU8Fc4AABCAAAQhAAAIQgAAEIAABCEDgGgQkhOvti6r6sqrSfltV31RV2muMl2tCAAIQgAAEIAABCOyAAIK4HdxkpggBCEAAAhCAAARuhIAyr/X2yyVTFZk5RQAAIABJREFUm7K1pe/Mbc7i5sxwsm5TdjiXS9V79i2IS3sjyBgmBCAAAQhAAAIQgAAEIAABCEAAAhC4KoEfq0pNJVPt9+xwyhQ3Cef+UlVuyjgn3xnp0mbmuqtOlotDAAIQgAAEIAABCNwGAQRxt3GfGCUEIAABCEAAAhDYAwGXK03x24tV9cLS7MuqvbRY+RK3vbKUR5VV/+Vo2lf9tPLVuhCO78h7+LQxRwhAAAIQgAAEIAABCEAAAhCAAAROQeDnqvqpqtK6jOp9Vsep/THsn6qqN48TYdwp7hjngAAEIAABCEAAAjsgwMO+HdxkpggBCEAAAhCAAARuhMCvq0pN2d/sS9xmgVv6zu5mIZzFbRa9qa9zSEznc6Wf24Snl2G9EWQMEwIQgAAEIAABCEAAAhCAAAQgAAEIXJXAn5fMbmktjkuhnDPIydpX1jiVUM3sccoyJ4Gcs83JTyEcorir3m4uDgEIQAACEIAABG6DAIK427hPjBICEIAABCAAAQjsgUDPACcBW5ZATf/NqnLT9i5+U9+Z5lRq1W3aZrZ8N97Dp4w5QgACEIAABCAAAQhAAAIQgAAEIHBKAiptqva3xbrUqcqfqgyqWwrdLHhTKdVnrVkcl0I5jddCOARxp7x7nAsCEIAABCAAAQhslAAP/TZ6Y5kWBCAAAQhAAAIQuEECvaSp+u9U1dvNatu7yzZbCd6y1Kr6vCAAAQhAAAIQgAAEIAABCEAAAhCAAATWQaCXR1X/s6r6vFmJ5J5XVdouhkMUt457yiggAAEIQAACEIDAagkgiFvtrWFgEIAABCAAAQhAYBME9H1T4rRfRJY29VUWVQI2NfsSwKksatq7MsTpPWWJk80scL7WJgAyCQhAAAIQgAAEIAABCEAAAhCAAAQgsAECf6oqlVJNq+xwEr59tWSJk6/McG4uqZrlWO0r85yz0dmmcE4+wrkNfHCYAgQgAAEIQAACEHgMAQRxj6HGMRCAAAQgAAEIQAAC9xHI75kqX9qbyqO+tDT7EsOpvbrY7uf72sf7yUoE19t9Y+R9CEAAAhCAAAQgAAEIQAACEIAABCAAgcsQSFGbyqmq7/KoFr7J/lBVKq/6/WLdd5lVl16VsC7FdfIlgFPpVjX7l5kdV4EABCAAAQhAAAIQWBUBBHGruh0MBgIQgAAEIAABCGyCQH7HlG/hm6zFb69VVW8StmmbxW7yX1iajpOfVr77EsPpWmr2NwGTSUAAAhCAAAQgAAEIQAACEIAABCAAgQ0QyIxu9iVyU+lUW5dV7duUMe6bpdlPgZxFcsoUJzFc2g2gYwoQgAAEIAABCEAAAg8lgCDuocTYHwIQgAAEIAABCEDgPgL+jmlrgVvat6pK7e3FyrdA7vXwVQrVpVVle9/vaUwWxNm/b5y8DwEIQAACEIAABCAAAQhAAAIQgAAEIHAZAs7cltnblClOTQI5+8oc56asb/JVUvXLpdl3djkJ5OxbaJelVC8zO64CAQhAAAIQgAAEILAqAgjiVnU7GAwEIAABCEAAAhC4eQJdDKf+G1Ulkdubi1X//ap6r1nt09vNA2ECEIAABCAAAQhAAAIQgAAEIAABCEAAAkcTSDGbBW6fVNWnVSVr/+uqel5Vzxarvva3uM7+0RdmRwhAAAIQgAAEIACB7RBAELede8lMIAABCEAAAhCAwDkJOPtaCt6Une1fWga37NufyqNmZjj7r1SVmjLJ2T/nnDg3BCAAAQhAAAIQgAAEIAABCEAAAhCAwLoIZLlT+WrKCtezxCkzXG/KKKf282Ll9wx06v+vZcqybuuiwGggAAEIQAACEIAABJ5EAEHck/BxMAQgAAEIQAACENgNgV8sJUll7b9UVS9WVbfali1Fbha7TSK56Vy7AcxEIQABCEAAAhCAAAQgAAEIQAACEIAABCpLq9r/ZhG/2UoI98PSvg//j1Xl9uPi/xTb7EsE53PbBz0EIAABCEAAAhCAwIYIIIjb0M1kKhCAAAQgAAEIQOCMBH65COHSStyWwjb1p/byIprr1gI4C+p+vWScS3vGKXFqCEAAAhCAAAQgAAEIQAACEIAABCAAgZURsEDNmdskXDskdJPALdt3VSWBnK18iefUt5WfWeh0fvV5QQACEIAABCAAAQhsiACCuA3dTKYCAQhAAAIQgAAEzkhAQjiVSJW1/1ZV9fZGVb25NPs9Y5z6OpebS6v63MpAZ/+MU+LUEIAABCAAAQhAAAIQgAAEIAABCEAAAisj0MuZangqc/rnxcp3X9tUFlVW7XlVKYucmv1nVaWmkqv2/7qI4CSEs78yDAwHAhCAAAQgAAEIQOApBBDEPYUex0IAAhCAAAQgAIH9EOjiNfXfW9r74b9TVe9WVVplfFN7YbHyeUEAAhCAAAQgAAEIQAACEIAABCAAAQhA4LEEUsxmUVsK3yyA+6yqetP+ahLW2X/sODgOAhCAAAQgAAEIQGCFBBDErfCmMCQIQAACEIAABCBwQQLKxtbbJH6TmK23KUOcs8PJOkOcMsD1dsEpcikIQAACEIAABCAAAQhAAAIQgAAEIACBjRHIsqfy1VQWVdnh0koY15uyyqn9vFj5Fsc5A53slK3O2zaGk+lAAAIQgAAEIACBbRFAELet+8lsIAABCEAAAhCAwEMJZOlSl0J9qapU1lTW/stV1dtrVfVqVcm6qd/bdI2HjpP9IQABCEAAAhCAAAQgAAEIQAACEIAABCBgAn+rqt5+qKofq0rWzeI4l1KV/WM07a/+T7HNvsRvarqOra+PMI7PIgQgAAEIQAACEFgxAQRxK745DA0CEIAABCAAAQhcgIDLmSqDm/0UuHWx2+shgkvhnAR0FtF1qwx0EtulvcDUuAQEIAABCEAAAhCAAAQgAAEIQAACEIDARgmkUM2+s74p85uzv1kYZ6Gc7HdV9X1Y+RLOabutfGehS+FdCuEQxW30w8W0IAABCEAAAhC4fQII4m7/HjIDCEAAAhCAAAQg8BQCEq+pFKoFbfLfriqXQ7WfJVBdFjUzv8mXqM42S6TqO6eaBHH2nzJmjoUABCAAAQhAAAIQgAAEIAABCEAAAhDYN4GpnOlfq6q3LI1qkdzzpbSqssXZf1ZVaiqvat+lWNOKel5733eB2UMAAhCAAAQgAIGVEkAQt9Ibw7AgAAEIQAACEIDAhQioDKoyvaV9v6req6q07yxCubTTEBG/XejGcRkIQAACEIAABCAAAQhAAAIQgAAEIACBewlIzCaRXNoUvlkA91lV9daPU7+L4cgSd+8tYAcIQAACEIAABCBweQII4i7PnCtCAAIQgAAEIACBcxPQdzyVKFW2trRTBrcuhlNf2eF6lrg3qkrlUpUdTlb96WVBXNpzz5fzQwACEIAABCAAAQhAAAIQgAAEIAABCEBgIuCyp5nlTWVRlR0urYVxaZVdLpsyzP0l2p8Xv2erQyTHZxECEIAABCAAAQhcmQCCuCvfAC4PAQhAAAIQgAAETkggv9up9GlvPRvcJIbTtteWJuHbq4sv+0pr09C7EI7vmye8wZwKAhCAAAQgAAEIQAACEIAABCAAAQhA4EEE/lZVvf1QVT9Wlazbd4tATiI5N+3j9sfFl+1NAjhfw/6DBsnOEIAABCAAAQhAAAKnJcADytPy5GwQgAAEIAABCEDgWgTye518id8sYLMvgZubM75JANeFcS8u22z1vsV12iZf9tDLY+G75rU+DVwXAhCAAAQgAAEIQAACEIAABCAAAQhAQAQsUJO1r6xvyvbmpr6Ebxa62bdI7pCVcE7vZRY6CePU5wUBCEAAAhCAAAQgcEUCPKS8InwuDQEIQAACEIAABE5IoIvQuvBN/XdaU1lUZ41LUZxKraq5xKr7WYJV/l0vvmee8OZyKghAAAIQgAAEIAABCEAAAhCAAAQgAIFHEejlTHWSvw5NpVBVAtVN/a+X9myxz6uql1bVezqfS7Laf9RgOQgCEIAABCAAAQhA4DQEeFB5Go6cBQIQgAAEIAABCFyTQBfDqS+x21vNflhVH1RV2p4hTn1eEIAABCAAAQhAAAIQgAAEIAABCEAAAhDYE4HMIGf/i6r6sqrSflZVvVlgJxGd/T2xY64QgAAEIAABCEBgdQQQxK3uljAgCEAAAhCAAAQg8E8Eutgts7VlJjdlc8umkqhvVpWsfYnklCXu3UUoJ9/lT9NyCyAAAQhAAAIQgAAEIAABCEAAAhCAAAQgsCcCFsGlVUY4NWWKs98zxKmfJVjtTyI5lVPtwrs9MWauEIAABCAAAQhA4GIEEMRdDDUXggAEIAABCEAAAg8moO9q2XSCF4eW5U5dAvW1qupNZVMljnM5VdlfL0K6tA8eKAdAAAIQgAAEIAABCEAAAhCAAAQgAAEIQOCGCfTSqup/P7Tvqurb1n6sKrUfFiv/56r6qVmXVZWVOE6WFwQgAAEIQAACEIDAGQggiDsDVE4JAQhAAAIQgAAETkRA39V+EaI4+a9U1autpcDNvvaTOE7WrZdH1fu/rCpnmrN/ouFzGghAAAIQgAAEIAABCEAAAhCAAAQgAAEI3AyBFMVp0BK0dVGbxG5/XJr9LpJTfxLTOWtc2puBw0AhAAEIQAACEIDALRFAEHdLd4uxQgACEIAABCCwNwISwFkQZ99lUGXdXAo1rTLJSQCX1iVVJYCz38+vPi8IQAACEIAABCAAAQhAAAIQgAAEIAABCOyRgEVxmruEa39ZrH31/xxNfZVUfbZY+VliNX0fm3aPjJkzBCAAAQhAAAIQODsBBHFnR8wFIAABCEAAAhCAwKMJWASnzG32362qd6rqvcWq/0FVvV9VHy5WfZVAVXsh/EcPhAMhAAEIQAACEIAABCAAAQhAAAIQgAAEIACBkmBOTSVP7X9RVV9W1X32T1WlJkGdfZBCAAIQgAAEIAABCJyBAIK4M0DllBCAAAQgAAEIQOAOAv7+JZu+s7a5fKlsF7Sp/9aSGS6tMsNldjj5zgCXlhsDAQhAAAIQgAAErkEgS0/1MlR+iKhx3bef9/Exae86frpmnusYX+fw97f8DtfHfOhaukYed2gux96fidWxxz51v/499iHn69+Fp/s/nS/Z5/X7vtM9OnQ+Z0q+73y+d4e+x/d72+/zdO/7uXLcztj8FM4PuSfsCwEIQAACEIDAwwhM30WfV5VazwznbHHerlKrLsNq3xnoZN0Ofcd82EjZGwIQgAAEIAABCOyYAIK4Hd98pg4BCEAAAhCAwEUJ5PeuLFPqB129vKn6Lw/t9ap6bWndV9/bUlinDHPq84IABCAAAQhAAALXINAzaGQ2jXygeGh7f+io/Xrr15j6h7YdGp/HY6vvbf17XB6b4+9z6YIn9f+7zUP9Y1+HRIHHHv/Y/Y4Vpk3n7wI0nWu6t9OxmTFZ51F/ek336K7z+bx3nW+6d942zWlidNe2KSt0ntf+Y+8Zx0EAAhCAAAQgcFoCk1jt+6rq7buqcvt28X+sqh9ak0BO4jgL5GT9HTO/j552FpwNAhCAAAQgAAEIbJwAgriN32CmBwEIQAACEIDAKgjkdy4/pPODLz/QezWEbhK8qf/GInCz0E39SSinbd5u3+dNuwoYDAICEIAABCAAgd0RmARs3jY97Mv9J7GahGO93SWSm86XDxenYyex2iTKmvab5pRCOvuew1+X+cge+8prePzHHvuU/fI77EOFWnmsvxNP92EanxZ3eJGH7CEB27HCOZ/Li0gOnW+ab9/m/iTG6wLKSejW56b+dI2n3DeOhQAEIAABCEDgtAR6VmBnfft5yQAnK/GbxG2y9i2Ms5Vgbtrm75hpTzsDzgYBCEAAAhCAAAQ2TgBB3MZvMNODAAQgAAEIQGAVBHrZJD/ES6sSqL25FGqWQ3UZ1ReipKrKombJVfWnrBWrgMEgIAABCEAAAhDYHYF8kGcRWIrQUlR2yE8BnYRjveV5pweIPn4SsOm9fvwkupu+w037HSumy/JYmo/6x7485pzXscc+Zb8UnNk/9ny5UMOCr+lzMJ1v+r477Tfdo0Pn0zmzTfv17G2ZUc7z6SK8Q4K5Lor0fjk3+zmPuzLiHcue/SAAAQhAAAIQOD0Bi+J0Zn+X83dUfa/709C+WUqrusSq7LOlfRW+F0zoe6X908+AM0IAAhCAAAQgAIENE0AQt+Gby9QgAAEIQAACEFgFgS6GU3/KAvFeVam9v1j76n+wbJefmTF8nlVMlEFAAAIQgAAEIACBAwTyQV4+3JuEclPmty5w0wPG3nq2tUNCtUPCt8zS5vHmNvmZTcy+H3r2Y/rcLHBKEdWfl3mkPfZDNM3v2GOfst+xgrPpGhOD6X5Mx2pRiMRiaaf9pnt06HxeaCKrdteYp3n7u3if15SpeRISepuv7/mpz3f+p3xKORYCEIAABCCwDgLTd2CJ3yx8s/2sqnpLYZ39dcyKUUAAAhCAAAQgAIEbIYAg7kZuFMOEAAQgAAEIQOAmCGSZJPvOOuGHd+oru1tmeNN7ygJ3V4Y4v0+2iJv4KDBICEAAAhCAwIMJZNkl+y4nqf6xzcdoAD4mfW/Lc0/vT9ebxuNju83juzisZzebsp3ltl4e9FCGuPvOc9d1U2CWGePyQeaxGeKmbHQ905j6U4a4Y2J1ySPZHnvssftNH+KeIU3zOPZ1bMnZaXw9G7L6h8bX79O0X88Op/70msRtPTPcQzLETWVjPRbPUf28hueTC23SzzKszhKd1vdoWqjj/TT3KcP09L72vatM7KEx5LmO/cywHwQgAAEIQOCWCUyLP1QeVVni0koY11uWXlU5VvWn78DTd/FbZsbYIQABCEAAAhCAwMkIHBMAO9nFOBEEIAABCEAAAhDYOIF8QOgHVy9XVW8vxTb7r1WV2uuLnfp6byrBtHGsTA8CEIAABCCwCwIWOaVg7VCZzywzeaj06CRem0qJ5nV9zKGyon08h0RzPs+hcWb508nvx3c2Uza4FIl1Ad1d/Ulcdojp9D3s0D3qY+5iI53rrlJYU8wuy3LlGH0t/0O579iH7pf/AKeyn8f+A+3HapzTfZvG5+/WmZVtuu4kPJz2OzaT3KEyp5OwLffNhTJ9e39vygbXy8tqn+kz1D+Tk+iwC+ay38c2lYTtArcu1vM9ybHclRHv2M8L+0EAAhCAAARuncD0XfiHqvqxqmTdLI6TUM5N732/NPsSxfUmRv07+a1zY/wQgAAEIAABCEDgJAQQxJ0EIyeBAAQgAAEIQAAC/5uAH6ylfaOqepPY7dUQvsmXMM7iOPtpX1zenx5ggR8CEIAABCAAgdsnMD0wm8p4Tpkmpv26CMxZzzKzRJarTGFXF5xNwi1tS+HaoaxlKXjrIrGpP2WwOyS80zjvOscx50rh4OTnHKcMWhOD6cFkFxVpn0l4p+09k5fP122f37HHPmS//i+rZ0R+SGyxZy1LQVze42l8kwBt+lc/idIO7dfFX9N+03z7tvsytE1Z1pLFJB6bxINTJroU03XRoIVqssecL49PwWAX3WnsU4a9Q2Pp4sPb/9+aGUAAAhCAAASOIzAtePlTE7Wpb2GchXKyz5f2dfgporOwbvr+etzo2AsCEIAABCAAAQhsnMBDglYbR8H0IAABCEAAAhCAwJMJ6MGQS6PavltV71SVrJsEcm8uQjlZtemhkrb18lB+QDg9KH3yBDgBBCAAAQhAAAJXI3BI6Kaymr20pst4WtyW79vv2eD0sMznSpulQu1PpTx1rT6Wu0R8WWp0Kt0q0M54lnba1vedBHL9xj303IfGkGPPa/i72KG5HfNBOjSPjNdZNObz3cXK3xO976FjH7LfNI/8HvrQ2OIxYr9pfP24Q9edxGeH5tCFbffNdfoefmhcD9nexZKHRHhTyV6Lzfy7of928PYpc9x0vuk3Sc+6p+P0W+eFsPIPjaWf85h/G+wDAQhAAAIQ2AKB6XvbVPbUIrm0X1bVF1WVNjPIOavclG15C+yYAwQgAAEIQAACEHgygYcGrZ58QU4AAQhAAAIQgAAENkxAD4L6g6EPq+qjqkorgdzbi1DOdso4smFUTA0CEIAABCAAgUYgBWTOyPbnqlKTEC39LoCb9puEbt5PD9vs+6FciuzymnntPpapBGsX6al/idexgqmnjOWQWK+fcxrLmo59yviewu/YY9c+vmPn8ZT9JgaZ8c3Z2KYFORKr5SId+Ra/ZbnTqWysj/Vvmjw2BXTKXu0M1vbvGkue7ylcOBYCEIAABCCwRQLT74BPqurTqpK1/1VVPVtEcrLqZ5Zn+1tkxJwgAAEIQAACEIDAgwkgiHswMg6AAAQgAAEIQGBnBFKoluWCnH0hMx5MJU4zO5x9ZYh7fckMJ6v+lBliZ6iZLgQgAAEIQOCsBKYMDVliqJef7KUwM5tXP+5Q2c1etnQqm+TzdgFbZnTL7Gw9O5z6h7LIdcHaKTLEeSwumepr+AHcVF71rDc2Tn6JDLpd2HZobsdmQpuOv8SxT7nGJe7n2sd3DQaHMrpZ2JYZ2jLTtPz8HZOlYvs5D2WI6+VlnSEuFwPdlSHOAj2df1oIlL+FprK3Hv+UnXAq6Xoo614vHav72LMKXuLecg0IQAACEIBAEpgyRUvspqYMcWrypzKqhxa8eAGNF6v4OyzkIQABCEAAAhCAwG4IIIjbza1mohCAAAQgAAEIPJBAfk/KbAz2X66qqb1SVWp6T9biN1n7ry7veV/ZfGjjBzMPHDK7QwACEIAABCBwB4FJjDZlVJgyq03lR6fsaDqfj0/fIrEUi/Vrp7Aszz0dOz0065klDpUzzfNZ1Oax3iVqy/PnHPM6YjxxudQHM7+/nSPmlQ8S73uo2MeytmOfMr5L3M+1j+8aDJzdLUuYTiI5Z49Lm4KyLiDLcqpT1rguIlN/Es7lWPrvpxTtTfPo29TPYzwXjyXLyk6Z8/oce2a8zJjXBXqXuLdcAwIQgAAEIJAEpu/tKo/qsqiybt9VlZr6sj9W1R+XZv+nqvq5qtL6evd9h+XOQAACEIAABCAAgc0QOEdwcDNwmAgEIAABCEAAArsl0B/AZfkf+xa4pdDttapyk+hNvoRxyhyX4jmXVlV5Ifmyel0iq8lubyoThwAEIACB3RM4JBDrQrLMgJaZFabMbM640EVmud1Z2Vxu1Ofs58tscul3oVwK+5yZbhLT9Qx3dwnw+jmTVc8A1wVw03i8j9+75IfvErGuYx8kTmNZ07FPGd8l7unax3dpBinysiDs0LYUuck/lDEthWUptEuBWu7j86TYLoVwk9iuvz8J3bqoTce4fGuWf52EblOp1kPZ9LqQbzrfJe4r14AABCAAAQgkgWnhjkVusha6yf6wNPsWx1kgJ/v9so/e0/7qP2RxBncHAhCAAAQgAAEIbILAJYKEmwDFJCAAAQhAAAIQ2BWBLkyzcM1CNtl3h+byp5kVLh+6uMzqlHnBgPl+tquPGpOFAAQgAIELEpiyqmUpUvsuO2Q7lRm9a1sK37KE0Z+qym06Pkuy9odi/T1h6yVg7yrpesy5fc6+76Fr37VfP9cFb/M/LnWO71THitn6fDWWNR/7lPFd4t6ufXyXYtBFbRJz6ZW/XSbhm7d5375/bu/Z0vqx3rdnjZvGlufK/afscr3Eq34v5eIhLyLq5V513v5bTf1eRlZ9l3lN28V66vOCAAQgAAEIXJpA/16v6+v3Qv6uUF8Z37IpC9yzaF8vvkurymqbbP/9cOk5cj0IQAACEIAABCBwcQLnCA5efBJcEAIQgAAEIAABCJyQQBfDqa8Mb719VFUfVtXHi1X/rap6s9kTDo1TQQACEIAABCDwBAI9E5z6KXpL8ZoeLkm8ZpvvdcGc9uvve5vsVLJoOl8+CMsHVn3K03eVCcux5zsW6XTdU1/j2LGwHwT2SOAW/w1OY3bmN4ncMgtcZoKT7yzbaadysNNvtUl0J6Gcmva3P51vj58t5gwBCEAAArdBYPoN8XlVfVFVny1W/S8XPy3f22/jHjNKCEAAAhCAAAROSABB3AlhcioIQAACEIAABG6OwF0ld/LhTJY7tT9liHO5VGWKs39zUBgwBCAAAQhA4AwEMjtWlvKcynreVb7TWckOlQP19ilb2iSIc6a2zBTnTAwpfHtKlrjMDKdzqn8oQ5zQ94dV0+3oIpNDt+yYcz3kdk/XPfU1HjIe9oXA3gjc4r/BPubHZIhzFjhndHNJV/Uzi7f3OyZDnI6bBHH+jehSsYf6d5WwnUrR5vn0uZ2y7+3t88x8IQABCEDgYQSm3xDKAOfMcPazrwxy6k+/cfz7SL+F7D9sROwNAQhAAAIQgAAEVkwAQdyKbw5DgwAEIAABCEDg7ATyQYkfhrxSVa9Wlax9ieByu/oqi9rbJJw7+yS4AAQgAAEIQGDlBLpgyg9c9NDlrpYPZlLM5mMkfptEbvm+9nHT+fKch86vB00WyNlOD4um83lb2nxwleftxz8ka0PGcw7FdlKE+Nhynf2j1a97jmus/OPM8CBwVQK3+G+wj1m/wfzbK/0uTusZ4ySkmxY05X4W21k45/P73F2M59+DfTw5lnyvj32ay3Ttfj6XkE3h3FU/WFwcAhCAAARugkD/LaP+91X1XTT1v6mqb5dm/8eq6s0Ld5wVW31eEIAABCAAAQhAYDMEEMRt5lYyEQhAAAIQgAAEHkHAWeD0YMR+lj21L4GcmrK+2XfpnhTBuexP2kcMi0MgAAEIQAACmyGQIi9nbctsbD1DWxeiZSaDLlSbzqN9dEwK7Sbhm8VoFtVZNDcJ9HIfvX9sP/ftgr7pHA8RxOkDcmxM51RiOH8op+ue+hqb+QfARCBwBgK3+G8wxyxxmDO8pbXYze9PYrUUkNnvQjodZ8GZz6V9uzjukNBtymCX2cP923Gyh7Lf9e2TsO8MHxVOCQEIQAACGyMw/Yb4qarU/rhY+T8sTeI4+xLGqT1frPxJJLcxZEwHAhCAAAQgAIFJv2oNAAAgAElEQVQ9Ezg2eLpnRswdAhCAAAQgAIHtEnBJHVn771eV2geLle/yp2nvyi6QD2W2S4+ZQQACEIAABO4nkKVL7btsqEuSKhNBlie1CC4zFWgf9S148/7qZ0lS+xa8WUTXM7a5P43vUBnXXq71mH4v4XpfX0QfWoL0mAxx99+ph++h6yKEezg3joDAqQjc4r9Blwm1zUxp+Z63d+FYll+1P5Uu7dc5VMLUojv9trMv8VuWYVU/fzfqvd73Nh+b5+jb1HcWuRQHnupzwXkgAAEIQGC7BKbfH1N260kk92VVfVFVaZVFTtnl0m6XHjODAAQgAAEIQGB3BBDE7e6WM2EIQAACEIAABIKAsrs505vtb6rqX6sq7etV1RsgIQABCEAAAhC4n8D00EbCtt4seEvrBzlpp7I+el/nS2vhXNpJJHf/DJ6+Rwo4dLb7BGwPFcQ9fYScAQIQgMA+CUyCOInd9Nuw2/7bUfvkb0kfk8d54VXf1rPaqc8LAhCAAAQgcCoC08KjP1TVJ1Ula//rqlJ7tlj5vCAAAQhAAAIQgMBmCCCI28ytZCIQgAAEIAABCCwEMttAZgvQw46e1e2VqurNGeLSeh+VS7UPcAhAAAIQgMAtEsiMXpkJ7VBWtL6PS4t2oZu39xKkWYrUvjPCdduzv6U4zkK4zCTn/R+SIc4lUV1G9VL3sIviDl0XMdyl7gjXgQAEIPD3TG0upWrbs8NNGeGcIc77un9fZjjvbyFe2ikr3pQ1r5ecncrOZua99LnnEIAABCCwDwL6ndSbMsNldjj5Kp/am49z1m719RvKv/Ps74Mks4QABCAAAQhA4KYJIIi76dvH4CEAAQhAAAIQCAL5vSYfatjXiv7eJHBTUylU+29V1ZtVlXbKEgB8CEAAAhCAwK0R6GIri8IsEjtkvV+33t8PR7Jcj/0uQFN/ekAzlfrpD2P0UGbK8pZZ4HyMrjPNLwV72udSr/yecl+GOI2JUqSXujNcBwIQ2DMBly61qEz9vohKfQndbNP3vt42HTstzPJ++d4kzkvxm/1D1+jZ7lIo52P3fK+ZOwQgAIE9Ecjfbf799E1V9aZSqdpmK/+PVfXj0uxPv9/2xJO5QgACEIAABCBwowQQxN3ojWPYEIAABCAAAQj8E4H+kDkfWth/o6qyTWVQtU2iuZ41rj/0UJ8XBCAAAQhA4JYIpBjO2d30cKQ/3PC2bp0hwDbft6/3era2ScB2n8DOWQd87CFxWwr4UvwmPzPWWQSneWeGO/mXfB0bg0EMd8m7wrUgAIE9E8iM4va9oGoSqGVGN4vpcv88Znrf+3aRXYrcUlw3ZZKbMtY5M52sWx+r+rwgAAEIQGAfBPoiIPUlcutiNwnhvmtNGeO6cO7n5Xde2n2QZJYQgAAEIAABCNw0gWODsTc9SQYPAQhAAAIQgMDmCfQyZL2EjR4avDu0FMgpK5z608OJKXPA5qEyQQhAAAIQ2BQBi+DSWsDmMqQuYdrLkvrBh8Vu6vfypur/tDxkkXWbSu50sVoXqU3CtWmfQ/t5+zRn3dTcfo2bfEyGuGuMi2tCAAIQ2BsB/X88lRe1OM7vp3Aut7mkaZY77e/3Uqh6X79PU7yWpVZdVtXv9yx0U+Zz/f7NrObyp0xye7u/zBcCEIDAXgn4945+Q9nvWbX1m+/7qvphEcTJqv9FK62qvoR0ve2VLfOGAAQgAAEIQOCGCCCIu6GbxVAhAAEIQAACEBgJdDGc+i8N7aOq+rCqPl6s+lN5VDBDAAIQgAAEtkhgeigiYVtvEr31DAApcLOf4jj7yjqgBylpJ7FdL91KRrQtfuKYEwQgAIH1E5h+Sx476qf8LUvRm339hk1Rm/oWzqV9tapeq6q0znKe1oK6FN8dOzf2gwAEIACBfRDov93U/0NVfVJV/7VY9S2cS7sPQswSAhCAAAQgAIGbJoAg7qZvH4OHAAQgAAEI7I7AVNKmr5hX4H96IDBliNODBDWVSrW/O6hMGAIQgAAEVkMghWFezd8zo2X5m+m9nn3N2dJ6SVGVG3VGuG579rcUyVn81rPIqW+xnLIH9AxxWZpVwLuQYDU3gYFAAAIQgMCuCHRR3EMm/9i/ZVNWcgvj0k6/dSWU61nipgxxPQOdzqXM5/mbuvedzS63T/t4m1g5S579h/BjXwhAAAIQuC6BKcP3lCEuhXDy1fL3oP3MSGf/ujPk6hCAAAQgAAEI7JoAgrhd334mDwEIQAACELg5Ar+qKjcF4eWn+M0PBrRa3ivmX1n8LI9qfyo3c3NQGDAEIAABCGyCQH+ongI2idfUJCrT9qnp/dze+1m6VA8sUqDWfZ3H18r3fJysr5VjslgubY7Dfgr/yA63iY8vk4AABCBwswQyPv6QWPlT/pbl71r7ErBNZU77vhK/TeK5nhEuRXf2dS75aaex5D72p2OmcrM3+0Fg4BCAAAR2SGD6/fZNVWV7vgjgLISzVTa53vy7VdYLuXaIlSlDAAIQgAAEILAWAg/5kb+WMTMOCEAAAhCAAAT2S8BBfgf01U+h25tLP7O+Kfub2rSSfipBs1+6zBwCEIAABK5FIMVwLm1qUVoXpEmMlhndnM3tkM2SpS6P6oxvFt112x9kWPxmQVu+n34X0vm8mdVO+/uFGO5anziuCwEIQAACSeApMfLH/C1zhjXZ3iQ88+KvQ+8fEqyluG0S102lWnsmOfUPCe6y/Kr8KYM7nywIQAACELgdAn0RlH6//VhVyvgt62YR3HeLOE7269aeHVi4dTs0GCkEIAABCEAAApsj8JQf+5uDwYQgAAEIQAACEFg9Aa+Gd0kYBeFdCvW9qnpn6VskZ4Gc+v2BQGaaywcOq4fAACEAAQhAYHMELIJLm8I3+xK0qaxNWvle2W9/si5jKuvWy6v2Eqwut9rLt2bfY85zOSPAtJ/339xNZEIQgAAEIHDzBB4SK3+MEM6AdJ0pu1oKzLzPfdu6KM1iu54NTr+HtUhMv6WVKd1+L7eq39h+34vKvG+3KdjTONTnBQEIQAACt0MgFy7Zz8zi9iWAc5M4Tv5nS/s0/GmR1u3QYKQQgAAEIAABCGyOwEN+5G9u8kwIAhCAAAQgAIGbI+DAfNqPqurDqvp4seq/VVUSw6W9uckyYAhAAAIQ2A2BFJXZdza3tLla36v2JZBTs+Ct9719KmnTy7Q+5eH+bm4WE4UABCAAAQhciIBj92mP/dvtBWBZ8vSVqlJ7dbHy9du6N7/frfbzMbK5sMyZ7S6EhstAAAIQgMAFCaQgzv7vqkrtt4uV74VaXtClPi8IQAACEIAABCBwNQII4q6GngtDAAIQgAAEIBAEplIrXtGemd0cwM8gvDPEySpLnKxKpmbZVPm8IAABCEAAAk8hkGKxnllNGdGcTS2zqnmVvTOm5X6Zja2XKFW/l0ZVf8oOd1dWuHwvRXPOECce/cH6UxhxLAQgAAEIQAACpyXQRXHH/u3uZVf1+1oZ3npzhri03iczxU1Z4vI3u31niks7Zblzdjnvp77m2rPnnZYmZ4MABCAAgccQcOlULbKyr8xw2ZQxLrOR21cZVmeas3/s37LHjJVjIAABCEAAAhCAwD8IIIjjwwABCEAAAhCAwBoIePW6V5XLTivVvZpdK9XdVA7VpVFtp2PXME/GAAEIQAACt0mgi8YU0FcwP5tEbOqnuE0iNgf/8yFA3zfPZ78/NHD5Ga2y7+VU/Z62+5rd72VV1U+RH9nhbvOzyaghAAEIQGDbBDJ+L//Yv90unZr211Wlkqhu6k8t95n217ZDx04L2/x73yK93Efn0SI42UlMt+27y+wgAAEI3AYBLbTqi7O+qqpnVZVW5VQlmlMWOftTJnPN2pnRbW+DBKOEAAQgAAEIQOCmCCCIu6nbxWAhAAEIQAACmyXgYLoD4epL6Jbt9apSc/Y3W5dtyaxxDtCn3Sw8JgYBCEAAAmclkGI4B+stNkthWhe+qS/RWS992vfrAjaf28K6FNlZgDcJ8rpAz8f1Y/L6BocY7qwfIU4OAQhAAAIQeBKBKYZ/399uicucbc2+y6d2mwvUstTqof28fRLOKdOctqf17/y0zjiXmemmhXJPAsfBEIAABCBwEgL5m9WLsaYyqt9Uldrzxcq3OO7bRSSnvrKl+7e1/ZMMlJNAAAIQgAAEIACBJIAgjs8DBCAAAQhAAAJrIJDBcvtZCtW+RXESytnvK9MdnHcJFmedW8M8GQMEIAABCNwegb5yXX2L3LxK3qVJe/Y2lZPRinhb+c7U1m0vfeoHA2mnUq25zaVZ+34ac5ZtzXKtt3dHGDEEIAABCEBgnwR6hri7KLj8aJZcPVTGNEua9n2cYa7vo34vo6rf8lO29hTI2c8FbfLV9Fu+t33eaWYNAQhAYF0EvFhLvyPtZ8Y4+WrKGDe1r2O7/Pw9an9dM2Y0EIAABCAAAQhsggCCuE3cRiYBAQhAAAIQuHkCCpormJ72o6r6sKo+Xqz6U3lUB/q96p3vNzf/cWACEIAABFZFoK9cVz9Fbha7TSI5lYnprZea8cODbo+F0Mu53pcx5tjzsh8EIAABCEAAAhC4i8D0O/7VJat7Wv3Wz9/78p39Pa0Xu2VJVu4ABCAAAQisk4CEcZmVXP0vlvZ589X/rKpk1SyCywVd65wlo4IABCAAAQhA4KYJ8MD4pm8fg4cABCAAAQisnoBLtKRobSqX4hXhuUo8M8S9V1XqK6iegXX5ufLd/urBMEAIQAACEDgbgV7iVBeaVrT3IHzPrqbzaJ9eslT7SfzWhW2ZHc7+JJw7lCEut+v8D3l1UdxDjmVfCEAAAhCAAAQg8BgCU6b3+zLE+ZiMAdifBHHO/N7tlMnO2ey8r+aUMQKehTzmLnMMBCAAgZlAZiD3722VSlUGuGzKGPdVa9NvYgvsUmQHewhAAAIQgAAEIPAkAvwIfBI+DoYABCAAAQhA4B4CPSCtvkVvErNlENxiN9spG1xfVa7+VAqGGwMBCEAAAvslYCFbZnb7S1Wp/Xmx7nebwXf5anmsj5d1EF/+ofM6a1yWQ53GkcfbP/YOZkY4ssMdS439IAABCEAAAhB4KgEL2LzoTf0sj2rxm7b3hXF6r5dcnQRx3pZ2Kq3qbb6W+plF3v5T58zxEIAABCDwdwJeYJb2u8iQbv+bqpJQLu0PVdWbf1/7t7P6vCAAAQhAAAIQgMCTCCCIexI+DoYABCAAAQhA4B4Cv6qq3t6qKrU3w7pMymtLeRVZrSy3YM5+D4Yr2K6Xv9Pw3YaPJAQgAAEITIH5FKbZV4A9hWrO6mbBmoVu3i/3TaGcfa+Kz9IxKbiz0C3f72VmnrIaHjEcn30IQAACEIAABC5JIH/ra/Gb+pNYze95f/W7wC37WTJ1Krc6ie4ksOtNIrjeLsmHa0EAAhDYMoFpIVpmUZev9v3QLJBTJjkL5X6sqt62zI+5QQACEIAABCBwAQI8NL4AZC4BAQhAAAIQ2DGBqTzq+1Wl9sFi5UsQp6ascPa7+E3nUgC9l0oxXr7X7PiDxtQhAAEIBIGpdMtUulTbeusCOfW1jwL5uW9eQwI89f1AQH370375fvct5nuIuO0h+/JBgQAEIAABCEAAAqciMAnOvC2zxXubfrPn+xbK+Tf+lCHOGeS1aM7+VJbVi+jSZuzAJVZPNXfOAwEIQGDvBPw71JnZxUMLwrxgzNa/pdN+UVVuXy7+t1WlrHJp986Y+UMAAhCAAAQg8EQCPDh+IkAOhwAEIAABCEDgTgJaue3V3fZ/U1X/Gk39qTyqS6FmmRNwQwACEIAABO4j0LOuqe9V6VnCRSVatD3tFKyfyrlk8F/jQZR2313hfQhAAAIQgAAEIPB/CPQs7+pPgjjFCjJeIF/COAvk0srP7PMpuPPiOu4BBCAAAQhclkBmXrf/h6r6pKpk7StbnNqzxcrnBQEIQAACEIAABJ5EAEHck/BxMAQgAAEIQGCXBPL7Q/qZDc5lUrxyW2VO7PcMccoUN636tiAu7S6BM2kIQAACGyfgFeXOlpaZ1pwxLcuR2teK876v+rkq3b5KrzhLnP0pQ9xUHrWL5HScXl0Ut/HbxPQgAAEIQAACEIDASQl0UdwUU3CsIO1dGeJeqSo17eMs82l7xnn3D2W2y0x3njzPVE76MeBkEIDAxgnoN3lvzgqnLHH2XTrV5VRlLaCz1XkcI0i7cYRMDwIQgAAEIACBxxLgx9tjyXEcBCAAAQhAYH8EJiGcxWqi4aCzrQLQfbW2+m8NzYI5WbcuhON7y/4+c8wYAhDYBwGXHE2bZVbkq0ms1leXa3tmhJPfg+bqq/RpbzqfBXC2CrBnsF1+30/9zAhHdrh9fE6ZJQQgAAEIQAACpyXQYwzK4tab4gMvRpzAfWWg13Znovd2bXNzxjkL7dzvmehSMNf9FOlp9l3Ed1oinA0CEIDA9gjkb3b/tpf4rQvgVCo1m97XYraesX063/aoMSMIQAACEIAABE5CgAfLJ8HISSAAAQhAAAKbJ9AD1VP2NpcxeXMogapt3p4ruyWeU38KTBNs3vzHiglCAAIQ+N8EpoB2itoshFNmNmdrc3a3vtI8BWwWssla6DatTs9tDtBbZJfCvNzPtw4xHB9iCEAAAhCAAAQg8HgCGWvo2duUtW0StTkjfbfat4vfLJiT1ftauJcZ7OXnPvYttrO4TttZtPf4+8yREIDAfglMC+AkcpPYzYI32e+r6rulyVdzGdW0fQGb+rwgAAEIQAACEIDASABBHB8MCEAAAhCAAASOIdBXQSsw7WCw/feq6t2qknV7u6reiaa+A9G2CkprFXgPfntcfF855g6xDwQgAIHbJTCJ1JzNTQI4+w6Kp03RW2Zy0zE+VrYH4SV4mwLzvfyKBG99X5d2vV3ijBwCEIAABCAAAQisi0DGFxxjkM2Spff1tW/GFjJbnDPK9Sz2WqBnkVxmrndZ1syAPy0MXBdFRgMBCEBgfQT0m1rNv6PleyFbLoTrmeDU/2xozu6u3/z21zdrRgQBCEAAAhCAwCoI8IB5FbeBQUAAAhCAAARWTaCL4dTPALX7H1dVb+8v4ri0XUjH95FV334GBwEIQODsBHoZVPWVAU6rxNNmWRX7KXqzCC4zyTmj3NknwQUgAAEIQAACEIAABJ5EYIo9OBtvt/1C07ESuPXmzPVvRWZ7ieKcvd62C+fUJ5bxpNvLwRCAAAT+QWASyU0xgN9V1e+r6reLVZ/f+3yQIAABCEAAAhA4mgAPoI9GxY4QgAAEIACBXRLQdwWtsM5SJOpPWd4m8ZuCzGrKDGefVdW7/CgxaQhAYEMEpuC1sqhlJrVDvrOyeX9ZlzPN1eHOCpeZ4g5liNNxXh3es8SxYnxDHzymAgEIQAACEIDA5gl0YZsmfJ8YzlD6sS57miVRJWzrYjeL5jJTnDPDybplBjrFRZyNzn7PfO+MdjpOL8dC7G/+ZjJBCEAAAgcIOKaQdsoSP2WIcyY5xQfsZ9Z5xQfUf8jfD24UBCAAAQhAAAIbJYAgbqM3lmlBAAIQgAAEnkggvyNMq6ozKGw/xW9ada2+g81pUxBHIPiJN4rDIQABCFyBwFRq1EFnW4vcejnU3O+uY1IcZ18rwd2c+S2vc+jc2s4LAhCAAAQgAAEIQGD9BDIWId9iOI08/Wkm/Vgt7Pt1LPCT38uiqp+COfvaLkGd4yHydXxvFt2l9YLCvLaz7GfG/fXfDUYIAQhA4DwEUuhsUVzGALSwTf2vh/ZdVX3bmuMEmWXefzdSdHee2XBWCEAAAhCAAARWSwBB3GpvDQODAAQgAAEIXI1ADyJPojYJ3ix6s68yI2q52toB5Awka2LTqu+rTZgLQwACEIDAgwj8dckGJ+s2ZXRzdrb+nkub2nbRnPrTNRQQd2Dcdtpv2vagCbIzBCAAAQhAAAIQgMDVCEzPLO4Tw3mweWzP4KZMbRKpOeO9/cyKb3/ar8c31O+lVtXX9t4kiOvtaoC5MAQgAIEVEOjZPx0HyDiDM8DZSvAmkdzzEMrJ/2YRyMna10K+nt1+BdNmCBCAAAQgAAEIXJIAgrhL0uZaEIAABCAAgdsg0MVqWe7U5U/frar3WsuArwLM6mtltMuH2J8C1bdBhlFCAAIQgIAITAI2BabdtDq7+7liW8Hs3N/nU+DbQXAFrx3AtrXQLcutujSr9z9kuXMQgAAEIAABCEAAArdFoGeIe8jonZm+i9Akipua99N78nscQ/2eKV8lVrVA8I1o6mt7llxVP6/pUqoPmQ/7QgACENgigRQ799/y+q3vjPCZPe6rqlL7crH21fc22R5TUJ8XBCAAAQhAAAI7I4Agbmc3nOlCAAIQgAAE7iHQxXDqS/j2frMfVdXHS7OvAG+uwFafFwQgAAEIbI+Ag9HO0qa+ypZ8P1hty6b9evMK8FwRPv09mkj2VeXHZg/Z3l1hRhCAAAQgAAEIQAACpyLQBXLqO3v+6+G/U1W9TfsRLznVneE8EIDA3gl8XlVfVNVni1X/k6FZEJeL6PbOjvlDAAIQgAAEdkcAQdzubjkThgAEIAABCPyDwKHyISoNoqaMbrLKEKcAb9rMECdfjRXPfLggAAEIrJNAisbsKzg8ZVfLbT0Tm/sSwvWWWeGm7HDalvtklrjM/GZfJI8tr91Fceu8C4wKAhCAAAQgAAEIQOBWCFgQp++j9p35LbO/9exw6ud+3lfxFcdY7E+Z6hynSQFdZruzfyscGScEIACBUxNQyVS1Z1E2VQI5ZYVL+3NVuf20+FOM49Tj43wQgAAEIAABCKyIAIK4Fd0MhgIBCEAAAhC4MAGVNXVpU/u9BIj6CuhmGZDJ17ZeikR9XhCAAAQgcH0CEoy57Kh9Z2XLMqX2nanN5UkyE5yywTmorO3ybR1kzsBz39f75L4W4aUVtfy9eui3a2aEIzvc9T9rjAACEIAABCAAAQhsgYCFcClGe3GJobwUsZRXl/Kotoqh6H3tm80xF1stPpTvBYnZ93bv6xKrabfAmDlAAAIQeAyBzE7v7PPPq+qbRSAnX23KTq94Ro9vPGYMHAMBCEAAAhCAwI0QQBB3IzeKYUIAAhCAAATOQGASv0nYpvbWYuUrsKumsh/2veJZ1k3B2b5y+QzD5pQQgAAEIPBAAi4VkjaDwPanzG8Srimzm5r9aaW1xXOy3Z/eUyDa2y3Ss2hP1q9jf7Mihnvgh4LdIQABCEAAAhCAAAQOEnBsIzOyOZN+ZnvLRYYWwGUmOAve9J6FcraKpci3tZ9xFvnKGufmzHHcOghAAAJ7JaC4RG/fV5Wy0NvKV8a4r5Zm38c5vqE+LwhAAAIQgAAENkzg2IcLG0bA1CAAAQhAAAK7JaDMb68vGeBs36uq96sqrYKyPUjrAHAGegUyg8V8z9jtR4uJQwACKyOQmddcIkSitp6tzYK3DBI7qJwB5gw++zxZesTlWKfMb9NYeknXSdx2TIa4lWFnOBCAAAQgAAEIQAACN0zA3z9tJUZzljb7k1jNpVCz/KlFbi6hqr4XHaaVr6YYjf2Mv9i/YawMHQIQgMCTCGRGe2e5z8z1XsD3SVWp/WGx8lMwZ/9Jg+FgCEAAAhCAAATWTYAH1eu+P4wOAhCAAAQgcE4Cb1eV2juLlf9xVf1mafa9ojnLeZxzXJwbAhCAAAROS0AiNAWK0/64ZH1LK/Gb+mlVduTbpeSIrPqZLc4iutOOmLNBAAIQgAAEIAABCEDgNgl0IZ36zrafVhn5tVAxrbP1pyUmc5ufA0YNAQhcjsAU8/jPqlL7j8XKd0wj7eVGyZUgAAEIQAACELg4AQRxF0fOBSEAAQhAAAJnJ9BXLGt1cpb0sK8Aa2/KDJfZ4eSzGvnst4wLQAACEBgJZKa0XvZ0yrSWWdrSP7SCumeI60I3va9V05kdTr5Kq3rVtX1uIQQgAAEIQAACEIAABCDwdwJdFOcMcZl93xngJJKzn9ZZ4rIsq31noUubGensO4u/4kSZ0Z/7BAEIQGBLBKb4yKeRGc7Z4iyE88I/2T8PrWexF6spk/2WGDIXCEAAAhCAwCYJIIjb5G1lUhCAAAQgsHMCk4DNZTlk7WsV8rQi2dttpxIgO0fM9CEAAQicnUAGYHUxi9qU6c1NgVttTytfIrUpqOt98z3vK9uby6F2oZyPz/OdHQgXgAAEIAABCEAAAhCAwI0QyOcu8iVk68I2i+Mklkvf4jnbF5f3tY98tczgrwxy7qeV7wWTaW8EIcOEAAQgcDSBvoBQ/a+q6tnS7EsAl00COWXIV8tyqorHqOk8th4Mwrijbws7QgACEIAABK5PAEHc9e8BI4AABCAAAQicmoCDo2m7yE2Z4bTaOJtKdSjgmqI5+QRQT32HOB8EIACBuwn01cjqTyI2C9a6lYAtRWwWyVnwZgFdiuvkS+DWW4rr7Gf5VZ+DewoBCEAAAhCAAAQgAAEI/B8C+ewlFy5q0aH6h0RsXeDWBXOZZc7vHRLUscCRTyQEILAHAiles98z3avfBXHPq+rroTnjXArtUgiHKG4PnyrmCAEIQAACmyCAIG4Tt5FJQAACEIAABP6JQF9NrP77rRSq+irFodIcEsW5RIcCr728KiU2+IBBAAIQuCwBr0ZO6xKlLnOqvlYx/xgtVzZn8Ff7ZplT9R3YzUDvsWVYp9XXlyXE1SAAAQhAAAIQgAAEIHAbBBRT0ULDvthQ5U5d2rTbfM+LFjPzv+M5aV1u1aVW1Z8qCNwGNUYJAQhA4HgCU4nTzIbvBYYSwEkUZyv/s6WpxKp9xUZ602h6Jv/jR8ieEIAABCAAAQhchQCCuKtg56IQgAAEIACBsxKYAqO/qaqPq+pfF6u+RHAKqKY968A4OQQgAAEIHEWgl+dQXxnfJH5L+11V9aaArsp+KMArq75EdL1NA+nBXVY9H3W72AkCEIAABCAAAQhAAAIPJuBnM932Eylm05uqACjLf1pVAlA/rRY9ZsY5+V7+uZEAACAASURBVLwgAAEI7JVAF8Sp/7ul/Tb8zIovYZz6xEv2+qlh3hCAAAQgcNMEEMTd9O1j8BCAAAQgsDMCXlWcGdu02tdZ3Wy9GjhXBU8Z4lRSw81lNnaGlOlCAAIQOBuBaYWyVxgrw9q04tiBVluXI1XfJVBT2CaBXM8Sl5nh9J76zg7nkqnKEHfoxYrns30kODEEIAABCEAAAhCAAAT+icB9Yjjt7CoAWSr12AxxLy6lWdMq+1xvWVrVvq7t+JN9bh8EIACBWyag+IiaFhbaV2a43pyhP63iM3+JliK5W2bC2CEAAQhAAAKbJoAgbtO3l8lBAAIQgMDGCChg6RIbDl66ZIazvKkvIVxvXiGs1cJuLyyB0bQbQ8Z0IAABCFyNgIRlEr5ltjcHT1Wuw77LeGjbVNLD23pAVttdPjVtCuYsovP1XCZE155emRGO7HBX++hwYQhAAAIQgAAEIACBnRDI5zOHntU4ZmNRm/opjrNv4VxaHZOLIX0OZ45z9jidU++5qa/4Uy7I5FnSTj6UTBMCGyagGElvz6rqq6XZ1+JCLzC0f1fmfeInG/7QMDUIQAACELhtAvyIue37x+ghAAEIQGBfBKYVuxK69bIYKpuRpTMkjpNQzk3BUfk6nzLMqdnfF1FmCwEIQOB8BCSG621aZWzRWgZlJ4FbiuWc6U3CthS7uW/hm60zzaW9a+YEc8/3ueDMEIAABCAAAQhAAAIQSAL3PaNx3CZjN1MpVInYUuAmfxLJuUKArQRzWZJV8SL1JYjrjTsHAQhA4JYJ9EWI6itbXG8qpdqbM8qlZVHhLX8aGDsEIAABCOyCwH0/tnYBgUlCAAIQgAAEboTAVB5VpVDVPlisfIvhMhucA6guq6q+M84565wsLwhAAAIQOA0BlTntpVElelOZ07RTUNVlUNP27HISu03XyGvaT2uR3jRLhHCnufecBQIQgAAEIAABCEAAAg8lcOhZjUVpU9WAqfSpt2nhoxdGZlWBqdxqLqpULEn9PLfjRg+dE/tDAAIQWBMBxVC0UFDWvhYuZvY39b+sqi8WK1/t6yaSU18vx1GIp6zpTjMWCEAAAhCAwEIAQRwfBQhAAAIQgMDtEHCZjFzx+5uq+tdo6veMcerzggAEIACByxLIQKsDrha/afWx/W+qSk2rj+1PK5Sd3U3COPvTjPwbL20P0BKovexngatBAAIQgAAEIAABCEDgGgQm8ZsFb2nfqap3qyqtBHES1aW9xhy4JgQgAIFzEphiN59U1adVJWs/RXIWyxFrOeed4dwQgAAEIACBExBAEHcCiJwCAhCAAAQgcGIC+vuc5VFdFsOlTrXC176zwylDnJsCnmoqlWr/xEPkdBCAAAR2QUDBTTVlVbPvlcQ9+5u322bZUpcydWY4ZYlzprgpQ5zfd4Y49fsqZl3n0KuL4rQfq5Z38ZFlkhCAAAQgAAEIQAACEPgHgalk6l0Z4lxpQBnipkoDjlU5TmXBXM9epwHoN8n0u4TbAwEIQGBNBKbM+19VlZqzw8l/tmyzr34vwao4kLPyp13TfBkLBCAAAQhAYFcEEMTt6nYzWQhAAAIQWDmB/Lv8UlW9WFVpJXBTU2DS/ttV1dsU8Fz51BkeBCAAgVUSmEqOKsBpgZvLmDoIqvfsq8zGfc1lOSSUc/M2l+3wOTJI63EdgpZ/T+RnRjiyw63yo8agIAABCEAAAhCAAAQgcHICiiup2kBaxZkUN5K1r5Kq2bQQ01UKslqBj8lY1SScU4lVC+Lsn3xynBACEIDACQhMAjZl7/92yeIvq+aSqWm1iFFNCx3tezGjM/vL8oIABCAAAQhA4EoEEMRdCTyXhQAEIAABCDQCXbzgFbsSvikoqb6FbyphYd8Z4NIqWOmyqrYAhwAEIACBhxOYApld5GYBm2yK2pwNLsVuzhqXgrq+olh9v5/iO2eqc7Y62bte0289xHAP/wxwBAQgAAEIQAACEIAABG6VgMVqaRUnypiRfAnmclFm71sAl5UIHIfyvmklguvtVhkybghAYNsEelUAxVoyjuPs/imQs2BO4jg1ZYuz3+M+6vOCAAQgAAEIQOBKBBDEXQk8l4UABCAAAQg0Ar2MxFuL6E3WTeVRs70XGeQy8JglK+wDHAIQgAAEHk7AGeDSupypg6KyXg2c5U9zpbDfdznVLH+apVZzey/JmiVPXb71mBn1DHHHHMM+EIAABCAAAQhAAAIQgMDtE5AoTeVMe0lTb7NV7CjLoMp39QFli7OvxZkZr1Jf73kf2zy/x3D7NJkBBCCwRQI91qI59qoA6iuu893S7H9WVZ9X1adVJV9Nixy9kNL+FrkxJwhAAAIQgMBNEEAQdxO3iUFCAAIQgMDGCXQxnPoSu0n8lvajqvp4afYVZLToDfHbxj8oTA8CELg4Aa/szZKoCoA6+Gnr1cHPW1kN7av3ZLWaOAOtmgwZ2y5+S7kgBCAAAQhAAAIQgAAEINAITHGpXkZVfcepPoh4lTPFZfY4YlV8xCAAga0R0KJHLYhM+7uq+n1V/Xax6iu7nCsI2G6NBfOBAAQgAAEI3AwBBHE3c6sYKAQgAAEIbICA/u66ZESuznW5iixZobKovb27BBwlkpOvxqrbDXwwmAIEIHBWAs60Jpt+ZmY75EsI15tLoWamuJ4hztnhutVEuyjurJPn5BCAAAQgAAEIQAACEIAABI4g0EVxzgqncqnyZacMccoK15vjWy9Eeda+mDMz1zmLnCwvCEAAAmskkCI3+WrOCpcZ4hQHcvUA+1l1QJUB1GeB5BrvMmOCAAQgAIHNEUAQt7lbyoQgAAEIQGCFBPLvrcpOuLkkxbTqViUo3lxKUdi+UVVq6ttaYJd2hQgYEgQgAIGrEVCg0QFH+8r8liUwpkxw2tbLXLjchQKffk92WgHsfRwolc2AJ8HPq30kuDAEIAABCEAAAhCAAAQg0Ahk7Eq+xGxqL4bvbHBpJZSbmgV1tj5fWsfFXK5VlhcEIACBNRKYFkx+XVXPqiqtqgOoUoArCaivmFFvniOxoTXebcYEAQhAAAKbIYAgbjO3kolAAAIQgMBKCRwTUMwVtvLVVGqiNwURteo2g4oSwukazj7H3/aVfhAYFgQgcDUCU9BSIrYUrLnvAKVX/qbozfunkM7+IUGdt9sS8Lzax4ALQwACEIAABCAAAQhAAAL3ELhvQaeEbxLIpQAuqx04I1yWT7WfMS3HtiaRHDcJAhCAwBoJTIstp2oBXSCn/ndVJWFcNhZMrvEuMyYIQAACENgcAR6ab+6WMiEIQAACEFgZgWNKTnxYVR9Ulax9ZY1TgNDZ4+RndjkFHL1y1oI4TZ2/7Sv7ADAcCEDg6gSmshYqW5ElT13atJe1yOxuFs1leVWXYM1tykbXS7B6P1b+Xv3jwAAgAAEIQAACEIAABCAAgXsIeNFlljJViVNldHNWt7v8qerBtPAzhXUuy8rNgQAEILBGAo7ryNrX4se+CPPLqvpiafLVvhqa5ugYEbGiNd5xxgQBCEAAApsgwEPzTdxGJgEBCEAAAisl0MVw6k/lUf+tqtT+x2LlOyjogKD6vCAAAQhA4OEELH5Lq9W5vbmcxfNl1a76UynUh4+AIyAAAQhAAAIQgAAEIAABCGyTgERzKZyT/25VvVNV7y1WfYnkskKC+rkY1ItCt0mJWUEAAlskICGbmgRy9j+rqk+rarKfxPYuhkMUt8VPCHOCAAQgAIGrE0AQd/VbwAAgAAEIQGAjBJylLUVwyuKWTRndXCrCK2Nfi6xwzg6nbHEqG6EyFGk3goppQAACEHgwAa/AdZDRq3EzG5t92fSVCU7CtrTODpeZ4np2OPW10tdlU+0/ePAcAAEIQAACEIAABCAAAQhAYKMELIjLrHJvVtUbVSXrNmWIcxlVl1CVnTLPeVta4aRiwkY/VEwLAjdCwCK4tCqR6oxw9p0xLq1iTM4wJ6uWsS/7N4KCYUIAAhCAAATWSQBB3DrvC6OCAAQgAIHbI6AAYAb/5Ht1q6ybAoK95QpZ+y6Jmvb2qDBiCEAAAqchMIndevDQZSokYLN4TTZLpjrjm0uhugyq+z0jnIOSf1mCk+rzggAEIAABCEAAAhCAAAQgAIG/E3AszOI0xcccD8sqCSl6sxBO1RDkuzqCrBaHumqCfS8WVd+LRx2Hy+tzTyAAAQhckkBmebMoTtUIvl2a/UkkpwWaalqMab/HvtTnBQEIQAACEIDAEwggiHsCPA6FAAQgAAEIBIFfthIR6nsVrMpAqKmf1r4DhBkw1PFe+Wof4BCAAAT2SkBCNIvSbFO8Jt9Z4JT9LTO/WfTmTG8Sv1nolue1wC5X6BKM3OsnjnlDAAIQgAAEIAABCEAAAscQyIoJft5k4VpaidqyaQGohW+yFr+pkkK2FNVliVVnpkt7zHjZBwIQgMApCfTSp45PZczqeVVl+6aqvl6axHL2WZR5yjvDuSAAAQhAAALL6h1AQAACEIAABCDwdAIWrcnaf6+q3m9NGeDc3ln8zALnEqs945z6vCAAAQjslUBmfHMGOJc4tdXK21yJ6xW5PXOc+llq9b+HvrapUa5ir5845g0BCEAAAhCAAAQgAAEIHEvAQjjbqcRpxs30vvpdMKe+F5W6goL6Lr+a1vG3XKB67HjZDwIQgMApCVgUp3NqEWdvjldl3Oqzqvq8qj6tKvlqjn1l5YNTjpNzQQACEIAABHZHgAxxu7vlTBgCEIAABM5EwMG+f4nMbr+pqt7erSoJ4SSWk1WfFwQgAAEI3E2glzRVXytqtcI2rVfWpvUK28wA11fwZvCSewEBCEAAAhCAAAQgAAEIQAAC5yfgjHFaHGrfi0vTOn6WdhLYnX/EXAECEIDAwwm4ikHa31XV76vqt4tVP7PKKe6lPi8IQAACEIAABJ5AAEHcE+BxKAQgAAEI7JaAxG8Wvtm6tENaZYf7YMkQZ6uyqV7R6pKquwXJxCEAgV0RkOhMTVnX7PfsbMrc5qYVtfYVCHTpU4vjeoY49Z0VLu20OlfguyhuVzeDyUIAAhCAAAQgAAEIQAACELgyAcXUsmqC+ndliHMcTXE1i+hcaUE2M9P1Sg6qvOCscleeNpeHAAR2RsDiNsezZJ0ZTta+BHNqim/Zz5iWYmTqs6hzZx8gpgsBCEAAAo8ngCDu8ew4EgIQgAAE9kvgpaWsg6zba1X1alXJ2ndpVAXzXOpB+/S2X5LMHAIQ2BMBCeFchtTW5UyVxc0Z3Lr4TUI4N7+nfq6ctT+turXozmVSZTN4SCBxT59C5goBCEAAAhCAAAQgAAEIrIXAVFrVcbW0PY72SsTjXg5fWea0UDVtF9ypzwsCEIDAJQk49pVWlQ3UvlqsfC3uVFlVL/KUr3hXbx478axL3kWuBQEIQAACN0kAQdxN3jYGDQEIQAACVybgoNzrIYCbVrCmQM7HOCinAJ3blafD5SEAAQhchEAK0pz5bQrseTVsZoCTAE6BwxTHuRRqlkTt+6jfRXjqEzy8yC3nIhCAAAQgAAEIQAACEIAABA4SUMa2zNym/lSBwfEzL1BVXzE3CeMUb5O1aE6++7LT+bglEIAABC5JwBUQnO1NMTGJ3Xp7XlXZvm4COQvlWOR5ybvHtSAAAQhA4KYJIIi76dvH4CEAAQhA4EoEnO0tM8C9t5RGTZuiN/vT6tcrTYPLQgACELgogal0qUVvCgLad/BPgT/7XkVrYZyFbhK3uSkDnctHZOnVXqbV5VovOnkuBgEIQAACEIAABCAAAQhAAAL/REDPpySIk7XvuJnKp2YMLfvyVTZVC1Vl72pdIKc+LwhAAAKXJJAVE+wrvuUSqvadMU5Z45w5zn5ajd2iOLLEXfJOci0IQAACELg5Agjibu6WMWAIQAACEFgBgfcX8Vvaj6rq46XZ18pWBe/SrmD4DAECEIDAVQhkJjf7Erx9swjfbL+sqi+qKm0vraq+f8uk7QFBAoNXudVcFAIQgAAEIAABCEAAAhCAwMkITL/9crGqqjao/85i342+RHO9nWxgnAgCEIDAIwlocWdWUlBfsTC1z8P/tKo+q6pPFqs+sa9HQucwCEAAAhDYHwEEcfu758wYAhCAAAQOE9Cq1N5+XVVqKnVqqwCbmgJsavaVHU7N2yWEc3MJCPhDAAIQuGUCzq6mFa32Mxub/czcZt+itrR3ZYjLMhES0CnDXFpx7A9GtI1Vsrf8CWPsEIAABCAAAQhAAAIQgAAE/v8E+m8/i9ycKe5QtjiVVFXT+/a9cNUZ6Hrf2/2bc/rdyT2CAAQg8BQCipU5W5zjZoqDqVpCNgvkLJKTVWxMsbW0Gaez/5TxcSwEIAABCEBgEwQQxG3iNjIJCEAAAhA4EYEsxeBgmINlsq8uwTOtPO3N5RneXEo1yE4CuxMNldNAAAIQuAqBLPPg4J1KO7gpICc/g3LOBtf30b5/HJpEcj9ECVX5EsNZbGffDycMQr9tMiMc2eGu8hHhohCAAAQgAAEIQAACEIAABE5OIJ9lyX+5qlwONX1tU/wuS6U6pue4nha9qr04WG3z9l7OledpJ7+tnBACuyWg+Fpv30UszL5KpaqCgprLpmbcTDEztVyY6tjdbuEycQhAAAIQgEA+NIIGBCAAAQhAAAJ/J+BscP8SfmaDcya4aRWqg2+ybgTO+GRBAAJbI5DlHCxQ+3EJvikAZ/+nELrZT+GctqVwLle2TvtNGefu+k2DGG5rnzzmAwEIQAACEIAABCAAAQjsnUAK0ixqSzsJ3FIYN/m5TYI5i+lkWei6908c84fA+QgobtWzujlWJuvmbHHPlsxxttqe26bqDecbPWeGAAQgAAEI3AgBVrTcyI1imBCAAAQgcBECGTiz/3FVZftoCY71IJlEdG4S1snXS39rKa1wkdvHRSAAgQsQUHa23r6tqm+WZr9neNPq1QzoSfSmvgV2Eryl2M59B/QcJMzVs326PUPcBXBwCQhAAAIQgAAEIAABCEAAAhC4MAH99nNlh25V/SFLoOYCVonf1HeVh26z6oPe03ncJI6TzwsCEIDAKQh4IaesfVdESOt4W9rPqurTqkqrY1ShIe0pxsk5IAABCEAAAjdNAEHcTd8+Bg8BCEAAAicmoKDYS0twzPbfq0rtfy5Wvt7L/eTzggAEILAHAi5/6oxu6mtFqso2pFWgTuK454tVX+VRnS3OdmLWRcQpdMuA4R54M0cIQAACEIAABCAAAQhAAAIQeDyBKdanChBvV1VaV4VIO4nuHj8SjoQABCDwcAIqndrb76pK7beLla84XVZfkM8LAhCAAAQgsHsCCOJ2/xEAAAQgAIHdEOgCC2Vw06pRZ3WT/9qS/U3Wfs8Qp77KMfQyDLsByUQhAIHNEMiyos7ElpnZepY29ZXZTUG1tBK+OTPclCFO2eHUfFweewjmlFkTMdxmPnpMBAIQgAAEIAABCEAAAhCAwEUITNUgpgxxyg7XmypAuCl+6IoQPaao7HH6DZslVi8yOS4CAQhsnsCPVaWmSgz2lR0umzLF5fv2pxjf5oExQQhAAAIQgEASQBDH5wECEIAABPZAwGVLs3ypV4hmtjcHxBwAU//d1rRS1AGwtHvgyBwhAIHtEOjisi5066K3FLP10qcOtGXwTdng3JwNztnlXL5B/UOv/J3SS6GmkG87d4SZQAACEIAABCAAAQhAAAIQgMCpCXRBm/oqnar2avNzgax8ienUFDu07VUjFF/MEq32Tz0PzgcBCOyTgOJ1iqul7VUa1PcC1Syt6qxxjvmRNW6fnyFmDQEIQGDXBBDE7fr2M3kIQAACuyHgVZoWxGnF5utLFjiJ3hTkUn8qmeD3vL8sga7dfHSYKAQ2SSDFcPLVvMp0Wnma21LoZr8H2BRok9itl2tQFrqede4uwNNvFcRwm/xIMikIQAACEIAABCAAAQhAAAJnIaCKEG6O5zlrXFaAsNAtrYVzaRUXVCxR1o2Fs2e5dZwUAhBY4mteWGo7lVH9sqokjLOV32N96vOCAAQgAAEI7IoAgrhd3W4mCwEIQGC3BFyyIMsXvL0I4FIE915Vqb2/NPkZHLNPKYTdfpSYOAQ2QcAiuLRaSaqAmlaSyroMareTYC6FbhK8TSUZtO1vQzsGaM8Qd8wx7AMBCEAAAhCAAAQgAAEIQAACEMgypvanha4parOfi2O9YNbxRFWUsJ+xQ4vtIA8BCEDgFAQcZ1NMzX5mjHMVB5VNVRnVT6rKvmN9aU8xJs4BAQhAAAIQuBkCCOJu5lYxUAhAAAIQeAKBDHjZ/6Cq1D5crP2Plm22mVUuS64+YTgcCgEIQOCqBCyEUzDN/rOq+rqq0k7bvq8qlUZN698UaXtJVjK7XfWWc3EIQAACEIAABCAAAQhAAAIQuIPAFDt8s6p6cxwxbS+jqj4vCEAAAuci4IWoaX9fVb+rqrSK82WsTz4vCEAAAhCAwK4IIIjb1e1mshCAAAR2QWBa+anVmb0p+5tWc9rKV1PGuPQtgku7C5BMEgIQuDkCXi3qTGy9PKkyuam8gmxvygynFaO2hzLETSVTBaqL4rSti+JuDigDhgAEIAABCEAAAhCAAAQgAIFdEJiqSygrXLZXo9qE4oduL1eVyqrK2s9Srf+ylG1VZjo1Xcv+LuAySQhA4KQEXIXBGeNkP18yw6W1IC7tn5cyrGkzfueFsycdMCeDAAQgAAEIXIsAgrhrkee6EIAABCBwLgIZcHIJBJU4UHtjsfLfWkobqLyBfb8va78L4fjbea47x3khAIGnErDYTdZ+llH4uarU/rS09JX1rbepPKqPSatx5/+NvcQp2eGeemc5HgIQgAAEIAABCEAAAhCAAATOSUC/YyVUy0oRyvRmkZvtFGOUGE5iubQ6VotznT1OfpZllUhOfV4QgAAEHkrAC2HTSvT2fMkIZwGc+2kd+3PlB/UVt/O57D90TOwPAQhAAAIQWCUBHuqv8rYwKAhAAAIQeAIBBZMywCTfGd8yG5xFbymCU3CrB7s0lCnz0ROGyKEQgAAEzkLAQre0WdpUvtqU5U3CuRTPydd5ugDOYru0nsz02wIx3FluNSeFAAQgAAEIQAACEIAABCAAgRMS6BUidOoXoim+qL7jhmmVRU6CuLQ9u5z6FsilPeEUOBUEILATAhatOZubxGxa1JoLXdW3SE6CuC6Wy6xxmXHO1Sd2gpJpQgACEIDA1gkgiNv6HWZ+EIAABPZHQEElBahcIlX+b6rq42jqe9Wmg1Xqa3VmbybI38z9fZaYMQRujYBEbBK7Wdwmm0EvlUNV38K478K3wE0lE+TLqqxqll11KQYHxxww65x6hrhb48h4IQABCEAAAhCAAAQgAAEIQGB/BPqCWFWhcPWJXgLVZVBllTVO8UVnj5PvihSuSiGr2GNmkZPPCwIQgMBDCfQSpzp+KoWqGKBigRK/OSb42VJa9dPFqu/4n2OAsrwgAAEIQAACmyDAw/1N3EYmAQEIQAACQSCzvHm15r9Xldr/XKx8lyzw/urzggAEIHDLBLQS1CtCbb+sKrUvFitfQbDeXBrBIjf1eUEAAhCAAAQgAAEIQAACEIAABPZKoAvkDj1Pc/WJNxdRnPrvV5UqVaS1YC7tXtkybwhA4PwELIhL+7uqUvvtYuVLEKemBbL2zz86rgABCEAAAhC4AAEEcReAzCUgAAEIQOBkBHogKldj2s+SBC5XkNnhPloyxTmLXNqTDZQTQQACEHgkgSx3YD9XaGbGth6skghOGeJk7TtDXFpniMtyqhbEuewCgrhH3kAOgwAEIAABCEAAAhCAAAQgAIHNEOixyGliij/2poxwmR1O/lRa1ZnnHNdUf/J9XZ7pbeajxUQgcHYCU4WIT6pK2eHSuuKEYoquPJFlVA9ViDj7BLgABCAAAQhA4KkE+PL8VIIcDwEIQAAClyKgv1nZdN3M7uZscFqNqZWYCjTZf7eq3qkqW/m/XgJMaS81F64DAQhA4BABlyNN+6eqUlP5A1sFq36O8qjyHbTKAFaK3yyAm/bT9boYj7sEAQhAAAIQgAAEIAABCEAAAhDYM4F8hnboeZqrUMi+uFSlyAW79qeSqd4/j/W2fE/34Bhx3p7vFXOHAAT+mYDjg2m/igoSqiKh/rdLJYm0yhbXG3whAAEIQAACN0cAQdzN3TIGDAEIQGC3BPQ36xchipOvEgMKKkkAJ6t+it4sgnOmuAxG/bKqvArT/m7hMnEIQGA1BJT1rWeBmwJYKo/axW5dJOe+hXO2EtaluE4iO70siLNdDRQGAgEIQAACEIAABCAAAQhAAAIQuBKB+56jabFtb5PQzYt5vcBXtgvnphim9umLhO8b05VQcVkIQGBFBPriWvW/CQGcfDUJ43pTDFH7p13R1BgKBCAAAQhA4DgCfGk+jhN7QQACEIDA9QlIAGdBnP23l8xvEr7Zf7+q1D4Iq6CUSqM6OCW/n0t9XhCAAASuTWBagTmVOHAJ1K+ryn4GqeSrSWDnpnNbcCfRXZZi1bwlhEt7bRZcHwIQgAAEIAABCEAAAhCAAAQgsBYCh56naaGt4oqyblPZU4nkMvub/Km06rStV87g2d5aPhWMAwLrJZBxP/tadPtjVWmhraz6f1hKqP7XYtWfFueud6aMDAIQgAAEIHCAAF+a+WhAAAIQgMCtELAIzkEm9SV6U/sw/I+q6uOl2b+VOTJOCEAAAj17m/oSvGnFZlqt3PxiWcFp20urOvMbVCEAAQhAAAIQgAAEIAABCEAAAhC4LgEt0PWCXfvvLQt677MWxGX1jOvOhqtDAAK3SGCKO/5nVan9x2Lla3Guq1PY3uJ8GTMEIAABCOycAIK4nX8AmD4EIACBlRLIVZX2FSjSysm0ChapRKpt+trm7SudJsOCAAR2RGBaldlLo6rvzG5pFYT6bglG2U4Z4pQBToGttDtCzFQhAAEIQAACEIAABCAAAQhAAAKrJaCscapekVbZMeTcsAAAIABJREFU4FT1omeFcyUMWTUdM7VfLdttNXmL5+yvFggDgwAELk5gqkzxyZIZLu23S2nVtNOxF58AF4QABCAAAQg8hACCuIfQYl8IQAACELgUgSnA81pV9eagkQNHsm9U1ZvNXmrcXAcCEIDAIQLK1iaxWtoscart6qskwU/NukyBSxmo7zKqabM8qn3uCAQgAAEIQAACEIAABCAAAQhAAALXJyDRWm+vD/FObVN8M+1LVaX28mLdt3Up1swgZ//6M2cEEIDAWggoXtgX6D6rqq9amxbiutxqllNdy7wYBwQgAAEIQGAkgCCODwYEIAABCKyRQM8Ep36ujHxn6Ss45OYgkQJDaq8sVj4vCEAAAtcmkMGiFLip7ICEbrbpe5tLoaaVeE7CubQKaLn9bfGvPW+uDwEIQAACEIAABCAAAQhAAAIQgEDVL6sqq2KobyFbCtwc05R18yLhLqDLvnydvzfYQwACEDABxwvTZlUK+xLIdaGcs8V9E9njIAsBCEAAAhBYNQEEcau+PQwOAhCAwG4JWNSW9sOq6k1BoVeXlZSy6rv0QGaZ2y1IJg4BCKyGgDO5ObCkfgaQFFRS/67Mb30Fp1Z1qlyBs8EpmPW/lmZ/NQAYCAQgAAEIQAACEIAABCAAAQhAYMcE9DyuZ3BzqVPHMdX3QuEXqsoty6pmeVWXVPX7Etm5WXy3Y+RMHQIQaAR63FB9V7Bw9QrZL4b2ZWSRsw9gCEAAAhCAwKoJIIhb9e1hcBCAAAR2S0CrHlPopv6/Le1/hD+VC9gtNCYOAQismoBKDUjwllYrLXuTME6iOe0rq76CU3p1u+oJMzgIQAACEIAABCAAAQhAAAIQgAAE7iTgZ3RpJYqTqC3te1Wl9v5i7av/wbJdfj9OfV4QgAAE7iIwieQ+q6pPq6rbT5bttpCFAAQgAAEIrJoAgrhV3x4GBwEIQGCTBHqgRysge1Y3lz9Nq+xwCvA4S5x8rZLs5VU3CY1JQQACqyCQgjT7zs422czeZqGbywtY7NazxKlMam+aPGK4VXwEGAQEIAABCEAAAhCAAAQgAAEIQOCkBHqsNLO82XdWuLSZHe6dqlJfMVZnlbOfVTQcg9UEdN1+7ZNOjJNBAAI3QcCCuLRZLtX+51XVm7LJ/bmq0vb4qfs3AYNBQgACEIDAtgggiNvW/WQ2EIAABNZOwIGWDLiozKlKo9rKf3NpCvLYzyCPfQdx0q6dAeODAARul4ACOL0sqcsJqLyASwz8tPiy9lUKVUK3LIn6Y1WpabttP1b9DBwRRLrdzw8jhwAEIAABCEAAAhCAAAQgAAEIdAL5nM5lVVXu1E2iOFfSUBUNV9Z4o6q0mNhNfVXTUGy1t4y76r1eupVnhXwuIbBfApOAzQt5c4GvyqRm+yrinNrfMU/HTx1DleUFAQhAAAIQuAoBvuReBTsXhQAEILBbAg7qWBCn4IuCNRa92Z/Ebwr89DKqLgOQJQR2C5eJQwACZyegAE5vKWbLzG4pfJMvwdsfF2s/RXQW02lVZW+eGGK4s99iLgABCEAAAhCAAAQgAAEIQAACELg4gXxWZ7FaitYkdFOVjLST8E3iOIvm7Cve6pirbQru7F980lwQAhBYDYFemUIxTDct1pX/dVUpW5xa+hLGuem9/17ip2lXM1EGAgEIQAAC+yKAIG5f95vZQgACELg2AQdYcrXje1X1blXJuqmvVP+ybkr3n2n/1c8AEcGba99drg+B7RPIQI58Na2UdNlT2+dVpabgkP0p85vKrOocWW7V581rIYTb/meLGUIAAhCAAAQgAAEIQAACEIAABLKEafpaDKzSp7JujpPKurnaRtqMuzrOmmVZFVNVnxcEILBvAhl//EtV9aa4p5vinfI/Wdofwne80zFPWV4QgAAEIACBqxBAEHcV7FwUAhCAwG4JZKp/+x9XVW/vL+K4tJlVLkuu7hYmE4cABC5OIAM5Du5o5aNWQaZV+YAvljICtiqtqqbsb/YvPgEuCAEIQAACEIAABCAAAQhAAAIQgMAmCExxVi8y1qJjLzb+KGKv9l11I+0moDAJCEDgbARUFrW3/6iq/6yq/3ex6nvhrwR19s82KE4MAQhAAAIQuIsAgjg+HxCAAAQgcC4CU3lUp/ZXen+n+P+gqtwkgJOvVYxqKp1q3yK4tOcaO+eFAAT2RSDLoGo1pPpeBanAjX2J2eRnSdNcHZmrJHuGOB+Xdl+UmS0EIAABCEAAAhCAAAQgAAEIQAACpyIwVeJ4M8qjylfr1TkkmlPljd6cgS4tC5RPdbc4DwRun8CPVaX2w2LlKzNcby61qvft9zKqir1SEeP2PxPMAAIQgMDqCSCIW/0tYoAQgAAEbpaAVhg65b7T8L+xBGVkHaDRakWvWLT/WlX11oVw/A272Y8GA4fA6gj00qUK0ihgozKntvKz7OnPVaX2/RIIku2+t8lmWVRWR67uI8CAIAABCEAAAhCAAAQgAAEIQAACN0VgWoz8SlW92loXySkuq/1eXqx9L2DWdvuO7aa9KUgMFgIQOBkBxUF7bFRVMrJShvxeVlWLhp0tLsuwemAI4052izgRBCAAAQh0AogJ+ExAAAIQgMC5CPyqqnpTBrjevFoxrTPJZUY5jdN/t/j7da67xnkhsE8CmfnNGdyyBMC3S0kAr4RMa6Fc2ilAJJGdm1ZByucFAQhAAAIQgAAEIAABCEAAAhCAAAQeQ6BX09A5FEvtrQvfJIB7PZoEcuprcXJuVz9juy6v+pixcgwEIHD7BKb4qWKmvX1eVW5fLP6fqkpNMVP7KYRDFHf7nw9mAAEIQGCVBBAUrPK2MCgIQAACmyCg9Pq/rqq0/1ZV/1pVabVqUQGWtE7Nr6CLfUPhb9cmPh5MAgKrIpABGQdmnlXV11X1VVXZl0hO2d7SZglV+84A59WP6rsUgEuyEuhZ1UeAwUAAAhCAAAQgAAEIQAACEIAABG6OQF88PC1Qdmw247RvV9VbVSXbmyp4eJuO7e3mIDFgCEDgJAT6Ql/1vUA4K2z8vqp6yyocLqOqQTk+Spz0JLeIk0AAAhCAQCeAqIDPBAQgAAEInIvAC1WlpmCL/f+7qnqb0vGfa0ycFwIQgMBEYArefLasYEzrlP9pJXRzxjf7UIYABCAAAQhAAAIQgAAEIAABCEAAAmsg0EVz6r+3VPFI+8Gy7cPFqq+4rmO79tcwJ8YAAQisg4BEcVoInPb/qarefqiq3roYDlHcOu4po4AABCCwKQII4jZ1O5kMBCAAgasQ0N8Sp8xPq4xvakrDb1/Z4TJDnHyJ5ZTKP+1VJsJFIQCBTRDI4IkztTko475sZm/LVYr2lR1OmeGyKXCjDHHZLIJz5jf1eUEAAhCAAAQgcD+BLPOlvXvZL/V/sZwmH+QeimVNx+tw/Y3Ohy06p/e1f/9o/77HoXH0a0z7ZZZY+x5Hzv/QfrlPzsvXPvQAqY9Nx2bm2n78tP+xfNgPAhCAAAQgAIF1EuiiOGeHk3VTVjhnh7OdFjK7mkfa/t2KZ4/r/BwwKgicmoBirl4o7Axy/1VVf1iyxMlXU7WNLK2qfi/BqlgtorhT3yHOBwEIQGDnBPhSuvMPANOHAAQg8AQC+TfEGeDSKpjyZgRV1J9WH/ayqurzggAEIPAYAn1locuf2qo0qrPBaZt8Waf1z/T+Csz05pT+tjqeUqiPuVMcAwEIQAACEPi72M2iN/taYCM/m/fpArrOUMf041PsZd/7eV/ZY199LDrX9F1g2s8PiNImAx/THyrp/JPYz6L8zFQ7zSMZeKx5rI/3frmPz8eDqWM/IewHAQhAAAIQWCeBjOPKf21ZwPz6YtWX35sXOXt/9SeRXH4P83esdZJgVBCAwCkJ9N8V6n+5tC/Cf15ValqAbJtx1h+X+Cy/P055dzgXBCAAAQj8Y2UrKCAAAQhAAAIPIdCDKC8vmeCUDc6+xW/vRwr+N6pKTcEV+84q96vINPeQsbAvBCAAARFIMZwf6CqYks0Z3mQldnOmt14yNYVxfk9WgjqtXpR187Xvy87CXYIABCAAAQhA4J8JpCAtRWranpmnu3DOWeM6zzzG/pTJVb87ejv23nSxngVx/UHQtJ8z1WaWWu+XQr7MaGvf+6WA0KWJsjzRNI8cm7PP5TEp0OvzSCEcorhjPyXsBwEIQAACEFgngYznStSmih1p5Suum1bxWy14dhxXfhfPqZ/frfw9bJ0UGBUEIHBKAlN262mR8VdV1ds3LWucMsjx++OUd4dzQQACEIAAgjg+AxCAAAQg8CgCPc2+Vw9a7Kb+x1X1m2jqK9DS27EPuB41UA6CAAR2Q2DKAKNAioIwCrA4Nb9XIuaqxCyZajFcPqyeHkz7QbIA98x0u4HORCEAAQhAAAJPIDAJ2Pww1SW4vGimZ3+bLjuV78rsaRZ7aT81Z6qWf+zLYr0U8FlQlqWCpv0kqnfT9wz53i+t3vP79lNgZ/Gcv6uknebheWfmuUmcN2Ww43vOsZ8M9oMABCAAAQjcDgHFdVPAlt+h/D3Jdiqjqm25XX4/7iHfr26HHCOFAAQ6gb5AWe/nQmL7n1dVb5NIjt8ffMYgAAEIQOCkBCiZelKcnAwCEIDALgh0MZz6CnyoJGra/6uq/j2a+i71YxEcf4d28ZFhkhC4CIFe5kv9Z0sq/rRO15+2l0xVf/q/rgvfyJRykVvLRSAAAQhAYKMEJvFbCtUsWJtEYxMS7592Equ9sIjh0h6LOEV8FutltjVnbZv288OgLOVuBpk1OzPSOjPtIYFdCue07/SahG79OIvq+lz47nPsJ4P9IAABCEAAArdPYIqDuAJI2g+WaiAfLlZ9ff9S8/cr+bwgAAEImMAnVfVpVcnaV/+zpS+rPr8/+MxAAAIQgMBJCSBEOClOTgYBCEBgcwQsYMuAyPQASWK4Loj7qKrUlBnOfp7P/uagMSEIQOCkBKaVhlNGFGdQSavMcE6/b+sMcZkpTg+m/XDavibRg8HaRja4k95eTgYBCEAAAmckMH2Xn0pvZhnOfN9/C/PvYS5s8XF5fH7Hz+OmfbtobMpUkhniMkvchG3KEOesaJklLTPD2T/2NmSZV/uZGc7+tJ9FaJkl7lCGOO2TmeKypKo5PCRDXHKw6E3ivcyIOwnnegZezW/Kyuvt3U4LFnpZpanMkrf1krf9fMfeN/aDAAQgAAEIQOA4Aj0OkvHejP++07LE9fKr6k/fuVgsfdx9YC8IbI2AssF9uTT7WqzsrHH2p+xyPTbMAuWtfTqYDwQgAIEzEkAQd0a4nBoCEIDABgj0cqb6u/FaVb0aVv4UHFFgRO3dCJBMD+U2gIkpQAACZyQwPSRViVMJ12R7c7Y3bf+hqr5fWvreZpslzOxrSvldWX4GXAi+nPGmc2oIQAACEDgJgem7vAVmkxgts5SlgK0L5lKc1cueqj8tgpn2m8Rg035ZLtRzmgB5bjnHFFbZT+Gd/WOB97Gob9FW2mm/LkCTGG0Suk2l2qd7aQGbs9LJTq8uLksBX2aE6/PQexO/XoZ2EtLlPlmq9b7t3jfndNf5j71v7AcBCEAAAhCAwHEEehzEceDXIx4sv7dXqurlqpJ1y779XODg70H/H3vvwSzLcZzbZkg0AOG9dwTJe+O9//9bpEcKBAjvQYBwlCjdF0voT8xbrH3ONuO6e01ERmbtM6ZrzRCs6sr88npX5rMkIIE1E/h6UrQ8Jskx/ma5j9v9bE+yZhZeuwQkIAEJnJCACXEnhO1HSUACElghga5skBsWtEXFeiVgKgS7T9JcT6ADwUxxaYVovGQJSOBEBGaHzLkpQkJbj8dxb4XaE+WSTBefg+eukpLpzdbLJsOd6Mv3YyQgAQlI4E4EZmt5VNRG6y1GE88SusaEM8az9xuVP3ivrt6W1/QD0THO51+VYDcDM0sum6mRzdTbrgu6K+QlniXvz57XE7uSGDYq5zGeKc71JMO890z9bjaPmaLb+NqrlNhGZblc25iwNlOr60p0Pe6vnSX/JXGwq/5SsDB77nW/N58nAQlIQAISkMD1CfT7IA9W1aj+xt9IcOue+7+jPV5Vo/XChBRCXP/KfKYEJLBWAtyXxb5bPDHdO7AvmidOolziWYHNWjl43RKQgAQkcGICJsSdGLgfJwEJSGBlBEaFBm5aPL8YbVATjwlx3OxIa1UO1RJn+v7/z8p+CF6uBM5IoN/0yEHyV+2mSW6e8Ldu/J3DU6T244n7YWoOb2dqJeOUR4W4MyLxoyUgAQlIQALXIjBby2ddjk/MIScxPnHU25KolvdKMluS4bLW7+/bk+mS8NX/nddgM+W3UZlubLvKxK/aS8yU6Xj+2O58llx2LaBDcU+/jiSd5fNm1z22+2T9MVPQniXx9XnnvWeJbrN5zNrP99emzWmuvT9/VGfjuUlU64lrafHaVXdn7ezv9bfeJnbWKiktZ7u/7vfm8yQgAQlIQAISuDkB1hyzlvazgojHluQ3fOJnqgp7dvHEs9fe/Mp8hQQksDYC4z6Atf+fJ/ZBVX1YVfHEKajp6tZrm7/XKwEJSEACZyJgQsKZwPuxEpCABFZCIDc9oujA+NXFXmsxCXEkwXW/kil6mRKQwIUT6Dc7cgPk06rCPlk88WeL9XhUL7lXKzEwjAfmF47Gy5OABCQgAQnck8BsLT8qfGQ8qnyMLVUZJ5GNvUHiJNFFPYTxrBVWntf9qCTnParL+0HP1mFJektiWgoPUN4lkS0+z0txQk+W63/rxQt5rx+W9+k+SXK90OHyiHlFEpCABCQgge0TGLt/MKabCPeFu3+xql5aLHHWkL2QevvEnKEEJDAjQNeP0d6uqneq6o+LZ3yvzh6SlYAEJCABCdyTgDcb/YFIQAISkEAIzNoicTCGPbR4Ym5goA7XfSTxH23y+JKVgAQkcC8CM7WSWbutfuiZg9AupR9p/VEhjvGoasL4qofJcP5eJSABCUjglARmymBXtQ0d1+m9NejYJrQ/d5YQ1xXdZgpxUYqbtRUd1eGSGDeqzkXlrV/LTD36KkW3U34Pfta9CcyUersyXOKe7NaV3q6rEtdf0xPpulLc+Bn8W9T0onLXfY9nbZauem7ax+bfs0b0tyIBCUhAAhKQwN8JjElx3BPGUIdL3NXhohJHEUVvtUqcQuzuLZzw1yaB7ROgfeq3SxvVeJTh3l8U4hLP2q32NXvi7RNzhhKQgAQkcGMCJsTdGJkvkIAEJLBZAl0CP4oQM+W3p5vMPTc2GCdxrvvNgnJiEpDAQQiM7cC4edFVQIgxbnpwgwTLDZCvq6ob1YR/acZNFMY5/OwtUWcX3w86PfQ8yNfrm0hAAhKQwH0IkCzWE8eIZ4eBfY0+tqwanz9LgMvfxpanvV1VlDrwSXKbFcvMVONmba8yt97+dHwe1zVLCvSHc1kEZgdNMwXeJMZ1358XVYcozl017uoPvTVqEut6a1b+1hXsxriPe2Je3uOq147Xlm/ENeJl/Ta9GglIQAISOC+BfrZInILqFFXj6SbSO4oQP7wYxdWJZ0lyM8Xh887YT5eABA5NIPd+u6cDSDqDJKbomfaq3c/2Goe+Pt9PAhKQgAQ2QMCEuA18iU5BAhKQwIEIzFogPVdVVPA9v3jGuZmBp+oP31UhojpxoMvybSQggY0SmB2w9sS2xKN0PolwSY5L9SBj2nNhPaluVP5gfK+HB50b/bE5LQlIQAIXSKArsOXAb6be1pPVeosp1t+jjS2oxmQ4xnxuT2xLPD53ltQ2Ktjlvcb3nCm/zZ7L1zKqi1zgV7XrS5oVMGQNNxYezJR5e1FCj2eKbaMa3Zh4l6S2rlA3KtBd9W9ZJ/a2rvdKuOv/ZuHErv8n4OQlIAEJSOAeBPr54mxtSlLcaLmXjE9MclxU5dJ9ZFa47ZchAQlsi0C6gnSFaBLfRvtkSZL7ePGM85qs2xn7kIAEJCABCfwDARPi/FFIQAISkEAIPLAcquETv1JV2KuLJ07FH1V8qfqbHa5JVgISkMC9CMxacFHpRwvUbv1vidM+K4eajNNuNaoe+N7qisPMqxLeTITztyoBCUhAAqcmMEtKizpG91mbdz9T0eBvPKf7maJblN/GtqazMUyS3Ebck+R6G6uudtef35PdRjU8XpOH96ZO/eu7/ufNWtzP1lezlqVZe8WPr+vj2b8l8S5JeX2Nlzhrwn6Yxt8yThzF4e57O9arYtaaPDqH69PzmRKQgAQkIIF9EGAtN1t3zlSIn6yqp6qqe+JxPFMh3gdNZymB/RCYqbzN1u3vVRX27uKJWb+n6CXxfsg5UwlIQAISuDYBbzpeG5VPlIAEJLB5AiS6cYDW/ZtVhf1m8cSj8gRjHxKQgARuSqC3qcoNkEjip/KPMfL4kchPPGvVNfv88fDSxLebfks+XwISkIAEjkVg1t40ChopPEnxCevzbvn30adwJX52MHms+fi+Ejg2gdnacVQI7kpwUQ3mb3+ZWFcVjsrwrG2T68ljf7O+vwQkIAEJbJXAqATM+JmlC0n3sw4l3n/e6q/CeUng7wRmhTOjAjTjtxb7txaTOMfavXvZSkACEpCABP6BgAlx/igkIAEJ7JMAB3BU2nWPPH0k6hO/3JThiDEr9Pb5m3HWErgugd4KNYoesxZXkbbvih4ow6EC98XiM+Zv3WYtua66PhU9rvvN+TwJSEACErgfgfFQr7c9nbVAvepv/H1cU3PoF4W3KMBFFS6qbxmngKUXs8yeO7YpZexDAmslMFMXvp8yXBTivlsOy+I5OJupwvWWqkmuy7ozBRmzdq+zdrB9TdzjtfL3uiUgAQlIQAK3ITCun59Y1ODwsa4YR4yNRduMx3vZjHnMFIpvc62+RgISOC2BUVGa8UwVGkW49xeFODzjbxb7usX9fnHW5xZHn/Y79dMkIAEJXBwBE+Iu7ivxgiQgAQmchEBvpZQDN25CPL7clMAzfrZV7iWOmkXapOJ9SEACEgiBUe6emxFj1V5X38i/8TfUO3JDI/G3g6IH4xxE3u9wsd/08AaIv1EJSEACErgLgRy09QM3kth6Yts4zr/1vyfG/7KpL89UMPq/E2ecuPvekiqfMUvIuwsDXyuBcxKYJZjNFCRmf+stlZLoNj4vxRo9Ua4XcPB8xtf9TJ43awN1ToZ+tgQkIAEJSODUBPoZJDFF2KgcP7p4xo8tY3ziFGt3n3vY/b72P7WEuMSnnqOfJwEJ3I5AL2JOctysCJoOIukmEk8xNYXU+MR97Z44V+Z94dt9R75KAhKQwOoJmBC3+q/QCUhAAhK4FYGZGhxS9U8vCXDx4w0JxtxcGA/XbnURvkgCEtgkgRwUdp8kN3wq90hsQ6WDxDc8454c15Pm0sYqfpTU54D0Xg9vemzyp+akJCABCZyUAPdPxgM3VNlISuNQDh+Vtvy9j0cFt57MluenxWkKUEYluag7d3WMxL1YJe/D9Y52Umh+mAQOSCDKw30dOFNv661V8++zRLaerNaf19ewxL0Na9aiSZrrinJJuus+B3FJpmPsQwISkIAEJLA3Av0csiezRR0Z9eOHqgqfOMXa3Y+dTUiqc727t1+T890agbGzx6wI5s9VhdE9JDGJcbGPl5h7yVmv576yxdJb+8U4HwlIQAI3JGBC3A2B+XQJSEACGyHw5KIAh0/8fFVhLyyeeHaIF1WMfiC4ESxOQwISOACB2WFgKvU+b1V7JMbFkig3U9zoUvlR2hgrCK+6bBPhDvCF+hYSkIAEJPDfBHLYlsQ4xjmwywFeP8jrB3v8vVtano5r7b6+zueMbU97cUqPZ2v0fq2J/TolsFYCs/VfDsySLMe4J871A7UkvfX2Sf3feV3Wmt1TsEHxRozxda0r0yVeK3+vWwISkIAEJHBXAqxHe+eRFHbMlJIp1u6Wtqq5l5372X2tnLXxXa/T10tAAqclMCatja1Us/YmyS3xB0sbVVqoYowpth6NmYxJd6ednZ8mAQlIQAJnJWBC3Fnx++ESkIAEzkaA9qejvVxVL1XVK4tnbPLb2b4iP1gCqyWQCryu9pZKve6Rtaeyr/vxBoUJbav9GXjhEpCABDZHIAlxUUpmPFNdThuo3t4J9YquaME4LZ+SHMd4VEBlfN31+F1eu7kvywlJ4JYEurpcFORQM8Yo4EjMQRtx97O/ZT3c/S0vzZdJQAISkIAENktgts5+rqowCrYT514248RRRu5+s6CcmAR2SmC2Rn+nqrC3F0+criSoyKX42nvNO/3ROG0JSEACIWBCnL8FCUhAAtsikAOz/PcdTzsmKu26H1ujMp7dVOjvl3hbxJyNBCRwXQKjqkZuRkRBI0puqGdESSOepDdU4rqljWpuVjDmYdXedb8RnycBCUhAAjclMFsrz1Ql+oFa/h0Fi26oW8yU32YqcV1BLq9Ji9Xux0r4nhA3Xvs497u89qYcfb4EtkqA9W0U5LL2Hde111WH68UhvX1TEu36wV7/zPHz+zVZLLLVX57zkoAEJLBvAjMlZhTgUIWLMlz3PZ6tqaM8x3o9cQh7Jrrv35qzXyeB2Rr9o6r6cLC0VeU+dOJ/X1Sgu18nBa9aAhKQgARuRcDF362w+SIJSEACF0sgbZb6jYSZckW/qZCbC48vbVSfWDzj2aHhxU7eC5OABI5KYHYD4ceqiiJcYtQxSIqLRD1xqvKSBIfviXOJR4n8o07IN5eABCQggd0RmK2VKRzhoCytmohnBSX8bTxwo+Upym7dE+d5ifOc3iK1f24+f2wJOSbE8YVddR/nLq/d3Q/BCUvgCgK9hWpi1rijpf3p/Xx/XZLiWFPzOiwxBSaj8W+j5bJNjPMnLAEJSEACWyLA+jbr9MRRWH6sKS0TY9yzTkyxycNLoQoeG9forMX7Otpz0S39epzLHgjM1uift8LrHlOM3ccpZuHec+4/74GZc5SABCQggWEBKBAJSEACEtgGgbRw6p6ENxTgYoxJeiMpLslGitFrAAAgAElEQVRv+KhV5CYCY28WbON34SwkcAgCSXjrPm2j7ufHNqrcjMhBYPe5Tg/5DvGN+R4SkIAEJDASmK2Vk6TWE9uIaWUaYzwqv/FvSaLrflSSS+Jbkt7io0KHckVirnemlNrVn+/1rd7ltf5aJCCBn/73x4Fbb0GcRLUUh8yS12Z/QwkuCXE9cW6mMDc+b1x3Zy1t8Yi/UglIQAIS2CKBsUMJc2StzRo8xnh275rkuG5JoEuBeLxF31v85TinvRCYrdG5F00xdr8n/VlVYZ8unhilOLqT4BPvhZvzlIAEJCCBe1QWC0cCEpCABNZJYGzvxAHbi4u91OJU0uWGATcLZioVoWDl3Dp/D161BA5JIJV0UYBj/FVVIUOPT9xV4BL3Q0IOBxn3NlFpHWUi3CG/Md9LAhKQgARGArO18uxgbTxAY0zRyPj3/n6suzHULWaJd/1viaOAEXXnXO/s/w+vux6/y2v9xUhg7wRGpUV4pHXq2NY043v5WQFIDu1YJyfubVmTMBe15e65nlni696/N+cvAQlIQALrJzAWgKTVaYpNWGd3teUoMvci8MQpAO/F4GPS3XXX1usn6wwksH4CszV6V1uOqvLHVfVJVXWPWhyWZDliHxKQgAQksCMCLvp29GU7VQlIYBcEchCXmwaM36iq16vq14tnjOz8aLsA5CQlIIFbE5gluqXirvtU3XV/6w/1hRKQgAQkIIEDEpitlWfr4hSNcJjWC0h6UQkFJTlY6y2eDni5vpUEJLByAjmcy4EdY4pIUKfovitbROmCtTTrb56LZzwmw1lMsvIfiJcvAQlIQAI3IjBbyz9fVaM9W1XPVFX3rttvhNonS2CVBD6sqo+qCp844+5XOTkvWgISkIAEbkfAhLjbcfNVEpCABC6BQJQkuk9bp97S6eWqQh0On/iq9qiXMC+vQQISOC2BmerFTNGtJ8RxaMe4K8MljmR9DvPwPiQgAQlIQAKHJDAqSMzU13Jg1luSoiSBKnI8McpvrI27v0ohLipxeEyliUN+q76XBLZHYNZKdaYQh/Jyb6XKOMpweT5jVJWjrNzjrOfzbxnjo2Bn8tz2fl/OSAISkMDeCMzUnp+qKgx1uMQowyXGM2bdH6OQnLjvFxLvjanzlcCWCIxKcKjCRTGuq8ZRpNILVoh5qMS8pV+Dc5GABCSwEDAhzp+CBCQggfUSmB3yRcWie6rhsOcWT4zE/IODXy8Jr1wCErgLAW4CcFjXPQdyPwwHc+PhXW/z1FUteF1em/gu1+drJSABCUhAAp3AmITGv3GglXZKOeBKG6X4tFhiDdzXwRn3v6XIBM/fR5/X9GvhOrzH4m9VAhLoBMbkNcY98S0xh3A/LpZ41kZ11oJ1pkKXv3Wf6zIxzt+oBCQgAQmslUAvgqFAnHHUnlFvJsZjUXmOwnOKx7sf9wnsF3xIQALrJTDrWkJXk24kyfX72ImZNevkbusl4ZVLQAISkMD/EPBmrT8GCUhAAuslMFa1MU7SG1LxSYIjOS7GTQDiHBp2v14SXrkEJHAXAhy+kbjWfVo04WOzmwX9dYnHKjvGPiQgAQlIQAKHIsB9jN6ilJjDKw60SFTLwdao/BaF5NGPinEzFbmuKJc1OH/jMarVHWqevo8EJLB+AlFn6z5JbeOaeVSTS4Jc97Nkul7I0otSsrZPgUpPhDMpbv2/LWcgAQlIYI8EsgdItxTW4b1wJTFqz1F2jvJzEuW6j+pz93vk6pwlsBUCWSt39WVU42IkwxF/sViPWa8nGS7xVrg4DwlIQAK7JmBC3K6/ficvAQmsnEAO/qJ2waHcK4u92uLeHjUHg1TQja2lVo7Dy5eABG5JgJsEacuUODcEuk8r1J4Yh8oFh3dp2UTcWzQlvuWl+TIJSEACEpDAPxDoB2CJOfzKmjdxP+yKMsTYChUVibReivry2Iop6+a0Xs0Yn4f3VvyhSkACMwLjoRpj1se9tSnxLHGuq7tFzXnWbnVco6fV6ui5PttA+TuVgAQkIIE1E5ipM3eVaNbrjKP2HKVnxmmpio9lj9DV5NbMx2uXwN4JjAUmrKe/XIwkuMQfVlW3j5b1eBLh8JgPCUhAAhLYAAFv2m7gS3QKEpDAbgnMWji9WVXYbxZP3FUsEu8WmhOXgAT+gQCtT0f7uKq4GdB9P2zjgI2xDwlIQAISkMCpCSQJLsUdjJPoRoJb4qeqarS0T+o+B2tdde7Uc/LzJCABCYwEeuJcEuj+XFVfVVX3xCg68/feJor1Pf+G5+9jMpwqcf7mJCABCUhgqwQoGu+qz8R0U3lh8EmSe2bZNzD2IQEJbIvAuHZm/M5ib7c4SXCswU2I29ZvwNlIQAI7J2BC3M5/AE5fAhJYDYEoUnTlCg78Rnu5KcMRY71SLvFqJu6FSkACtybQlSYSp1KOCrnEHJKR3JakOOKuDBdZ+VmLpltfnC+UgAQkIAEJNAJd7aG3RM3alzVsYgo8GKfQgxh1uCghRykuig9RimOcdkhpo8R4/Gzvk/jTlIAELoFADuO6+nJXau5xilWu+nf+PlN2jspz/7eeOBeFu0vg4TVIQAISkIAErksge4Xuu0IcRTOMn6yqJxZPjGWP0fcavRAn8XWvxedJQALnJTBTWH6/qj6oqvcWz/jHqvqhGWPbqJ73u/PTJSABCRyEgDd6D4LRN5GABCRwdAKpbEubVMZs3rNZT/xsVVHVhk+cw8OeVHf0C/YDJCCBsxNIK9MkvnHQRUtUEtvSGhU/HpwlMQ4liW7cCPjrcoMg/uyT9AIkIAEJSGDVBPo9iRwudc/al1ZHo+dv3aKcnLZI+J4kl2S5/u95/az10qqhevESkMAmCESZovtZgUoO7vJvjFnjkyTXPWv50XhuDv/iSYLLZybeBFAnIQEJSEACuyHQ74UnTpEMngLzUTk6bVOzh0ghDT6tWFOkg/chAQmsg8Bs/fxJVY3WlZZzP7wXpqTYfB2z9iolIAEJSOB/CJgQ549BAhKQwDoIROmiexLenhusb+qz0af903jAuI5Ze5USkMBdCJC0Nhptk7ohEz8qSuTwbLxhkMS67u9yfb5WAhKQgAT2TaDfjyCeKSKn/Wn3HEplnHhWPJJCku5HxQdexyPX4j2Sff8mnb0ELolAktGi0sYhHCrPrO9nvv+NdTzJbt2zxp/ZqDTXlek8+LukX4TXIgEJSEAC1yXQ74MTYymMSSENnsQ49hXpwEKc4vPus9fo/rrX4vMkIIHzEpitnb+sqi+qqvtPq2q0rqac+Lyz8dMlIAEJSODGBLzZe2NkvkACEpDAWQj0RLdUsb1UVRhtURNz4DdaVC9IjEt8lkn4oRKQwEkJ9EOwKEewsf9s2eDH52CMw7Akx81aq45tmzgg8yEBCUhAAhK4LYExCQ2lhdFoYZQ2Romj3tB9XtfbqXLwNVNKzqFYfK7f+yO3/SZ9nQQkcAwCY+tSPoODuK5UMY7zbzM1OIpionyRmOKY0fp7Jj7G/HxPCUhAAhKQwLEIsK7v98GJu7pb9g5RkY4aHIXoz09spkx9rGv3fSUggcMSYH08rm+5B54OKXjGtE+ldWr33B+n6KT7w16d7yYBCUhAAkcn4A3foyP2AyQgAQkchMDYGpXxa1X1ejPGJr8dBLdvIoFNEBjbJDH+oKo+XDb4eMYzpYh+AAeMjDcBxklIQAISkMDZCYzJcIyj3obyQuJnqgpV5O6fqqqnq6r7JL91f/ZJegESkIAEzkSAg7uuGEeMCsbng6dAphfLEEf9goM/lTDO9AX6sRKQgAQkcBICXS0uCnKvVtUry313POOeOJeWqie5QD9EAhI4CoEUjkdNmfFbE0vnlayrGfuQgAQkIIGVETAhbmVfmJcrAQlsngD/XaZKratbMObArx/6Eb+w2IstTkJc95uH5gQlsDMCaV2ETzxTdEui23ct6S0HXl0pbmynxM0AHmNS3M4wO10JSEACEjgQARQZosaWeFR0Y9xVjkmKYzxTiEM5GXW47rvqWz7jQJfv20hAAhJYHYHsDbof1eFQiRvV4WgbNSbTcfA3vh+JctmLdL86UF6wBCQgAQnsmgD7jew7Es8U4milSlIcXVvwjHPvvt/Ht1B91z8nJ78iAqxvUVTuPupwKMRFJa53U8l9djuorOiL9lIlIAEJQMCEOH8HEpCABC6DQP/vMZVmo6GCMVpPkkMxjvGYCOd/5y/j+/UqJHBIAlFryMEUB1IkvZHIhu/W1d/4O4deOfzCY6l2y40Axl0RTnW4Q357vpcEJCCB/RGYtUJFjaEba9+0IopSA2MOm7qlnVFva0RMEtxo+yPtjCUgAQn8RCBtoaLwlv3CWDDDIV9aRiWmWIZ9QZQziNlnjDb7DPlLQAISkIAE1kQgqtRJamOcLi3dkwjXjcIc9iy5f584hTndr4mH1yqBvRAY26Aypngc+6R5ikVGmxWe7IWb85SABCSwSgImSqzya/OiJSCBjRHo/y0mRvEiahiJaRM1WirSUqWG5zG2oNoYLqcjgd0TSAJb90luiyfxrSvD9cOvMWluTLBjnIfJcLv/uQlAAhKQwJ0JdOWFKDBwiNSNA6ZZUQivTaJc4q7ikPfm0GlUZLjzhfsGEpCABFZKoCtKR8WCxLZY1DBm7aLGvQLjb6oKhbluUZJj75B4pbi8bAlIQAIS2CmBn1VVDMVp4lkBDvfnR4Xq/K372fvtFK3TlsBFExgLO1gvj/fWGX/cjEQ5xqOyHGMfEpCABCRwwQRMiLvgL8dLk4AEdkNgTGB7tqqw5xafcfckx3EYmEq2xIHmf9938/Nxojsk0Fuc5hCrt0BNW1SS4DjAQu0hyXE5rOoHWF3qPS2PTITb4Q/LKUtAAhI4EoFRDY5xVz5G5Zhxij26z6ESqg39gGmMufQkxCU+0nR8WwlIQAIXT4C1PMbaPnFXi0s8U7gg+S1qcfGfV9VoSarrh4IXD8YLlIAEJCABCTQCM5XprhaX++4pXO8+hevcr088U8YWuAQkcHkEcv87a2U8asi55x5l5LRPfXdpo4qfKSdf3gy9IglIQAIS+B8CJkz4Y5CABCRwXgJjMhzjl6rq5WaMkxz3fEuWO++V++kSkMC5CCTRrfsPqurDqnp/8Yx7u9TESXQb/bnm4udKQAISkMD2CXQ14yS7saZ9oaq6H1sRMfYhAQlIQALHIzBLnEMFDkWM7j9aFDHYb6CMwbgfGubw8HhX6jtLQAISkIAEzkcg7VMp5En84nIPn/v2icfCdcY+JCCBdRCgYLwrxzF+a2IUjHCfvft1zNCrlIAEJLBTAibE7fSLd9oSkMBZCES1oifBzVpIcTA4HhLONt5nmYQfKgEJHI1Ab22UOKoNKLolHhPdUH+bKcR1JblUr3HxJsMd7Sv0jSUgAQnsigBthUbrqgiouDEeE+JIikMRLspw8WmZyr8n3hVQJysBCUjgxASSENd99ho55GM8U4hjf8E+pPtRcS6HitnbRJn6xNP04yQgAQlIQAJ3IvBYVVGsg0+cTi6owyV+sKpQw+7+Xqpxns/e6WvxxRI4KAHWqaNReD7aV1U12uy1B70430wCEpCABG5PwAXX7dn5SglIQAI3JYAMO//djRw7cd9QRxUjG+nIreO7YgaHiipm3JS+z5fA5RPgAIlDoxwkEfdDJuJYr0Tjb2zEUXLoRhujtDJK3Fuh2hb18n8TXqEEJCCBSyYQBQT8L6sKPzsESkIciW6xHCb1tTCFIry++0uev9cmAQlIYO0EeqFMkuIoqolFBQ61uNH6viRxbyGV4pxZW9a1c/P6JSABCUhgXwRmhTu0T328qtJGlZh9z2g9QY4Y4zF2jdkXUWcrgcsjkMKN7j+rqqssxen8O4Xs3HvHxy5vhl6RBCQggZ0SMCFup1+805aABM5CAAUNkuG6T9IblWRJhIsaXPccDo52lkn4oRKQwNEIJGmt+zHJjcS3USEO9YYoM/QEujHBjnEeJsMd7Wv0jSUgAQnshkDWpjnkYTwWezDmACmtUqP+lsOgfkBEQh0KCt3vBqYTlYAEJHAmAqN69HiYx6FeT3RLklxXkEv8TUucS/zjUKTD2IcEJCABCUhgTQRmHV6yr+k+CXLdz9TlZl1k1sTDa5XAFgmgaDwa69nRPqyqj6oKHxuLSRj7kIAEJCCBCyFgQtyFfBFehgQksAsCJMLROiqtpYhfXuyVFnfFjGyaORxM26n4XUBzkhLYEYHe4jQb6Vkr1LGNEQdQs9aqY2Ubm3oT4Xb0g3KqEpCABI5MoCe5Jab9aSxtUZMQ1xXi+to2bYSyRk4BCWMfEpCABCRwfAJ9jzC2fEK1uqtYZ9/BHgTjkDDxF629auIxmY6xDwlIQAISkMCaCHAvvluKeKKSHc/+pxv7ouyJ8nf+1hPiEq+Jh9cqgS0SyH3zJMWxPp4Vr79bVaPNCkW2yMg5SUACElglARPiVvm1edESkMBKCWTjnANAxm8u9psWzyrMVjplL1sCErgBARLdUHjr/oOl2uz9xTPOJrv7G3yMT5WABCQgAQkchACFG6gfdP98VY3m2vYguH0TCUhAAhdFYKaY8fGimNG9e5eL+tq8GAlIQAISuAWBsb0pY4p4Rv9cVWHsh3r8wvK3+CTB5T08p73Fl+JLJHBgAiTAYUmMu6qo/I9V9VZVdf91VdHlpfsDX55vJwEJSEACtyXgQuu25HydBCQggXsTYEM7WlpDoZKR+NWqQh2u+94aNW2k5C0BCayXQJdbz8YaZQXaD0VhAd+ryUiKY/zZYijFRS0uKgtpj6rKwnp/G165BCQggUskMFvHRgWBdqaxWfufKCB0lTjXtpf4LXtNEpCABO5GgL1IL+Yh/ryqogwXfxt16yhd3+0KfbUEJCABCUjgcATGpLiezJb4yaaWzX6I8TPN2CsxHpXl2F+NXWVUyz7cd+c7SeA6BJIQ1/3sdRSrU7iOJf6yqkaLwnL317kOnyMBCUhAAgcmYELcgYH6dhKQgAQWAl1GPa1Sn1hUNLpP1ViUNBizKR5NsBKQwHoJsPHlUCfthoiTzNZ9Wg11FQWqy7CvFk/84yLZjo+tl45XLgEJSEACl0Zgto7t7U6j+PZoVc2sJ8rx765tL+0b9nokIAEJ3J0A+5Aflv1IPKoYKMfhY0mI64lxFPQkoS5xLxRKfPer9B0kIAEJSEAChyHQz1JnLU/527g3Yl/EOcBofW9F4TzjMUmOsQ8JSOB0BKIId7+EOApAUsDe4/FvrI9jWTefbjZ+kgQkIAEJ/A8BE+L8MUhAAhI4DoEoZ3Q1DZLdnl0k0vGMqRRjU0zVGJ4xh5C8Lq1V8T4kIIH1EogSXPeRUE/CG57DI5Lhur/qsGh8z/XS8colIAEJSODSCMzWsaxRR3ukqkaLunH3rm0v7Rv2eiQgAQncncBsj8PehYO/KFpnLxP1azyJcL3YJ/uhXvTz1yXR7u5X6TtIQAISkIAEDkdgTIrjnZMcR5yOMChkZz9Ekhx7pu5nSXJ5bfeHu3LfSQISuA6BnhR31fO5bx/LffxPqurjxRKn8D33+Rn7kIAEJCCBMxAwIe4M0P1ICUhgFwQeWCq78IlpjdrboxKnCoyNcdQ2UJRLq6rEu4DmJCWwUQI50Ok+VWO9JWrfUCfubVUTozA32kbROS0JSEACEjgDgdk6NmrG3UfZIOtYfE9+S3GHa9szfIl+pAQkIIEjE8h+5L/a3qSrvKU91KgQR0Lcp4uyRvc9iS7xkafg20tAAhKQgARuRWCWGMcbpcCdAqPESY7riW4UyqdYPj6FRkmcY+xDAhI4PYEkxV31ydzf78b9elqnftg8MQUgaaOa+PSz8RMlIAEJSOC/qxd8SEACEpDA4QnM1DHerCrsN4snjgJHZNEZ+5CABLZFIPLoUUxg3DfJ2TSnxVDU4hjPHmO12v026tui6WwkIAEJSODYBGbr2FeXwo7XWoFHijm6P/a1+f4SkIAEJLAuAlGF6z77n/fbvgjVjK4kp4rGur5nr1YCEpCABH5Si+PR/eze/0tV9XIzxqjGPT54mUpAAusg8F5VjUbhx2jrmI1XKQEJSGBjBEyI29gX6nQkIIGzEEAJA+ULfGKquUZjoxuVuGx6Uy3W/Vkm4YdKQAI3JtAT0xKjitBV3RijghBlhMRdGS7xqJ7A+KrHdSTcbzwhXyABCUhAApsmwP4fFeK09SFmDRoFg3gUjEebKcShdhBLEt2mATo5CUhAAhK4MYG0UE2REH6mEDe2lUIxu++tssdCkY69EJb4xhflCyQgAQlIQAJHIjAmxc3u/Y8KcYxJhhsT4rJXS1Idvu/lervWI03Ht5WABK5BgDapaZWaGM+at4+7mnLia7y9T5GABCQggbsQMCHuLvR8rQQkIIGfCKDuhqW9FPFTVfXkYonZ3D6zSKInThJdT6qTqwQksA4C/RAmcW/1Q/Ib41krVFTguqEG1xXkcmA0I9EV4VSHW8dvxauUgAQkcAkE0roUHyPxjWS2qLwxHluhMs66tvusgbu/hHl6DRKQgAQkcDkExrZSjMe9EG2kZnsm9lMpKGKvRJxWrfi0a72c2XolEpCABCSwdwJjO9VZIT1qcDNFuCTFxXcl7uzRKGrq+zrGPiQggfMSSEvU7j+eJMllPdvPD8575X66BCQggR0QMCFuB1+yU5SABI5OYKaiQcLbc4M9tqjG4WNuYo/+9fgBEjgaAQ5gRuNwh+S2eGI2w4y7zwY4SXN4VA9iHBQR3+thMtzRvlrfWAISkMAmCfRCjMSzw5iZ0nFPlMthDO8RxYPEmwTnpCQgAQlI4NYEUL/426L2lrjvgZL0RkLcuI8a91Dsp3iv0W59cb5QAhKQgAQkcAQC/dx1TF5jPCtK4qxgTIijGIn9WoqSiC2uP8IX5ltK4I4E6PKSIo54EuJiHy0xa91xvXvHj/blEpCABCRwPwImxN2PkP8uAQlI4P4EeqIbB4iMX1qM1qiJUZAbTZnz+/P1GRK4VAJdlSBKBZ9XFZY2qMRfTCyy6L29Kgc7vE888exhItyl/iK8LglIQAKXTWDWHnXWrqcXb3Aow7i36Ulr1Rzu9AKPyybg1UlAAhKQwKkJRMUthUTscWZ7oZmCNm2m0moq8ayN6qnn5OdJQAISkIAErkMg9/3H+/+zfVn2XUmKYw/2/FJsj088a8F6nWvxORKQwPEIpMA961TGSYL7sMWcF/SzA2IfEpCABCRwZAImxB0ZsG8vAQnsgsDYGpXxa1X1ejPGJr/t4ufgJHdEoCevJYktm1x8Yja7HOB0P8OURLfR7wipU5WABCQggSMSSGtTEtoSU7hBAUeM8ax9zxEvy7eWgAQkIAEJTFW1P6iq95sxTgtWDhoTi08CEpCABCSwdgJRiOv+lap6taq6T6ES+7nEa5+71y+BLRKYnRGQJNf/ztiHBCQgAQkcmYAJcUcG7NtLQAKbI5B2UN0/XVXYM82/UFXYi4snHqvC/G/w5n4eTmhjBLoSW1QMus8BzI/tMCbKcN3T2if25RJfhcpkuI39iJyOBCQggTMQYI3ZW+mgIsD4V0t7nrTowaMQ99xgj1QVhvJx4jNMw4+UgAQkIIEdEfhLVWG0Tk38yUQh7vulJRU+8diSlT0bD/dWO/oBOVUJSEACKyfw8LL3wieOKhznClGJe3DZ13V/L9U4zx9W/sPw8ldLYOwgw1nB2EKVcbrHRGUO7zp2tV+7Fy4BCVwiARdDl/iteE0SkMAlE2CzSdtTfKwfJKbt1FNVhZEoh2IccU+IY47+N/iSv2mvbe8ExsOTHLjgf2iHL99V1bfLoQwxiW9p95OYAx2ew+EOnvHs0RPwbIu691+g85eABCRwcwJ9bdnXrFm7kuCGoTqQOErH3ZM4N9rNr8ZXSEACEpCABK5PoO+3EvfCosTsqbqxt8oejX1a9mp8Mnuqbte/Gp8pAQlIQAISOC2BnDOwD0vMeULOFRKnYKn7vKbv4frZg2cQp/0u/TQJQODr5Yyge4o9MBLhEudsIecLeNex/oYkIAEJHJCAC6EDwvStJCCBXRCYKWakSiuqcPhUcvH8xG5Ed/ETcZIbINCT4XKAwqELG1isxyS/5e/EPUEuG1kOZVCR6/5emEyG28CPyClIQAISODGBvrcnzhqUxLesRZP0lsMUxrMDlbTf6f7E0/HjJCABCUhgZwRQ304b1Ph+MEiMjcrbKHBHVY59WVTm/qslwyXeGVKnKwEJSEACKyKQ9qf47MNme7XHq+qJquo+BU/4xBbmr+jL91I3SaCrGSf+dFE/7j7dZOJZ67qO3eRPwklJQALnImBC3LnI+7kSkMBaCXBwyKYzB4rELw1Gm9RsXPsmNnP2v71r/fa97r0QGJUEGH9RVUidY4nxsfy9H+SkpWpa+OBjM5Ymwu3lF+Y8JSABCRyeQNaX8Vmv4mNRMo5/ZlEfQEGuG+1V/3mxxIe/Yt9RAhKQgAQk8HcC/7nslfCJ0zqq77FoN8Xei4PEtKJiT8YhYvZmxBwk5jAxsbwlIAEJSEACl0og+6/us0fjnIEYTzeabulQE8+/jZ1qkhx3qXP3uiSwRQL/UVXdWNf2NqqsabGZapzr2C3+IpyTBCRwNgImZZwNvR8sAQmslMB4kMj4lYmtdHpetgQkMFESIFENKfOPBn+vDSuHOB68+HOSgAQkIIFTEBiT4RiT7MY6tXtUjCncwBJz4JKkN5PfTvFt+RkSkIAEJHBdAilU6ioZ7suuS8/nSUACEpDA2gn8U1Vh7NkSP1dV2POLT9w72PBvSYLjdSbErf2X4PVvhUAK6kmES8H9e1U1Ws4UPF/YyjfvPCQggbMSMCHurPj9cAlI4IIJ8N/Hn1cVCm/dJyGOzWaPx43oBU/NS5OABBqBmyoRpHoLP6oQsJHl0CabVhPi/KlJQAISkMChCeQgpPsoEqMYEEMVYDTUAkiQw6Iq0BUIcthy6Gv2/SQgAXiPpxoAACAASURBVAlIQAK3IXBd5e4oeUc9Do+q3I+Dz6FiVOjYr/mQgAQkIAEJXCqB7Pk4p0hM15rs8xJnj9eVwPveMJ1semJd4kudu9clgS0S+HNVxb5e4g+rCvtgKcYn/mEx1rKJ4ZHuMnaZ2eKvwzlJQAJHI2BC3NHQ+sYSkMBKCfT/Lj5UVaOxsUwyXHxvSZWWqiudvpctgd0R6O13kC5n/G1Vfbd4YuyriX1TVaP1tjxJjtsdVCcsAQlIQAJHI4CKWyzqbo9UFfbo4olZnz4++MeqCuPv8bMEu6NdvG8sAQlIQAISuAGBfuiX5Dj2XxwgYokpVGK/hk/8l6oabWxdxdiHBCQgAQlI4FIJJBGuq71lz8d+LntAEuSSHBf/cNsbJmYfSeE/lvhS5+51SWCLBHLO0P2nS9tUVJDTjSZr3XiS6HiMxSJbZOScJCABCRycgAlxB0fqG0pAAism0P+bSJxDxH6gOEuIY1NJ4lz3K8bgpUtgVwS+r6rRrkp+40CFQ5f4VGjheQ/8rK3ProA6WQlIQAISOCoB1OC6gjExByBRfEvMQclov1rWrPhYb6GT+KgT8M0lIAEJSEACNyAwKmH0vVv2YT05LgeHUfPuflSMY+xDAhKQgAQkcKkEkgjXW56yj3uwGeNe+JTipzFBjvGoGsfYhwQkcDoCrD27UZjflY7TRpUkuW6oH6cIPwX4qsSd7nvzkyQggZUTMCFu5V+gly8BCRyUQP6bGD9rj5qEONThohA3O5g86IX5ZhKQwNEIRDUgiW6MqcZKdVY2n2PSHIcvURj42xLjZ219jnbxvrEEJCABCeyOwAPLQQY+8YtVNVov1EgcNQB8kuoA2A9YvEewu5+UE5aABCRw8QT6gd9M5S3q3uzlovaNysZos2Koi5+8FygBCUhAArsmMJ5XdHW3xCjFjYpwz1cV9sLiicdEOsY+JCCB0xHg7GC0WWH++1WFvbd4YhLiemcaYh8SkIAEJHANAt7svgYknyIBCeyCwLi5ZPxSVb3cjHGS4NhEJjluF4CcpAQ2SoBNJ7Lj3X/QNptsOBnTTjUtVRPPkIwKBlZrbfSH47QkIAEJnIlAFAG6f72qsDcWT5zDjq4gcKZL9mMlIAEJSEACRyUQ5e6odjPmABF7t8VJmOv+qBfmm0tAAhKQgAROQGC2R3y1ql6pqtcWz9guNyf4MvwICdyQAEX6o71VVX+sqn9bPOMkxP1ni2/4UT5dAhKQwD4JmBC3z+/dWUtAAj8pYfCIn0mGU0GFobgRj7x4lxwn9iEBCVweATaJfYNIjJpAktniaalDQlxa6+CjChelOMYzJYKrZj0mxV0eHa9IAhKQgAQunQBr1LH6n/Gs+n+mEMfatqvJ2Q7n0r9xr08CEpCABG5LgHZTYztU9nIYKnHxHDZm35c4e8TuLWq67Tfh6yQgAQlI4BwEZiriXSGOAn/Gjy77SXxiVcTP8Y35mRL4OwGUjqN2nDgFHfhYCkDwKQLpZxDpWiNbCUhAAhIYCJgQ509CAhLYI4G0hertobIJ5JAxls1i2qPis2HsG8g9MnTOErh0AhxopJVpYtrndGOTOavCGhXjUI8joS6S5olnDPrhiQcpl/4r8fokIAEJXB6Bvken0n+0x6oKe3wx4qcHe6q1RE1rVLwPCUhAAhKQwBYJUOw0Jraxh/tyscTZ53V18Bw8dh9G7ue2+GtxThKQgAS2R4C9Xt/3Ec+K+rOP7J795kPDvvOfFhEB9qaJt0fNGUngMghQ1EGSW/cfLUUd+MT9vCIxa9WxleplzMqrkIAEJHBBBEyIu6Avw0uRgARORqBv5hJzcJjDxMTPLH+jNSoxlvZT3Z/swv0gCUjg2gRQCRgtByLdJ0EubXMY98osKq4YR22u+3tdjIcn1/6qfKIEJCABCSwE+v6cOMlv8RRksE7tasWMKeboVf7E/1xVP1sssaAlIAEJSEACWyRA4dJYwJR9XhQ3GLMP/KIZ454cl9gipy3+SpyTBCQgge0SyL4Pn70f7VGxKIwTs498YvC94CqJciTBjbZdes5MAuclMCvsYL36+bJmjY/icdSPGd/0vOK8M/XTJSABCZyJgAlxZwLvx0pAAmclkA1dkuEYpy3qSy3mgLEbm8beuopNJmMfEpDA5RHo8uGRFGfDONpMEeCqtjlUXEV+/KqENxPhLu+34BVJQAISWAuB7M/jR+U3xinSoGAjRRu9PWriVPL3g4y1cPA6JSABCUhAAjchEGWM7NfwHC7Gsr/7rKpiHC4Sf7oYh4qJ+ezeguom1+JzJSABCUhAAqcmMEtgi2oc+0NifM45ZqIAEQbg30iqi/HexD4kIIHjECCprSe2Eaejzdct/tPSPhWfOEUhKQzB+5CABCQggYGACXH+JCQggT0SyCaRzVzi16sKe2PxxFRM0Y6q+z3ycs4SWCOBKL11/25VvbdsGvGMUYDryXOMfUhAAhKQgAROTWBMhmP8QlU9vxRr4DMePc8dFZBPff1+ngQkIAEJSODSCSTpjSIpkt8Yf1BV7zdjPCbDWfR06d+s1ycBCUhAAiOB2f6SpLcUVcWzt0QoIGIB+KjMdS9hCUjgdARS3J9zC8Z/qKrfN2NMQhxG8Ufi012lnyQBCUhgJQRMiFvJF+VlSkACtyaQA8K+CeztTh9Y2qC+XFXYK4snRlI8LagS3/pCfKEEJHAQAv1wInGv/k+cFqhUVJEUx3imEEdb1R8XS3yQC/VNJCABCUhAAhMCfU3aY9akXemNcVTguqdin8r+XtXf17uJhS8BCUhAAhKQwP9NgBapaZua+F57xOwP8V0tPLF8JSABCUhAApdMYEyK6+1SibFxz0nS3OzsZFSMUzXukr95r23tBPoalHMLxu8sRf5vLzFjEubG7jfj2YmFHWv/NXj9EpDAnQmYEHdnhL6BBCRw4QTGdlH8dw/Vt8eaJ0Z1Y7RfVdVoFz5dL08CmyfAJm48jGDjR9JbjHGXFI/MeA49uh/b6DD2IQEJSEACEjg0gb737uvTJLCxHn10WaPisVnyW39e4lkByKGv3/eTgAQkIAEJrJ0A+0IKpbI/xNM6Ne1TE8/aVKWdVW9ptXYeXr8EJCABCWybQN+DElPw//Cy18QzfnIxiq4SZz/aPW1Xf760X43fNj1nJ4HzEeB8AtW37j+sKgw148SccXy1FHzE5+wk5yd4HxKQgAR2TcCEuF1//U5eArsgkLao3V9HbYMDSFQ62Ox1vwtoTlICF0yATdxoffOXZDcS4v68JMbhsTFxjgQ65MQ51IisON6HBCQgAQlI4JAExoMIEuK6sU6lEn9sYUMRRyr34ynWoGK/F21wrWP1/yGv3/eSgAQkIAEJbIFA2k91z+Ehe0V84s+qCqOtanzfL9qSagu/BucgAQlIYB8E+l6UfWS65cQn6S3FVmNhVtTJx9cx9iEBCRyHwHhewdkFa9JexME4SscftbgXb3CGwtiHBCQggV0TMCFu11+/k5fALghwwPizqoqsN3Fao6Y9Kr6rxiUeX6cU+C5+Mk7ywgn0TV2q9D9ZNn3d50Cj+7G1KpVWswS7C0fg5UlAAhKQwMoIjMlqWZd2z/o0a9TE/VAiBxVU448WHO7vV/bD8HIlIAEJSOCkBNj/ccDYPYpxFErhY+9XFfbe4olHlQ7GPiQgAQlIQAJrIcBekbOOGHtKYgqtHlosMV10Xhgsz0FZLvFa5u51SmBtBPp5RRTfKP7vhqLxnxajfeq7S5xkuggAmBC3tm/f65WABA5OwBvmB0fqG0pAAhdGYNzkMX5zsd+0OJu57i9sKl6OBCTQ1Nz6po6DCjZ93Ucp7otFNpyxDwlIQAISkMCpCYzJcDmI6EUbrk9P/a34eRKQgAQkIIGfCEQt7vsWv1VVo/21qjCKrBLLUAISkIAEJLB2AnTG6d1xiF9d7LUWz9qorn3uXr8E1kRgtmb9Q1X9vhnjKBmnAMRuOGv6lr1WCUjgKARMiDsKVt9UAhI4EwH+m0b7KXzitJOicinxbFOHZHgsrajONA0/VgISWAjM2tL8WFWjIQ/epcGJqZJK1VRiwUpAAhKQgAROTSCKw92Pa07GKBaP5vr01N+WnycBCUhAAnsjQHIb+8vuow5HwVVU4lCR+26xxCnS6m2t9sbP+UpAAhKQwLoJoBT3i0WFPB6FuKjEJZ511+nK5XktNHI2k3jdhLx6CVwGgdmaFWU4VOLeripijCIPjHVrYhTnUJqL2hzehwQkIIHdEDAhbjdftROVwC4IoLRBQlxvP8VmDXuieSS/2cy92DZ3qYbqfhfQnKQELpjAmPjGxq+3skl7m8+rCiW4buNhBWMfEpCABCQggVMT4GCgV90zphUqlkMFqu2fq6pnF5/Y9empvy0/TwISkIAE9kYAxbexHeqnVYV90jzFVn8eLEpxSahj7EMCEpCABCSwJgK9jWrip6rqycE4W+Fv+FharEaEAD+KFXgGvaZfg9d6yQRma9YPqwr7YPHEXy3r1XjWrxRxxEiOs43qJX/TXpsEJHBwAi5GDo7UN5SABM5IYLaB40AxlkPGp6uKjV33vDZVTYnPOBU/WgISqCoq70djM0f703hiEuNQges2Vvkz9iEBCUhAAhI4NQFU3nJAkJg16DODpYije9enp/62/DwJSEACEtgbga7ulnhMfGP8WVVRiBVPnCKs7vfGz/lKQAISkMC6CcwEBh6uqtFIhuM8pdtY6MVeloS40dZNyKuXwGUQmK1Zx/Up417QQYzNuvBcxqy8CglIQAInIGBC3Akg+xESkMDJCMwkvmftp1DhwNi0Jc7mLwpzeB8SkMB5CfSDiFTkj5X6jEl2+6EZY6r8x83eeWfjp0tAAhKQwB4JcJDwyHKgEP/SolTcfU+cI4GOsevTPf5inLMEJCABCZySACoZsbSRor0U+8u0mcJ/XFUfLeobidmjUpTV/Smv3c+SgAQkIAEJ3JUAZ8Sjqhuq5qOlqKv7XuhFjPXOPTlnues1+noJSODv69W0P8WzBu3GuvS9iY1qyIx9SEACEtgNARPidvNVO1EJ7IJAb0eV+M2qGo0Dxhw6Jt4FICcpgZURSCtUqptoh8oYCfDReoUUkt+MOczgMfqVIfByJSABCUhg5QR6a9S0SH29qrA3Fk/MwQGKcN2vfOpevgQkIAEJSGCVBLKn7J7DxXeXA8Z41Mox9qqJVzlhL1oCEpCABCRwHwJ03hnthaXQ68WqSuy+1p+SBE5HIAIBKeZg/NbE/lpVGG1XE5/uKv0kCUhAAmcmYELcmb8AP14CErg1gZn8dlQ3UH0jxl6uqq4Sx5hkuQcGf+sL8YUSkMCNCcyq8LMpy8YMP7ZGpU0qinDdSJbjoGI0LspkuBt/Nb5AAhKQgATuQCAtTruntUzsiSXmwABDIa4fHKSa3kr6O3wJvlQCEpCABCRwRwLsLdmz9j0m7aZQhuueRLgUbiWeKXBkX3rHy/LlEpCABCQggbMRYE+b/WziMUHumaqK2nlECFQ+P9tX5gfvgADnKXTK6T6FG39qhRx/qapvF0scpbkoJLte3cEPxilKYK8ETIjb6zfvvCWwfgIcNMZSefRUVWHIcyd+bqleimejhuT32F51/UScgQTWQ6AruiVmM9aNTRotU9MqtcckxmFpqZoDizHRLkTc0K3nt+GVSkACElgzAW72U3TRb/6ndQyHA2kpk/Vq/g0/K/ZYMwuvXQISkIAEJLBWAn1fmXgs1mKMgvlo31XVaO5L1/pL8LolIAEJSCAEIj7QhQhS+MX+NjEK6aOlYIzzmMSSlYAE7k4AQYGxGIMCjo+aMe6qxpypMO6FHykEufsV+Q4SkIAELpCACXEX+KV4SRKQwLUIkNTWE9uIZzLdtKYaLQl0vS3VtT7UJ0lAAgchMNusjdX1HCwkQe6bFvfDBZLmGJPw1quZ2MR56HCQr8o3kYAEJCCBGxCYHRJQlNGN4owcIuATkxDH/hxLfIOP9qkSkIAEJCABCRyIQN9bJmbfGWWN7ENRKx8thVu9iKsXaFmsdaAvybeRgAQkIIGTEpgVf2U/SwJcYgrBRqNbz2gnvXg/TAIbJTATHeBMpSsYM47CMclxMV472kYxOS0JSGDvBEyI2/svwPlLYL0EesvTxK9XVbfXFplupLoj143PIWNX4lgvCa9cAusjMJPz/nCpXMLHxsp6Dh5S9URSXay3RrVN6vp+D16xBCQgga0QmLWRScEGPnEOA/p6FgZJiEu8FS7OQwISkIAEJLAmArP9Zd9/JiYZ7tMrjIPH/Btzd5+6pl+A1yoBCUhAAiOBKLt1zznLQ4slfrGqXhqsK6jnjEbCEpDA3QmM3XIYIyxAx53u32vtU9NSdVSWY+xDAhKQwCYJmBC3ya/VSUlgFwR6ghubKsa/m1jU4LrfBSAnKYELJvBDVWHfL574ncXebnGe1/14kGCF/QV/0V6aBCQggZ0RQP1ttJeXw4BXFs94VIJzX76zH4rTlYAEJCCBTRBI0htKGyS/Mf6gqt5vxtg97Ca+bichAQlIQAIDgRR60bknMWIFbzRj/PCSNNe9MCUggeMQmJ27vFVVoyFYgFHokfg4V+S7SkACEjgzAW+8n/kL8OMlIIFrEehKbomR4o7REpUYRbjRSISL8VpiHxKQwHEIzCrpe7URMZYWM73lzEdNGS4KcdmMxf+4XLbV9cf5/nxXCUhAAhK4HgH20T+vKm78d59kOFqkjolx/W9JiOv+ep/ssyQgAQlIQAISuBQCX1YVRluqxOxrR+sK6YmZg/vaS/kmvQ4JSEACErgNgdmeGIW4qMQl7i1V01qV146Wa/Dc+jbfhq+RwE8EZp15ukJc4r9U1WgozLE+xRLLVQISkMDqCbiwWP1X6AQksAsCSHHHovT2TFWN9nxVYbSjSjxLptsFNCcpgTMQ6JulxKjAxWiBSoxkd5ftJv58OUiI51CBCqUk0SXuinCqw53hS/YjJSABCeyYQN8/pzVM9yTBJfEtnsKNJ5oxHhPh3Jfv+Efl1CUgAQlIYLUE2MdykJj9LX7WQjVtq/o+mEnnwDF+tSC8cAlIQAIS2CWBfmaT+OmqGm3cE7M/7t1/iDEe2Ru7R97lT8pJH4BAzlC6R8UYRePuOXvp5zCM/7MZCXGMfUhAAhJYPQEXFav/Cp2ABHZBAPWNrsBBnEqjl5b2U4zZTD05HDqSEDe2pdoFNCcpgTMQYKM02p+rigOAeOKvJsZBAopxvTKJTdffFkucaZkMd4Yv2I+UgAQksGMCfe9M3G/qJ54lxCVhLu1hGHujf8c/JKcuAQlIQAKbIZCWVN2PhV6MP5uYChyb+Rk4EQlIQAK7JYBwQTrypEPPI1WFoQSXmAS5p1qiHHFU49IBiOdbOLbbn5ITPyABzlLGM5UoGXMm01WN06UnnXtyDtP9AS/Nt5KABCRwHgImxJ2Hu58qAQncjMADVfXLqsInfqOqXq+qeGIqiThkTFVRP3C0uuhmzH22BG5DgM1WqodSUcQBQD8E6AcEvQoJOW8ql+KJx+Q6K+dv8634GglIQAISOASBcS15VXtUlOFiPGdsq8o4D/fjh/hmfA8JSEACEpDAeQigZs6BYfcUgvUCMMbvTyx73SirM/YhAQlIQAISWBMB9rOjGAFnOKNl79z9LEmuJ8QlXhMPr1UCl0Cgn6dknYkIwWjvVNWfqgofY007Ksxdwpy8BglIQAJ3IuAN+Dvh88USkMCJCHQJ7QeXhLffVdVoaafa/Yku0Y+RgARa9VGqkPBUGqXKKPGsjYwAJSABCUhAApdKYEyGY4xK8cvNGKdN6vNVFbW4S52T1yUBCUhAAhKQwOEJ9Papid+qqj9W1b8tnnEOK1NUZkLc4b8L31ECEpCABE5PYLZ3fqGq2CPT4Qef8ejHLj+eX5/++/MTt0mAJLdRiOD3VTUaQgVdtIDYhwQkIIHVE3BBsfqv0AlIYFME+qaH6qJYpLPxtKTCvzaxSHN3ue5NAXIyErggAlGA64pwtIr5sap6yxjaw4wJcF2eO/EFTc1LkYAEJCCBnRMYb+LPqty5eY9xUz/+yarCaAGTeOconb4EJCABCUhgVwS+qyoMFY7E71bVe1WFj/U98/fLHhoVDx5RRs94VwCdrAQkIAEJrJ7AuJ9GDW60Z5a/UUjGvzFOd6Duo0DXz4pWD8gJSODEBFB+G21Uh2P8l4lx9pO1aeITX74fJwEJSOBuBEyIuxs/Xy0BCRyGQP9v0c+qKgpvidkQjUY1Ua8oIu4bo8SHuULfRQISGAmM8tmMZ9XwX1YV9sXiibO54vmJJSwBCUhAAhK4BAJjmxau6dGqemQw1OBYf/YWqTwvxvOJfUhAAhKQgAQksB8CKRDrHsX0jxfl9MRprYpP3NunJt4POWcqAQlIQAJbIdDPeoi72AEx+2QKyJ5onjjP498Tj+dEnBf5kIAEbkbgb62zDzHGmjRdfRJzfvP5co5DjEUUIarGeB8SkIAEVkXAhLhVfV1erAQ2SWDcIP28qn5RVfjEKG/QhirGeNwwMU7FEO+ZeJPQnJQELoDA7EZ/NkzdJ0nu65Yw16vh8z4XMCUvQQISkIAEJFB9HZkYxbdUtCfuFe0p3HiwqkYTqQQkIAEJSEAC+yEwKxzrh4vZK3+yJMmRKEeM9YPGKLHvh5wzlYAEJCCBLRHoZz6/qqrRUkDWi8rYV6MY133OibrfEifnIoFTEMi6svskvHWfBLkPW7JcEui6P8U1+xkSkIAEDkbAhLiDofSNJCCBWxIYJbSRxB7bUr1RVa9XVTwxm6iH2maKmEdUPRLf8rJ8mQQkcB8Cs1YwqSaK5+Y+z6MFTJ5PzAYKme7uBS4BCUhAAhK4BAJRGU4yHOO0RaU4IzGJcd2ocKeYg4r17i9hTl6DBCQgAQlIQAKnIRAVjRw4Mp4VidGWivap+MRR7+A1iU9z1X6KBCQgAQlI4DgE2Ff3/XFEEMZzHc56Xl7slRZzTpTzovjjXKnvKoHtEhhbnjKma8+3g39nWZfiY5zhjAUf2yXlzCQggU0SMCFuk1+rk5LAagiMyXCMZ8oav6uq0SKX3f1qJu6FSmADBGbtUbmhn5v6if9aVRgbp8QbmL5TkIAEJCCBjRJIQhxrzMQUY4zFGagTP76oFsdvFInTkoAEJCABCUjgDgSikE5xWOI/VNXvmzGO8kaKxxj7kIAEJCABCWyRQAQRUH5L/GZVjZazIhLmEm+Rh3OSwKkJcFaT85rEfW2a2LOdU38zfp4EJHBwAibEHRypbygBCdyAAAeNo0Um+7GqSvxaVY3WX8dhJWMfEpDA3QlQIcQjlUPE2RR1T0IcbVC7oQiHoRCX2Cqiu38nvoMEJCABCRyPwFigkZvsVJ8nplKdKvVUquNp8ZI2L4mPd5W+swQkIAEJSEACayXAQeKPS4FYfBQ43m4KHCTMRV09MUpzo6rHWjl43RKQgAQkIIEQmLVCjUJc99lr4x9e9uAqs/s7ksDdCXBmMxqqxV0djjFKcqOxNu1r1H6OdPcr8x0kIAEJHJiACXEHBurbSUACNyLA5mXc/KT11NNLGyr884u90OIodnR/ow/3yRKQwJTAuKFhc0O7UyS0Y4z/vBgJcYm/rKpuX7Qq91S7W+XuD08CEpCABC6FAPvhblwXam8UZnRjDToaFeqjXcq8vA4JSEACEpCABC6HwNhmivGHi33Q4q+WvXU8++y0YMWnDevlzMwrkYAEJCABCdyOwM9aK9XEz1TVaFFj7wrtsw5Dt7sKXyWB/RLgjIb1ZT+zQeQAY52amPOdz6sKH+vr0nF9GrGF/ZJ15hKQwMURMCHu4r4SL0gCuyKA8kYMaWziJL3l0JFkODY8Ty6eGCMRLgeYiXcFz8lK4EgE2MSMRpIbN+V7shs358cb9j1pLrE38I/0Rfm2EpCABCRwZwKsJcc1JTfgnx0sN+X5e2LWrmnvEn/nC/INJCABCUhAAhLYHIHxwJE98mfL4WL3n1TVp1WFj/VDysSbA+SEJCABCUhgdwTu1TkoXYPwiCVg7MMT93+PavvuADphCdyRQBLZuu9Jb4mTIJckOXxPpEvcE+FMirvjl+PLJSCBwxIwIe6wPH03CUjgZgSiqvFQU9h4dWlHRYtU2lEx5nn9OcQ8khCX+Gaf7rMlIIEZgV7hk2Q2bsbTArX7niRHYhw2a61qixd/ZxKQgAQkcKkEojScxDjGac+S9qiMU5iBT0wVe27iJ77UeXpdEpCABCQgAQmcj0AvOIsiO0rr3b6pqvcmRiurUWHufDPxkyUgAQlIQAKHIdC7/mQ/TtHZaOkc1H325XQaSnyYq/JdJLAfAmlz2s9uaI2KyEH3tFAdW6nO2q1CLolwJsTt53fkTCWwCgImxK3ia/IiJbBZAlTwPFxV3b9ZVaNx2JiDRg8cN/tzcGIXQiBVPd1zY/7d5eZ8fNTiqBZKfCFT8DIkIAEJSEAC1yKQm/CsNROzDv11Vf1m8Yx7BXria32AT5KABCQgAQlIQAITAj9UFfb94onfmthfqwojKS6xQCUgAQlIQAJrJ5Cz6dGP83qpFa1RrMb4uUXRnSQ5VNwZ+5CABO5OIGIHWXsy/v3EZs8bk+FMirv79+E7SEACByJgQtyBQPo2EpDAfQlwyBgVjcRpf9o9GxsUOWKMu4R2XnvfD/QJEpDAfQlEAS7S2IxnN+aRxkYhLp6Yanaq2Lu/7wf6BAlIQAISkMAZCYw32x+sKuyBxROjToxSMZYYdWKMQo7EZ5yGHy0BCUhAAhKQwMoJcND445LkFh+FuBShMUahYzRV2Ff+5Xv5EpCABCTw3wTulwzHc0h4S9JbYtqnYozjf1FVGApz8fmM63yOX4kEJFA1U34b1eEYz5Tksj7tysgylYAEJHARBEyIu4ivwYuQwC4I/LyqRuublmxexk0OFT5dQjvxLqA5SQkcmcDYeoXx2LqF8edVhRJcPPF3DVjtMAAAIABJREFUEzvy5fr2EpCABCQggVsTYO/bjTd6vKoeG4yK8xeXyvP4JMx1f+sL8YUSkIAEJCABCeyewGwv/slSiNb9uA9nnMI2fIrbdg9UABKQgAQksDoC/Xz6qrNq9uwRU0j8dFXRLpXzJDxjOhDF0pGIc6TcA0i8OkhesAROSOBvyzoTH0MgAftw8cSsR0fr69PEJ7x0P0oCEpDA1QRMiPPXIQEJnIoAB4hU6HTPIeNobGxGc/Nyqm/Jz9kbASrRUYTr/rOqwj5dPDFKcLEowqVdS6rZGfuQgAQkIAEJXCoB9r7jmnIsyEhhxliBToU5hR3dX+o8vS4JSEACEpCABC6fwHjgyMHhl4t91eIcQOYQEt8PKRNf/oy9QglIQAISkMA/ErjfGXUU2rt/ckmEG30S5ZIkp8iCvzgJ3IxACi26nyW/zZLkUJfLujTxzT7dZ0tAAhI4EoH7LTaO9LG+rQQksEMCv6qq0XorqsQ8h3ZV/bngSjVP4h0idMoSODiBqLx929TePqiq0WZtVLlhn01O4oNfoG8oAQlIQAISOBCB3AxPYhzjlxd7pcXcVO831on/eTFek/hAl+XbSEACEpCABCSwQwK9ndT/WZTe2JeP9k5Vja2qOGQcFeZ2iNApS0ACEpDAhghcdVY9FqYxjmJcV44bRRdeaHt39vDZy28ImVORwMEJsCbNujTxrD3qrI3qTP344BfoG0pAAhK4DQET4m5DzddIQAK3IYBkdeSq49+sqtHYoPxs2bDE3+bzfI0EJHB/Al35LfHbVcVN9z8unvFY3cPYhwQkIAEJSGBNBJIQl5vhjFmH/rqqfrN4xo9ObE3z9FolIAEJSEACElgnAQ4SMdTXE/++qkaLWnueq1r7Or9vr1oCEpCABG5H4LGlw1D3r1cV9sbiiT1nuh1fXyWBTsD1qb8HCUhg9QRMiFv9V+gEJHCRBLp6RuKxcocxqhwocsQYR3XDyp2L/Gq9qJUQoIKHRyp5iHsVOTFG+9M/L5aYFiwYKnGJ084lSnB4HxKQgAQkIIFLJRBl4ex38SgQxx5Y4lerCotSMXFasVDAkfhS5+l1SUACEpCABCSwHQLZp3c/U+BAqWM0FOdGVY/tkHEmEpCABCQggb8T6KILiV+qqtHSiajfC+gFcollKwEJXE3guutTxBZYn3Y/nlFlLG8JSEACJyVgQtxJcfthEtgNAaSrR3u2qp6pqu6Jseeaj3pH97sB50QlcCACo7Q1N8e/b0arVMZfNftyib+oqs+bMSYBjvfo/kCX6ttIQAISkIAEDk6AdWRvjUr8eFX1CnJi2qrQSqX7JMt1f/AL9A0lIAEJSEACEpDAQCCFaFFox3+0GMVqibNnx8fYq8eydxewBCQgAQlIYIsEkuDWE97GcybG7PlHoyNRzq0Sb5GRc5LAoQhcd33KedJn7UyJOGdUKdzA+5CABCRwcgImxJ0cuR8ogV0Q4ADxl1XVPQeNo3EwOVoOMHOI6X+ndvGTcZIHJsDmYjSU4KICh8f6DXRikuJSaZ5qHsZuXg78Bfl2EpCABCRwVAJdaThqxblB3j3FGk8vhRl4xr9YbpB3f9SL9c0lIAEJSEACEpDApAiNPf24Z2dMYlzU3BP3JLrEQpWABCQgAQlskQB79RhnUMR0I+Kc6cnFM2Z/PxrPH22LjJyTBA5FYBRJuGp9Sreh0RRZONS34PtIQAJ3ImCiyZ3w+WIJSOAKAlTnjJZWVPjEqeLpz+Ut0+YqsaAlIIGbEeibjVSJR/WN6pyxWqdX8Py1qv69qrpX3vpm/H22BCQgAQmclwAJcVR74xO/XFWvLJY4hRm5ec44r0kiHWMfEpCABCQgAQlI4NgExpanjClQ+3bw71TV2EqVdlbs47s/9vX6/hKQgAQkIIFzEMievXtap46GOMPYRrW3T83Z1Dnm4GdKYC0Errs+/WNVvV1Vby2ecdTlOJ9KvJZ5e50SkMCGCJgQt6Ev06lI4IIIPLJsQLp/s6pG64eVObS8oGl4KRJYLYG+ychmIy1WeiX5p1U12mon7YVLQAISkIAEFgKsK9P+JHHWob9pa1JumD+0rFvjhSgBCUhAAhKQgAQuhQBJbr1gjfj3E6OgrRe1EfuQgAQkIAEJ7IVAVN9Qi0v8elW90Yyx9wD28otwnsckMFuf/mtV/UszxlEtpmBDBeNjfiO+twQkcE8CJsT5A5GABO5KYFaRg8rGaChxRI0jcX9tVDjuej2+XgJ7I9CT3xL/WFU/NGOMKhzJb91/tbRJpVVq4r3xc74SkIAEJLB+AtnXxvckN2Ls1cWiVMzY6vD1f/fOQAISkIAEJLBlAhwgjjaqwzFGSW40WlqNqh5bZuXcJCABCUhgvwR+vrRO7R6FuKjEJX6sqro9WlW8phfUMfYhAQlcTSBr06gTM0YRDkMhLvH3VfXdYHYi8pclAQmcnIAJcSdH7gdKYHMEqLqJUX1D/Mxiz07i/A1PEtxomwPkhCRwZAKzFqffVNVoJLwl6S1xbpjz3MRHvlzfXgISkIAEJHBQAuxpu/HmT1XVk4slfqGqnl9uiOMZp3K8+4NenG8mAQlIQAISkIAE7kAgiu9R1cB/tFhU4Bl/UVWfL54Yo2AuRnIcsQ8JSEACEpDAFglEGb77p6tqtNwn6L4XyiXeIiPnJIFDEZgpv71fVR9UFT5xF2HIuRQJcaxLU7iB9yEBCUjgqARMiDsqXt9cArsgkE3Cr5rKRipu8Bw24qm2GatvSIbLAWbiXUBzkhI4IAEqbUbLzfDcEMd/25LeEo8qcox9SEACEpCABNZEgLXkuKZk/Zk1aNaj3AgnOa77VIH3ivA1zd1rlYAEJCABCUhg2wSSyNZ9Et66JymOBLkkyeF7Ep1tqrb9O3F2EpCABPZOgE5E6UCUrkSPVBXGuVRihBy6iANj/j2W5++dp/OXwL0IpOAihRuM6Uo02sdVhbFOTcxzx/WttCUgAQkclYAJcUfF65tLYBcEHl42FPjEaUnV/QNVNRqAkhCXeBfQnKQEDkhgpvKWivHu00a1ezYtSFp3f8BL860kIAEJSEACRycQteEkxjF+vareWCxxbnBToJE4N81z4xzvQwISkIAEJCABCVwKgbHlKWPuAaTILf6dqhpbqbLXTyur+EuZl9chAQlIQAISOCSBWaHcTBEetfgoxseP6vKMfUhAAlcTiMJbktsY04Ho68XSuYi1adan7y5xT6JLLGsJSEACRyVgQtxR8frmEtgFAQ4VH1/U3+J/XVVvVlX3oxKc//3Zxc/DSZ6AAHLTf17aocazwcgmI/FMyvoEl+dHSEACEpCABI5KIAlxPbntf1XV/27GeKZqfNQL880lIAEJSEACEpDAEQiQ3Ib9dfHEv58Y/57nJD7C5fiWEpCABCQggYskkPOn7l+qqpebMX5uUY0jQQ71OMY+JCCBqwnMCjYQYRjtD8P6lLFnVP6yJCCBkxMwIeXkyP1ACayaQJedTkzrqd5+ijibildanIS47lcNw4uXwIkIsMHIY6zuZkxC3JfNGM/kqK2+OdEX5sdIQAISkMDJCLCuTKJb9xRlpDAjRRpUh6NW3P3JLtQPkoAEJCABCUhAAgcigPLbaKM6HGPUOVCT6z73F3KQySX1ew4HukTfRgISkIAEJHARBMakOBLekvSWmLapT1cVPjZTl2NCdju6iK/Vizgzgawjux+LNSjGQMEYe3sx4u+q6vvFE2N9Peq69Mxfrh8vgS0SMCFui9+qc5LA8Qj8vKpGo2IGo4ImcTYT3Y+JcP7353jfk++8HQL9ZjWzyiaBtiiJSYb7YrCeIJc4Etbdb4eUM5GABCQggT0R6OtIFIq7oV78alVRmBFP/ItlHdv9npg5VwlIQAISkIAEtkEgxW5R2MB/tNiHLf68qj6rKnziUdGDFld5eAC5jd+Hs5CABCQggb8T6PcOiLl38MRiiWmRGtEHPONHJ4ZAxNgFSdYS2COBscCCMevRsWDjg6rC3l88MWIOEXiIh+GYZLdHrs5ZAhI4EgETUo4E1reVwEYJjKoajJGVjtR04t5CNQeUIBkrcjaKyWlJ4CAEZhuLtETNxoFxbm7HkxxHwhxGNXhi3o+b3Vjig1yobyIBCUhAAhI4IYHxhnaqu1OYkUINijWwFxZPS9WfLZb4hJftR0lAAhKQgAQkIIGDEGBPPxa8jUVyjHMI2X1el3sDuT+QCzMp7iBfkW8iAQlIQAIXRKDfQ3ioqkYjQW5MlItSHPcbEpMQN9oFTdNLkcBJCYxCDr07EetN7NOJpbNR91mP5szK9ehJv0o/TALbJ2BC3Pa/Y2cogUMS+FVVjfZaVWGvL56YllV5XuJch//dOeQ34nttmcBMejqbiE/aZoKK79GQqB5tlmC3ZX7OTQISkIAEtklgLLDoanCJU91N25PEqebuN7C3SchZSUACEpCABCSwZQKjyhvjFMN1/8elPdVbi2ecA8ruYTUeam6Zn3OTgAQkIIF9EuBeAt2PRvV4VOZRhMMnfrmqMNTmIwZBYV2M+wrEPiSwZwI9ca2LMCSOqAM+Qg9/qqp3qwqfeBRx6ArGe+br3CUggQMRMDHlQCB9GwnshMAjVfVwVXX/ZlWNFtWN7neCyGlK4GAEZje5Iy/9XpObnlXaHOwifCMJSEACEpDABREYk+EY/6aqfjv4WXuTC5qGlyIBCUhAAhKQgAQOSiAFcX9txXH/WlX/0oxxb7dKUhzjMRlOVY6DfjW+mQQkIAEJXDgBz7wu/Avy8lZLgM5F3y0djOL/UFXY7xdPnIS4rmS82kl74RKQwOURMCHu8r4Tr0gCl0JgJgGNfPSTiyVOpQzVMhhjq2Uu5Vv0OtZCYGxXwvjHquJmNpY4UtIfVVViKmy+XCzxWubtdUpAAhKQgASuS4C9K5Xcvxz8G1WF/XrxxGmBQiFH4ut+js+TgAQkIAEJSEACayPwH1U1GopwGApx8d8vB5McSmKMZ+r0a5u/1ysBCUhAAhK4LYF0OuLeQeKcc+XMC987J+W5KtHflrqv2wOBH5a1Jj72dlW9s6gXJ+7/ntgCjT38QpyjBE5EwIS4E4H2YySwQgI/q6pYlN6eq6pnqwofY5y/xc+S6VaIwEuWwMkI9CrtxN8sbU/wiWmN+vnSIjWelihYnkPsQwISkIAEJLAVAn3POqvcTpvU15biDMYPVNWDg98KD+chAQlIQAISkIAERgLjPQXGKMyPlmK67mfq9BKWgAQkIAEJ7IUA9w9iFOAR9zOwxI9XVUQi8FjOzThHS7wXbs5TAvcjELGH7mfr06+Xlqq0VY3lvU2Mux9l/10CErgvARPi7ovIJ0hgtwRQ4MB+vnhi1N9eWg4b8YzZCIyWyhj+G5N4tyCduASuQYD2JlRzd//FkvxG4lsMBTg2Bdy8xjPuFTQoyTH2IQEJSEACEtgCgb5fJUap+KnFEr+4rE+772vYrGW3wMM5SEACEpCABCQggRkBVObTZir+06qKUVxHjNo89mGLeS2Hjd1LWQISkIAEJLAXArln0P3szOv5qsJeWMQiiL33sJdfifO8DQHOuyjSiIox8SeL0f0o8ehZs/ZEOJPibkPf10hAAv9DwIQ4fwwSkMBVBKiESUVM4t6S6vWlLRVS0ShwdMlo3pP/vuS/Mf63xt+ZBO5NoLdFTXtUblCPNlODy6aie3lLQAISkIAEtkBgXEty4zk3oIlzI7qrFxNTmY1RmJF4CzycgwQkIAEJSEACEpgRmKm8UUQXxQ081ttUpV1VkuFIiItJWQISkIAEJLAXArln0H0/68rZF6r0MZTpiXN+1v1euDlPCdyPQC/YSIzQA0IQWOL3qurdxRLz3kmEMyHufqT9dwlI4J4ETFLxByIBCVxFoCe6ZdH/u6oaLVLQ3UtVAhK4GYGovH3fFN+4OZ0b1Inz793f7JN8tgQkIAEJSGAdBMZkOMa56dxvQj+9KMY9s3jGPiQgAQlIQAISkMDeCczuM/x/VfWvzRgnCS7Kcox9SEACEpCABPZCYHbvobdAzbnXb4ezMcacm+XsLPFeuDlPCdyGwDdVNdq/VdUfqqr7MRnOpLjb0PY1EpDAfxMwIc4fggQkkP8WjG1OH6sqDHnoxKjCcQCJT9wrZ6LCIVUJSOBqAii5jRblt+4/GBTiGEdJLipyeB8SkIAEJCCBLRKYtR55ZUmKIzEucdaqvaXJFnk4JwlIQAISkIAEJHATAjMl+j9W1VuLEWMkzvXiPMY+JCABCUhAAnsiMCbFzVTjeoFe4keqajSS6UbbE0vnKoF7EfiuqrBvF08cUYgoGTPO+Rfr2ZhJcf62JCCBWxEwIe5W2HyRBDZHYGwpxRh1DZQ2utGW6sWlPVU8SXCjbQ6QE5LAAQmwmO/Ggv6rxZCJTvx5VWGfLZ743xf7jxYf8NJ8KwlIQAISkMDFEECt+KHF0q6EJLiXl2S4xA9X1WgXMwkvRAISkIAEJCABCZyJAPcPcu8gnjZUaUUVT2vV0c50yX6sBCQgAQlI4CwE+lk58XjexXnZc4s9X1UY4ycWe7LFaZ/6QFXFzjIpP1QCF0iAczGKL7pnTfr+skaNRzhiVJLLdEyMu8Av1kuSwCUTMCHukr8dr00CpyMwq1p5qapiJL8RP1VVLO5JlsMzHpXl/O/K6b43P2mdBKh+GY2kt9Gy4P+6Lf5RlqONSVeYWycFr1oCEpCABCRwbwJRKu4KcKxHSYjDEnuz2V+SBCQgAQlIQAIS+EcC4/0D7iV8XFUfLZ4Y+2SxHstTAhKQgAQksDcC/VwrZ1797IvktyjTJx4FJRhbtLe3X47zvQmBWcFG1qd9jRqRiJyZIRbRE+FMirsJdZ8rgZ0TMHFl5z8Apy+BhcDPq2psS0VL1DcWS4tUFvORgE7MW/DfklFWWrgSkMCcQK+8JtmNMYt97MMWj0pyjP9rYnKWgAQkIAEJbJFAVysmxkiCS6FGYtuRbPHbd04SkIAEJCABCdyVQL9/wKEh4y8W41Ax8btVNdpdP9vXS0ACEpCABNZKoJ9z9fjBqkK9Hh+jo1LvqkTci/qSQLdWFl63BA5NgAINjHVp4nRJ6klwH1RVDNU4Yh5JhDMh7tDfjO8ngQ0TMCFuw1+uU5PADQigrIGRFJf4d1U1Gv+e5yS+wcf4VAlIYGl/yo1nFvh4FvxpW9J9bl5ng8DYhwQkIAEJSGAvBPpNZZLg+o3mjPE+JCABCUhAAhKQgASuR2BsPcX4DxO73rv5LAlIQAISkMB+CKSNKu1TE79SVaNRzEdnJdTi8Ix9SEACVxP4ahGN6P6PVfV2Vb21eMZjMpxJcf6qJCCBaxEwIe5amHySBDZFIGpuvbolqm/dRxUOlbjEKMmNtik4TkYCdyDQF+SJ/1pVyEDHE6cKO/7L1qaktyhJQlwquU2Iu8OX40slIAEJSOCiCaDyxk3lqL0RowDXjeQ3biiPynEXPTEvTgISkIAEJCABCVwQge+qCvt28cQcMGIcOCaetbO6oGl4KRKQgAQkIIGTE0gSHOdqiZ+rKuz55qNw333EJdKpibEPCUjgJwJ/WYxCjcR/qirsncUT55ytn7nJUAISkMB9CZgQd19EPkECmyPAYr0v2ompVEm1SuKxHRXj3pIqh5abA+SEJHBLAklcwydmAc+N5izk8STAUe2C79b/RkwCXH8vK15u+cX4MglIQAISuHgCUSh+oKkVv9wqrYmxx4b2I4x9SEACEpCABCQgAQlcj8CPVfVDVXXfDxtz6DhLnLveJ/gsCUhAAhKQwDYJ5EwtghOcsz1RVU8ulngs4mP8cFU9NPhtUnJWErg5ge+rajTapGJ0VErcz9hy5nbzT/MVEpDA7giYELe7r9wJS+C/1TdYrHffW1AlHhU4GI+vY+xDAhL4iUAU3bqnHWqU4BKT7Bb78xKzgB+N90xCXLysJSABCUhAAlskwI3h0Wg78mpVvbYkxhH/ajGem3iLPJyTBCQgAQlIQAISOAaBmfJbP2zMoWO/b5H4GNfje0pAAhKQgATWQqB3XsrZOoluo83O1ZIs1/1a5u11SuDYBMYuS4w/qqoPBz92XmLsQwISkMB9CZgQd19EPkECmyMQZTd8Yg4asbRGJUZxY7Re/ZJ4c4CckARuSeA/l6Q4fCwLdxbvsa+rikS4btyUjmUDwGX0Nqy3vCxfJgEJSEACErh4Aqw5H13WnvF9fZqYtiK0GOl28ZPzAiUgAQlIQAISkMCFEMi9Cgr5rrpvwX2MT6rq08UnvpApeBkSkIAEJCCBsxHImXo89yhQvE9LVDwJcdizLR5bqzL2IQEJ/ESANenf2tqUOOvQ7lmj9kQ5Yh8SkIAE7kvAhLj7IvIJEtgcgbQ95SAx8W+r6nfNGD+4GOobiTcHwwlJ4IAE+sI9C3jajWBvL56YhLhvloQ4POMx8c32qAf8YnwrCUhAAhK4eAJpMfJUazfyxlKs8evFM/YhAQlIQAISkIAEJHBYAkl4+7gdPs7aVB32U303CUhAAhKQwPoJjAlyjHsyXJLiUMAfbf2zdwYSOB6BdFv6bOnAxPhPi3HGlvh4V+A7S0ACmyFgQtxmvkonIoErCYyLclpMIePc21JFGY6DxijFUdnywFLhEi9mCUjgJwKppk57VJLhfhjs+6r6YGL3ao/Ke5sM569MAhKQgAS2TOCfFpVilIoT54YxVdK5YfxSVb1YVfjEW+bi3CQgAQlIQAISkMA5CHxZVRhtpxKndWo8CXIU/v3H4M9xvX6mBCQgAQlI4JIIjOdvFPzRGjXGmHsb3bjHEVW5KMzhefTOTJ7hX9I37bWckkDvrpSOS0mCw7+7JMW5Pj3lt+JnSWClBPw/05V+cV62BK5JIIvnvojuyhuJsxjPYSPjtKTq/pof69MksHkC/SZwYhbmoyHp3GWdiUmc+3FInutJcCbEbf7n4wQlIAEJ7JrA2PKUMWvPF5bENzzjpxcjWS7xrsE5eQlIQAISkIAEJHAEAijX/2VRsifGukJckuJ6EWDuaRzhcnxLCUhAAhKQwKoI9HN24kcm9nxVUQAYT9yfh4AFY4oGc5aXeFUwvFgJHIjATFSCJLgkwiV2fXog4L6NBLZMwIS4LX+7zk0CPy2ex0U0h4w5aMzhYw4au0e1Iy1VE8tUAhL4icBfJ4Z882hfLa1RqbKmqoXxv08sXE2G8xcmAQlIQAJbJzAqEDOmdcirzRg/2owbw4x9SEACEpCABCQgAQkclsCods+YJLgYyXHEJM0lcS7xYa/Ed5OABCQgAQmsk0A/a3+wqkbrBX85g0Osgr/jE3OWN9o6iXjVErgbAYovunEelyS47l2f3o2zr5bALgiYELeLr9lJ7phAFs9JjGNMe1Rao2KJOWB8bLAk0vUF+I5ROnUJ/F8EuEFMS9R+43hsj/phVc0qWWivGkvrVRPh/IFJQAISkMBeCPyqqkb79bI27Z52IRgJc0mi2wsj5ykBCUhAAhKQgARORWBsg8o4SXA9MY4Cv7RUTXyqa/RzJCABCUhAAmsgwDkcIhNdGZ9x2qjiE49tVBGxQJgixrkcsQ8J7JEArVBHy7o0CXGMXZ/u8dfhnCVwQwImxN0QmE+XwMoIJJmNhXPi/1VV/7sZ41SscDiZeGVT9XIlcFICJLp9tyS8xb9TVW83YxwlOVThEp/0Qv0wCUhAAhKQwIURQO0t7UDif1tV2O8WTzy2CXHvemFfpJcjAQlIQAISkMBmCfREuMSfVtVomwXgxCQgAQlIQAK3JJB7F90jRoEoxeOLZ4xYRQQrEqdTU/e3vAxfJoHNEXB9urmv1AlJ4DQEPFQ4DWc/RQLnIMD/vmfyzChvYG8uRhz1je7Pcc1+pgQukcCsGuXrqsJogxqPIhyGUlxiKqtJhuv+EufoNUlAAhKQgASORWC8GUwrECqi0xaE+LWJJSGu+2Ndo+8rAQlIQAISkIAEJPB3Ap9U1ceLEWPc5/io3e8gRvV+NDlKQAISkIAE9k5gvA9CMeBoL1XVaF1Nn7M9xnZy2vuvyfmHQNakrFETsx5ljI/1Dk2JpSgBCeyYgAlxO/7ynfpmCfT/XVNx0o3Kk1er6pXmiX+xyDh3v1lATkwCNyTwY1V1Q+nt86r6YjD+Ntosme6GH+/TJSABCUhAAqslMCa1MRHagDy/+DFmnL+NiXDuXVf7M/DCJSABCUhAAhJYGYG0Ru2+t6lKzD0PDhr7vY+VTdXLlYAEJCABCRycQL9/MQpXPLAIWTxbVdhziycez/MYRy2O1quJD37BvqEEVkAg7VG7f38RqIhHrCLdmvCxFUzPS5SABI5FwEOFY5H1fSVwHgLjQjsLahbVMQ4gYzlwdFF9nu/LT10HAdqjjkabkFRMpxrlL1WFfbN44l6NQtU0Yx8SkIAEJCCBvRBgbZpq5sQUZ0QRLvGoGId6HI+xqnov3JynBCQgAQlIQAISOCeB3APhvkbit6tqtBwyRhWfsQ8JSEACEpCABP5+PwMWCFGM9sSSAMf9EBLfGCc5rifJKWbhr0kCPxFgTfrd4N+tKuxPiyf+YbHvWyxDCUhgxwRMiNvxl+/UN0lgPDTsanCJ057q6daqStnlTf4cnNSBCNAWNZb2qFSadKN1CMpxo5EE938WS3ygy/JtJCABCUhAAhdPgDXmuM78TVX9drHEtA55pLUQIc7DPevFf81eoAQkIAEJSEACGyPAvY2oa+Q+x79V1R8WS8y/RVE/8cZQOB0JSEACEpDAnQhwTwNBCu6N4GOzNqovL92d6OqEMf5lVaEq1/2dLsgXS2ClBGaFGBRrvFNVf1wKN4h7QUfilU7Zy5aABA5BwMOFQ1D0PSRwGQTGZDjGOWTs/tGqGu0yZuBVSOAyCaQ96mdLi1TGqTqh8iTVJyS+8Rj9Zc7Kq5KABCQgAQkcn0AS4nLzl/H/U1X/bzPGqZTmBm/i41+dnyABCUhAAhKQgAQkMCMwFvYx/tdm6WcWAAAgAElEQVTF/qXFUd7oXqISkIAEJCABCdyfAPc/cg8k8ZtVNdqDS4vVXy2esQ8JSOAnAm9VFYUaMcYRteheXhKQwI4JmBC34y/fqW+OQK8QSfx6VWFvLEb80GJUoCTeHAwnJIEbEEgCGy9JBXSqTahw/qIlwiX+qKpiHy8xrzcZ7gbgfaoEJCABCWyeADdqqWTuHnW43y0WpbifV9Vom4fjBCUgAQlIQAISkMCFEkhCXPdpl4oCR1Q4oqb/VVPW997IhX6pXpYEJCABCVwUAe6BjO1QowzXPQr6o8BFVOa66txFTc6LkcCJCLxXVRgCFokRtOjGmR7dm0Y70SX6MRKQwLkJmBB37m/Az5fA4QjMlN8iq9z9eCjJ2IcE9kpgTGCLhDI+cZLgRv9lS5Yj7ol1Pd4rW+ctAQlIQAISeKyqRusFG4l/VlUxbuwS+5CABCQgAQlIQAISOA+Bfq8kSXEfVtUHiyX+pKo+rSp8jCseE+rOMws/VQISkIAEJHC5BPp9kMTPVVXs2SV+qqqerCp84jGRjrEPCeyRwGwtioBFRCwQtSD+W1X95+KJMR8SkMBOCJgQt5Mv2mnugsAzVTXa81WFvbAYsYvlXfwcnOQ1CMxu8JL0RnJb2qRmPCa/9cS5b5fkuXykyXDXgO9TJCABCUhgFwRYm3ITF0v8UlWNlqrm7ncByElK4P9n7z2YrMmNa9sdEsnx3ns/nBmS0n3v//8IXVHjvffeiqT0XmwONpUDoadPdx9ThVoVkZGJ7jpVwKr6voMG0kAAAhCAAAQgsFACfQBhn2nD7WTkqFk5nH2jL7m60CHSLQhAAAIQgMDJCDgYsGZ4c/vWJrcVbQc57+tVTdKLkz02brwwAqNsxckUV3UqQv21VYlymwMCENgIARziNvKgGeYmCDzYNhetY3vj8c7iKGebdMqbeB0Y5A4ERiVAUgbV0c6x7QwXh7jYtbSqy6q6jSPcDtA5BQIQgAAENkUg89Kqq3NcnOX8d6nFi8GxNwWKwUIAAhCAAAQgAIEFEqjrHMmkX/VrknpJOSp/NvYCh0aXIAABCEAAAicl0K+BeD3k+iY3FDvrKakC5bZ/b7mx2CcdDDeHwIkI/CAp8mOz35T0RpPY3sP7qUnsE3WZ20IAAscmgEPcsYlzPwgcjsDjkp6QVHWNJHF0idscEIDAzwT6iGW335b0VhG37QT3Zaf7SGmc4XirIAABCEAAAv+bAPNT3goIQAACEIAABCAwB4Fk1khQoNsvSHq+iNtxgnNZKhzi5nj2jAICEIAABI5DIKVTfysp9mOSHm37ftZu3zyQ4/SQu0BgWQRSBrXqVyT1Yqe5OMxFL2sk9AYCEDgYARziDoaWC0PgoAQ8Ie4lE2PryE2SLJ4gxz5ox7g4BBZKYOT85ogQL+QmIsT6PUnvN23b8k0nX7cx9k5xCx063YIABCAAAQgcnID/rnQWYi/YVm2HuOoUZ5v56cEfBzeAAAQKgdHfAX2m6Frer/7Ol6lz/rPss4D359cMmFmPq/rX1ujO+mx+XjNtJtumtcXH6PO8KBCAAAQuQsAlpnoZbTgm+0bVF7kP50IAAhCAAAS2SqCup8S+X5LlgaKd+MJye9O240BX9VY5Mu7tEEgAhnWkJr2I7dKq3tdLiVXr/u91kl5s571hpBsjgEPcxh44w52GQFInWyd98sOSHmnRIrHrebGngcBAIHABAt7kqpNjt+3o5lIfcXiz/VGRj5v9vaSII0ls18kxE+ULPAhOhQAEIACBqQjUvyevkdRLHOKsHbBhzfx0qleAwUBg8QRGfwfUnyV70Uin3F91khs5z40gjM4bOa+Nfja6Xj2vd3iL45u1N876jbRajjr24h8cHYQABBZH4G9tXcU64jJUfVmqGlSYNZfFDYYOQQACEIAABBZIwPP4zOmj75R0h6S7JFU7bWuL12Ou7WSBQ6RLENgrgdHf8R9K+kBS1Z9I6iV/7+dvd2sOCEBgQgI4xE34UBnSJgjcIsniMqixH5JksTNcbE+Cf9cmw9GbAMQgIdARGC3cfi7ps4H0P68Z5GLn8jjD8apBAAIQgMBWCdS/JW0nUCPBGtbJWhzHOLeZn271jWHcEDgNgdHfATV6PL+vP4v9a05y9XejkY0W13tHNv/fWZ3Zfs1ZrT+vOr/FCc56lE1+9NnTPA3uCgEIrJnAyMH4XUm91DWV2GseN32HAAQgAAEIHIvA6O+FVH+q+h5J90q6r2m3bxzIsfrNfSBwKgJ9EJvnq55/ftH2/azdTjUoz1tj9wk03OaAAAQmJIBD3IQPlSFtgoAjQRIBEtspky0PNm07ZatqhPgmADFICHQERqU9HCXSS02ZnDTKNfo5No5wvGIQgAAEILB1An25Py/OWhysETsOcVUzP936m8P4IXBcAqO/AzKn9+9Gc/38rDrGjRbL4xQ3GlHOzzluJ+NDHNRqu2aDGF2vzxSRv/H70kh9QJzb1WEu1znuU+BuEIDADARGJaidZd/ZN3rdZ+WYYfyMAQIQgAAEIHBoAjUrtO/l9igbf90HzH5gkmdYRw7dX64PgVMT6Mueuj/OUPxd07HfkPR6E9uWGhwX+9Tj4f4QgMABCOAQdwCoXBICRyDgyI/7WwRIdH5Wf36ErnALCKyCwF8kWZzhLfZbkiwu7xHbE+Ve6qTag8UZbhWPnE5CAAIQgMABCfTOcG7fLum2TtsR7tFWKtXabQ4IQAACxyQw+jvAjnD+edUjx7k4xP1aFrmzosh7Z7o4xFXHt+qoVu0Rn1Ep1FE2uJRJuq6US6oBcnFKPuYz4F4QgMC8BJx131k3Pm3a7bebeJ0l9rwEGBkEIAABCEDgsARG6y+uEvVIEbdrOVWXWHWbAwJbJDBaA3hJ0otF3B4Fym2RF2OGwPQEcIib/hEzwAkIjBbJE/VRs8ElY5x17AmGzxAgcGECtYxH7O9LVIgd3tx+v2WIc4pkRy+7/aOkH4q27aN3irtwp/gABCAAAQhAYCICtfxeSv7dLcniUh2xk8G46okwMBQIQOCKBGrZ0ZQ6GTmS7VK6tJYo9flpx9EtDnA1K9wuGeLy90TN+NZnixth6P8mcbv+33lWdjifMzp6Rzqf12eHc7vPEOeMEqPyqn05prPao/uOMtzV8q+xMw7WHq/4D4WPQ2DBBGqW/a8luT0KPhyVpV7wsOgaBCAAAQhAYFEEeqe4lEq1jp19wbo/6L8N+iCaRQ2MzkDgAARGwW7ODuescK817bb3CHsZdYcEGQd4SFwSAsckwKLUMWlzLwhcjoAnrREvZtt+qIkjPyxuuzxVTYvsNgcEtkggG1uZ+DrS4wtJX7aIZWu3HcHcizPIWX5q2nad8DL53eIbxZghAAEIQKAnMArYGDm/9QuybnNAAAIQCIFkXqslSkeZ284qa2oHi77MSb1mft9/vv9cddSo1+ud7HrHvPx+9ERzbr1GHMmq89jIEW10vV9zpqv/J9sprt/0quVWq3NcssXFsa7PQje6ltcjekc836//XvA5PvrNO95+CEBgLgKjLPvJxO9Nx9h9xn63OSAAAQhAAAIQ2I1A3ctPhn5n6XcmOIvtBCZWfb0kyw1N2+aAwOwE+nUGt98diPcIe/k1NuwNzv7mML5pCeAQN+2jZWATEXCpE4snq7Fdcsopka1jM7md6KEzlCsRiFNb1R9L+qiI24lerrp3pnM7BxPeKz0WPgwBCEAAAhMRiJNEnCLsDNHPTd2uARu2CdiY6CVgKBDYA4He+c1tB6ZUcQbnlDypuo/6rhng6nVrhreafa46t/nnNUNddWKznXbs/mcjFP25bnsNbiRxisvvRtfrHedGGdn8szi51TKpo88mW0TNGjHKIJESrNEO0kugXvToc+5HHavHxBrkHv7RcAkILIxA/3+212HsCNeL/y+vGfltc0AAAhCAAAQgsDuBOpe+UZLlpqZtO1u/5d5ik0Rjd76cOQ+Bmq092d29H5g9wtgfSurlrL/t83P2COd5TxjJhgiwGLWhh81QV0ugn9h6kvuYpMeb2LaQ/ni1j5iO75lAv8jq9jstAqTqnOeyqCmT2pc/SrmlPXeRy0EAAhCAAARWTaB3pHD7ySZPFXsU2LHqgdN5CEBgrwRqZuZkaK4lSzxHd7t3uKjZnEfBMPW6tXxq7LMc3HonNg82PxvZ+dlZUPrP1mxpfea08zKpVeeyOLj5vv3nznKc6x3x7MxmJ7c4uJ2l+8A7Z5fw5/z/e9XVOS72yPlvry8QF4MABE5OYJTB085wLkMVcftbSckmF/vknacDEIAABCAAgRUS8By7VpWKbUc4S0qo2naW/jubjr3CIdNlCFyIwCioLVWjqnYm415+7W/78/7+v1AnORkCEDgeARzijseaO0HgsgRGURxPlI1Gbz66zQEBCPxMwIus3jirOguxr5VF2SzcJiuc2xwQgAAEIAABCJxPoM8Q5Pazkp6R9FzTbtcMRcladP7VOQMCENgKgVHGoG+a40TVCWCp2p+1Y1zVuV7VieDu9doYjxzodh3b6LNxWO517+zmgLxeUnKp6j6TnNtxiKsZ8NbGnf5CAAIXJ+D1F6+9RNweZei/+JX5BAQgAAEIQAACZxGwI9z9zSEuOj+rP4cgBLZIYLRn+LKkVyS91LTbo2PXv7u3yJUxQ2AVBHCIW8VjopMbIdBHT2fROBEcVT8kyfJw07Y5ILBFAqNoZC+09out70myvNu0bX82ZZNib5EhY4YABCAAAQhchIDnrCnPUXWfIc4BG3aIi3hua5sDAhBYP4FaJqTPsJz59Uhn7u7f2R6VR01WuGSKczvnxfktGeJSYvXXssSZ9tqd4fLGjLLI7Tq2/rM1O9xZmeKcbSJOb84UF3uUIa6/httxik557eokXb8fapnX/Lwf8/r/1TACCGyHQM3Mb9vymaRPO5np/+ftPF1GCgEIQAACSyVQ9w9jJ2OcHeJiJ6Pcb0umuaWOiX5BYF8ERlWlRkk0vMZQxWsNzFn39RS4DgRORACHuBOB57YQKATqv0Mv/mazMNpRHH0kxz2SInc3G6gQ2CKBfhPNE1QvtH7eySdt4TXaC7GjzbstMmTMEIAABCAAgV0I1Dnr7ZJuk1T1I5IsjzZt2/PZXna5F+dAAALLJdA7YDnbsheMrSP9IrLb55U2ze9H5VFH16v3zf1rP2JX571qL5fw2T2r/w/bvsjY+s/WDbDY1r2d0qpxeLP2JtqoRGp+Nvpd/cxZv8/mnH/v47wysmt8hvQZAlsg8JGkKh9Lel/SB0Xc9jEqVb0FRowRAhCAAAQgsG8CrjRVq03Z7kuouu3ARge6VL3vvnA9CCyNwGg94m1JFpdNje1Mct+26lPRF/m7e2njpj8QgEBZXAIGBCBwGgL9onQio2sEdTYXrZ0RzvrWJt6IjH2aEXBXCJyWgCeovdjpzQuuXoC1trjkksWZ46I9kf3vJrFPOxruDgEIQAACEFgmgX7OWoMzYjvi2PJA07ZrmbzYyxwhvYIABHYhUJ3h4sTgheU4scUelS6tGd9i95HXvWNdHOxGWaGT4bn+Lpnn6u8yrrU7w2Uco8DWXcdWP5s1h6pHZa7jJGftc3udz48yTdRyrMkq50xzEf/edtX5TM2g77ET0LvLv1DOgcAyCHwhqZdsNnrDMZuOXo/Jd0nsZYyAXkAAAhCAAATWR6DOs5PZOes1doSzbd0HN7rNAYHZCXhtwesEdY3BARquJFW1E214HlsTbsy2pjD7s2Z8EPhfBFhQ4qWAwGkJ9BHPdbE5tstPueTUU027XReNM9E97Ui4OwROQ+ArSZGUSfUEtoqjkFNWqerRht5pRsFdIQABCEAAAssm0M9ZH5L0oKSq75JkcfbiaI8qTg2xlz1SegcBCPwagT6Tj9suaZoyp7FHQSs1OCXBKiMHuGRxTuCK2wle6e2cc5ZOf2d8qn2GuIuM0Z+t2TuTqT6Oy6Psnmf9LJ8dOc6Nsk/cJKmXlN/2z2NXh7j6PXKRcXIuBCBwGgKj74BXJVleadp2H6DoNgcEIAABCEAAApcjMNpbHFWa6p3k3OaAwOwEPM+saw22a1KNJNf4UJLFe4rW/vmuAWizM2R8EFgtARziVvvo6PgEBPqNRbdriZDYz0p6RtJzTbs9ityeAAlDgMCFCaQ8qkugOmrD7XdKimNHIbvdl3ZiEnth1HwAAhCAAAQ2SmA0Z31c0mMtWMPa7WQurnqjyBg2BKYl0GfycdtlRCIpL+JAlV4cZf1lm7Nbu53sbonWdnv0f84IKPP7q71m++acTHHJIOf2zQMZZbuvpZ38e7fjBFczjV5txHwaAhA4FoFk/3TW0NgvSHq+iNvV8Tn2sfrIfSAAAQhAAAJbIOCAxV4c2NjLFlgwRgj0BEZ7i6MyqpCDAARWTgCHuJU/QLq/agKJyq4LvaNo6brhGNsOcREvENvmgMDsBJLOONoLq5602hmuiqM2EskR22z6TbPZeTE+CEAAAhCAwD4I2KmhD8bwnDTiTMa2M4+1A0Tsfdyfa0AAAocnMHJ0O6tMaS0xYtvlT5MNqNp9hqBkhbOjXOyUNk2pU2sfvbPWWQSY31/t3dgn51HQXjLEuWRTZLTm0f/M3yOj8qyjsq04zl3tHeDTEDgEgX7txm1nhnu5iNsps131IfrDNSEAAQhAAAJbJXB7KZEa+35JlgeKdnKOazoJM/wItvr2zD/uUfUpJ9dIwo3Yo7nt/HQYIQQmIsAX2UQPk6GsjsCo5MidknrxxLSX0WdXB4AOQ+CCBEblmD6R1IuzTThbnMW2pWaEIzvcBcFzOgQgAAEIbJpAXRhNBuM4wVnHvl5SL5sGx+AhsCICtXxIyoj8JCkSZ4X6sx/b7/s5up3i/LteUlbVv7e4nXtVbWx1reqsdSvm91d/wfbJuQ/Yc/taSdcNdL4r/DtLdZiL7c9GvDmXa/l8fz6fTYBg1VcnwxUgAIGrEIizc3WsfkPS60XcdnbRZBaNvsp9+SwEIAABCEAAAr8kMApcvFeSy6Rax05gY83wXP8uw5eAN2tGAn0Qn9vvSXq3OcVZu521jKx9WHNAAAIrIsCX2IoeFl2djsBowThRGQ+WCI2Rk1wtGxJ7OkAMCAIdAWeTcNRG1R9LsjgTXOxMZLO46nYOnOF4rSAAAQhAAAIXIxDngzggWDsjXJzhou2wEOe56IvdibMhAIFTERg5L5yV+a3/uR3fvCBcHeBSIq9qO9XVLEC2PTdPmbzYYbDrehXz+6u9NfviPAra83eBs7rFmbra+Vnv7BbHt+okl0xz3tCrm3Rup1RrzWZ6NSJ8GgIQuCqBkZO1y085y8ZbJetGSmknkNGaAwIQgAAEIACB/RGowSkJKLmrJeWwruJ9yLRtJxPzrlml99drrgSB4xCoAX+2vUZhB7hevB9Z9yRtc0AAAisisOvC14qGRFchsBoCo5IitfxUyqOeVX4qE1IPmH/Lq3nsdPQKBGp51Nh2hEtZ1NijDTg2yq4Ano9CAAIQgMCmCdgRwfPRquME92RxjIszQp3jbhocg4fAigiMSoBkwbcPSMlicHS/iOy2M771Up3uUiK1ljxN2dYe2y4Z4laEerFdvSpnf74P3EvWtgQDWvc/c7t3qLaz3C3N+a1ql3my3NG0bTvZ9bJYyHQMAhshMCrD/b6kD9oGo7XbCWqseiOIGCYEIAABCEDgKAS8TuO5ctWZU1edBB3WsatDXN2LPErHuQkEjkCgZjOOnXmq56qZv34qyfuR2ZO05oAABFZEACeaFT0sujodgUQyZ0Lq9jOSni3ido2cjj0dDAYEgR0IeDL6YVtEjZ121TtcilMgAAEIQAACENiRgJ0Rbm3OCdF2iLMzXMRtDghAYL0EElDiiOjYn7cF36ptO4NP1cn85s/FXi8Jen5ZAn3miPMc7Koz5GhtxBt0tzXnN2u3Xdrp7lbaydpt1ksu+8T4HASOS8BOb5+0gEZrt5N9I+Wo3OaAAAQgAAEIQOCwBEZrPKkCUHWc4GrQy2F7xtUhcHoC7EGe/hnQAwjsnQAOcXtHygUhsBMB/9tzualekmXjqZZtw20inndCykkTEKhZ3LKhVjfnkgGuaqIzJnjwDAECEIAABBZFoHdqGJXReFhS5KFmL2oQdAYCEPg7gVGWHmeDc/Rz1Sl3Wkuf1sxwsfvscG77Op6zVw3+bRLYtZxSdYYzqZpZNHZKoyZDnNujDHF9GSiXXE2p1pRotWZDb5vvJKNeDoE4U8eh2m2XT3Up1Sout9p/dy1nFPQEAhCAAAQgsH4CNft/7LrGE9vz6l48eipXrf8dYARnE8h+o3XEmeJqGVW3nfXe89ZkxrfNAQEILJQADnELfTB0a1oC9d+cM2z08ogky6NtY9F2oqVThsqaAwKzEeg3Rb6V9J0k69iJKK7lNLIpVzfpZmPDeCAAAQhAAALHItCXxPB9H5B0fxG3nZXn3k6O1UfuAwEI7E4gC7RVj5zfPO/O3Dv2SH8vqYrPGZUZ2b2HnDkTgbrecV6GOI87fwPWUqopqergwRuKuG2nOJfwjrOcdT0ndv1s7Fy36pnYMxYILJ3AN5IsXsOJ/YYky+uS3mx2Lbed766lj43+QQACEIAABNZEwAElFs+TY9c1n/va+o/n2g5Oibhds8XFXtPY6SsEziPgfcYqnru+08RBHLEdENjLedfm9xCAwIkI4BB3IvDcdpME+sVhl/joJRPPuvHIwu0mX5dNDbo6wyUSOFHDn7WSTG7XqIzYzmLhTTnryKbgMVgIQAACEIDAHgl4vtovcCZYwwEbFreTpafqPXaDS0EAAnsiYGc1OxdUpzUHm8QZwdrtGlwS+ydJI3FZVP885VFxXtjTw5rkMruuM9bs4PnesY59jSSLs1LEzoZd1dVJzs5yllHwIYGGk7xgDGO1BOqajR2z3X61ySvFxsl6tY+YjkMAAhCAwEoIOJtyxPNs26kM4P3K3s7PrDNfr3olw6abENiJQB8E6LazGlscwGGxnTWRqne6ASdBAALHJ7DrQtXxe8YdITAfgb58yIOSevFks04w3aa0x3zvAiP6JYE4wVX9oSTLB03btnNcxA5ytonE4G2CAAQgAAEI7I9AdUaI/ZQky9NN23ZZjV721wuuBAEI7IvAaK7sMnUpXRe7thOYUsuqxu6d61ImhPJ2+3pi81xnlwxxGW3NTuqfuV0z5KeMqn/m8qeW2M5Y0TvAjTb08rmq56HNSCCwfAIpq11LbL8s6SVJLzZtmzLcy3+W9BACEIAABNZNwHPrXm6T1Ev2Lh8q+5j1c0nksW4a9B4CvyTguWovzmbcSw32IFEHbxEEFk4Ah7iFPyC6Nw2B3hnO7cclPSbpiabd9qTTi7lVTwOBgUDgDAL9BprbTj+cyAtrt0ebd0CFAAQgAAEIQGB/BOIEl/J1bj8n6Q9F3O6jid3mgAAElkcgC7nO5hb7Y0mfSPqoabedfdk/q7pmcfbIakav5Y2UHm2VQDKV3lGylzrzvrPuJ/O+Nd9bW31DGPdSCIzWfZ6X1Euyj/o7K/ZSxkA/IAABCEAAArMScJZlBz1W7X3LXhKoUvWsTBjXNgmM5qyjrMbOtP9dy7gfvU1ijBoCKyCAQ9wKHhJdnIJATUMcOyWn7BSXUlQp8ZGyH25zQGAmAn15VI+tTy/sRc93Jb1XtO2vW3mnqmdiw1ggAAEIQAACpyYwKp3xe0nPSHpWUmwy7Zz6SXF/CPxMoDqp1aw7ybDjsnRVPO92BrhIMsN9KSnin9mu18cZjjduqQScIc7rJ1WPMu+nzOr1kmL7O8/fZ1VnnKyXLvWJ06+1EhhVBvDmosulVvGGYi98B631qdNvCEAAAhBYCwHPkXt5WFIvPueGcq5tH8n4HHst46afEOgJjOas77SEHVUns35dX+n3PpnD8n5BYCEEWOBZyIOgG9MTcHSFJ4dVO9WwJ5RVjyae08NhgJsi4Engf7fNu9iOpvimSeyUTK36e0m9bAoeg4UABCAAAQgcmMBoLtqXS3XbpeoiiQw+cNe4PAQg0BHoM7hlnmxHgjpnjmOBf2bb824HmNQgk0Q3+3eJbq6Ltyzk8votlYDXWXpJCdVk3nc7Zb6T9SJrM3Wdpm7osZm31CdOv9ZKYLRBmKoAb0qyuB2n7KozZr6L1vr06TcEIAABCCydwLWSrpFU9X2S7pXk7MuxPb92huZaXtWVBeIQF3vp46V/EDiLwGjO6qz6zrAfcXu0f5n9zux/WnNAAAILIIBD3AIeAl3YBIFMEOtkMSU8HizlPDzpdHRy1ZsAxCA3Q8CTwF4+k1TFURUu2dRLymUko5zbHBCAAAQgAAEI7I+As+xUccadx5u4VIZtay9ypqxq9P56wZUgAIHzCIwWab8qWd6c4c3tOL3FCc7ajnE/NIntLHKeY1edPuCAcN7T4PenJOC1k7p5Z3vkJOfvMzvGWcd2u27muZ3NvKyXsm56yqfLvWcj0Dtyvy/J4ooAsb3B2AsO2rO9CYwHAhCAAASWRmBUBeBOSXdIso7YQc4SBznbXh/qZWnjoz8QuAiBfs5aM+rHfrtljav6v9reZ9UXuS/nQgACByLAws6BwHJZCHQE7pF0tyTrSCaONcLCmTa8qZhMG9YcEJiJQJ0M2rZ80CIqvABq25LyTTX1sM/9W5PYM7FhLBCAAAQgAIFTE3DwRi+PSnpE0mNNu91H//J35amfHPffGoFRGY8Ek9iRIHZfBtVtl1a1OLgktufYLrOaubY1jnBbe6vWOd6sodSspbX8d0qi+rvNG3pVe40m6zSxq0NcLf20Tjr0GgLLI1C/W/ogyE8lvdsc5Kr2KPqNyeWNjB5BAAIQgAAE1ksgQY818NHBkgkmie21oV6yn1k/u14S9BwCPxOoc9Y+oNDtV5u8Umyvo2TPMzY8IQCBBRBg42IBD4EubIKAs8BZXB41dpzk7BiXRdhNwGCQmyYQRwFNiysAACAASURBVLaqa5mM2M5mkawW0ZsGx+AhAAEIQAACRyAQh4CqPX/t5Qhd4RYQgMCvEIhDXEpxuJ0MO3YiSMYdZ2F2gImdDKzdTrbmBKpQxoNXbTYCfXY3t+9q6y5VJ1u/v+Ocwd9tHL5nexsYz5IJJJtp1W+08qmvN+127wyHw/aSnyp9gwAEIACBWQhcL+k6SVU/LamXmtwjwSqzMGAcEDCB0Z7m85Isf27adgIMa7AhBCEAgQUQwCFuAQ+BLkxFwP+maiREoiMebhuJjp7wYqvbyb6RKGW3OSAwE4HRRl2iKVyOKXY27LyJl428byV91yT2TGwYCwQgAAEIQOCUBOrfgdW2Q4CzF1vHTkmMqk/Zd+4Nga0RSISxHddiO7tbL84M91GTlJtzYEkvcYjzXD321pgy3vkJ9E5xLo3qNZdaItXfaw5UzPeb7ZRgrTrrOjVzxvwEGSEEDk/Aaz0Wl/OO/ZokO8NF2873X9WH7x13gAAEIAABCGybwLVtbmwd25UDXDUg2rYd5m5oOrbJ1WzL+CJs+11a++hHVa+SIe7lkiHu+7bnaR2bQI61P336PwUBvoSmeIwMYgEE6r+lWp4j9iiVsNMMR25q9gKGQhcgsDcCo0XLbMglAtjtbNhlE8/aDnNxmou9t45xIQhAAAIQgMBGCYwc4eoiZcqjRnsOm+CNO0upuY3iY9gQOAkBlzV1hHHVCRiJA4G1M8BFkhkuASZV16xysU8yMG4KgQMS6L/vvOZyY1t3sXbb32v+jou27Z9Hcp7XdVJ6NfqAXefSENgMgQRJVu3NRTvDufyUtdtk29jMK8FAIQABCEBgQQSyt5n5r9s1gDJBlKPAEweS9JmXFzQ0ugKBCxFIIGHVrnT1dstobO229zx7yY1wjLsQck6GwH4J4BC3X55cbZsE+oVWpxGOOHLCdiImHi8RFPW82NskyKhnJeBFy6QTzgLmJ80Brmpv3H1RNvBse8PPWS+sI7NyYlwQgAAEIACBYxDo56xZnKz6SUlPSHpKkm2LAzgSvEEQxzGeFPeAwC8J/NQCRaoezZ+/llTFGXccWOLPRdz2kUzO0TCHwIwE6vee11yyPhN9i6TIrc12Fjk7xsUZ3Lr/nNscEIDA1QlkzadqO8I500bVdV2I9aGrc+cKEIAABCAAgV0IuPxpJGVR75LUS7It31cyL9shrpdd7sk5EFgigWTXrxWxPpT0QRG3nbG/z9xfHeFwilvi06VPmyCAQ9wmHjODPDCBvhSHo4h7sSNcL46s8ISy6gN3lctD4KgEnMmil3dbWdR3mnbbm3UWb+DFTjmoqo/aeW4GAQhAAAIQmIxAP2cdRew+I+nZIm5XJ4LYk6FhOBBYNIGU23CWt9heaPWCaxZd3a7lOZxtx+0+q47n5j6yEMuC7KIfPZ3bEwF//9UNvazBuLRTL3VDL5t6OcfrPLH31DUuA4FNE0gAZdZ9/J1lZ7iXJL1Y7Dh123Eu9qbBMXgIQAACEIDAEQiMnNpGASWj6lh2oIv4OrY5ILBWAnX9JLaz8vfiPU/vdzpjnG0L6y9rfer0eyoCOMRN9TgZzAkI9BuLbntS6EwajjC2dtuZNpJlI5k3TtBdbgmBoxJI5G7N9Pa6JItLX8T2hl0tj+o2BwQgAAEIQAAC+yMwmrPGIa7qP0my/GvTthMJXPX+esaVIACB8wgkYKTqLK7WhdbR3Lt3fMMB7jza/H5LBK6RZHH5p9gPS7J4Yy+213V62RInxgqBYxKwI5zl+aZts2Z0zCfAvSAAAQhAAAJnE7i+BU1W/bSkXlhH4i2ancBoncZ7nq+2vc9o1mRmfxMY3yoI4BC3isdEJxdMoEZJ+N+T23cO5CFJFi+oxl7wsOgaBC5M4L8lRZJC2FksenGERDbwYtco39gX7gAfgAAEIAABCEDgVwn0TnFxAogjgLWzwz3XJJniiOzlxYLAYQlUJzU7tTmLW9XOovxVk9jOCJcscbFH2Zndc7LBHfb5cfX1EnCmOH/3VT0q+eRgx9ta0KNtSz7nz0bWS4KeQ2A5BLyR2EtfEtxtDghAAAIQgAAEjk/g2hZIYh37UUlVHFjirMp2mrPE9ppU9lBjH38E3BEC+yEwyuT/hiSLE4HEHq3x7KcHXAUCENiZAA5xO6PiRAgMCdQNwtguq2G5v2nb9xS5u9kghcBMBFzaIuUuYn8hyfJl07Y/Lpt3sZPNIpt/bnNAAAIQgAAEILBfAvVvP9ujUnGO6n2qRfdGj8pk7LdnXA0C2yXQO6uNFlU9l470c+vMtz8fzMU9J6/OdmSH2+57xsjHBGoZ1dh3SLq9k/zMOna/wec2BwQgcHUCDqB09tOaAfXTVpLKOvbV78QVIAABCEAAAhC4KAEHhdSAEtvZC81+qLWDSSKeW9tO6dSqL3p/zofAUgj81KpeVf2WJMubTdt2pmNL1nqojrWUJ0g/NkUAh7hNPW4GewACXjR1NHAWT23XEhsps5Eo4hpVfIDucEkInIzAKNIhDm9V10272L0zndscEIAABCAAAQjsn0D9+y/z06ofk2R5omnbKalaI3n33zOuCIHtEajOcLYtzgRXHeDctrNbFc+hR5mYHZzijM1VhyrOcNt7vxjx+QQc1JgNuQQ43iipF1cBuKuTW1qmuKrPvyNnQAAC5xH4UFIvH0jq5bzr8HsIQAACEIAABPZPoAaUpCxqgkY8Z47trMt2lEv2ZevRZ/ffQ64IgeMQGO2HOrDDVbES2GHbazp91v/j9JC7QAAC/yCAQxwvAwSuRqAvr+G2NxCfbBLb0cLXlTTBRA9fjTufXh6BlDqt2hO+lEWN/W3bwIv2Zl4ttxp7eSOkRxCAAAQgAIF5CPjvwLrBH/uhEtwR26Ou5Sz4G3Ke94CRnJZAnOCq/kSSxQElsT8rGXGSGScZlqv2dTyX7q972lFydwgsl0BfssnOccl6UXXN+B/bDnL99+hyR0rPILAeAnYA9/eeJc7gzq7hjcVk3bDNAQEIQAACEIDA8QmMKgjc1AJKbpZk2+JEIb04mUgvxx8Bd4TAfgg4ELEGI9p+T9L7Tdu2ZF5LpuP9cOcqELgUATYzLoWND0HgHwSukWTxYmnsZyU9I+m5pt1OtETVYITATAR+bCmCnfI39uuSerHDnMWbd7Fn4sBYIAABCEAAAmshkLIWVY9KXaxlPPQTAmsjEMe16sSWBVQHk2QhNY5xVa9trPQXAmsmwPflmp8efV8bgW8k9fKqpF7WNi76CwEIQAACEJiVwGiP9GlJvSTgJPupbnNAYCYCzmjsTMfJbJysx/Xn/hkHBCBwZAI4xB0ZOLebioD//biURqIeYvcZ4txO+Y1akmMqGAxmUwRqRrdkonDa3ypewExWuKr/2pzhqt4UPAYLAQhAAAIQOBGB/O0X3WeDczsl4e4u9om6y20hMBWBkfPbTyVAJLYXRz9qC6jWbruEqsukWmJPBYfBQGDhBJIJzjq2M8WlBFTsGiiZjcEMjfXXhT9kurcYAt+3qgJVv9Ic4qxjU2lgMY+MjkAAAhCAwIYJeI6brG+1mpazwz1axO1kkqs61Qicea5WJtgwUoa+YgLJ7p/M/tYJdPQeaQIg+8xyntdyQAACByTAgswB4XLpaQnUfzd3SLpdknXsh1upKU/yYo9SCU8LiIFNT+BvLR2wdew6ycvEL6WerCP5TNXTA2OAEIAABCAAgRMTyMJiXWB8XNJjkqJt31bk1mafuOvcHgJTEPACZ130dNsBJN+WTDi2nQXO82rPna3d9s9zXuwpoDAICKyEwC2SLP5ejB3HcevYKRNlHfEQe4f0lQybbkLgJARScaDqOMK93Bzi3O7XpdzmgAAEIAABCEDgOATqHulvJEXsHGfbGZb7agTZQ63a+6Y1iYjbHBBYKwEnDPmqJQ6JfkfS201iO1lIL2sdM/2GwCoI4BC3isdEJxdEoP6bse2I4EzuYtef+Xdu1wiH2AsaFl2BwIUIuNxpn+ktaYAd8RDbGSw88Yu27Y3ASDYGL3RzToYABCAAAQhA4MIEPG/t56NPSbK4jEW0Mx4n63HsC9+MD0AAAv+LwGjj/nNJDiSp4ixw/nnE7eoU4ExybnNAAALHI3C9pMgNzc5GXrLGue0sq8kgF7s6pLvHrMMe77lxp3US8HrTf7bKArHtAGdnuJeaQ5xt/66uTdnmgAAEIAABCEDg8AT6PdLq0BZ75Pw2cpKrznT+rNscEFgrgR8kWZzpOPabkixvNG07FQKqXuuY6TcEVkGAhZhVPCY6uSACfWRvssBZx64Lo7a9IJqFTyKDF/Qw6cqlCXhxsp+0vdWiHDyhs20ZTQDtBNeXjLp0R/ggBCAAAQhAAAI7EUi24jjGuf1sk+ckWdy+VpLLvFlHdroBJ0EAAr9KYBQBnCCSqms0cWw70/nzVYMbAhA4HoGUgaralQKcVTXa9oOSHmg6dp+hlXXY4z037rROAiMH8jjD2SEudtal2Ehc53Om1xCAAAQgsF4C/R7nKBnIqDzqqIzqaJ69XjL0fOsE+nUfB2y8Lum1TrJvWvXW2TF+CByUAAsxB8XLxScj0E/03H6yZdSoupbHqGUyJsPBcDZMIFkqPGGL/WopXeHoXbdTFjUbeJSw2PBLw9AhAAEIQOCkBOIQl2hdt//U5F+LnYjcqk/acW4OgUkIJJNNzXqTIJIaUOKSqN+1EqnRkyBgGBCYikAtoZpSqi5B/kQrRR4dh7i6UTgVCAYDgT0T6AMo3bYjnOXFYmc9quo9d4XLQQACEIAABCDQERjtkY4g/U6SxQGXsV2doJfReUCHwEwEkunYQR22Laz7zPSEGcsqCOAQt4rHRCcXQqBGKzh1r9te5OzFJTQsLjMVeyFDoBsQuDABZ3SLeCHS9tedfNOyw73dMsO909qJ7HWJ1NgX7gAfgAAEIAABCEDgygSyyFgXJJMZrmo7wkW8eW+bAwIQuBiB0Wb+aMHzfUmR95pNpPDFWHM2BE5FoC8v7iwYDw+kZlytmVfjKOf+szZ7qqfIfZdIIN+hVSerhgMvk2XD61C9LHE89AkCEIAABCAwG4FdqmB579TrT3VPdZQhbpRJjoCS2d6YbY8ne6apsOX255K+aNq2xXNfH3UOvG1yjB4CeyTAosseYXKp6QlcJylyfbMfk2RxJLDFthc5fV7V08NhgNMS6MtV2LntU0mfdfojSZYPm7btc+1AV/W0oBgYBCAAAQhAYMEEPHft5feSekkmuaoXPCy6BoFFEujnv25nkbPqTyT1Uku/pRzcIgdJpyCwcQL92pDb9xe5r9muGuBschG3R2WlNo6T4UPgHwRGm4HJqFq1NxGzkRgbjBCAAAQgAAEIHJ5A9Ss4y8fACUV68fw4c+TYd0jqJcGZVR9+VNwBAochkD3Tum9qu5ckI/H6UezD9IirQmCDBHCI2+BDZ8iXJuBohZRAtW15dCCJfKj60jflgxA4MQGXd3LJ06o/kGRxRovYXoD8si1IRjOJO/HD4/YQgAAEIACBRiBz2GhvzCfL8ZOSLG6zSc8rA4GrE+gDStzOYqfnzrE9Z+7F8+5ert4jrgABCOybwCjz6l2SLHc3Xe38zBrn830/Da43G4HqFOexOYtqLx83p/KqZ+PAeCAAAQhAAAJLJXCeb0GtPmDb89+R89vISa460vmzbnNAYK0E6p5pbGeJ64XkImt9wvR7FQTO+9JaxSDoJASOROB2SbdJso6kJIbT/Vrc7stMUWrqSA+I2xyEQDJTVJ30vm+2Eqluu7zT952Q5vcgj4SLQgACEIAABC5MoM5fYzuww9mNE+Bh2wdl3C6Mlw9A4BcERk5ttUxG5tLfSariuXRdBI0NXghAYHkE+k0+t71e1MuDkiwPNW2b8uTLe570aHkEsp7knqUiQdUJ0qzlx5c3CnoEAQhAAAIQmJvAWT4G/nmCQGKPyqOOyqjWMqux56bI6GYmkH3Tql+VZHmladsJrPQ6UOyZuTA2CByVAA5xR8XNzVZOwJG8vXhRs5eVD5PuQ+AXBH6UZPGELXYma56wZdLmSZrFG4CxQQkBCEAAAhCAwDIIMI9dxnOgF9sg4MzKFgeUxM68uWr/PufE3gYhRgmBOQmMNvmSjbXqZLqoek4ijAoC+yHwWSs9/mnTbierRpzM3eaAAAQgAAEIQGAZBOJ7UHUyLF8jKfbTknoZnbeMUdELCFycQHVwi6Pb85Isf27aNvurF2fLJyCwMwEc4nZGxYkbIzAqYZH69veXWvf3SLLc28Q2BwTWSsD16ZOJIvY3kr4u4rYXGt8pC5C2iWBY61On3xCAAAQgMDsB/83n+avlgaIzf02JCrc5IACBixHwnDnibDa2v22Z36KdBa5u2Md2IIkd5qq+2N05GwIQWBKB6yX1kqoCVfucG8q5tn2QoXVJT5O+LInAV5J6eUOS5fWmbVOlYElPjb5AAAIQgMDWCfROcaPMb6lYYJ1scaMgk8yTvW9b58xbZ8z4l0+grwLgdjLEvVxsVwyoVbhs14zJyx8pPYTAggngELfgh0PXTkpgVKc+meC8kBl7VH7qpB3n5hC4AoFkd0uZJzu5OfLWUbhVf1xKVti2UOP+CuD5KAQgAAEIQOAABOrfel5YrOL57J0DOUA3uCQEpiaQoJBE83pO/HmRL5rtMm8fNomdz1Q9NSwGB4HJCVwryRkvqrbTuR3OE1hp22VVvZZUy6vWzb3Yk+NieBDYmYAdy3tn82wkVh3HdDunx975JpwIAQhAAAIQgMBeCdQ1Kdvec02G5Ng1+UjsOyT14vmxP1v1XjvLxSBwIAI1iDJ2giTfbElH3P5yIOkSjnEHejhcdjsEcIjbzrNmpBcjkLS8jlqI/ZikXm6UZEnUgm0OCKyVQEo1Vf2BpF4cmesJWiJ0bbPwuNanTr8hAAEIQGBGAv3CY0q1PSnJtvUtTW4t9owsGBMEDkmgz/DmdhzfqrZjnOfM1rHtPBdJduZD9pVrQwAChyUwynph53Nv6FUn9JqhNfaoSsFhe8vVIbAeAj9K+klS1S9JclaNFyXFJlBzPc+UnkIAAhCAwDYI1LWp3qHN7er4lnlzqhjEQc7tUQKTbRBklGsnkH1T69heK6p7rm47cLJPRFId4XCKW/ubQP9PSgCHuJPi5+YLJlAjemM/1TYPrWM7+jdixznbHBBYKwEvLjoVr3VkFK1Qf5/zKU2x1qdOvyEAAQhAYEYCfWmKZyRV+X0r1+YybSnblpJtM/JgTBA4FAEHkniTvuq3S5Svbc+na+kLl8KwJINNXSA9VD+5LgQgcHgCyVhRN/tuLk7nsfusrW77M5Fc5/A95g4QWAeBVDGo+gVJzxdxO1lb7RgXex0jpJcQgAAEIACBuQmkzGlf+tSJRnpJ6dSUU3V7FHgyNzFGNwuBft/U43I1rl7ekfRuW0uybfFRPz8LE8YBgaMTwCHu6Mi54UoIXC/pOklVZxPx2bKhSO36lTxQurkTAZeh8OZc1Sk/8UqpZ5/Uvom+dZsDAhCAAAQgAIFlEOid4dz+Y5M/FTtZkB3QEXsZI6AXEFgPgQSK1KASz589d464nbKo3syPvZ5R0lMIQOCyBEZrS09L6iXlo6q+7D35HARmI1AzasT+s6R/L+I237WzPXnGAwEIQAACsxPok424PZors341+5uwrfF9I6mX19r+a9W9MxxZ4rb1njDaPRLAIW6PMLnUNAT878IlpFw+qsrjknrpIxv4NzXNazD9QFKWqTq3pRRqyqFaJxrB2S1i1/Ko+fz0wBggBCAAAQhAYCUEXEqi31h/TpLFjnGxibBdyQOlm4shkHlvMrtZf92JFzVrhjjPn90ma81iHiMdgcBRCbjiQF+B4DFJznjh9SVrt+04Z0nWVts5WGc66iPjZgskECe4qp0RLlniYjtjaySZWxc4HLoEAQhAAAIQgEAj4HUpO7tVncxw1skWlyxyzrgc25fI/mxswEJgDQRSNSCJSdx+fSAJqKxZktcwPvoIgcURYFFlcY+EDp2QQP33cLckyz1N236wkwfKhKvPxHHCYXBrCOxEoJ9MeZPukyKfNtt163upm4BxjtvpppwEAQhAAAIQgMDBCXgxsUbZuu0Mx1Wc+diOc5E40B28c9wAAismEKe2ZKBxtmTPmV3qouqPJFk+bNp2MitXvWIUdB0CENiRQLJZVO21Ja8nZY3J9m0D8S1Ya9oRNKdNTaAvNeW2s7C+LOmlpm2PNhenBsPgIAABCEAAAisnUNelYt8v6T5J1rHvlNTLP5X92dgrx0H3N0LAARyuNlD1m5LeaGLb4nNqNQK3OSAAgUsQwCHuEtD4yJQE6r8F216YfKhJ7LuKc1xsFiinfB02MShHy/byvqRenDXOmS+sI6NyFZuAxiAhAAEIQAACKyBwXck0E9slJ34vyY5w1hYvGNoRruoVDI8uQuBkBP4iyUElVX8gyeI5dOwvJDnTctU1wzIBJSd7hNwYAkcnkI09Z72I3QdgOhDTcm8Rt2tFgrr2dPRBcEMILIBAXzLK5aScScNlyZNRo8/a6jYHBCAAAQhAAALLJVDXpGxb7ihiJzi3HUDSi9eyelnuSOkZBP6HwGht6S1JvXwryZLyqrY5IACBSxDAIe4S0PjIlAT6qNsnJPWSMqrWsQODf0tTvhZTD2oUXZAJl6MPYtdIhdijchVTw2JwEIAABCAAgRURuLGVkKj6KUl2iqs6G+01qnZFw6SrEDg6gZRfq9pzZpdErfNnR/AmS030KLvN0QfADSEAgaMTGDmfJxvc7SUr3MOtJFTV1SGuloM6+iC4IQQWQiDfpe6Ov3/z3RttR3TL501sc0AAAhCAAAQgsFwCnuP2md5SErXqxyU91vZsY8eBrjrVLXek9AwC/0PAlQNq9QDb77S1Ja8v2bZkbluDLeEIAQhcggBOPJeAxkemI9A7w7mdklLPFdsZNpJlI/Z0MBjQZgikPn3Vjqy1uPRE7FF51D4yty5KbgYgA4UABCAAAQgslEAN4ri1BXI40OPJIm5zQAACFyPg4JA+qCRzZ8+fM4dOSVVnk4t9sTtxNgQgMAuB0XqTHdZ7scN6dVq3jeP6LG8B4zgEgXcl9fKJpF4OcW+uCQEIQAACEIDA4QhcI8nyu6Zte7/WFQ+8X2vtth3hnIG56sP1iitD4LAEmNseli9X3zgBHOI2/gIw/L8vMHpiVcWlLGoGjdieeF3bJmHRIITAGgjYqS0RB7Fd/tSlnCyxE3lQoxBS0qmWSfWYe6e4NXCgjxCAAAQgAIHZCXhuW8tLxH60ZZ5xRO0jktzmgAAEziZQ576xR6XYPG9OZmXbFjvBJeI3NqwhAIHtEuid4q4flDb397MlGS+ssxno9SfWoLb7/jDyMYEPJfWS0uVVww8CEIAABCAAgXUR8P6s92urdlCn58ep6mXbc+obyrzato+aWRkfiHU9+y339mNJHzWxbcmc9v1iJ4FJ3bfdMjfGDoGdCPBlsBMmTpqQQH33HZnryZIl9igFbz8Jc5sDAmsgkOwU1rFr1OynLYo2Ey1PvGKPyqPWjHBkh1vDG0AfIQABCEBgdgJ1bnuPpLsl3du02w8OZHYmjA8CVyFQA0oSWOI5c+SzZmcz3guVsWvpi1znKn3hsxCAwLoJ1O9o26Ngy4ckuVxq1TdLirhklG0OCEDgZwL5PvbaVmxn1kigZzS8IAABCEAAAhBYFwFnfevFc2Sva0Xbvk3S7U3btvTlV/GBWNez33Jva3nU2KMEJgm+rOtOW+bG2CGwEwG+DHbCxEmTEegXIz1RcjmpTJqsvRBpcQaN2Em9W9PwToaG4UxK4D8l9eKogl6cKS6SzHFGEqe42MGEM9ykLwzDggAEIACBVRHo57b3S3pAUtV2jrPc17RtDghA4GwCyeyWkqfWNTo3EbqfS7LYQS52InUTuWvNAQEIbJtA/a52toua8cK2v5/9vV31nZIsdzVtmwMCEPiZQCoeVP2GpF7gBQEIQAACEIDAugh4H9aObdYRz4cd+JkA0ASB9utc/lwv6xo9vd0qge8kWb5t2vbrbW77WtNu1zWq2FtlxrghsDMBHOJ2RsWJExHoy1XUSVQmVV6I7DcTE11QJ1QTYWEoExP4UdIPkqwjKe30ZinzlN/Vc4OFrHATvyAMDQIQgAAEVk2gn9uOAjvqhno21lc9aDoPgQMTSGblqkfzZy9W9pJ5c820fODucnkIQGAlBPyd3W/weaMvm3xek7Jtqc7tsVcyTLoJgYMTyHfvN+V7+FVJr0h6WVLsg3eEG0AAAhCAAAQgsFcCmS+n9Knnzk5ockvTti1OZtJLdaLLnHuvneNiEDgQASc0+UuX2CTzWs9tI16j8nlVH6hLXBYC8xDAIW6eZ8lIdiPQbxi67YXFWkbK7VGpqd3uwFkQWB4BRxN83yILor04mAXC2M5eUctDkc1iec+SHkEAAhCAAAQqgdHc9nFJj0l6omm3a0bkZEaGJAQgcDYBLzBmMTK2FyN7SRbmunAJVwhAAAK/RmD03Z1yT1X7u/xRSf4et3abAwIQ+JnAKKDzBUkvSnq+abc5IAABCEAAAhBYP4HrJV0nqeqnJfWSKl9Vr3/0jGALBBJQmUoDbntO2wtrUFt4Gxjj3gngELd3pFxw4QRqhEBsZ9Fw7flk07D2IqTljmIvfGh0DwJ/J9A7tLmWvMugpoxE7FH9+TjE1TJPYIUABCAAAQhAYLkERpGzT0rq5WZJN0myjr3cUdEzCJyGQM2IPMr8VjPEJcsy0bmneVbcFQJrJ9A7xTnjRb6jo+MQF22nuN8MZO0s6D8ELkPAm4E/tSwa0XaAs3jjMHbWt2rW1vp9f5l78xkIQAACEIAABI5L4FpJ10iyju05sqUGj9hhznJD07Zz4A9x3GfG3S5GoJ+ruu1SqUlmEj3KknyxO3E2BDZIgC+ADT70jQ/5t5J+J6lqLyo6tW4WGW3Xhchsp8zm/gAAIABJREFUHm4cHcNfCQFvyrl2fMo72f6kyKfN/liS5aOmbdfog9grGTbdhAAEIAABCGySgEtA9PL7FiVbdV0QzMLgJoExaAicQaCWOfUpnxX5vNnvS/pAknXEc+1egAwBCEDgPAJ1PdZ2vputI16r6qVuBGZD8Lx78XsIzEigLxXldpzhkknDbQeJ1sBRt3PgGDfjm8GYIAABCEBgRgLe0637urZd9cvVvpzsJFXAXB2hF/Pog1FmZMSY1k2grknFOa4mNXlbktteq/Ialfd5s1a17pHTewgcgQAOcUeAzC0WRSALhjWiwBEEFpeViu30u70saiB0BgJnEEjK3Krrpl1sZ4qLOHucbR9EzfJqQQACEIAABNZDIBmP7RQX+1lJz0h6TlLszH2zkW7NAQEI/M/8t58HV8e32F5wrOKFSG+sR7LhDlcIQAACuxCoa7Kj72kHa8YhzrblxoHsci/OgcBsBOyM7u/fOKXbjiPcfzTbuj/H51dHOJziZnszGA8EIAABCMxIoGZJTjnUeyTdLcm6yr2SIv6559wRs8EvYsY3ZI4x9YGaTmZi+bBp21mfqnqO0TMKCByQAP/xHxAul14kgVHK3JSUeqqUl3IGOU+yql7kgOgUBDoCP0r6QZJ1pJZ3ip3f1XOzEVg1gCEAAQhAAAIQWC6BLARW/QdJf5RUdV08zPx2uaOiZxA4LoFRaQqXRLW80cT2100cSBKbDMvHfVbcDQIzEvDa7KgU6sPNCS5VDewQd6skl1e1jszIhDFB4DwC/v6NpCxqHOH+XBziUj2hata+zqPL7yEAAQhAAALLIjCqjuBMcLc3iZ35c9XVIa46xi1rhPQGAj8TqMEaX0iq4sQmWauqGnYQgMA5BHCI4xXZGgGXP3VEbdVPl7JSKS21NS6Mdx4C30n6XlLVqS//Sqk5n4XDlI9wmwMCEIAABCAAgXURyAZ6nNzc/pOkfynidhb9vIjIAuC6njG9PTyBOMRV57aXJFlebNp2AkmqPnzvuAMEILAFAn0ZJ7ezkZfscG7fKekOSXc17TYHBCDwMwE7xFnsEBfbpVQtrqIQu8++QZY43iAIQAACEIDA+giM9nqd9MTiPd/YrIet79nS458JjPZ6X5Zk8VpVbHhBAALnEMAhjldkVgJnvduOGPDiYZWUoKh6Vi6May4Co807Rwk4aqDq1Je3jt1H0uIQN9e7wWggAAEIQGAbBFJizTriUqkWZ4iLTUTsNt4HRnk5At4k/6mJbctrA+nP82c4IAABCOyLQO8Ud5+kXlz+yT+rmk2+fT0BrrN2AnFk753Z7cjuwFFri4/eKW7tY6f/EIAABCAAga0RSDWwqh+T1Mto3Sys8JHY2luzrvGOqoEl6UlNfvI3Sc6GXPW6RkpvIXBgAvxnf2DAXP7oBM57p7OYeH9ZWIxtHfvoHeeGELgEATuxJcNb9MeSLK4nX+3Um4+mvNMlgPMRCEAAAhCAwMII3CDJ4gzIsZ3x2PJM046MrQ5xHsJ5c+aFDZPuQOCgBL6R9K0k64iDSN5qkqCSZJbxQmPsg3aMi0MAApsiUL+bbSeQM1nh3H5oIM7+6tLpVW8KHIOFQCPg6gh2aPcGobXb9bs93/U1IxzZ4Xh9IAABCEAAAuskUB3drmlBog+WubJtyy2Sbu50XRdjfWydz38LvU7AZtWvS7J4rhvbjnMRB27a5oAABAoB/qPndZiJQL94OBqbS00kE1zsPmOc2xwQWAMBe/zbEc468q6kXpwtrs8c5/Elw1z0GsZMHyEAAQhAAAIQ+B8CXtjr5QlJFpeHsH6ynd5nnoEjBCDwM4HPmnxa7Pcl9TKae8MQAhCAwD4J1HUtb9y5FFTVznjxeJNkv0j5dGs7xllzQGCLBN6U1EutoGDbkgNnuC2+JYwZAhCAAARmIfBbSb04i3LNpGz7roEQNDrLWzD3OGrWt9iZ675R5r0O+kjgR+y5yTA6CFyQAA5xFwTG6YsmsMsmnzNk9OKMGl5krDXnFz1QOgeBRsCToF4cFeDJkCMErN1OaQjriC9BiQheJQhAAAIQgMC6CdxeMsjYtjj4w5vkVWeU/P237udN7w9D4IPi/Bb7k5ZtuWpnWO7lMD3iqhCAwNYJ+Ps6mS5qWfTRmtZoM3Dr/Bj/NgkkOPSdFihqbWd3f5dXjSPcNt8PRg0BCEAAAnMRSHbkminZyU6cXTnidjLFRT/QVVGIc9xcdBjNDARqhbDYrmDgOa4rGqSaQZKh1ECQGcbPGCCwNwJsiOwNJRc6MYHeGe6sd/uPkix/atr275p4sTH2iYfD7SGwE4GUanLK3NgvSXqxiNvJHpcoArc5IAABCEAAAhBYP4G7JfUyKqe2/pEyAggcjoAjbL2Y6GASa7eTRebzYh+uB1wZAhCAwP8m4E2+WgbV9nOS/lDEbda0eHsg8DMBO7V/2HTstKuGFwQgAAEIQAACcxJwBYVbWyWFaGdXdvWEquME5/k1DnFzvguzjmpUIczBH73MOn7GBYFLEcAh7lLY+NBCCfROcYmS9eJg7GckWZ5tYpto2oU+ULr1CwIpa+pIgNhOf/tdS4cbnVS5zgznzTy3U94p5VWtOSAAAQhAAAIQWD+B+yT1cr+kXtY/UkYAgf0QqPPh2KMSa19L+kZS1fvpAVeBAAQgsBuBOMR5rSu2y6C7JLolNlUPduPJWfMT+LhtBn7UtNvvNfHmYez5STBCCEAAAhCAwDYJZF5sHfsRSVVcTcHJUWo2ZtscEFgDAc9ze6kBIQkKqfvIsdcwPvoIgYMQwCHuIFi56IkI1PfZ9vUDycJhXUD8jaSI0+va5oDA0gjU9LjevHPbGSt6eb+UfIqd86te2vjoDwQgAAEIQAACFyfQl35w+56BXPzKfAICcxJIZuWqE0SSwBK3vx/InEQYFQQgsFQCcYSrGSweLht6sV0Kqpeljol+QeCQBD6T1EtKSVV9yD5wbQhAAAIQgAAETkfgOkkW7w3HHq2b3SwpclOzT9dr7gyB3QmkioHnvK5s4LYDP1xG1ZIMct4LjmRvefe7cCYEJiOAQ9xkD5Th/D29bY6aHje2vf8fa+lxrS21BEXqzYMSAksjkCxvKX9qbc//WvbBtidCn5ZFQNvOKOdJTyIBrDkgAAEIQAACEFg/gT7S1e07B7L+kTICCOyHwA+SeokjnHXEDnOWn5q2zQEBCEDgmATiCFfLODkr7L0lO6xtZ4X1z5Md1jYHBLZI4EtJFm8Oxh5VUdgiG8YMAQhAAAIQ2AIBVwuLOOub7X7u7Lly1s3uKvYW+DDG9RNwJQNXDqs6VQ/q2lbdR469/tEzAghckgAOcZcEx8cWT8Dv9mhS85AkR9FWTb34xT9OOijprwNxhOtbRdweTYjsEOcjpVbTBiwEIAABCEAAAusm8HgL9Kj6Nkm9rHuU9B4C+yPghcO6eGg7TnCvFzvlVGtQyv56wZUgAAEI7EYg67bRzgR3e8kIZ9uBn73sdnXOgsBcBPpS526/JunVIm5zQAACEIAABCAwJwEnPOnlbkl2fIu2/UALJrGOPScRRjUbAQdt/tgkdua7r5Q5r/eT/9L2lKNnY8F4ILAzARzidkbFiSskkAjZqvuoWUfQckBgDQQ8abGkvJNtT3B6STaLnEs2izU8XfoIAQhAAAIQuByBpyT1Uks/xL7c1fkUBOYj4IwxX7XMMdF2iIszXPR8I2dEEIDADARc0ulGSVU/Lcny+ya2OSCwRQLftXLnVb8syfJi07Y5IAABCEAAAhDYDgEHkCSgJLYrhzmgxMGlqSq2HSKMdM0EErxZtee5L0l6oWm32Sde81Om73sngEPc3pFywRMR8Lvs0qc125uzwLk+fDLC2bb3f8QZ5GxzQGBpBPqMbu6fs1d4US9ZLWwnO1xS4rqN5//Snib9gQAEIAABCOyHQC2d5iu67c1vb3w/UzbDb2ib5VXvpwdcBQLrIpDsyP9dMiV/KukTSVW/J+ldSVWva6T0FgIQ2AqB6yX1Uh3iYiczhtfJYm+FEePcLgFny0hZ9Nh1g9C2xUddd9suMUYOAQhAAAIQmJ/ALZIcLFr1I5IsdoaL7fKqv+1kfjqMcG0E7AjnNS7rSII8nSnOQZ6WUXWEtY2V/kJgbwRwiNsbSi50YgJe4KsLfW6nZES8/a096bm1kxN3ndtD4H8R8MJc3biz/bmkLyR91rTb70v6oGnbFmrD80JBAAIQgAAE5iSQ4A/r2M82Z7hoO8ZdN5A5iTAqCPw6gSwSVu25c+bPse0g93FzlIuGLQQgAIElErhW0jWSqrYTnLPF2kne2u1s6FW9xPHQJwjsk4AzYbh0VNXPt2wZ/9G02z7iNB+9z35wLQhAAAIQgAAElkPAwaK9OJmKE6nYGS52gk58buzljIKeQOBnAl7f6sUBnpZ3mrbtfWTvITsY1NptDghslgAOcZt99NMN/DeSenlSksULgtZPDCY+ntxwQGBpBEaTmg/b5l3VnsxU8aSmRgZk829p46M/EIAABCAAAQhcnEANAEkgyHOSevFGuTfALbEvfjc+AYH1E3CgSMpIJGjk7bZI6MzKti0unVrLqNrmgAAEILBEAn3WCrfjEFe1HebsIF/1EsdDnyCwTwK1YkJsO8JZ/ty07T4ANdni9tkXrgUBCEAAAhCAwDIIeF2sBpTYdjUxO8KlypjbSaZS9TJGQC8g8D8ERslUHNhp+ahp2zUQNIlV4AiBzRLAIW6zj366gXsRsI+AdYYMR8hWnc3BqqeDwYBWT2CU9tabdSmRGvtrSRZv2sVmYW/1j58BQAACEIAABIYE7BDnAJCUPrP9R0l/kPSnYtcgkXwGpBDYIgFvhveSEhKvtjISbqe82vfF3iIvxgwBCCyfQK2MENtBoMkMFztZMG4sgaHLHx09hMDVCMQJvgaK/rsky/9tTnG2E4SaDUW3OSAAAQhAAAIQmJNA1tGyVuZ1sgc6uV/SXZLubDr2nEQY1ZoJJJCjZjl2ZbEvW2Uxa8ubA1nzuOk7BK5EAIe4K+HjwwsiEC//ZMJw25uDvfidt6TMFP8GFvQQ6co/CNRFvGS2eEVSL968+7Ft3EWDEQIQgAAEIACBOQlk8c6BILHtCPcvRdxmvjvn82dUFyfwF0kWl06L/ZKkF4u4nexxdp6LffG78QkIQAACpyEQJ7iqb5bUy2l6x10hcDwC2RisgaJ2hPu3Im7HIS7BqDjEHe8ZcScIQAACEIDAEgjcJ8lOcFXHrj9fQl/pAwTOI/CdJAd4Vv2yJIvXv2Kfdx1+D4FpCeAMNO2j3dzAbpIUcQSs7VGUbDYIq94cLAa8SAK1RMMoS4U9+p0h7o3i2e/NvZ+axF7k4OgUBCAAAQhAAAJXJpAAkKp/LQCE+e6VkXOBlRPIgmBdFHxdkrPCOUOctSUBKDUoZeVDp/sQgMCGCDwi6dEmse+QZHGWi9hBwlrwhl6OjQ01DnFVu1SqxZnhYscBvmaR3RgqhgsBCEAAAhDYNIFkgrOObUe4mjnO7VqBIfamwTH4RRKoSVNsW5xcxete0ba99lXnwW5zQGATBFgE2cRj3sQgs8BnfXtb8OsXBd3uNwb5N7CJ12Pxg6xpbt3ZpLWt+j1JrvX+btNuJ9OFJzGxFz9YOggBCEAAAhCAwKUIXC/pOknWkWckPdvEtoX57qXw8qEJCXgu/VUrG2HttgNM3m46djLEVD0hDoYEAQhMSsCbdb04w8W9LetFtIefNTDWwiZ9GTY+rL6ElNsvSHq+kwSUVr1xdAwfAhCAAAQgsCkCt0iy3Nq07QcH4oDUazvZFCgGuwoCntP24mDQBITGjrOctROtWHNAYBMEWADZxGPexCC92DeSLAom3S0LgJt4HVY1yNGC3ceSPiridpVPWjvZLFLaCY/+VT16OgsBCEAAAhC4EAFnQE4m5NhPS+qF+e6FsHLyxAQ8Z868ObYDTCwJNrHt+XjKp8WeGAtDgwAEJiOQrBZ3lQwXD0l6uIjbOMxP9uAZzpBAH3DqMlEpl25tGVVlACcEIAABCEAAAtshUANNb2hBp3aIyxza2m2vwfWyHUqMdC0E+uzH3id2xTFLrTj2rSTLN03b5oDAJgjgELeJx7yJQTr7Wy8pDZG0t9Y5ePc38VqsYpCjkg7vtMwVVX/RslpYx87GXdWrGDSdhAAEIAABCEDgwgRq9GqiWJ+QZHmyiW3muxdGywcmJRDHtzi/WcdBzsEmsUcBKpMiYVgQgMCEBJLhouo6P3i8zRWqQ1zsCXEwJAj83dE9h8tE9ZLNQGuXVWczkJcGAhCAAAQgsC0Cv5XUS4JJvM8cO2tv1pFtkWK0ayDg/eFUPIjtygjeX05lBLddNaHuL9vmgMAmCOAUtInHvIlBPiWpl5sl9bIJGAxyVQTiEOeJSmzXc+/ru9eFOhbsVvWI6SwEIAABCEBgLwRul2S5o2nbj0l6VJI3u63d5oAABH4m4GhYL/45Itba7Sz+fV5seEEAAhBYM4FaUj2l1VNG3WXV+5Lq/1Syxa153PQdArsQSKmo1yRZ3P66lVSvepdrcQ4EIAABCEAAAvMSSMIVr63FTtIVZ2L2WlxNujIvCUY2A4F3JfWSyglVzzBWxgCBcwngEHcuIk5YIIF/ltSLneGcGcMlo6zddqpbi1Paxl7gcOjSBgnUaFXXao+4zrvtpLOtOiUdqt4gOoYMAQhAAAIQ2CyBlEK7u5REG0WwbhYQA980gVFErB3hevHmt8tDVL1pcAweAhBYPYFrJV0jyTq2neB+X5zhbP+miNfU3OaAwOwERutrcY6venYOjA8CEIAABCAAgbMJ2Ffivib3F/seSZZ7m7btebQDTCyxYQuBpRH4SFIvH0iKuKKCbSomLO3J0Z+DEMAh7iBYueiBCfxOUsSLfrZTJipZ4tz2QqCjY6s+cNe4PATOJVAnGD55tCnnck6WePDbtqNcHOaiz70ZJ0AAAhCAAAQgMA2BugiXxbgHJD3YJPY0A2YgELgAgb9K+psk69g1K4xty/cDucBtOBUCEIDA4ghkfcxln2LbAc4Bo3GMs531M58Te3GDoUMQ2DMBl4pyiaiUjbL+rMmnkixuc0AAAhCAAAQgsD0C1Uci2eCinRHO62x2kPO6m7XbDipJudXY2yPHiJdOIFURPM91EIjbo3mx96sdYJoKZtYcEJiOAA5x0z3STQzITm4pAxG7OsTF9iJfFgSjNwGIQS6WwMjbPgtwVcdz/8PixZ/NvaoXO1A6BgEIQAACEIDA3gl48a2XRLBWvfcbc0EIrICAA0Z6ebWVR7OO5JwEm7jNAQEIQGDNBEaZ3+wAZ4ljnO2sn1W95nHTdwjsQiABp1V/LKmXXa7FORCAAAQgAAEIzEOg+kfYvqnJzUWPqjI4sKSXeagwklkIuDLCt61CQrSDRF1F4bUWMGr7v5ozXNWzMGAcEPgHARzieBnWSMAlUD05sY79RCmVGjtlVZO61m0OCJySgB3ienFq2n6Bzt76iVi1drtOSGKfcizcGwIQgAAEIACB4xJwROpDRdx2+VRnjqv6uL3ibhBYBoEfJf0gyTryiiTLy03b9jzameQssZcxAnoBAQhA4HIEUrKpaldPiFNc7BvaGlrVl7sjn4LAegg40NTloKqOXX++nhHRUwhAAAIQgAAE9kEg/hHRrjRmR7eqH5P0eCc1uOT6FnSyj/5wDQjsk4CDQLM2FjvrYy+1dTKvlWVtLOtj1hwQmI4ADnHTPdJNDOgWSbdKqjpOcMkO5zYHBJZGIM5wST/rtr3w45kf7TKqX7VyqtFLGwv9gQAEIAABCEDguAQekWR5tGnbKeVwlySXc3CbAwJbJPBdK4VatRf3LC+Wxb4tsmHMEIDA9gjYCa4XZ7voZXtkGPHWCDgT3Cet+oK12wlKfbfYW+PCeCEAAQhAAAJbJtA7w7nt4JJeZz7tQJPYTtLSB5psmSVjXyaB6uAWp7fnJVn+3LTtBIy6MlnsZY6IXkHgCgRwiLsCPD56NAL95MQbflW88ZfUtdbOnGHNAYGlEXBJpr905ZzekvS2pDclxXYKW2/mWWIvbSz0BwIQgAAEIACB4xLoo1Ldvm0gx+0Vd4PAMgh8KemLJrE9v7Y4AMVimwMCEIDAFgg4m4Ud6K1j23H+9uZAb23hgMDsBD6V1Ms7knqZnQPjgwAEIAABCEDglwT6fec4xFWnOO8zJzg1ttfhPI+u2p+pn8P3grft1AT6imNuJ0NcgkfdTqWFWnHBiVw4IDAVAf5TnupxTjmYTCSiPcgHJN1fxG2Xirq3kymBMKhVE+id3Nz2IpyjUqtOKts6CVn1wOk8BCAAAQhAAAJXJuBMyDXbi9vO9OKsyVVf+UZcAAIrJOCMLx81sZ0MMO+X7C+2OSAAAQhsgUDKrFed8uq11PoWWDDGbRP4XJLls6ZtOxg14gBV2xwQgAAEIAABCGyLQPWP6Peh0+73nN32XDr70bHtTPfPLctc9LZoMtqlEXCVsl4SLFq1q5VZvmnadg4c45b2VOnPpQngEHdpdHzwSAR6r3pPLFIqytGuKRmV6Naqj9RFbgOBnQkka0XVH0jKRl3sZJGzjux8E06EAAQgAAEIQGBKAr+XZHmmie2UaaglG6YcPIOCwDkEEmBSg0ySEcYl0ixuc0AAAhDYAoHR5p2DSXvZAgvGuG0CZJDd9vNn9BCAAAQgAIFfI9A7xfncmpylzwTnrHCuUNbLbyRF7BBnmwMCpyRgZzY7xFnH9rpZTc5i20EjvVRHOJziTvkUuffeCOAQtzeUXOhABOwAV2u32z6rbrs3AqscqEtcFgKXJjDKXPFhy2RRtdPX9nLpm/JBCEAAAhCAAASmIPCcJMsfmn5W0nUDmWKwDAICFyTwuqTXmti2fNUiXK1jX/CynA4BCEBglQTubKVRrSMp95TAUrc5IDA7gX4u4HbmCZ43xJ6dA+ODAAQgAAEIQOBsAiPHOJ/tINTI9c1+QtLjkly1wdrt3w4E3hA4JYE4ssUhzn0Z7UX7ZxYna4n2ufXzpxwH94bAXgjgELcXjFzkgATiEJc0s25nI9CbgdkQ/J0kyzVN2+aAwNIIxAO/6mSsqHpp/aY/EIAABCAAAQicnsCfJP1R0r807TZz4NM/F3qwDAIvSrI837TtHyT92Oll9JZeQAACEDgsAZdTv7WVVY/2Zp037iJuc0BgdgIu/9TLq5J6mZ0D44MABCAAAQhA4OIEkvXNDm+xXbXBAaoRt1mbuzhbPnF8As4E93mrnmDttqssvF3E7d4Zjixxx39W3HHPBHCI2zNQLrd3AnZwu7Y5ukU/3cpFpWyU23jg7x09F7wiAWd4+1vJ9GY76Wg9wYhdy6emlMMVb83HIQABCEAAAhBYOYGUaMjfa9Z2gLPYIS42c+CVP2i6fykCo3n2y5Jeas5w1pb/lPRTk9iXuiEfggAEILAiAp4zpHrCTcX22lkvHlYtC8U68YoeNF3dicB3kqp8L8lzhswbYu90MU6CAAQgAAEIQGBTBFL+1Dq2s8IlM1yyxXnu7Xl35t7WzLM39aqsYrCpnlAzKL8pKfJWs11q1etuVa9igHQSAmcRYKGDd2PpBOoEIpOKOtnIhIMa7Ut/ktvrnzfd/tI24qKrp33sbyVZErFqmwMCEIAABCAAgW0TcFZk/62WbMm24wj3r8Uhjjnwtt+TrY5+NM/2hvYrZZPbtufglr8We6vMGDcEIDA/gbrG65LqLuuU0uq2nb3CgaXOZmHbkvlG5hysE8//nmxthDVbrG1Lssq+UOytcWG8EIAABCAAAQicTyCVy6p+UJLloaZt3yHpdkl3Nu028+zz+XLGcQn0gSJuvyHpdUmvFdvJXSxeS4t93J5yNwjsmQALHXsGyuX2TsCTiMhtzX5E0sOSHm3abU8u+snJ3jvDBSFwAQJZaKvaHvZ2hLPHfexaxsm2hQMCEIAABCAAgW0TGC26JTucHeLsHGdhDrzt92Srox/Ns1P6zI5wsZOtOQt41hwQgAAEZiRQ13dtp2xT1X+Q9JykquN4X/WMfBjTdgk4U2yfMdbl1f+jiW0LBwQgAAEIQAACEOgJjIJV75bUy32S7pdUNfNs3qelEUgFhVpJYbSWluDSqpc2FvoDgQsRwCHuQrg4+QQE7pHUywNtcmHPe08y3E6Jh+p1f4LucksI/INAzfwWu6afjR0ve+sIGCEAAQhAAAIQ2DaBUVmGOMHZIS5OccyBt/2ebHX0o3m2o1mrOMLV5R162Sozxg0BCMxNoJZY90j7eYTbfywZZu1k73bKP1VH/LlJMbqtEahZYmP/WZLl35vY5oAABCAAAQhAAAI9gay51bn2rZIitzTbyVucuMU6NvNs3qelEajBorFdbcHyUqm4UB3mYi9tLPQHAhcigEPchXBx8gkIjNLP2kHOHvj3Nu02BwSWRuBLSa7FXrXTz9oRzht01m7/f63jvV7aeOgPBCAAAQhAAALHI5BSqL+VFDtOcP+nZYdzmwMCWyRw1jzbc+yUe7DmgAAEILAFAr0z3FlrvXGor7o6znm+4TYHBGYi8F+t1FPV/1fSvxVxmwMCEIAABCAAAQjsQuB6SddJqvppSb0wz96FJuecmsCLkizOmBzbVRlqZTO3OSCwagI4xK368U3Xeb+PfV11e9VXsXd9Sqi6Dntqs08HgwGtikDNPGHHNrc/kfRpp9+XFHmv2R4oznCretx0FgIQgAAEIHBwAi5xdk0reRadbC7WsQ/eEW4AgQUSyBy7zrfflWR5p4ltDghAAAJbIdA7xY3GPZpHjEqrboUZ49wGATvCeY3OOmIHuOoUZ7uuy9lOexuUGCUEIAABCEAAArsSuLat11nHflzSY5KsY1eHOdsWDggsjYADS1NtwbbFiV6+Lto2c+OlPTn6cyECOMRdCBcnH5hALdGQdLKZPDxRJhM3S7I4HW3sA3eNy0PgVwk4vWyiTWPb8e2D5vSTsLbdAAAgAElEQVRmbfHm3WdNx64TCSYVvGgQgAAEIAABCJiAo029sGYd+zlJf2hi28IBgS0SyBw78223P5T0UdOxt8iGMUMAAtskUNd3z1rr9bzh2W4e0c81POfggMBMBEbl089yiMu5CXSdiQNjgQAEIAABCEBgPwQSUOKKDrEfktRLyqreVkqs7qcHXAUC+yPQB5Y6yNR71zXZi+0c7GHvjz1XOiIBHOKOCJtbnUsg5aCqfkqSxelmY+NZfy5KTjgygb9I+qukqt+WZHmr6G8lfdMJE4kjPyxuBwEIQAACEFgBgRsk9fKMpN+3zWzbFg4IbJFA5th1nv25JIuDTyy2OSAAAQhsicB5a7yeQ2T+YNtyY5lvxN4SM8Y6P4E4tyXrm53e4hBXdc0kl4xy89NhhBCAAAQgAAEIXJRA3b9OWdR7Jd3XxLblniJ3N/ui9+J8CByawMctuNQBprYtfZUzt0nscugnwfUPSuC8xZKD3pyLQ6AjEI/6qrNY5yjWbALa675639vmgMApCfynpJ8kVZ00s6+WlLM5x+dF8Kg/5ZPj3hCAAAQgAIFlErhJksXZkGMnQMQb2AkYWWbv6RUEDkvA82zPses82yUcHHhiHfuwveDqEIAABJZJ4Ky13ifL/CF2qi5UvcxR0SsIXI5AXwrVV6kZ4v69tVPtIdUfrDkgAAEIQAACEIBAT+CfJPVyh6Q7O0nGuIdL9jhoQmBpBL6U9EWT2G+2RC9vSLJt8VHn1UsbB/2BwK8SwCGOF2RJBK5ptdft8BY7ZaGq9ntr8aQj9pLGQV+2R+BHSZYfmrb9YpMXit1PGHCG2967woghAAEIQAACuxC4pZVUqPoJSd7AjrjNAYEtEsg8+/kyz848vOotsmHMEIAABM4i8Lgkzx2qTgmnqiEIgdkJ2CHOjnD/1rTbdoizuPpD7Nk5MD4IQAACEIAABPZDgDW8/XDkKscn8J2k7yVV/bKkVyS91LTb7G0f/9lwxz0SwCFujzC51JUJpDyDdWxnwHA2jGjbcYKr+so35wIQ2JHAKLr0q5aJomp7z1teL9q3wIt+R9CcBgEIQAACENgoAc9xvTFtub3Yj7VNbG9kW9zmgMDsBGqmlthejPPCnB3jrC3J1FyzNs/OhvFBAAIQ2JWA5xaPSHKGikeb7bYzWfQZLXa9JudBYK0E/izJYqe42HaE+0snax0f/YYABCAAAQhA4LgEvJ/t6g7Z27adtbuqXe3MJVerPm5PuRsEfkmgT/Titp3hXJHBa2+pzlCDRgge4S1aHQEc4lb3yKbu8K1lwy/2aOOvd4TjPZ76tVjc4OzQ9t/NsS32p5I+6aTWWX+v1V2nzvriHicdggAEIAABCCyGQJ3TenM6G9SxvXHtTeyI2xwQmJ2AHd28QV11olWtY2cTu25oz86G8UEAAhA4j0CdWzwo6YFWssna7XsGct41+T0E1k7AGWb/o4ltS3Woj5P92sdJ/yEAAQhAAAIQOA6B6yRZrm/atve2vX5nhzhrt3Ne1cfpIXeBwJiA5729vCbJEmc428yVeYNWTQBHolU/vuk6f5eku5vYtpxVZz3vLu/wdK/B4gdkZ7he7PBmebdp23aS+6zTGRylUhf/mOkgBCAAAQhA4KgE6pzWdubCVTuri+fG1rGP2kluBoETEHAJ1F6yKJeoVbcdoZoMckSrnuBBcUsIQGBxBPq5xb2SLPc1bduOcfcXbZsDArMTeKFlmU3pdbedDaPPkDE7B8YHAQhAAAIQgMB+CPxOUuSaZjuItZebJUWcRc42BwROSSCZ36xju+qZxY5wsV1WtZZWtc0BgdUQwJloNY9qEx31wltdiPPCXL9g54W7HLy/m3gtFjdIb7TZIc46UsujpkTqN5K+lWQdG0e4xT1OOgQBCEAAAhBYBIE+2GOUsSWZXaxjL6LzdAICByTg+XTm1LETrRrt+fcoaOWA3eLSEIAABBZPoJ9b4Gy/+EdGB49EIOXWXXo9ZdizyVf1kbrDbSAAAQhAAAIQWDmBf5bUSwJZ7RSX4NbbJVlcCSL2yodO91dOIHvdWVPznvebkrznnb1u297j/rpJ7JUPne5viQAORVt62ssfa7zlnT429p1tcuCFu5SNWv5I6OHMBJJ5omovonlBzVGl1m4nzWxKPLnNAQEIQAACEIAABHoC/Ya128ne4mCRZHPxzxJAEhuaEJidwJeSvpJUdV2YywLd7BwYHwQgAIGLEBjNLbzpdlvbfIselXK6yH04FwJrJOAMs7Xsutt2uv+u02scG32GAAQgAAEIQGAZBBLMame42A5+dZU0r/NZu80BgaURsEPcW80pztrtL5p8Xuyl9Zv+QOBMAjjE8XKcioDfvX+SZB3bC3Gup26JfaukXk7VZ+67XQI1s1tKNjlqNPYohazTy9oZrurtEmTkEIAABCAAAQj8GoF+49qZkiPJoOwFMy+W2RnO2m0OCMxO4FNJvbwjqZfZOTA+CEAAAhcl0M8tsrZmZ7hb2lrbE20Nzjr2Re/D+RBYG4FR6fVUd6jVHtY2LvoLAQhAAAIQgMByCMT5rVaASHCr1/u81ue2M8t5r9wSezmjoCdbJPC+pF4+lvRRk9hmk71zqqNt8U1Z0ZhxiFvRw5qsq/lir2lkvfj2pKSn2kKc7RsluZZ61ZOhYDgLJ9B/oTs7RS/vlk252H+T1MvCh0r3IAABCEAAAhA4EYH6d5ltR486ijSRpNaOHu3lRN3lthA4GoEPJVk+aDq22/mZNQcEIAABCPySQD+3uLk5wlXtdbesw8WGIwRmJ5CS63aMi+0SULUUlNscEIAABCAAAQhA4LIEHIRSszPbzjpfyqm6/RtJv20S+7L35HMQ2AeBUWCq972z9x3b9/L+eZV93J9rQGDvBHCI2ztSLrgjAX+x9/J7SU9LirZ9naRrO73jLTgNAlcmUJ3h8qVePeHtEd+38zOXVI2kDvuVO8QFIAABCEAAAhCYlkD92+wRSV4gs459pyTLXU3b5oDA7AScCa4Gn7idxblPij07B8YHAQhA4DIE6tzCwaaRBJ163a2Xy9yHz0BgTQRS5aFql2fvZU1joq8QgAAEIAABCCyLgOfbN7RkL9GPtuporpBm23LNQJY1EnqzNQIODIl4fmz7jSYOJontfe/sm8feGivGuxICOMSt5EFN2E17vP+ueb1HPyvpGUnWseMZX/WEOBjSQgn03u1uexPu7U6P6qczGVjoQ6VbEIAABCAAgYUT8N9oWRjzIlkWym6XdIekqhc+FLoHgSsTyEJb1aOMzVe+EReAAAQgMDEBzy28EVfFm3QOSPU6nCX2xBgYGgT+ToC5BS8CBCAAAQhAAAKHJuB9716ckdmV0mqVNCeFiVzf7EP3jetD4NcI/CjJ8kPTtl9q8qKkl5vtPfDsg8eGLAQWSQCHuEU+lk10Kl7vnhDE/oOkXvyOWlw/PfYmADHIRRDovdvddkkFyyvF/lbSd5KqXsQA6AQEIAABCEAAAqsk8HhbJKva5RVubSUXolc5ODoNgQsQ8Jzbi20W2xbm3hcAyKkQgAAEGoFssFWdgFSvxcUGGARmJ/CmpLeaY5y126NA19k5MD4IQAACEIAABA5HIP4XVac6moNRUi1tlEnucL3iyhA4n4Arn/2tVUCL/rMky/9t2nac4Hw+DnHnc+WMExLAIe6E8Dd+6/olH3tUMjVOcFVvHB3DPzCBlEn1bf7SyV8ljUor2FO+lwN3k8tDAAIQgAAEIDAxAUeNOmLUYttyi6Sbm449MQKGtkECWUCrEaZxhnM0amzm3ht8ORgyBCBwZQLXSoo4C4Xt51pg6h+LfeUbcQEILJyAneB6+VxSLwsfBt2DAAQgAAEIQGDhBHqnuFSDqNpVIHrxsGqCGHw5Fv6gJ+teHNysI84MZ3mhie3/bPvn1pHJUDCcWQjwn+gsT3J940hWi5rpwuWgnAUj4nbvCMc7u75nvaYexxku+vvm6FZ1Fs0cQZqo0p/aF37Vaxo3fYUABCAAAQhAYFkEEilaA0YcRHKTpKqX1Wt6A4GrEagRqLFTliHaTnHMva/GmU9DAALbJODqDLVKg207wv2piW0LBwRmJ/C2JIvX92J/JilixzjbHBCAAAQgAAEIQOAqBOp+tu37BnKvJIt/F7tWTIt9lX7wWQhchEANVo2dimlVe9/cldOqvsh9OBcCRyOAc9HRUHOjjsBdku5uYtvyUJOHi+2P9V70wITAIQhUZ7iUSv1aUi/vSLJ40Sy2M8f1cog+ck0IQAACEIAABLZBwOUTUrrM2u0bJLnMmSX2Nmgwyq0QcHZmz6mrjiNcolHdZu69lTeCcUIAAvsk8FtJETvD2bYz3L9I+tdi7/OeXAsCSySQNb2s61nHGe5TSRYc4pb45OgTBCAAAQhAYH0Eqh/GKBvcI5K8J+6scdZu2wmul/WNnB6vlYD3x1O5IXYSxLiCWuyvJFm+bNo2BwQWSQCHuEU+lk106n5JlgeK7j3h7RGfg3d1E6/FSQcZJ7iqvQCWyNAsjr0v6b0ibvcpZD1Z4IAABCAAAQhAAAKXJfCHVrqsljDry5y5zQGBmQi4xEKf/a2WZbAznNvMvWd66owFAhA4FoHfSPpnSdax/09zhou2YxwHBGYnYIe4d1ugq7XbcYT7pNizc2B8EIAABCAAAQgcj4D3uB3c2stTkiyuFPFksz1nj9gxzjYHBI5FoE8e4/tm/pwkMZ5DZ/6cYBJrDggskgBORot8LJvolL3cLfZ6j32npDtatjhrtzkgcCwCcYSrnu8fSfpQUq8/aD+PPlYfuQ8EIAABCEAAAtsg4IwtdoZz1paUM3M2l5Q6i70NGoxyKwR+lGT5oWnbLzQnuOebdpsDAhCAAAQuTiBZJryhFvv/kWRnuP+3abc5IDA7AW/g9WJHuF5m58D4IAABCEAAAhA4LoEEpjhTc2wHxFq8Dhg7QSxVH7en3A0CvyRQ98Rje++cvXLelFUQwCFuFY9p9Z30e9bXPH9M0uOd3CrpFknWkdUPngGshoAzTfytZZywbXEmuGSEs7bE290Z4yijsJrHS0chAAEIQAACqyJgRzgvhtUSZrXUWewMir/rVvV46ewZBL6VZPmmaduvSnqliNuJVgUkBCAAAQjsTiBOcFmjczuZ4eIY57Z/36/j7X4XzoTA8glkrc9OcVnz+1iSxQGxsZc/EnoIAQhAAAIQgMCaCFQHt9jJDvf7kinuOknXN4nN+t+anvR8fa1Z4JIZznPqZFuO3ZdaZf1uvndhlSNi42SVj211nU70aU3z6tSvSf8a+0ZJvaxusHR4tQT+KukvkqxjJ/3r2y0lrPXXTVwPPfZqB03HIQABCEAAAhBYJAE7wtkpzhvT1m73pc7c/v/ZOw8uuY0kW98jS8qL8p4UKS/N7O77/3/hvR15iaREeW8o7/edO5NXG5NCk93VhSqYD+fEichmAcj8AAlViZsR3vKbjt92k7yUdOoIBL6S1NtbkmJvtziHZGLtCHD5KAQgsHoCQ4tV/f3CVkumpixT9auHB4BFEXAmiyx6TWwhXKpDpFLEogbNYCAAAQhAAAIQ2DuB+q4837VdRc3mJDKJD0oew/zf3i/hajvg9+HV/G7cc3SXinecZDP2FsfZs0Fg7wR4abL3S7CKDiT1a/VWu9uebt7xjZJOdLYKQAxyEgR+lvSTpOr98i0v3uxtLuH0ffOObWwQgAAEIAABCEBgmwRqxpa8qB56QZ0sLkyKbZM+x9oXgawydcmyxClploUqblchHKK4fV0tzgsBCMyNQP3OkO8NEeDHW4Rf5+6SuWJuY6W/ELgSAQveaomnxBbH1bJPUIQABCAAAQhAAALbJJBKajVz80OSHpRkn/heSb0x/7fNK8GxjkrA78R7uyjpQqvsYG9zFbbejnouPg+BrRNAELd1pBxwgIBLOt0gqfpnJT0jyT7xkHAOoBDYFYEfi8gtcR7iLs2UB3syyFW/qz5yHghAAAIQgAAE1kEgpcv+q2VtcXuohFn/cpvfd+u4P5Y6yrygrr6+mM4La48/QjgEcUu9GxgXBCAwBoFeQJ8S7faJr1SifYw+cUwI7JpAssFVn4xx1e+6X5wPAhCAAAQgAIFlExgStd0jqbeHJdkead4x83/LvjemPjpXV+vtdUlvSKq+VmJLRbapj43+rYAAL0xWcJEnMERnfrNZFJf4eUm2F5p3zAaBfRL4rincq/fD3PZa847ZIAABCEAAAhCAwNgELISzCO7/NO/20DYkkhu7bxwfAmMRSDa46p0pLhnj4nsxHKK4sa4Ix4UABJZOIHNyFsNljs5zd5m/S7x0DoxvXQQ+ad8tLIjzdwu332/m7yCJ10WF0UIAAhCAAAQgsA8Ct0uqJVLdflzS2c4z/7ePq8M5Q8DzbjaXQU38iqTeXIHNZjFcYihCYO8EEMTt/RIsvgO+x26WdEvnUy61lkxdPAwGOBkC9SVa4i8lfSUp3nHKpFY/mUHQEQhAAAIQgAAEFkFgaIWoxXC2COMcD22sEF3ELbDqQVQx26X2/bt6fzfvzcDIELfq24bBQwACWyIwtFh1aFHrlk7HYSAwCQIWwUUIlzhCOJdotyDObTYIQAACEIAABCAwNgG/O7+1vUNPfEZSb7UKW+Kx+8bxIRACEcFV/6YkmxPJxLusqpPO1MQzUITA3gkgiNv7JVhsB+q9ZXX7nU3lntgK96jco3RfLAwGNjkCvZLdqnavCLV5hWhil2hyuYTqJzcYOgQBCEAAAhCAwKwJXNNKH9gn7kum/scBIxwS080aBp1fFYFe1HZB0kVJ55t3fFnSN80nriI6ssOt6pZhsBCAwJYJPFeqNlgc57YFcSc6v+XTcjgI7JVAzTyb2AI4i+Gq32snOTkEIAABCEAAAqsgcFKS7abmHZ8esPy7fWwVgBjkJAj0SWbcdiKZt4q57UQzXzefeBIDoBPrJoAgbt3Xf6zR1/vK8VAN9Edb/XP7xGP1h+NCoCdgAVxvKc2UCTC3P5f0hSSXarJ3mw0CEIAABCAAAQhsk8C1TQhX/d8lWQQXYdxBgjj3I9+9+W23zavCscYmMDSZlhWlr7cVpl5l6tWlvaVviOHGvkocHwIQWDoBC+B6sxiut6VzYHzrIuA5vt48F9jbuqgwWghAAAIQgAAE9kHA2d5iXpji2O/MH2uW+DZJNpdUTbyP/nLO9RLoF7UOvVPPd+xkYXabDQJ7J8BLk71fgkV2oH8p96Ck3u6X9ECzxIuEwaAmSeD3Joizj1nJ7iwUyUzh+NtmzkqReJIDolMQgAAEIAABCMyWgIVw10myT2xBXERxFsM5vtLG77rZXv7Vdnyo3MKrkmyvNO/4J0k/N58YIdxqbxsGDgEIbJnAs5Jszg6X2FkpLIirfsun5XAQ2CsBL3b1y7nqLYZ7p5jbbBCAAAQgAAEIQGBsApkLrL4mlHmkCeROSbLd1cwxGwR2TaDOx33UKq7Fu/paX3HN1dfYILB3Arw42fslWFwHejGc21XNblW723e3h7azx/kB7jYbBHZFwCK435oYLv41Sc5G4Rdv9m775ZvtlxLvqo+cBwIQgAAEIACBdRCwGM52ffOOLYD7W8sSZ381Qdw6SDHKJRGIIM5ZmxO/JOnFYm77u7rt1xIviQNjgQAEILBPAhbBPdOyxNm7PVS2aZ995NwQ2DaBoWoQEcNdKqK4bZ+X40EAAhCAAAQgAIHDEHhYks1iuMT3SbpXkhPM2LvNBoF9EuA79T7pc+4jEUAQdyRcfPgQBK5pJZ/sfX/Zn5H0eOfvaKld7WOHODwfgcBWCPwoyfZD846dGe585/3izWK46rfSAQ4CAQhAAAIQgAAEGgEL4VwSwT5mEdwLTQhn7zYbBJZEoC5OiejNmeFelmQhXOJ8ri5oWRIHxgIBCEBgnwQsgnu6CeES3yTJdnPzjtkgsCQCV3p5V7PEkZF2SVedsUAAAhCAAATmQyDiN/uYK665EttDzbvtrHJ5J594PqOkp3Mn8LWk3lyJ7W1J9onrQtjEcx87/Z8ZAQRxM7tgM+juUHrXc5JsTzR/VtItAzaD4dHFhRC4LCnmB7ZjT3p5JWi1vJyrfiEIGAYEIAABCEAAAhMhYDHcjU0Ul9ilyyyEi7nNBoElEUgGZvvEKZlavYVwnjCrfkkcGAsEIACBfRKwGO6pliUusefrLIarts8+cm4IbJvAYQVxOS/CuG1fAY4HAQhAAAIQgMCVCNwpyeayqImdLS7lUxOn2kQqTtizQWBXBL6T9K2k6p145mJJPuPY83mxzO/tqo+cBwL/JIAgjhth2wT6ck9+AD/ZJtg8yRbzS78TnW27LxwPAgcR+ExSb++3+uaucR7jQc09BAEIQAACEIDA2ATyvbh6C+Cek2SfeOx+cHwI7JJAMjZX/7ok22vF+yW0J8yyitSeDQIQgAAEtkOgztMlZgHrdthylOkSOEgQ925bJGvvRbNVCIcobrrXk55BAAIQgAAElkYgC1SqP92qsLkim2Ob5xF7WxoLxjNdAp7P+6lVYYt/U5LtjeJJPDPda7ianiGIW82l3tlAU+6pepddsPmlXmIL53rbWSc50eoJVNFb4k8lfVLMbVK5rv5WAQAEIAABCEBgdAJeJHKyWeJnW/kyf3+2uc0GgSUR+L6tIq0+E2YWxWUCLS+g7WNL4sBYIAABCOyTgBew9narpN722UfODYFtE7iSIK6WTPV56/eQbfeD40EAAhCAAAQgAIEhAn6/3pursLn6miux2buduUT7m1obohDYFYFfJfWWRa51oas/48oQ1e+qj5wHAv8kgCCOG2HbBKJGT7knt5PZwiWfEm/7vBwPAkch4BrmLo3qGub2bn/Z7IsSH+WYfBYCEIAABCAAAQhsQiCTVtUPLSjZ5NjsA4GpEvhGUm/nW1mF6qfaf/oFAQhAYAkE/EKtt9sk9baEsTIGCITAkCAuWeEiiHO7F8ORJY57CAIQgAAEIACBXRCIdqN6Z3P2QpanS1W2oUxyu+gf54CACWTRak0s84qk3n6WZLMoLjEEIbBTAgjidop7FSfzA9grSWuJhVqCIeVTVwGDQU6CgMueOiVryp86tgCut8vtpVz1kxgAnYAABCAAAQhAYNEEbm4rOe1jnuCyWRiXeNEQGNzqCHgxyldlIYrb+X7uRSuJVweGAUMAAhDYIQEEcTuEzakmQ8ALYW0RxjmOEM6LZh3beyND3GQuGx2BAAQgAAEIrIpAL4pLqdTq75R0qrNAQv+xqttlL4OtlRwSD5VMTWWI7yQl3kuHOel6CfA/xPVe+7FG7oevH8J3Ne+2H9C2x0s81vk5LgR6AlV5HgW6X7D5RVt92eYHcW/QhAAEIAABCEAAAmMTqAtJEmcRicVwWVwydj84PgR2SeAzSZ82c2xzNpb3mk+8yz5xLghAAAJrI4Agbm1XnPGagEX4EcUltgCut5oRjuxw3DsQgAAEIAABCOySQNVvOH5wwO6XZHugecfeejHdLvvNudZDoC4ciSCuvnvP+3cvhv26LYpNvB5KjHQSBBDETeIyLKoT97UHb/UPS3pIkn3iRQ2awUyawA+SesuDOKI4+6Rq/Ym0rZO+nnQOAhCAAAQgsDQCzq7cmwVxvS1t3Ixn3QQ+kmT7cMDXv62bEqOHAAQgMC4BBHHj8uXo0yRgEVw1v5gbqiSR3iOGm+Z1pFcQgAAEIACBpROoGo67WyKa6h+V9FgzxzbvEzMfdCBLv0v2O74+m7IXuWaha+Isgq2LYvfba86+OgL8j3B1l3z0AT8iqbd7JfU2ekc4AQQagW8l2b5p3nGEcBdLnNKqKa9qzwYBCEAAAhCAAATGJnCbJNvtzTv2C+pzTRRn7zYbBJZEIBNj1WdyrPoljZmxQAACEJgaAQRxU7si9GcXBCyAS9n2xP3CWQvkEMLt4mpwDghAAAIQgAAErkbAWo6hxbT9d3nPH1ZBXBXGXe0c/DsENiVQvzN74evHbeGrve2Dthg23otg2SCwUwII4naKexUnc1nUs608arxLqN7RSqjGrwIGg5wEgZqONWlZPdEVMVz8JDpLJyAAAQhAAAIQWB0BC+H8Hbl6f4/2RFbMbTYILImAXzS7NJm/l9u7nWwtLmOWeEljZiwQgAAEpkYAQdzUrgj92QUB5gl3QZlzQAACEIAABCCwTQI3SrLd0Lzj5wYsIrhrukxx2+wLx4LAQQQ+l+Q5PWeFs3f7nWae+0sMQQjslACCuJ3iXtzJfP/Uh6rj+uIusbNcWL2e7BeO2SAwBoHUKf+jreR02w9eZ5mo/v2WtrX6MfrDMSEAAQhAAAIQgMDVCFgM15sFcL1d7Tj8OwTmRMCLUi40S3xZks2LWBKTnWVOV5W+QgACcyNgQVxKtEcclzm8zOPVOTzmked2henvEIGDBHF18axjvoNw/0AAAhCAAAQgMBUC1zcxXPVPSarm7/URzlXx3FTGQD+WT8Dzeb0NZWKu7/ATL58OI9wbASYy9oZ+ESe+tgni7GN1Mi2TajdJullS9YsAwCAmR8APTpc+rd7pV201HasFcp80oVz85AZDhyAAAQhAAAIQWAWBZFCuWZWddTmZl5N1eRUwGORqCLwpyfZGM8ffSfq2+cQBwkvp1dwaDBQCENghgczbVX9LKcmU2F3KHDJzyTu8QJxqFAKHFcTxHWQU/BwUAhCAAAQgAIENCFwnqbfMFzo5TeYQ/f093+ETb3A6doHARgTqvF7m97wY1gthz5dFsX6PH8v7/I1OyE4QOAwBJjEOQ4nPHERg6AH8dFOk2yc+UVTpiaEKgTEI/NYeovYxp2B9t5ViSjrWKNQzCeY2GwQgAAEIQAACENgHAQvheosgrvp99I1zQmAsAq9Jsr3avOMfJf3Q+SqEQxQ31tXguBCAwFoJWAiXrBIRxeXFWbwXuKb0EqK4td4pyxr3lQRxzmAR4zvIsq47o4EABCAAAQjMmdA2ui0AACAASURBVMBQgppHJdkea97xqQGb87jp+7wIeF7vpzavF18XxGZhbH2Hn3heI6W3syKAIG5Wl2tynR1K0fqMJNuzzRxX4Zz3cZsNAmMQ+FVSb1V9nnJMftFm+755x2wQgAAEIAABCEBgHwQ8WWVBXCatHJ9pqzstiHNsY4PAkgi8LKm3nyX9Iql6jzkvpBHELekOYCwQgMAUCPRllty2AK63KohLPIX+0wcIbELgsII4voNsQpd9IAABCEAAAhAYg4C/g19TFqo4frDZQyW+T5Lt/maO2SCwKwJD7+hfLwthE/tznv+rfld95DwrJIAgboUXfYtDTi3yG0oGuOck9ZbJsvqw3mI3OBQE/iTgB2h9iea4PmydecLtKM79sEV9zg0EAQhAAAIQgMA+CUQId1cRxVkAd7qJ4uwRxO3zCnHuMQj8Q9KLkv67ebdrtmeXTnC7F8MhihvjanBMCEBgrQQiiPNi1sQ3NUFc9czrrfUOWea4DxLEvd3KOdk7SxzfQZZ5/RkVBCAAAQhAYCkE7pXU2yOSelvKeBnH9An4+7PNZVATvyKpNy+ErYthHbNBYDQCCOJGQ7uKAw+tGs0EmsulpvQCK0lXcTtMYpCuT95bMsTZJ87Ltrxos2eDAAQgAAEIQAACuybg78l3lAxxzg7ndi174Ikst724JAtMej/0fbsvb+ax8ftv11eY85mAJ8L8fds+8UuSbBbFJfZnevP+ZIjjPoIABCAwDgHP3Xkez4K4xJ7rsxiuGvN64/DnqPshQIa4/XDnrBCAAAQgAAEIbJdAX3HC7ZRP9eLaxCm36rnExNvtCUeDwL8IRARX/VDJVFdvy7v8xDCEwGgEeCEyGtpVHPj29sLOPrHLOp2VdK55t/uXcdx3q7g99jLILyX19q4k2zvNHOeFXPV76TAnhQAEIAABCEBglQTq92EL4GL5Tu1yB7GHW+xJq9h1ZRIrQrk6wZW/xRtyzsl38VXecnsddLIyp3SCF6e4XKpXiFoMl7iK5iKeqxnhyA6318vIySEAgQUSsAjOZkFcRHG9GO4k83oLvPLrHtJhBXF8B1n3fcLoIQABCEAAAlMncKuk25o5trnCRG+eQ7y+WeKpj43+zZNAXdAaUVyyLzsDs83t+n088TxHTK9nQYCXIbO4TJPt5N2SXNrJPrEV573xAm6yl3BxHftYUrVPJH0o6aPOJ2Vr0rbas0EAAhCAAAQgAIFdEKi/wRx78spCuOrvl2R7oHnHmbyq3iK4iOOqYK6PWaCyiyvLOQ4ikFII1b8qyWZRXHxfWqF+R0cMx/0FAQhAYPsEIoJ7thPEWQRXhXHM622fPUfcH4ErCeIuthd1flmXje8g+7tWnBkCEIAABCAAgYMJ+Dt7zN/dHdekNYlvlNQbXCEwFoG+ysN7kmxOVpP4M0m2T5s5ZoPAaAQQxI2GdhUHzou66h8s2SyS1SIwuN9WcVvsdZB5oCYrnP3nzfxAdWw/pFLfa8c5OQQgAAEIQAACqyHQZ2qzEC4rObO68x5JtnuLv6FNYMV7MstiuKzuTDzkKXW2mttrkgP9UdIPkuxjr0nqrf+O7sHwEnqSl5ROQQACCyGQzHARxNn3L9X8co15vYVccIbxTwKHFcTxHYQbBgIQgAAEIACBKROoC2YzN/iEpN6GhHNTHhd9mz+B+j3aCWucyCbe8QctiU28E9uwQWA0AgiURkO7igO7fJPtkeYd39de3Fkk5xd4brNBYFcEvJLzQjG3L0v6uvO76g/ngQAEIAABCEAAApVAL4Zz+5YBcxbmUy0bc/wJSTZPZCX25JcFctUPZZKLIM4lVBNzZSCwKwLfSfpeUvVvSLJZFJd4V/3hPBCAAAQg8C8CEcI91zLEDQni/L2DDQJLInCQIC7Z4eKXNGbGAgEIQAACEIDA8ggMzTE+JelJSU8377bnHW/u/PJoMKKpEnCimi9ashp7t99pdqnEU+0//VoAAQRxC7iIexqC7x2XRj3d6pEn9su7WF7epYvcb3u6WAs97e+SbC6llNhiOE9cnW/ebb94+7bzC0XCsCAAAQhAAAIQmAGBfsKqliRLibJaQtWxrWaGS3zYDHEWwlUbEsjVv+WzfWY54/Xf+mNFaFcFd/nckB86bo49g0tIF49I4Ju2OKV6f0/3d/aY22wQgAAEILBbAhbC9RbRffW77RVng8C4BCyIs33ZvGOXSH27zSXa15Kp4/aGo0MAAhCAAAQgAIHNCfRzjGfKe/u8v7+zLbr1O/tYzsh7+83Zs+fhCDhhTW/57m2f2O/6nVnOlvhwZ+BTELgKAf5Hxy1yVAL1njkn6WxLv2rvtks+5aVdYp+jfygf9bx8HgI9gV8k/Sqp+iqIS5zyTPaJoQkBCEAAAhCAAAT2RaB+n3bs0qd+6Vy9V272NpT57VpJMYvjarvGFqq5HSFbjevf+mP5mEOCtgjx/PnEQ8ce6l8vznOb3wv7uht3c15ePO+GM2eBAAQgcFQCz0uyvdC84yrA93cTGxsElkTAQrhq/p5iEVyEcImXNGbGAgEIQAACEIDAMgn0c4wPSurNFd1sDzTvmHm4Zd4PUxzVUNKaoXf5SXxTE+FMcTz0aYYEEMTN8KLtscv9g9WpVp121ebY5hd3znIR77hmgKgP2T0OhVMvgMBPkn6UVH3KpTrTRGIL5mw/N3PMBgEIQAACEIAABPZJoH6vjtAtpU/dzgvo6iM+60VvQwKz/m8HCeV6EV3tQ/rVi+fcHirVmmNV78+5nWMdJNrj98I+78bxz+1yCL2lPEL14/eEM0AAAhCAQCVgIZztb8079neBWJ73UIPAkghYDOdyTbbELtdkixjOMRsEIAABCEAAAhCYA4E6x3h3q+JW/aOt4psrvTm2MQ83hyu7jD727/HdfrPZG8X/Jqm3ZRBgFHsngCBu75dgVh3os7y5rEJWk6bEQibN/PIucV8SiftuVpd9sp39XpLN6vLEQ4I4P0CtKK9+soOiYxCAAAQgAAEIrIpAsq8dRrBWy5L2pUlrFreh795VTJeMbkPlVg8S4vX9q9nsEvfCt7xET6aZ/Dboz58sdAeVUV3VDbHQwX4i6VNJHzfv9vvN3ivxQofPsCAAAQhMloCFcH9v5thWxex5tk92AHQMAhsQiBjOYv3EFsBZpG9BnD2CuA3AsgsEIAABCEAAAnsl4Hm1WwfsiVbpLd7V3nhvv9dLtaqTu9Jbb69Leq1Z4r4inNtsENgKAYRJW8G4ioP0Yji3M2lW/VCppDxY64u7VUBjkKMS+EZSbxbEJTtcvOuNe+v9qJ3j4BCAAAQgAAEIQOCQBIa+Z2/7+8uQ+G0oy9vJVr61+qHyqP53m7NBJ+6zybjtUrC1HKzjodKv/F445M0y0499KOkjSfaJ065+psOj2xCAAARmS8Dzef9RzO1eRO82GwSWRCBCuM+aIM7tZKyNMM5tNghAAAIQgAAEIDA3AlnomsWpbiehTfXMw83tys63v57jtv3RvONXBqxWeUs831HT80kRQBA3qcsx2c74PhnK5JDscNXX8kxXylQx2cHSsUkTyMthd7KWXfKKTrffLZNYif1ZxHCTvqx0DgIQgAAEILB6Ar0obtvfX/pyq/W7fTLB+G9XyxCXkqf1cxG8DZVH7bPDuT30u6KWZU1cV6sOZcTrJ+/qZw76fP/3mnXvML9d+P282X+qQ9ngkjXOPrbZ0dkLAhCAAASuRqA+v2psMZxFcP/ZRHERxCUzrJ+TCOKuRpd/nxsBzx9aDFd9nU+0GM5tNghAAAIQgAAEIDA3Ap536xfAPinpqWJu13m9zN3Nbaz0dx4EIoirfqhkairCpSqcPRsEtkKACf2tYFzsQer9kRddtTzSM5JszzZzPKQqpxb5Ym+RnQ6sF7UdlGnCpZicacLmuIroarzTznMyCEAAAhCAAAQgcAUC/YvqbX9/icis+loGNUK3mr0tk2h5GV59/q1Osg1llMnxajnVq5WHTV/q+YayUOffh8bU7zskuKv7177XBT6JfemGRIvc1IcjkBfLyb5in8UteSHtNhsEIAABCGyXwJAQLnN0PlOyw0UQ5/ZBz8Ht9oyjQWB/BPzdozcL4HrbXw85MwQgAAEIQAACENiMQObfaqWIxyXZzhZ/iySbS6wm3uyM7AWBKxOo7/Yjintb0lvF3P5K0tfNJ4YtBLZCAEHcVjAu8iD9pNnNrSSSfayqyh3bDqo7zgukRd4mOxvU0AOzljNISYMvW7kDZ4xLnE4ihtvZ5eJEEIAABCAAAQhsQGDot9m2vr/UTGiJq0gsL78jRruaQCyitvr5IRHakPht6EX7UHa5HHuoT/VvNcNd4iFxXn+8OklYhXtDfWaBzwY3dNnFE1uZ7Ir35Ja/r9sSH+8s7A0BCEAAApVAP683NF93kCCuX+wKWQgsicCnTRBnn/i9JoirfkljZiwQgAAEIAABCKyDwNCc1qOSbI9JeqTFpyT1tg5CjHIfBPqEN/7OXb93O86ClfodfR995ZwLJIAgboEXdUtD6gVst0u6rbNzTVH+RPNuZxsSwHG/benirPAwQylVz0uyObVq4m8lOY2qfeJtvUheIXaGDAEIQAACEIDAHgj4O/O2v78MCbr6F+NDorm+pOhQNuiDypDWzx50nHwmmeb60g41s1wvYKv/5v1iNcvd0P5VfJd9nAU78VBJ14MW/ezh9pjlKS9Iuti+sye+LMnm1Z+JZzk4Og0BCEBgogT6ebmh0uIWxDk7XDLE2XurWeSYy5voBaZbGxPIS7aUb3fbL+Fc4t1Z4uzdZoMABCAAAQhAAAJzI1AXofp7vNsPSnqgece2+5rdL8nmNhsExiRQ57pT4S3e1d4+kOTKcPGO2SCwFQJMamwF4+IO0k+auW2l+J2dPyPpdEuxau82GwTGIBBB3B/tBbHbrwzYz5JsvzTvmA0CEIAABCAAAQhAYHMCQ78N+pV9xxXwWZAWUVqNq0CuCt7q3/P5E+0YVdxWhXb9/m57n+yXuArqEg8JATcnur49vYDljWaObXUhSxa0rI8MI4YABCAwDoGhZ3cvTnc7Qrj/auVTI4gbp1ccFQLTIBAhnF+8WQzntkVwEcIlnkZv6QUEIAABCEAAAhA4PIGh3wH3SLpXUvXOFNfb4c/CJyFwPAKft2pvzgrnim9u16pwiY93FvaGQCOAII5b4SAC/UPTD8ve/LB8uDw0HbNBYAwCFrj19np7qRbvl2z+zK+dH6M/HBMCEIAABCAAAQisicBQ9udeFHccHhGuVT9URrX+LdnfhkRzNTNcLYfa7+99q4DO7aEMcX2Z1yGBXJ8Rr8+cVxkOrdjNyt2hbHRD2fyqsCHsp/T7vookX5Pk7+z2iX+QZPu+ecdsEIAABCCwPQL9s7t/vrmc0t8l/a2J4ezdZoPA0glYAGcxXPXORBEhXOKlc2B8EIAABCAAAQgsk0D/OyAJb5z0JolvXD7V5mQ3Nsd95Qi32SAwBgFXi+jtLUk2V5hIXOeetzkPPcaYOOaECUxpwnzCmFbZtXpvOE4a1YdK7DSqTrNa/SphMejRCfhFWW9+KLrkUsxti+F+a5Z49M5xAghAAAIQgAAEILBwAv1vgyp2Om52OKMbEqH5b35Zf5DPv2XfiN2GXvj3x/C+tl4s53b+rXpPArodIVuN69+yTz1fFbplcjF9rGO40rGrgK7vn4/lbUi0uK/bsp+kcmbnVyW93LzbP7WMzvaxffWX80IAAhBYIoH+2V3Liyd+XtILxdxmg8DSCVgM15tFcL0tnQPjgwAEIAABCEBgmQT63wG3Surt8Vb9rfo6R5V4mYQY1b4JpFJE9ecl9dZXj3MVuWzbmI/eNwfOvyMCCOJ2BHqmp6n3h9XhjzaluL3bdw/YTIdKtydOoFeKX5Z0qdnbJf5dUm8THxrdgwAEIAABCEAAArMgMPTbcVuTDxGY9SK0IZFYL0a7koCtHrfP8haRW7//YT9XxXo5RrLV1bKrQ/0dyoh3JeFfHUdf0tX71Qxyvpn2+Tu/X73ptoVwL0l6scR9Vme32SAAAQhAYLsE6vPApcFPlnLhbj8n6dnmE2+3BxwNAtMjYDHcR80ijLMY7sMiinPMBgEIQAACEIAABOZKoP4O8G+A3s5Jsj3RvONagSHzVnMdP/2eNoEf2+LY6lMNLpUlXBXO7/stgqu27UXa0yZF77ZCYJ8T5VsZAAfZCQHfJ2ebWtwPRce2OyTd3rxjGxsExiDgOuKuIW4fSymD9yTZ3PZD0Q/D+nAcoz8cEwIQgAAEIAABCKyVgH8bbEsIF4Z9udChcqNDfztov4jaDipD6vP2JU6vVLK0z1RXs9DVzHQuv9rbkGDPn7EQIZ91XMu8Jq7nSR9qidfEQ2VW93V/ZvVm9f+Q1BsLWfZ1hTgvBCCwRgJ+TtzU7Obin5Zke6aZYzYILJ1AxHDVWwDX29I5MD4IQAACEIAABJZPwL8D6nxT5rCeklTtyTZHlbmq+OUTYoT7IOBFsb25soQrSsTcPmjukPKp+7hqMz4ngrgZX7wddz0PRk+SJb5FkifSqt9xtzjdSgh4UsoTVZmcqis5/bes7uwfgtt+WbsS3AwTAhCAAAQgAAEIzJpAXz60ivg2mTQZKss6lOUtmXeqHyqPmpW5FickTvm6HLdmm6uTl56U7K2K+xLv6wL25Qzc/n/N/m+J+d6+ryvEeSEAgbUScJkkz99V7xdftszzOWaDwNIJHDTHWP/ueUc2CEAAAhCAAAQgsAQCQ3NkWRDjbNGJh+aqljB+xjA9AkNzh6ks4eoSNrd/a6K46plPnN71nHyPEMRN/hLtpYNDZYI8OZaVo/E1xWpe5uylw5x0UQSGHoTJAld9MsbZJzaITV5yLgogg4EABCAAAQhAAAIQ+LNsaP3Nu+n3xL486qYZ4lIWtWaRy6rbrNJNSdR6jiqqS1a4mimulmVNXLPGHZRdr2bFq585TDa+oX29X8oZVO+JrD5DHN/b+Y8UAhCAwG4JuMJDqjwkdvWHlEpKvNtecTYI7J6Ay6P2ltKp1e++Z5wRAhCAAAQgAAEIjEOgF8WlElz1tSJc4nF6w1HXTmCouoRLpTornC3xT620avXMJ6797tlg/AjiNoC2gl2GSvPUMgqJh0oCrQAPQxyZgMud9i/S3pZ0SVK846+LXW4xtcNHvjgcHgIQgAAEIAABCMyEQP2t25d5PWoW4YjMqq+lUCN0i5itZo+zSKzfv2Z/S9yXZR0qteq/9cI5t4f2refNgqcqnMu/D42p33dIcFf3r+f3qs3eXpZk8+rOxHxvn8l/SHQTAhBYDIFTku6UZJ/4cUlnJMU7ZoPA0gm8LykLbh3bPpH0afOJl86B8UEAAhCAAAQgsB4C/RzZw5IeaZb4Xkm9rYcQI90lgbpgOeK485LebJb4O0m2b5t3zHziLq/UQs6FIG4hF3LLwxgq12MRXNKmJq6lexJvuSscboUEaurTvEy7KOlCZ99Livkh6DjbUV9yrhAzQ4YABCAAAQhAAAKLJzD0e3eT74nJmBZhmY/bi8v8bxHGVYHYUPbtiN3q568kQks2tnym7jckkuvLtPbnq/tHYJffc/m3w/ihrHa/Sqr2S1nZmZWe9nxvX/x/fgwQAhCYGIG7Jdnuad7xY8UebfHEuk13ILB1Au9K6u0zSb1t/cQcEAIQgAAEIAABCOyRQJ0ji/DtviKCs0CuF8rtsbuceuEE+ioeb7WkOPaJv5IUc5Icx8wnLvzGGGN4COLGoDr/Y6Zsj33ivp64RXFDmQLmP3pGsG8C/Us0t99o9nqJf5bkF2z2iTd5wbnv8XJ+CEAAAhCAAAQgAIFxCfQZ4o56tlp+1PvWduIh0Vz920ElTPvypFcqb3rQuZKRLtnm4ocWMFXhWzLaZUFUzVw3JHar5VzrOWv51nw/rz7f4et3eb63H/Uu5PMQgAAEjkfAL7tifgHm2C+88tIr8fHOwt4QmD6BdyTZXH3C5vgLSZ83Szz9kdBDCEAAAhCAAAQgcHQCnluq5VHvkGQbKqN69KOzBwQOT6DODXrBirM4Z+GK46FFK8wnHp4vn2wEEMRxKwwRuEnSSUnVRxD3XMkUBz0IjEHAL8/qCzTHziLxSjG3XVq1lld1zAYBCEAAAhCAAAQgAIEpEchv7ur7VZDHncyxIC2itBpXgVyfBTyCtnw+C6GquK2K3oayiNcFVIl/kmTzgpXELnXQ25SuEX2BAAQgsAYCD0h6UFL1ievf18CCMa6bwNtNCOfMExbEuf1lM4vhEq+bEqOHAAQgAAEIQGDJBNABLPnqznNsH0r6SJJ94rSrn+fo6PVeCSCI2yv+yZ78Nkm9nZP0hKQnm3fMBoExCKQmePV5geb64Yn94jCiuPgx+sMxIQABCEAAAhCAAAQgcBwCvSjOx+pFccc5foRr1R+U4a3PEDckmhvKLDd0PO9bBXRuZ3FLXeDSr/D0ak82CEAAAhDYLYGhbHApkXR/K5XkNhsElk4gZZiqTwkmi+Fcisnt4y5YWDpHxgcBCEAAAhCAwHwJDFWKc2W4pyTFO/b8UG/zHTU9nzKBZIP7tGSGq/OJySDHd/QpX8WJ9g1B3EQvzJ67dUqS7a7mHZ+RdFrS4827zQaBMQhkJWb1Q+UMLIKLKC5+jP5wTAhAAAIQgAAEIAABCByHQP3d3Zdv3cZEztAEpf92bZu4HPL5W/aN4C3tK+2bY/clVN3+tdlvJfZklu2T5h2zQQACEIDAbgk8Jqm3uyX1tttecTYI7J7ARUm9WQB3uQnhHNuybeO72u5HyRkhAAEIQAACEIDAwQSGqgA4EU5NjOMEOV4EmYoA8XCFwBgEsijFPja0kIXv6GPQX/gxEcQt/AJvOLysEK3eK0kfkVT9hodnNwhckcDHkqr5xVlSpFbvCakqiGOCihsLAhCAAAQgAAEIQGCqBIZ+e2/r+6vFa9c0AZzjtP23/H0o7vfp973acfL56n+X1JtfMMe+afFUrxP9ggAEILBUAl7g6sWtZ5t3+85mXgibeKnjZ1wQCIELkmyuQJE430+qr9/TtvWdjasAAQhAAAIQgAAEpkCgLqzMgkj/TrC5YlziWyT1NoX+04flEUjVuG8lJXbVuDeaObbxHX151370ESGIGx3xLE/wkKRqD0py+QTbAyWe5eDo9OQJJO2pfexzSTanTE0cQVz1kx8cHYQABCAAAQhAAAIQWDWBPkPcNmD4mBa32ffxlf52pf3q8XKMoWNHaJd/q1mcE/8s6SdJ1W9j3BwDAhCAAAQOT8AvtpL1wd7t2yTd3vnDH5FPQmCeBCyEs/mFWmIL4fzyLea2t22WuJ8nLXoNAQhAAAIQgMASCWQup3ovnrFlIY3jO9rvBfvYEnkwpv0T8LxhLPOHr0h6VdLLzbvNd/T9X6vZ9QBB3Owu2U46nBIKLpGa2CUUXEL1nubdZoPAGARctiArNO3ddkYJT0a5ZEFWa/aTUqzWHONqcEwIQAACEIAABCAAAQhAAAIQgAAE5k7gKUm2Z5p37GwPN3d+7uOk/xC4GoGhTBPJQlE9845XI8m/QwACEIAABCCwJAJoA5Z0Nec3Fleb+K1VnYj/h6Te+I4+v2u79x4jiNv7Jdh7B+pqf3fGbau/bU6Jmriqv1GB7/2yLaYDzhoRS/nTlCzwBFVKGAxNTBkCKzUXcyswEAhAAAIQgAAEIAABCEAAAhCAAAS2QGAoA+jTkmwWxMWflBS7qcVbOD2HgMCkCbjs0uvNEn8vqTfmHSd9GekcBCAAAQhAAAJbJuBqcTZXkIt35bj7BqrHRVvgLqA12fKFWOnhLIjrzZnhnBXupZYlzvGvTThn0VxspcgY9mEJ8D+pw5Ja7udSCqeWuqklFBJ71eitbdVo/HKpMLJdEahq78SpAx5vgdwPkn7sjDrhu7pKnAcCEIAABCAAAQhAAAIQgAAEIACBuRC4tpXSto9ZCGd7tnnHNw7YXMZIPyGwKYHXmhjOPuY5R889VmPecVPC7AcBCEAAAhCAwBwJuELcvc0c2x5u9kiJoyuoi3DmOF76PC0CFsM5gU71XsTi7+sum5rYZVVTUjV+WiOhN5MjgCBucpdk5x2qk2R+iLntsglZLZrYK0ZPtNWi8TvvLCdcHIFfmpq7+pQu8MPNKzVt/veYH3COs1EqdXG3BQOCAAQgAAEIQAACEIAABCAAAQhAYEMC10nq7bkmhou3MM6fub5Z4g1PyW4QmA0Bv1DzizVnmEjcL8J1m3nH2VxSOgoBCEAAAhCAwBYIuDrcnc0Sn5ZkO1N8EuxUv4XTc4iVE6gV5RLXBDpOnuN2sjq7slzilaNj+FcjgCDuaoSW/+8WwHnSKytGHXtSzBNkMbczQVb98ukwwrEJ9Cput1O2oPq+brgV4gjhxr46HB8CEIAABCAAAQhAAAIQgAAEIACBuRHw3N0NbS4vPnN8z5f5viySzQJZezYILJ2AhXC9OdNENc9PMu+49DuB8UEAAhCAAAQgUAm4UtzNrVJcYleROycp1eQc1yzU+R0BSQgcl4BFcP7+HTGc44uS3mrese0bSZebJT7uudl/4QQQxC38Ah9ieFkx6smyxC9I+lsxt1MPvKZCPcTh+QgErkggKzBrSdSUK8gqTbczCdV78EIAAhCAAAQgAAEIQAACEIAABCAAAQj8L4GUQrUYLrGFcDbP8SWGGQTWSOBlSbaXmndsAVwqUiReIxvGDAEIQAACEIDAegkM/YZ4plWUc+KcVJariXaScGe91Bj5tgj4/X8EcYnfkXSpmNtfNvuixNvqA8dZKAEEcQu9sEcYVh5w1dfscIkjiKv+CKfhoxAYJBD1dvUXJNmc/jSxd0YMx00EAQhAAAIQgAAEIAABCEAAAhCAAASuTOCmlt3BGR4S+wVWXmLlxRYcIbB0AnUuMbGFcL39KukXSdUvnQ3jgwAEIAABCEAAApXAUJbpJ1t2uKead/tErFfNhwAAIABJREFUW3RjH4MkBI5LICK46j+Q9H6zxJ9K+kRS9cc9N/svnACCuIVf4EMMzxNjJ9sEmWNbP0Hmdi+E4945BFw+clUCn0uyits+9q6kqL4T1zIFlCy4KlY+AAEIQAACEIAABCAAAQhAAAIQgMBKCdwmyXZ7845T7sgvsVL2aKV4GPaKCPRZJlyCyWK4F5sl/k1SbyvCxFAhAAEIQAACEIDAn1XkUk3O/myxx1vscqq2W0t5VfBB4LgE+oUsblv49nGzxB9KsjjOlvi452b/hRNA1LTwC3yI4eWBZZ/Yk2O9+VC5X7hvDgGWjxyKwEeSevMDLOZ/c5wNMdyhsPIhCEAAAhCAAAQgAAEIQAACEIAABFZK4JSk3s5I6m2leBj2ighYANdbxHD/KMK43yXF/HnHbBCAAAQgAAEIQGBNBFwK9RpJ9rHHJNlON3N8Z7E7WrwmTox1PAJ9pbg+qY4T7DihTm/j9YgjL4IAwqZFXMZjDcKrRf3Aqj6Kb68YtbmdjXvmWLjZuSPgDHDJAhfvB9xnLWNcPEI4bh0IQAACEIAABCAAAQhAAAIQgAAEIHB1AvdKukeSfeJHJT0iKd4xGwSWTsDCtgjcInizIM5iuP9ugjjH/kzKMyVeOhvGBwEIQAACEIAABCoBv/+3IC4V4xw/3My/HWxu+3dGfmskhiQEtkWg6gG+lnRZkn3ii5JsF5p3zAaBKxJA3MQNkhWjd5XVo14xarW305/au80GgTEI5KHlB1ceXnm4VT/GuTkmBCAAAQhAAAIQgAAEIAABCEAAAhBYGoEHJD0oqfrE9e9LGzfjgUBPwCI4l0KtPmI4C+JsbrNBAAIQgAAEIAABCPyVAL8ruCv2SeA7Sd9Lqv4NSbbXmnfMBoErEkAQt+4bxNe/rhjNytEovatfNylGvw0CtUSBFd5un+/Morhv28PND7jE2zg/x4AABCAAAQhAAAIQgAAEIAABCEAAAksm4Lm+ZIJzNrhkhCOTw5KvOmM7iMCvkn5plvglSbaUTnXMBgEIQAACEIAABCDwVwJ3l4xwjm0163R+a9SsconhCYHjEvhR0g/NEg8J4qr+IPFxz83+CyKAIG5BF/MIQ6nX/aAVo/0q0iMcno9CYJBAXZGZ+E1JNj/AEvuhlgdbYpBCAAIQgAAEIAABCEAAAhCAAAQgAAEIDBOoc32u+NDbnZJid7QYlhBYOoGfJP0syT7xK5JebubYxgYBCEAAAhCAAAQg8FcCt0vybwdb4lSW8+8NV5izubzqtZ2HJwSOSyDf46t/vcsQ53avP3CbDQJ/EkAQt76boV7zrBpNJrihVaPOGudVpGwQOC4Br8jMasz4KLnzAHPbn/PDLSs47dkgAAEIQAACEIAABCAAAQhAAAIQgAAE/kqgn+t7UpLtqWaOb2l2a4lhCYGlE3BGiZpZwm2XV7K9WuKlc2B8EIAABCAAAQhAYBMCN0m6uZlj2xOdnZN0XTEL49xmg8BxCVRNQdUVWFOQkqmO+4zQ6AqOS35h+yOIW9gFPcRwcs3jo96Ot7L7VDGvHnWbDQLHJXCQkjsTUXmA/S6pt+Oem/0hAAEIQAACEIAABCAAAQhAAAIQgMASCfRzfc9JelbS8827fULSjc07trFBYOkEvpNU7fuWUcILcuvi3KVzYHwQgAAEIAABCEBgEwI3SLpeUvVPS7I908yxP9PbJudjHwhUAtYKJPtbdAP+Dh89QeI+I7QzQ7NB4E8CCOLWdTP0E2RuW7ltNXf1t0nqbV2kGO0YBIZKoWY1pssTZHXmGOfmmBCAAAQgAAEIQAACEIAABCAAAQhAYGkEhub6/i6pt2RqqH5pLBgPBHoC30jq7byk3iAHAQhAAAIQgAAEIPBXAkO/NbzoxvZC844tmLN5AU5ieELguAT+R5Ltj+YdDwnialboZIc+7rnZf0EEEMQt6GIeYii+3q7jbZ+4llFI7PSnLqVQ/SEOz0cgcEUCnoC63Cai4j0BdaFMRDlmgwAEIAABCEAAAhCAAAQgAAEIQAACELg6gZqJwaWJ3PZLKWeFi3dsIVzMc4OO2SCwdAJfS7J9Vfxbki42S7x0DowPAhCAAAQgAAEIbEqgF8U9Jcl6guqtKeht0/OxHwRCIIK46qumIBoD6w++bZYYihD4kwCCuHXdDJ7w6q2mNnXsB9jJAVsXKUY7BoHPJX0hyT72jiTbpeYds0EAAhCAAAQgAAEIQAACEIAABCAAAQhcnUCdw7upzed5bi/zffFDc4JXPzqfgMC8CXge8ss2H5nYc5Bvt7nI+HmPkt5DAAIQgAAEIACB8QhULYnj05LOFHP71ICN1yOOvBYCFsJ5q4I4f3+3eWFLYi9+6W0tjBjnIQggiDsEpAV9pF8J6vazrca3V4smrilNEy8IA0PZE4GPJPX2oaTe9tQ9TgsBCEAAAhCAAAQgAAEIQAACEIAABGZF4FZJtzVzbDvX7IkS9xUjmBOe1WWmsxsS+ExSb+9K6m3Dw7MbBCAAAQhAAAIQWAWB+tvhIUm93Sfp/s5WAYZBjk6giuJ8svo9/r3W9vd9J+L5tHm32SDwJwEmP9Z1M1gA5/IJ1afWd7yFcf5MLJ9dFylGOwaBPKScBc6xvR9QmZhKPMa5OSYEIAABCEAAAhCAAAQgAAEIQAACEFgaAWdjuLPLyFCzNiT2uD0P3Jc8WhoPxgOBSuATSbaPm3f8frEPWgw1CEAAAhCAAAQgAIGrE/BviXsG7FFJsUdafPWj8QkIHI5ARHH+tJPs+Dt8ku049nd9W5LyOGaDwJ8EEMSt62aIyO36Inh7QdLfirmdCbK6enRdpBjtGAQuSnJt75jblyV93fkxzs0xIQABCEAAAhCAAAQgAAEIQAACEIDA0gjcK6k3v4TqbWnjZjwQOAwBvyjzi7G8MMtLsvp3/40NAhCAAAQgAAEIQOBwBG6XdIek6s+WzNTOVu02GwTGIOAFLs4EZ9GbfV3w4oxxWfwyxrk55kwJIIib6YXbsNsnJLkEqn3MZVJtKZnqOIK46jc8JbutlMAfkn6XZJ84QrjzRRT3raTvmiVeKTKGDQEIQAACEIAABCAAAQhAAAIQgAAEDiTQz9O5/aCkB1rZInu3U67IbZvbbBBYI4G8EKsvx/ISLdnj7NkgAAEIQAACEIAABA5H4BZJt0qyT2wR3BOdJemOfexwZ+BTEDiYwBeSenNFukvNEvsIfblVuK6UAIK4dV34myXZ/IBK/JQk29PNP9kJ4kyI+2Rd98k2RvurpN8k2Se2EM72ZvOOf2z2Q4m3cX6OAQEIQAACEIAABCAAAQhAAAIQgAAElkSgf6nk+TqXJkpZomSFu1tSb0viwFggcFgCfiH2riT72OeSbJ8175gNAhCAAAQgAAEIQOBwBE5Kst3UvGNrC2zWGyS+tlSrS3y4M/ApCBxMwJXnenNFulSpS+wjWBBXDa4rJYDQaV0X3ulLe3PaUpuV20lpaiq5N7hH1nWPbGu0P0vqLUK4N4oo7pf2OfvYtvrAcSAAAQhAAAIQgAAEIAABCEAAAhCAwFII+EWSRXHVn5EUe7zFmftLKSO32SCwRgJvS7K9VfxXkr5slniNbBgzBCAAAQhAAAIQ2ITADZJirkrnuE++47b/fn3nNzkf+0CgEvheUswV6Bxbf2B7vcSuXhcxXGJIrpQAYqd1XfhTku5q5th2uk2WVR8q3B/ruj+2OVpnfqtZ39yOEC4PJLddVrW3bfaDY0EAAhCAAAQgAAEIQAACEIAABCAAgSUQSGYF+8Re4OoSRc7EkDhVIeyducGeDQJrJHChZYtwlYrEySjxdckusUY2jBkCEIAABCAAAQhsQiC/Rap/plWis09ssdwJSdVvcj72gUAlkGQ8P5XEPK9Ksr0i6bUWWwQXIVxiSK6UAIKndV34eyX1lnIK1a+LCqMdg0BU2dVbAGfzwyjxGOfmmBCAAAQgAAEIQAACEIAABCAAAQhAYGkErmtlh5xpIfHT7aVTffnUZ2xwmw0CayTgTBGZg0zmiG8leb6y+jWyYcwQgAAEIAABCEBgWwSebb9Jnmve7aHSqts6H8dZLwEn2fmtJduJf0mS7R/NO44Izp9HELfe++WfI0cQt64b4AFJvT0oqbd1UWG0YxDwKkuXHaje5QlSu9uxzelK2SAAAQhAAAIQgAAEIAABCEAAAhCAAASuTCAvlap3VrjeLJjrDbYQWAuBOtfoRbmuVGGf2BUtbC6vlHgtbBgnBCAAAQhAAAIQGIOAM1bnN0ni2yTdLqn6Mc7NMddFIAK3Wn0u2eFeLpnifpX0iyT7GJqEdd0rf44WQdy6LvzDknq7T1Jv66LCaMcg8Jkk26fNO35P0rvNEufcPITGuAocEwIQgAAEIAABCEAAAhCAAAQgAIGlEPDLpFvbSyXHtjOSHm/m2JbscfYprboUBowDAlcikPnFeJdN8guy+nIs5ZXsY1CFAAQgAAEIQAACENicwGOSbKebd3x3sbtavPkZ2BMC/yKQbG/V9wtg3Pb3/B87H4ZoElZ2NyGIW9cFzwOp+vpASrwuKox2DAIfSurtI0kfS7JPXB86PIDGuBIcEwIQgAAEIAABCEAAAhCAAAQgAIElEPCLpFOS7BM/Kqm3a5oQrvoljJ8xQOBKBKoYzrHNQjiXTHqxxDVbRLJGQBYCEIAABCAAAQhAYHMCQ9XohqrWbX4G9oTAvwj4O77FcPm+7/i8pDclvVFiZ4P+rmWFjkeTsNK7CEHcui58VoxWf6ek3tZFhdGOQeCdlgnuUvNufy7pi+Yd2/Lwqn6M/nBMCEAAAhCAAAQgAAEIQAACEIAABCAwZwKu8HB/q/QQ75dPD0mq3vO9NgviEs953PQdAochkJdi1f9DUm+1vFLiwxyfz0AAAhCAAAQgAAEIDBO4p2WAs0/s5DxeuBPvmA0CxyXQL4Lx8S5Iuli8428kXW6W2J/tM0oftz/sPwMCCOJmcJG22MXU764+JRaq3+IpOdRKCeTB44dQHkR+8Pih83V5EPUPHrLErfSGYdgQgAAEIAABCEAAAhCAAAQgAAEIXJHAw5JsjzTv2CK5e5tQzt5tNgiskUDNEpH4/0my/d/mHTMXuca7gzFDAAIQgAAEIDAmgdsl3SGp+rOSzhVzmw0CYxB4W5IT9LzVvNtfSvqq8/wOGIP+DI6JIG4GF2nDLmYFaK6x/VOSnpT0dPNu3yzpls5veEp2WymBoQmnpCet3ilJezMy1NgrvXEYNgQgAAEIQAACEIAABCAAAQhAAAKDBFLu9NqW6c2+lkZNpgWXUE0Z1cQghcAaCfwmyeVQ7WMulWpLljjHzEWu8e5gzBCAAAQgAAEIjEnAOoNbm94g3sl5LIizLsHe7WSwto+N2S+OvQ4C70t6r1niTyX1xu+AddwPfxklgrjlXvj+oeJr/UwTw8VbGHdywJZLhZGNQcD1uV1ioHrX6ba93rxrd/8g6cfOqNc9xhXhmBCAAAQgAAEIQAACEIAABCAAAQjMmcD1kno7Lcl2pnnHteKDXz65zQaBNRL4WdJPkuwTvyLJ9nLzjpmLXOPdwZghAAEIQAACEBiTgLUGNzVLbAGcxXDVvMjnumaJx+wXx14HgY8lfSSp+g8l2T5o3jG/A9ZxP/xllAjilnvh6wrSrCp9VlJvN0q6oVni5VJhZGMQ8KpLC+LqCkwL4V7r7BdJMU9MOc5GqdQxrgzHhAAEIAABCEAAAhCAAAQgAAEIQGCOBE5I8jxd9Y9LsrncUDwLXed4denzGAS8EPf7tiA3vs5POrYxFzkGfY4JAQhAAAIQgMCaCVhn4N8uVXPgKnU2J+dJBTt/zot+ql8zN8a+HQKfS+rtHUnvthKq9m7zO2A7vGd3FARxs7tkh+5wlNX2iZ+X9JykFyQljhLbHjX2ofHywULA5Qh6e1WSzSswE1fhnAV0NoRw3EoQgAAEIAABCEAAAhCAAAQgAAEIQODfCSTDQvUpOxTv0kN+oeQ5vephCYE1EvhW0jfNEp+XZHPlisTMRa7x7mDMEIAABCAAAQiMSaBqDKI1sBCut37Bj9tsEDguga8lxS63+KIk2wVJb7WY3wHHJT3T/RHEzfTCHaLbEbplQsxtC+H+Vsxt3wO2lFjlnjgEXD7ybwT6rG9uWwhne6nEedD0HpwQgAAEIAABCEAAAhCAAAQgAAEIQAAC/0vA5U9vkVR9yg0l24LbbBCAwL8IfNVeflWfl1/VwwsCEIAABCAAAQhAYLsEoi2o/hlJNleuS5zs1l70k3i7PeFoayTwXcsUXf0bkmyuZpd4jWwYcxNCAWKZBGpJBce2lEt1lrjEEcRVv0wijGosAi5J0JsfMClLEO/zI4Yb6ypwXAhAAAIQgAAEIAABCEAAAhCAAATmSKCfk3P7lKQ7m098RtJpSfaJ5zhe+gyBMQjUMklftLJJLo1ku9R8LZU0Rh84JgQgAAEIQAACEFgrgV4Ul6zWXsTjzNa22wZsrbwY9/YI/Nh0CvYx6xR6qxoF9Arb4z/5I5ENbPKXaOMO3izJ5tWkiYfqdQ9Num18UnZcJYGUI6jeKUhTisDe7ZqKlLSkq7xVGDQEIAABCEAAAhCAAAQgAAEIQAACHYFUbbBPfJ+keyXZJ35I0oOSHm7ebTYIQOBfBD4ZsPcl9QYvCEAAAhCAAAQgAIHtE6iaE8deyNPbXW3BT/Xb7wlHXBuBnyX19qok2yvFW5tg+6P4sEK3sOC7BkHcci/u7ZJ6OyvJZlW2vdXY3nrV9nKpMLIxCHwpqZpLE7w9YDxUxqDPMSEAAQhAAAIQgAAEIAABCEAAAhCYM4FrmxCueovdLHyzJb5H0t2S7GNzHjd9h8A2CXwoyfZB8R9L+qhZ4m2ek2NBAAIQgAAEIAABCPwvgao76X/PuO2FPvd3Hn4QOC6BXyX9Jsk+8ctNDPeSpMS/NzGcBXExkvkcl/4M9kcQN4OLtGEXXU7BCuuorN1OWYXqc3juhQ1Bs5s+lfSZ9E8fe09Sb6iruVkgAAEIQAACEIAABCAAAQhAAAIQgMC/E7AQ7jpJ9on70qgukTq0+BWWEIDAvwh4HvLdZokzX1k9vCAAAQhAAAIQgAAExiVgzUHNdp2s1xHJPVIW/4zbE46+BgIWt1Wxm2ML4Wwvlth/7818KJ+68LsEEdRyL7AfNL35AdPbcgkwsl0R8OpLr7bMSsysvKx/99/YIAABCEAAAhCAAAQgAAEIQAACEIAABP6dgMVwtuubd+zqDk8Wc/tks5tKDEsIQOBfBFyt4pKkt5p3OxUtvigxvCAAAQhAAAIQgAAExifgRD1J3pPYi3y88OfxksRn/J5whjUS+EcTw/138247i5wFcdX3YjiS+yzwbkEQt8CL2ob0gKTeHpTU23IJMLIxCdQHgldf9qswvfKyrr50zAYBCEAAAhCAAAQgAAEIQAACEIAABNZOIPOx8TdLilns5rjPEOf2jZJOdH7tLBn/ugnU+ckLki5KOt+825cHbN3EGD0EIAABCEAAAhDYDQFnt76tZLl2fLaJ4aq/RpJ/F9nHdtNDzrJkAq+0kqkpl+r2T5J+Lua2NzLELflOaP+DWfgQVzu8h0u60cRJSVr9agEx8I0J9A8Gr7z0qkv7xF9J6m3jE7IjBCAAAQhAAAIQgAAEIAABCEAAAhBYAAG/7KnmITljwp3FO3Y5oZQUSnxDyyJX/QKQMAQIbESgn598Q9Kbkl5v3u3vJH3fvGMbGwQgAAEIQAACEIDA+ASy4OeWsvjnnCSbs18nvrZkyU48fu84w9IJ+DeBfw/Yx35ovw38+yBWF9iQHW6hdwUZ4hZ6YSU9NmB3S+ptuQQY2RgE6mSTY5tXXnrCyZbYE0zfNks8Rn84JgQgAAEIQAACEIAABCAAAQhAAAIQmAuBZD+IKM5ZEO4fsHsl9cbLorlcZfo5NoGh+cnXJL1azO0fWyaI6sfuG8eHAAQgAAEIQAACEPhrZmtnun6yieGeKjGLfrhbxiDgbNE26xaSSbpmj/6mZZLOuRHDjXEVJnJMBHETuRAjdMP1t3vzCtPeRjg1h1wwgYjgqq8TTomdZrSfdFowFoYGAQhAAAIQgAAEIAABCEAAAhCAAASuSiBlgGpZoEfLotbEnr+7o5vHo5zQVfHygZUQGJqfdDmkl4q5/aukXzq/EkQMEwIQgAAEIAABCOyVwHUl85vj6yVZCGd7upnjG/VX8dxeO87JF0HgUqtu5wp3ib+UZPuieccI4RZxua88CARxy73ITjfam+tz97ZcAoxsDAKZcPqjPSTc9mTTi8Xc/q2ZJ54Sj9EfjgkBCEAAAhCAAAQgAAEIQAACEIAABOZCIII4Z3tLnPm7ZExwO6WFqp/LGOknBMYmMDQ/+Q9J/13Mbc9f2n4v8dh94/gQgAAEIAABCEAAAlI0KNU/I8n2bPOOTza7qcTwg8BxCbwnqbdPJfV23POw/wwIIIibwUXaoIu+rlVlHbW163X3E2obHJ5dVkzAArfeXI7glWJuWwTnySZb4hVjY+gQgAAEIAABCEAAAhCAAAQgAAEIrJyA5+vywqf605LONEtc/z0vh1aOj+FD4E8CQ/OTzgiXLHGJI4izgC4xGCEAAQhAAAIQgAAEdkOgF8V54c+5Vi7V3kYyn91ci7Wd5UNJvX0kqbe1cVnleBHELeuy1+tpdXW1qrKuk2rLIsBoxibQl0F1+3VJb0hyudTEWXlZ/dh94/gQgAAEIAABCEAAAhCAAAQgAAEIQGBqBOp8ncugVrtd0sMD5tJBvU1tXPQHAvsiMDQ/6XlJmxfqen7Sca1wkXhffea8EIAABCAAAQhAYG0E6u8gx17809tdkk5Jqn5tnBjv9gl8Iqm39yX1tv0zc8TJEUAQN7lLsnGH+ofK85JsLzTv2BNpNzRLvPEJ2XGVBL6T9K2k6s9L6q2uvEy8SmAMGgIQgAAEIAABCEAAAhCAAAQgAIHVEujn6+6VdN8Bdn/5+3WSrm+WeLUQGTgEOgJD85NvtvlJ+5h3S3nVeGBCAAIQgAAEIAABCOyOQP099FBZCOTY5t9G+R0Uv7vecaalEvhcUm/vSOptqeNnXIUAgrjl3A592tG/S6r2N0meQItd2+LlEGAkuyDwtaTe3pJku9i8Y08y9ZNOu+gf54AABCAAAQhAAAIQgAAEIAABCEAAAlMh0M/XPSrpEUn2iWs2hMSet7umWeKpjIl+QGDfBIbmJzMvWX3mJqvfd985PwQgAAEIQAACEFgjAf8uGlocFJGcfyMlc/Ya+TDm7RL4SlJv0TNUv92zcrRJEkAQN8nLcuRO9ZNrbv9ns/8qsf9u84Ra4iOfjB1WTcBq6i8kfda821FTXyrxqiExeAhAAAIQgAAEIAABCEAAAhCAAARWT2Bovu6cpCckVX+bpN5WDw8AELgCAeYnuT0gAAEIQAACEIDA/Ai4NGotj+r4TCuj+njzbrNB4LgEvpHU21DFu+Oeh/1nQABB3Awu0iG66JWivfUZ4tyOCK76Qxyej0DgTwKut/1xs8QfSLKl7rZjNghAAAIQgAAEIAABCEAAAhCAAAQgsFYCnnu7UdKJYm6fHrCbJdluad4xGwQgcDCBzE1+VOYpP2zzk5mnZH6SOwgCEIAABCAAAQhMi8DtbSGQfeKzkmxeMJSYBD/Tum5z7M33kr6TVP0bkt6U9HrzblPxbo5X94h9RhB3RGAT/fj1km6QVP0Lkp6X5FKpiXshHNd/ohd0wt2q4rfEnoSyOM6TUBHJTXgIdA0CEIAABCAAAQhAAAIQgAAEIAABCIxCoM615UVP9S4JlLJALgnk2KK5k50fpXMcFAILIeBFue+1xbnxnpP8tM1Nxi9kuAwDAhCAAAQgAAEILILA0EIgZ8+2PVm8K905EVD1iwDAIHZG4EdJvVkIZ3uteAvi/miWeGed5ES7IYAgajecxz5Lv9rU7eckPdtEcfZue+vLNYzdN46/LAIpj1q9yxT0tqxRMxoIQAACEIAABCAAAQhAAAIQgAAEIHBlAnWe1fG9A3afpN76Ra5us0EAAgcTeFvSJUlvNe/2l82+KDEMIQABCEAAAhCAAASmQ8D6hWTRjn9a0lOS7BNfJylmYZxjNggchcAvkn6WZJ/4VUm9/d7EcNUf5Tx8dgYEEMTN4CIdoos3SbJZWZ3YD41nmiXOobjuh4DKRwYJXGyTTfaJv5L0taR4x2wQgAAEIAABCEAAAhCAAAQgAAEIQGBNBPpFqI9KeqRZ4lOS7pJUvV/y1AwIjtkgAIGDCZyXZHPJI/sLkr4ZMBhCAAIQgAAEIAABCEyHQBW6OXblO2sZktgnsf/e23RGQU/mQOA3SRa52cdekfSypJckJc7n8ll7toURQBi1jAt6q6RbJFXv1KI2q6ptjtkgcFwCnmhyTe3U2Xb721aHu/rjnof9IQABCEAAAhCAAAQgAAEIQAACEIDAXAj0Yji3z7WyP9XfJqm3uYyRfkJgKgRc5sjmF1mJf2hlkaqfSn/pBwQgAAEIQAACEIDAX6vY+TfT881eKLEzZtucRS4x/CBwFAIuf5oSqIkthHuxmNsRy/1a4qOch8/OgACCuBlcpEN08XZJtjuad3y2TLwlPsSh+AgE/iQw9LBwbW2L4TzZZO+2J5p6AyMEIAABCEAAAhCAAAQgAAEIQAACEFgqgV4Al/I/tQTQaUm9ubqDzQtbEy+VEeOCwDYI/NGyO9gn9nyk5yZd8ijxT5JsLo2UeBvn5xgQgAAEIAABCEAAAtsj0P+Ocla4VLqLTzW86rfXA460BgLROFTvxTS9+bdDNZdX9T5sCyKAIG4ZF9NlFu5s5RYSPy7pjKR4x2wQOAqBOuGU2tlZddlPOGWyKf4o5+GzEIAABCAAAQhAAAIQgAAEIAABCEBgLgQ8n1rN/fbi1Jr5ze2Hmj0syea2hXMnOz+XcdNPCOyDQLI12CeOCM7zlI5tfnnV2z5IXwZZAAAgAElEQVT6yzkhAAEIQAACEIAABA4mULUpNav2EyW7Nlm1uYOOSyCitiqIy++GaB2S9OfHlvgnPudGGHfcqzCR/RHETeRCHLMbd0uy3dO848eKPdriY56G3VdGYKi+toVwNiuoE2dCqvqVoWK4EIAABCAAAQhAAAIQgAAEIAABCKyEgOdTrymiOMeek+vtPkm9ueTP9a30T/xKsDFMCGxEoM/a4PZQBQvKHW2El50gAAEIQAACEIDAzglUfYoT+vRWkwA5EZCNDQJHJVBFcd73zQH7TpLt2+YdVyEcorijUp/g5xHETfCibNClOrl2b5tsy+rTR9oqVLfZIHAUAkNCNwvhXm6WtKLJHmef+Cjn4bMQgAAEIAABCEAAAhCAAAQgAAEIQGAuBCyAiyAucebhqveLm7vaC5z4ayXZvF/iuYybfkJgHwRqxgbHtgji4t8o5VRrxYt99JdzQgACEIAABCAAAQgcjoB1KtYx9GatQ8yLjhyzQWATAlXQdlHShWaObZcHzOfpxXSbnJt9JkIAQdxELsQxu/GApAclVZ+4/v2Yp2H3lRFImQGvvEz8UhPDvdi822wQgAAEIAABCEAAAhCAAAQgAAEIQGAtBCKCi7DN7bOSHpd0rnm3KfWzljuCcY5JwFkavm8ZG+ItgHOGBwvi7N3uX1qRzWHMq8KxIQABCEAAAhCAwHYIoHHYDkeOcnUCb0u6JOmt5t3+UtJXned3xdVZzuoTCOJmdbkO7OxQNjhnjbNi+v7m3WaDwFEI/NBqZlefutrVH+WYfBYCEIAABCAAAQhAAAIQgAAEIAABCMyFgOdOY+6z45OSbmrese3RYs5w4PbNzW4p8VzGTT8hMBUCX0uKOYODY2dz8IusZHaw90Ymh6lcNfoBAQhAAAIQgAAEDkfAWoZkgUucjHH+TZU4R0PbcjiufOqvBN6T1Nunkj6TVD2/KxZ29/A/jWVc0Mck9Xa3pN6WMVpGsSsC30jq7XxLJerVl45tbBCAAAQgAAEIQAACEIAABCAAAQhAYIkE+tKonku9U9IdzRJ7QaqzG9gSn2hiueqXyIgxQWBMAp9L6u0dSe9Ksk9cM8KRHW7MK8KxIQABCEAAAhCAwPYInJLU22lJZ5ol9hmja0Hfsj3+azrSR5JsH3a+/s0xvysWdlfwP4xlXFCXZPCDweUY7N32hJzND5HEyxgto9gVAacJreaUoU4favMqzMS76g/ngQAEIAABCEAAAhCAAAQgAAEIQAACuySQsqjVuwqDzcI3m+O72sLU6m+QdL2k6nfZd84FgSUQ+Li9sKreL7FsHzRznA0x3BKuOmOAAAQgAAEIQGAtBG6TZLu9ecfnmj3RtA9uD2XuXgsjxrkdAskEl2xwbnuRTbLGJeZ3xXZ4T+YoCOImcymO1RE/CPxQiLldHx55iBzrJOy8OgI1PahjW/9QcJsNAhCAAAQgAAEIQAACEIAABCAAAQgskYCFcNdJsk/s0j2p1JB46EVO9nGWucRLZMSYIDAmgffLfGTizFN+0uYr3UYIN+ZV4NgQgAAEIAABCEBgHAI3Sbq5WeKnJNmebua4CuISj9MjjrpUAk4C5OQ/NRlQkv9Uz++Khd0BCOKWcUHzYHimPSDcvqU9PKpfxmgZxa4I1JShiYdSie6qP5wHAhCAAAQgAAEIQAACEIAABCAAAQjskoDFcDZnekvsBalPFnP7ZDO/xEm8y35yLggslYBfTl1q1Srs3c5LrC9KvNTxMy4IQAACEIAABCCwZAI3SrI5q3bi5yT1FhGcFxshiFvyHTHe2L6R1Nt5Sb2N1wOOvBcCCOL2gv3YJ+1rZFsIZ3u2KaUdZwLOPvGxT8wBVkXA2d/qKky3h1ZgrgoKg4UABCAAAQhAAAIQgAAEIAABCEBgkQSGyvAkW0HNWnBaku1MyxTn2C9vTnR+kZAYFARGJPCHpJgzMzi+2MRw9okvt5dZ1Y/YLQ4NAQhAAAIQgAAEIDASAS88shiu+qp7sPbB7SxOqouVRuoSh10oge8lfSep+jckvSnp9ebdToY4+9hCkaxjWAji5ned+5SgHoFV0n4gPN+820zEze/aTq3HXnVZ7R1Jn0vy6stqU+s3/YEABCAAAQhAAAIQgAAEIAABCEAAAkclkGwD9olPSbpTUvUPSrI91Lzj/iWO22wQgMDRCPwm6XdJ9omdseFCy9xgb/NLrN6OdiY+DQEIQAACEIAABCAwBQJV6JbYpVL7kqlZfFT1D1PoP32YD4EfJfVmIZztteKzMMeLcxLPZ5T09C8EEMTN76bwNavpQB1bCGd7ocSZiKuK6vmNlh7vk0BWXnqiKbFXXn7d2T77yLkhAAEIQAACEIAABCAAAQhAAAIQgMA2CFzb5tyqv1+S7YHmHd8j6e7Oe5+8wEm8jT5xDAisicAvkn6VVL0zNtiSvcHxz81+KvGaODFWCEAAAhCAAAQgsBQC9beXY9sTkp7szNXwnLW7+qUwYBy7IeDfGP4dYZ/4VUm9eYGOxXDV76aHnGUUAgjiRsE66kHrKtXEf2tiuL9LcmzLQyOTcPZsEDgKgaEJp28lxZxW1DEbBCAAAQhAAAIQgAAEIAABCEAAAhCYO4E6h5b4MUmPthKpjm23Sbq9sz67nNtsEIDA0Qj4BVVEbvHJ2lB9n0XO2eTYIAABCEAAAhCAAATmR2AoEdA5Sb35N9it7bdY4vmNlh7vk0CfjdrtVyS9LOmlEudz+c1hzzZjAgji5nfxIoKLYtptC+H+o5jbKa1as8nNb7T0eJ8EnB7U5odB4h9aOtHq99lHzg0BCEAAAhCAAAQgAAEIQAACEIAABLZBIBneXG0hcZ+dwO2TzZydIPE2zs8xILB2AilhlHlHt52xoc5Pus0GAQhAAAIQgAAEILBcAo9LOiup+jsl3SGp+uUSYGRjEHD505RATWwh3IvF3LYgzubM1YnH6A/H3BEBBHE7Ar2l0/h6DdXSTla4eJdOjSCu+i11g8MskMDQQyApQi2IS5yVmnW15gJxMCQIQAACEIAABCAAAQhAAAIQgAAEFkwgC06rt8CtluBxfLplhYt3hrgbJZ3o/IJRMTQI7IzAN5IuS6r+vKQLkuwT76xDnAgCEIAABCAAAQhAYKcErGt4pGXp9m+vxPdI6m2nHeNksycQLUT11kD0Zi1Eb7Mf/JoHgCBuHle/XqcbJNk8+Zb4OUnPt7Kp9m73Qjiu9Tyu9b562dfCdrt/AFgUl7raVkUn3lefOS8EIAABCEAAAhCAAAQgAAEIQAACENiEQF1wmvKoQ1kHHpDUm+fjnEWu+k36wD4QgMC/E/hc0heS7GPvSLJdat4xGwQgAAEIQAACEIDAsghUHcOD7TdY7/27LH9zzAaBoxCwEM5bFcS9LsmWSnmOna065ozVjtlmTACR1PQvXr1Gjr0CtbdnJdkshEvskWVfrvP0r/O+e3hQ3ezUznb9bMdDn9t33zk/BCAAAQhAAAIQgAAEIAABCEAAAhA4CoEsMo2wze37JN0r6f7m3b5L0qnmHdsioLOoLvFRzs1nIQCBYQIfSertQ0m9wQ8CEIAABCAAAQhAYDkEei2EM8Hd3X6TJX60ZY2zT9a45RBgJLsiUEVxPuebA/adpG+bJd5V/zjPCAQQSo0AdcuH7EVtQ+UbnpZke6Z5x9m4xlu+IAs9nDO+9WYRnM31siOMc+a43haKhGFBAAIQgAAEIAABCEAAAhCAAAQgsFACteRpYr9YycuVxLdIst1avMuser6tlltdKCaGBYGdEnhXks1Z4OKdKe6zZol32ilOBgEIQAACEIAABCAwKoFeCzGUuftxSb2N2ikOvlgCEcV5gBclXWjm2HZZ0tedXyyMNQwMsdS0r3L/AHA7E3HVPynJ9lQzx2wQOAqBlD91TezEFsJZEPdiEcYd5Zh8FgIQgAAEIAABCEAAAhCAAAQgAAEITJGAF5yelFT9WUm2c807Tia5G0s8xfHQJwgsgUB9IeUXU7yQWsJVZQwQgAAEIAABCEDgYAJoIbg79kngbUmXJL3VvNtfNvuixPvsI+c+JgEEcccEuIPd+wfBHZJuL+b20ITdDrrGKRZEoNbDTpx62dUvaMgMBQIQgAAEIAABCEAAAhCAAAQgAIEVEHAmN5c2tSW+rcytJXZWuIdbKR57t11StbcVIGOIEBidgCtQ/F4qUThOdobzJXa5IpcqSrkiezYIQAACEIAABCAAgeUQOKhaXl285KRAqZiX2Pslc3fi5VBhJLsg0GeodtvZqZ2Z+tPm3WabMQEEcdO/eH3d7FOS7pJU/WlJtjPNO2aDwFEIfCOpt0w+uX62YxsbBCAAAQhAAAIQgAAEIAABCEAAAhCYE4EhUdvdbX7NPnavpPskVX+dpJgFdY7ZIACB4xP4VdJvkuwTZ/6xzkX+KMnmBbyJj392jgABCEAAAhCAAAQgMBUCvRbC2blPSKr+mSaIe7Z5t7PYqfqpjIl+zIPA+5I+kGSf+BNJH0uqfh6joZeDBBDEzePGqNfJk3Kxe1rsFau9zWNk9HIqBJL+M/4rSU4LanOa0MRT6S/9gAAEIAABCEAAAhCAAAQgAAEIQAAChyHQv0xx+wFJ90t6sMSuwmC7s3nHvGQ5DGE+A4GjE/hZUm8Rwr0hKfEv7XP2saOfjT0gAAEIQAACEIAABKZMoGohsqDphpKt20I4i+Cek5SYxUtTvqLz6NtHknr7UFJv8xgNvRwkgCBuXjeGr5cn6zxpVyfsHPc2r5HR230TcNpPp/y0j70nyeb0oIn33U/ODwEIQAACEIAABCAAAQhAAAIQgAAEjkLApXZ6e7SVRq0+nzlZPk8ZnqOQ5rMQODyBPuub2xHCvd4EcW67lGpvhz8Ln4QABCAAAQhAAAIQmBOBlEB1du5qFsL1NpQJfE5jpa/7J2BNhDPBVe9McdFF2LvNNmMCCOLmd/EelmRzRrjEKedgsVzKOsxvZPR4nwSsdLYCOornqKHr3/03NghAAAIQgAAEIAABCEAAAhCAAAQgMCcCt0q6RVL1ZyX1lpKo1c9pnPQVAnMi8J2k7yVVbwGc7bXmHbNBAAIQgAAEIAABCKyLQPQr1T8vyfZC846dQc7m0qqJ10WK0R6XwOeSvmhJg+zdfqfZpRIf9zzsv0cCCOL2CH/DU3vl6mPNsorVpVPvlmSfeMPDs9tKCUThXBXPyRQXZbTbbBCAAAQgAAEIQAACEIAABCAAAQhAYIoEPM85JGqrZVBTDnVowWnNQJBSqVMcJ32CwBIIfCXpy2aJ35Zke6uZYzYIQAACEIAABCAAgfUR6EVxLpf6dCubGj+UCXx9pBjxcQj4d0hv+S1S/XHOwb57JoAgbs8XYIPTn5F0WpJ94rsknWqWeINDs8uKCVjlXM3q56iirYiOrRgRQ4cABCAAAQhAAAIQgAAEIAABCEBgggTq/KazA/TmRaRZSJrYFRa8qLR6i+B6m+Bw6RIEFkHAC3A/bubY5nJEHzSfeBGDZRAQgAAEIAABCEAAAkciUH/jOT4n6Ylibt82YEc6CR9ePYFvJF2WVP0FSeeLuc02YwII4uZ38YZKOnila2/zGxk93ieBi5Js/p96Yj8Avu5sn33k3BCAAAQgAAEIQAACEIAABCAAAQhAoBLoX5Q4S8DNzRLfL6k3vzy5vZjbFsP5eLbE0IYABMYh4CoV7zZL/FkrV5SqFW6zQQACEIAABCAAAQisk0D9rZdEQdU7+3cSBsWvkxSj3pTAd5K+l2Sf+A1JrzdzbGObMQEEcfO7eFE/P1lU0J60u7VTQc9vZPR4nwTelGTz/9QTfysp5oeAYzYIQAACEIAABCAAAQhAAAIQgAAEIDAVAn0pnWQJsNgtscujPiTpkebdPjFgHlMEcYmnMk76AYGlEcjC3Lo41wtz6wJdx2wQgAAEIAABCEAAAusm4N9o/i3Xm7N9x5L9e92kGP1RCfwoqbfXJL0q6ZXmHbPNmACCuPldvKck2VwrO/EtbeVr9fMbGT3eJwH/z93m/7kn/qE9BKrfZx85NwQgAAEIQAACEIAABCAAAQhAAAIQCIFeDOe2MwMkU0D8Y5JOF3O7zwTHHCn3FQR2S4C5yN3y5mwQgAAEIAABCEBgzgQekPSgpOoT17/PeYz0ffcEfpFk+7l5xy9JelnSi827zTZjAkz2zOvi+XpZCGd7tsQuAXFSkn3ieY2M3u6SwP9Isv3RvGOrm3v7SZLND4HEu+wn54IABCAAAQhAAAIQgAAEIAABCEAAAgcRuEHS9ZKqv0tS7O4W+0VJ/+IkgrjqIQ0BCIxD4DdJvaX8kMsRpSxRnYNMPE6POCoEIAABCEAAAhCAwJwIJBPcfSUrXM0Y5yzgbrNB4CgEfpXUm8VwFsHF3O51FdFaHOVcfHZPBBDE7Qn8EU9br9NzkmzPN3N8YyvzUP0RT8HHV0TAQrjfmyAuPmk/7RNHFV39ijAxVAhAAAIQgAAEIAABCEAAAhCAAAQmTMCLQm9ulkWiLpVTLaI4i+QcO4Oc414IxxzphC80XZs9gSy0rYtv35R0XlK848xB+qVU4tkPngFAAAIQgAAEIAABCBybQF34lN92fSZwZwVng8BRCHjRjrUSdfGOBXA1Q5zjXlfhdjaL49gmTIDJnglfnNa1eo0cv9DsbyXOSti6Knb6I6OH+yIw9D/3iOD8P/WI4vI/f09CJd5XnzkvBCAAAQhAAAIQgAAEIAABCEAAAhCoBG6XdEezxH3mAGcQuEXSrc0S+zh9yVXoQgAC4xD4TlJvFyXZLjTveGjOcpwecVQIQAACEIAABCAAgTkRyO+++vvvrCTbueYds0HgKASGkgilZGr1VTSXuArhEMUdhfqOP4sgbsfANzhdPzn3d0n/0cyx7dpi17V4g1Oxy0oIDKX/tAguiueI4oYeAitBxDAhAAEIQAACEIAABCAAAQhAAAIQmDgBZ3xLNjjHtvubuUSqxXBuu6KCF5PaEmdozI1O/CLTvUUQ+FpS7HKL35Zke6t5x56L7G0RABgEBCAAAQhAAAIQgMCxCHiBU13o5PaTzZ4q8bFOws6rI5DSp/4Nkjh6iVoydUhbYVgRwiGIm/Ctw6TPhC/OwEpVX6//bPZfJU6Zh2tKyYdpj4ze7ZNASg78XMoP1P+5J+7/J87/zPd51Tg3BCAAAQhAAAIQgAAEIAABCEAAApWARW8PSqo+cf071CAAgf0S+FzSF5I+a97td5pdKvF+e8nZIQABCEAAAhCAAASmSuAmSSclVf+MJNtzzTtmg8BxCQxpJoa0Fegojkt6R/sjiNsR6A1OU0VuEbrZJzuchXGJ89nqNzglu6yEwE+SbD827/jVViq1euNA2bySm4JhQgACEIAABCAAAQhAAAIQgAAEJkrA813J7uYMb8ny5uxvyQKX2Bnj+sxxEx0W3YLAIgkMZVn4WFJvH0r6SNIHzbvNBgEIQAACEIAABCAAgSECJ9rvQPvEzzYhnH3iqqlwbPv/7N0JkxRHlu79xyS0ABIgEBJaEKB9aXX3jL3f/xvcuTPdrX3fQCtaWCQQ0rz23OvP9LneUaiyKjNjyX+YHTsnWlUZHr+oLrNyTrhzILCKwFuSHO6ZSO2eCsfNkv2Z9FGsIjvS19IQNxL8XS5bn0ndCtW1f2lnm1Q3w6XuG+F4rtN7rlMakX9Z32i/tFO/LcnhX+yp2ft6Sk+NsSCAAAIIIIAAAggggAACCCCwWwJ1fuuEJG+LU7Ob3x7r4qSkU5Jq3i017haBcQW83dBvbevT5M8lOT5r2bVXifOKcTWPO3KujgACCCCAAAIIIDBVAb8g5bivZddeEa42w7l2P8WRFqmnek+Ma5oC70pyvNOy6+uSrnWZPoppPr9/GRWNU9N6UPV5uM4v7Jr/LMnhZrjUvot8L890Ws90iqMZ+qVdf7HnF3zGzlapU3yKjAkBBBBAAAEEEEAAAQQQQACB5Qr0c2Re9S0rv6UeOvcWOo7jLbvmQACB7QncaQ1xzglvi+r4qGXXPw7E9kbJlRBAAAEEEEAAAQTmJFB7JdLoNrRCXG2aS/PcnO6TsY4v8IGkPn6QlPDfMa5z0Ecx/jO76whonprWA+qb2vKL2jnxuiSHm+FS5y54ntN6nlMdzU9lwin1+5Ic77Xsml/gU32CjAsBBBBAAAEEEEAAAQQQQACBZQv0c2RPSXI83bLr0y3OlDr/AFLn0pYtxd0hMC2BXyX1UecdM/dYtxvK9kPTuhNGgwACCCCAAAIIIDAVgWx/WnNdIS7NcQ+ULVWztepU7oFxzEMgL/PU/J2kGlfpo5jHw/QoaaCazrPqJ/p8nuU//cs79Z8kOdwMl3o6d8FI5iDwfetcrvnD1u1c8xzuhTEigAACCCCAAAIIIIAAAggggMCyBIbmyJ6VdEnScy37/JG2PWrNy5LgbhCYn8BtSY5bLbt+W9JbJXye1ePcPJd6fnfLiBFAAAEEEEAAAQTGEkgT3Gtl+9SjkhxeKTz1WOPjuvMU+ExSH19L6mOed7eDo6YhbloPvZ/wyy9qdzC7ds5e2DVP6y4YzdQFvpWUcDez609auNv501azQtzUnyTjQwABBBBAAAEEEEAAAQQQQGDeAp4LS/hOXOdN/prPS3I8U/LDkhwnWnbNgQAC4wpck3RdknPqoW2HsrXqb60hzpkDAQQQQAABBBBAAIH9Crwo6aUWqR+S5Mjfiq45EFhF4AtJjs9bdv2lpK8kXWnZ5xwzEaAhbloPqj4P18cHwr/YX26Relp3wWimLuBf2H3kl7o7nvNLPvdBY9zUnyjjQwABBBBAAAEEEEAAAQQQQGCeAt7yxnNg2frG9cnW5JbshrcnBsJv/fcxTwVGjcByBPrthHzu+Ua/gOvIagtugPtdUs3LUeBOEEAAAQQQQAABBDYt4NXDHc+37PpUCf896XMOBFYRcNOb4/JArv/bKp/J144oQEPciPh7XLo+k7zhWt90fUGSu5wdrh0cCKwi4F/WDje+JbuT2eFf8KlrIxxNcasI87UIIIAAAggggAACCCCAAAIIILAfgXtbM1zNZyU5Hiv5UUmO/DfXD0i6v8v7uSZfgwACmxPIPx7VfyzKigqZc3T2XKMb4hypNzcqPhkBBBBAAAEEEEBgaQIXJfVxRlIfS7tv7mezAl5UKH+3ZIGhLCzknHqzo+DT1yZAQ9zaKNf+QXkjtnYyu063c81rvzgfuGiB/q1Mv535zUAYIY1wNMQt+keCm0MAAQQQQAABBBBAAAEEEEBgFAE3wh2R5Jz6aUkOb5GaOvNjj7S3/P22f/99/n4OBBAYV+BjSX1cleTwanGp65yja+Yex31uXB0BBBBAAAEEEJibQP5edE79eHuxKtkvWXEgsIrA161nwjl1eitqXuUz+doRBWiIGxF/H5c+LcnhTubUl1q387Mt+5wDgVUEPmoTUx+27HNPRn3f5b4ZjompVZT5WgQQQAABBBBAAAEEEEAAAQQQ+CMBN7U57mvZ9dDWNw9JOi6p5j/6bP47AghsX+BdSe+0cO24Jul6l7c/Mq6IAAIIIIAAAgggsCSBJyQ9Kanm1PV/X9I9cy+bF/i2vcjjxYT8Qo/PP2nhF39Sb34kXGEtAjTErYVxIx/iZ5MlPbMthM8vlOU/XTs4EFhF4ANJffwg6UdJNfszWSFuFVm+FgEEEEAAAQQQQAABBBBAAAEE9hK4p22PWvMxSQ43u6V+pr3hX/NRSQl/nWsOBBAYV+BXSXck1fy+JMd7Jd+U1Me4I+fqCCCAAAIIIIAAAnMX8OpvjroaXFaLq6vHzf0+Gf92BbyAUB9eZKiP7Y6Kqx1YgIa4A9Nt7BvrMzkrqYYb4zwZ2MfGBsMHL1LAE1KOvKXp2m9qOn4qdV0RjtXhFvmjwE0hgAACCCCAAAIIIIAAAgggsDWBrAaXrU6dswVqzf4HjXMlfP7AQGxt4FwIAQQGBX6W1IdfwvU/FiW7/kXSrS5DigACCCCAAAIIIIDAYQSysFBdYKguLHSxLTJ0mGvwvbsn4F4JLyJUc174SY+FzzlmIkBD3LQeVH0ertPZXLubn5bkqPthT+suGM3UBd5u2xY4p74hyeHtC1LnPmiGm/oTZXwIIIAAAggggAACCCCAAAIITF/gfkkOb4+aOm/zuwEu81+nW6Oc/2HDjXI+z7aq2VrVmQMBBMYVyIu1zglvI+T4qGXXXkGuj3FHztURQAABBBBAAAEE5i5wSlKNk5Kea/F8qed+n4x/uwLplXBO/U7rqUhfhc85ZiJAQ9y0HlSeR7InA/NWbPJTkvqY1l0wmqkLvCmpD7/N6bc1vX2Bs89phJv6k2R8CCCAAAIIIIAAAggggAACCMxH4MG2yptz6rzwme1Rfe7tUx+S9HDLPr+3bLeaej53zkgRWKbAVUmO71p2/amkT1p27fhN0u8tp16mCHeFAAIIIIAAAgggsC2B/L3onHhRkuOlll1zILCKwNAq2G+13oo3So/FKp/J144oQEPciPjdpftmOJ8/0baHeLJlnzt87kg9nbtgJHMQ+Ickx99bdu1tCxy3Sz2He2GMCCCAAAIIIIAAAggggAACCCAwD4Fjko5KqnnoDf6sHudtUlPP4w4ZJQK7JfCVpK8lfdmyzz9v8Vmpd0uFu0UAAQQQQAABBBDYhsDQ35evSHK81rJrDgRWEXCvRPolUqen4m+lx2KVz+RrRxSgIW5E/IFL901xdSU4N8D5PKvGuRkuq8ZN6y4YzZQEvMqbw29hpq4NcfkF7m0L/Eu95indB2NBAAEEEEAAAQQQQAABBBBAAIH5CHgVtz5OSHJ4K5vUXhHuaUleIc7Z594OtY/53DkjRWCZAlnhzTn1FUmXJX3Rss/TJOecml0olvkzwV0hgAACCCCAAAJjCgytQP5qa4RzTn2PJPdgOCfGHDfXnraAeyX6cD+Fww1xqfM3Tvov+Jtnos+VhrhpPZj6PFxnIo1NxMAAACAASURBVDCTg86PDcS07oLRTEmgTlZlS4I0wdV8R1IfU7oPxoIAAggggAACCCCAAAIIIIAAAvMRyMpuzlnp7bSkMy1Se57LL3zWfERSwk11rjkQQGBcAf+jkOcO849Drr0KnMPboqb+XlIfGTn/SDTuM+TqCCCAAAIIIIDAkgTyN6dfpkrtFeFqM5zr/E3pvyv5+3JJPwGbuRf/neOeito3kSa4/yqNcVmQKIsSOXNMUICGuOk9lPpMLrQ3ZJ1TPyrJcbZl1xwI7CUw9Es7K8RlWU+f+xd7Ik10qCKAAAIIIIAAAggggAACCCCAAAIHEfDWqHV7VNfZ6cA5cUqS45GWXfutff9DRc0HGQPfgwAC6xO4JamPjyU5Pmrh+kaL66WujXA0xa3vmfBJCCCAAAIIIIDALgsMvUg1tEKcm+XSNJe8y27c+90FhhYbck+Fww1xWSUuCxHVjO0EBWiIm+BDaUPys7nY4pIkh8/zBm3N070LRja2wNCynm6ASydzVomrW6qmHnvsXB8BBBBAAAEEEEAAAQQQQAABBOYp8JCkhyU5p36q7YbgHREcPj/WIs1zPvecWLa0ST1PBUaNwHIEfpZ0U5Jz4n1JH0h6r2Wfey7ydsmufdQthZajwp0ggAACCCCAAAIIjCVQt0BNXVeIS3OcVyyv26v6nAOBvQSyBWrtnUgzXBrifJ5FibKanDPHBAVoiJvgQylDelbSc5JqzhuzNU/7LhjdmAKedHL4Dc7UaYLLCnE+50AAAQQQQAABBBBAAAEEEEAAAQTWJXCyrfhWc33xM3W2rKl5XWPgcxBAYH0CWfGt5nckvSvp7ZZ9PnT0zXCsEre+58InIYAAAggggAACCPxTIE1wr0lKc9zQ6uWYIbCKQBrh/rOsFJctVf1CUOpVPpOv3ZIADXFbgj7gZZ6X9EIL1w5PJJ5oOfUBP55v2wGB+tZm6rckvSnpjZZdcyCAAAIIIIAAAggggAACCCCAAAIHEfC2M314ZwO/zJns+skunmhbo7oZrm6RepAx8D0IILA+gdrAlvqqpO8lJbv2VqnZMjV5r1GwQtz6ng+fhAACCCCAAAIIIPCvAu57eVHSS5JebtnnWbW8ZvwQWEWg7r6Xui5IlIWJVvlMvnZLAjTEbQn6gJfJL23/4k5dt5zI1hMH/Hi+bQcE6lubqf22pt/cdLje6+3NHeDhFhFAAAEEEEAAAQQQQAABBBBA4JAC2fbU+XjbAvWMJMejLep5rYe2uTnkcPh2BBA4pICb1+oWQa6/avFlqS9L6mPo0nVFOFaHO+TD4dsRQAABBBBAAAEE/h+B2u+SBYa84FDqfqEhLzjEgcAqAl5cKIsNZcGhXyRlMaLUq3wmX7slARritgR9wMu4e9nLeSZ8nonFOsl4wI/n23ZA4CdJP0qq+X1J75XwOQcCCCCAAAIIIIAAAggggAACCCBwEAH/g0LdGtX1Y5LOtpzaL3Ym8sKnG+I8P+lIfZAx8D0IILA+ATfA9fGZJMenLbv+VtJ3Xb7bKGiGW98z4pMQQAABBBBAAAEE/u/fkTlcX2rxbKnryuVZwRw7BFYRyEJD3oUvCw/dkNTHKp/J125JgIa4LUEf8DLe39p7Xf+pZZ8/2ML7Xac+4MfzbTsg4O0L+vhQUh87QMEtIoAAAggggAACCCCAAAIIIIDABgS8Cpyb37IanOvHJZ1rkfp+SY4HSvZw0hCXegND5CMRQGAFgd9aQ5xzwnOJH0jyi7XOjmsDMXQZGuFWwOdLEUAAAQQQQAABBPYtkF6X5AuSnpFUc/5OrXnfF+ALEZD0bltoyM1wXnTI5/lbyIsSpQZrggI0xE3woZQhvd6a4f7css/7yUOfcyCwl0De1PymvLH5iSTHxy275kAAAQQQQAABBBBAAAEEEEAAAQQOIvCEpCcl1Zy6/u8H+Wy+BwEEti/gJrg7rRku2asheGUEbxXk7PNbLW6Xevuj5YoIIIAAAggggAACuyjQN8P5/ClJT5fwuV/Q8qrlfmHL2eccCKwikBeD/HJQXhDyDn0/tJ36klf5TL52SwI0xG0Jep+X6X9xuxHOTXDOqe+T1Mc+P54v20GBryW5Gc45dd3eINsc7CANt4wAAggggAACCCCAAAIIIIAAAn8g0M9V5UVNZ89POWclODfBpc6Kcc6pwUYAgekK1FXcbkpyeAug1FkVrq4Q96skN8PVPN07ZGQIIIAAAggggAACSxPo/17tX9Ly+dALXEtz4H42K/BRt/uez71D39Uub3YUfPqBBGiIOxDbRr4p20PUbSL+0hrhkt0Ud6TEva3eyID40EUIfCXpyxauHZ9L+qLl1Iu4WW4CAQQQQAABBBBAAAEEEEAAAQTWJjA0V/WQpOOSnFP7Dftsi5r6pKRTkmpe28D4IAQQWKtAmuGS/Y87feQF27xc6+zV4/pY68D4MAQQQAABBBBAAAEE7iJQe11cZwW4/F3q87piXGpQEVhFIDvvefe97MD3naTs1Je8ymfytVsSoCFuS9D7uIyfxT2SMtno2o1wjr+W2v+7G+Fq3sfH8yU7KnBFkuPyQK7/247ycNsIIIAAAggggAACCCCAAAIIILCHwNBc1SOSHKdL9j8y9HFMksPNc6mBRgCB6QnUZjjXjvqCrV+07c/zv3lr1cTvrZ7eHTIiBBBAAAEEEEAAgSUL1H6XR8sK5a4dFyQ903LqJXtwb+sXGHo5KDv01bz+K/OJhxagIe7QhGv7ADe4pSEudRrh/q01xfm8NszV1eTWNhA+aFECXgkuq8GlzqSVG+UyobWom+ZmEEAAAQQQQAABBBBAAAEEEEDg0AJDc1VDq8FlW9S6PWq2VPW2qolDD4gPQACBtQukCa5mr/7mVRBq9nZADq+EkNpNcPm+1GsfIB+IAAIIIIAAAggggMA+BNw3kZe3/AJX4pKkPvbxcXwJAv8j0O+85x340mNRM2QTFKAhbjoPJZOMWf3N52mE+/fWEOdzDgRWEXDHch9fS+pjlc/kaxFAAAEEEEAAAQQQQAABBBBAYPkCQ3NV5yX14bfuz7Q38Z19zoEAAvMQ6BvafP5ei3dLfU3SdUk1z+MOGSUCCCCAAAIIIIDArgiclHRKUs3PSXq+hM85EFhFoO66l3poh75VPpOv3ZIADXFbgt7HZY60N2adE94u9c+tGc7Z5xwIrCLgtzlr+M1O72Pt8BKeqVf5TL4WAQQQQAABBBBAAAEEEEAAAQSWI5D5wboTgeujbbtT58QTkhxPtuy6/oODawcHAgjMQ+CWpNuSnBMfSkp80OqbkvqYxx0ySgQQQAABBBBAAIFdEXhY0kOSnBMvSuojHvTK7MpPxuHuc2j3vaFd+g53Fb57IwL8n3wjrAf6UG8l8YAk59R/kvR6CZ9zILCKwEeSPpbknBja4mCVz+RrEUAAAQQQQAABBBBAAAEEEEBg/gJ1XtCrwfk8OdvNpMHNW8+47rdH9bn/waGP+etwBwjshoBXfasrv7nOy7WeU0z9S2uYq3k3hLhLBBBAAAEEEEAAgbkIHGsvdR1v2ecvt3ilZN9PfTFsLvfHOMcRGNp9b2iXvnFGx1XvKkBD3HR+QB5sb9vW/JqkVyU5p57OiBnJHATyFqdz6u8l/dAi9RzuhTEigAACCCCAAAIIIIAAAggggMB6BOqcYBrhskWq872SHm9xTpLD526Mc5wutV/w9HxWjfWMkk9BAIFNC+TF2Zo/l9THr5L62PTY+HwEEEAAAQQQQAABBFYRyN+mNafPovZbZHV0muJW0d3drx3afc8vDnlnPr9E5OxzjgkK0BA3nYfiDmV3K6dj2bl2LKdreTojZiRzEHhf0nstUv8kyfFjC9ccCCCAAAIIIIAAAggggAACCCCwOwL9xL8b4Pp4RtKFFqnr1jOpj0jqY3ckuVME5i3wlSRvAZRtgHx+pcXllv3ffpP0e8up533njB4BBBBAAAEEEEBgaQL3SUr4b1TX2Y3vz6WuDXGpl2bB/axPwC8PfSep5n6HPp9zTFCAhrjpPJS6p3X2ts5+1i9JcvicA4FVBN6V9E4L145r3VYIPudAAAEEEEAAAQQQQAABBBBAAIHdEOib4XzufyxwQ1zNL7S5qMxP+fxoC7/YmXo31LhLBJYpMLTVz9CWQMu8e+4KAQQQQAABBBBAYEkCWfXcf9um/oukv5bweZrg/DU0xC3pJ2Az95Id92r+sOzOl136NnN1PvVQAjTEHYpvrd98QpKb4pwTnmjM5GPqtV6UD1u8wNuSHG+1pjjXNwZi8RDcIAIIIIAAAggggAACCCCAAAII/B+BodXg3OCWcKOb66wO55wV4oa2oIEVAQTmIeAtT++0rU+TvTVq3xTnf+jJFqqp53GHjBIBBBBAAAEEEEBglwXSBOcemNRZGc6NcK4d9W/ivBS2y27c+90F+p33vAufd+brd+rDcYICNMRN56GclJRwQ5zr51u4GS71dEbMSOYg8GZrhnujZZ//3OJmqedwL4wRAQQQQAABBBBAAAEEEEAAAQQOL+BtY+5v28ckn5LUxzlJjickPd7q/vt8zoEAAvMQyJxgzbUZLs1x3k3C4X/4ST2PO2SUCCCAAAIIIIAAArsskEa4ugLcnyQ5vHVq6vxdW/823mU37v3uAtcHduDzDn39Tn04TlCAhrjpPJShicfnJPUxnREzkjkIuBHuHy1cO36RdKvLc7gXxogAAggggAACCCCAAAIIIIAAAocXeFBSIiu+Pdaa3tz4ltpzVY9IOt2y62yrWrdWPfyI+AQEENiGQBrcnBNugqurxLmuDXOeR/Q5BwIIIIAAAggggAACUxdII1zdBvU1Sa+2Zjhnn7Py+dSf5LTG50WGvAOfc+rs0Odd+hw+55igAA1x03konlTs41lJfUxnxIxkDgJ/l+T4W8uuvT3C7S7mcC+MEQEEEEAAAQQQQAABBBBAAAEEDi+QrVGPl21Sz0t6WpJzom6jmq/1tjN1+xmfcyCAwDwEsg3qd2VLVK8Ql4a4NMf126r6nAMBBBBAAAEEEEAAgTkIpP8l+RVJDjfDvdxq/617tPw97JoDgb0E/JJQXhRK7UWIvDOfFyZy9jnHBAVoiJvOQ/Hbto4zLbu+JOlia4pz9jkHAqsI/FdrhvvPln3uSaw6scWk1iqifC0CCCCAAAIIIIAAAggggAAC8xZ4WNJDkmoe2qUgq8HVPO87Z/QI7LbAV5K+lvRlyz6vK8Sl3m0l7h4BBBBAAAEEEEBgSQIvSXK4KS61/x72S181L+meuZf1CmShIe/Al9qLELkZzosSOfucY4ICNMRN56E82prhnFNfaA1xboZz7eBAYC+B/5bk+L1l1/4l7Ca4NMb53A1wv7VIjSoCCCCAAAIIIIAAAggggAACCCxPoG5tmtpbofbRrw7nczfCJbwSnGsOBBCYh4Dn/vo5QDfCXZF0uWWfuyku4WY51xwIIIAAAggggAACCCxF4AVJjhdbdn2ivSDmnFjK/XIf6xfw7nt9ZIe+7NLn7MP9GTWvfzR84koCNMStxLXRLz4rqY9nJPWx0UHw4bMWcCOcJ7tq9i/fNMXlF3L/NT7nQAABBBBAAAEEEEAAAQQQQACB5Qk8IMnxYMuuvTtBfTHT54+1eLxkN8H1sTwh7giBZQpk9YKav5Dk8Epwqb+X5PB2qqmXKcJdIYAAAggggAACCOyiwNBq6EMvie2iDfe8P4G8aJRd+Jz7HgwvTuQjCxgl7+8KfNXGBGiI2xjtyh/siUdPOtaJR7+NW9/Qdc2BwF4CQ7+M3Z3s8C/hdCpnFbmsJOfMgQACCCCAAAIIIIAAAggggAACyxPwNjB91DmozEMN/YOAm+E8d+hIvTwh7giBZQrclNTHZ5I+lVTzdUk3JNW8TBHuCgEEEEAAAQQQQGAXBS61HfmcU/ulsNMtUu+iDfe8P4GhRYmyQ99/lt366i5+qfd3Bb5qYwI0xG2MduUPPiepj6ck9bHyB/MNOyOw13KdaYRLc1xdqpPu5J358eBGEUAAAQQQQAABBBBAAAEEdlDgZNsCpuYnJfVxTNJRSc4Jc6UhLvUOEnLLCMxS4Jokx08tu/5Y0ieSPmrZ57cHYpY3zKARQAABBBBAAAEEEBgQ8G58F1pkZz7v2udV07N7n2sOBPYSSD9FbXhzI5zjf7eGONf+73VBIhYlmsDPFA1xE3gIbQhPtMnImlN7kjL1dEbMSKYmkAmsbIXgczfB/aMt2+nscw4EEEAAAQQQQAABBBBAAAEEENgNgf6td5+fl+R/CKj5XklHJNW8G0LcJQLLFPD2pz+0bVCTP2zNcB+07PP64qwlcr5MFe4KAQQQQAABBBBAYNcE6o58qbNSuhcrygrqu+bC/R5OwI1wboL7j9IYl4a430pz3OGuwncfWoCGuEMTru0Dht7OdRNcH2u7IB+0OIFfJDl+btn1G5LebE1xzg4mthb36LkhBBBAAAEEEEAAAQQQQACBHRfwHN99ku7vsrd/qeGGuH6HAv9jgBvhEt4e1TUHAgjMQ6Bu4ZP6W0nfSPq6ZddflPi81b7DviluHnfNKBFAAAEEEEAAAQQQ+GOBuvBQ6qGFiv74k/gKBP4p0G+Z6uY4N8Ld6TJ9GSP/1NAQN/IDKJf3L+Bsj5o6E5RpivM5BwJ7CdyUdEOSc+q3JTneauE6B7+A+VlCAAEEEEAAAQQQQAABBBBAYN4CdW7vuKQ+vPWLG+JqHlo1zk1wfcxbhtEjsDsCv7Z/eHFOfUXS5RauHW6KS6Nc6jo/yFzh7vzMcKcIIIAAAggggMCuCPgFsD6yUlzNu+LBfa5H4G9tZz43xqXO32M152r8rbUe95U/hYa4lck29g1phqu5f2OXhriN8S/ig69Luiap5nclOd5p2TUTXYt43NwEAggggAACCCCAAAIIIIDAjgvUeT3XpyQ90iK1G+EcZ1t2/ZCkh7vsZjh/hiP1jvNy+wjMRuCWpD4+ldSH5w1/6oJ/oJnNY2agCCCAAAIIIIAAAgcQyN/D9W/iC5KekeSc+gAfzbfssMA/2g59f2+NcT6/3cJ/m6WmL2PkHxIa4kZ+AOXy7kB2M1w6kV27W9lNcDVPZ8SMZGoCntD6sUXqDyS9L+m9ll37YCuEqT09xoMAAggggAACCCCAAAIIIIDAagKZ10t+TJLD80ipPenfh7dVfaALXzkNcalXGw1fjQACYwn83HaLcE54TvBDScmufxlonGOlgrGeGtdFAAEEEEAAAQQQ2IZAVkiv+ZKkPrYxFq6xHIE3JL3ZmuJS+++t/M2V2ndMX8aIz52GuBHxu0unEe58aYrLBKab4jKhOZ0RM5KpCXwv6QdJNXuy66M2+eXs8/6XLhNfU3uSjAcBBBBAAAEEEEAAAQQQQACBuwv0zXA+ry9a5sVLzye5Ia7mfiU45gf5aUNg3gLeLeJG2zUiObtFvF12j2BOcN7PmdEjgAACCCCAAAIIrC5wsq2mXvNzkp4v4XMOBFYReEuSw81wqesLSqn5G2wV1Q18LRNeG0A9wEf6ObgRzuHlOVPXycrUB/h4vmVHBK5K+k5SzR9LcrgZLrU56ETekR8KbhMBBBBAAAEEEEAAAQQQQGARAn0DXL/Cm8+faPFkydlC1W/Dp05DXM2LQOImENgBgd8lJTy/59ovxzo8J5j6kzIXmJo5wR34AeEWEUAAAQQQQAABBP5HwH/zPjwQL0p6QdJLLfucA4FVBPzikV9Cck7tl5P64G+wVVQ38LU0xG0AdYWPrP51r2o3xTnqXtapV/h4vnTHBL6V5PimZdefSvKkl8O1g72qd+wHg9tFAAEEEEAAAQQQQAABBBCYtUDfwOabOTEwqe+dBrzLgHNiaPK/b4RjfnDWPx4MfscE7kj6TZJz6q8kJb5u9ZeSHFdads2c4I79sHC7CCCAAAIIIIDAjgrUv3GPS3Ica9n1y60Z7pVW+5wDgVUE3m0rcdfslbuvlfA5f4OtorqBr2XCawOo+/zIau/aDXEXW6Q+I6mPfX48X7aDAp7w6uMzSZ+3Rjhnn+dgq9Qd/CHhlhFAAAEEEEAAAQQQQAABBGYn4HmjeyTVrU49X/Roi9R5mTK7DPj8QUlHS3bto19xbnYoDBiBHRW4LelXSTV7zi/zfpkL9EpxP5QV43zOnOCO/tBw2wgggAACCCCAwA4J9D0Y/pu4/l3s+lVJr7Vw7eBAYBWB9yU53mvZ9Y+Sfuoyf4OtorqBr6UhbgOo+/zIfuLxkqSEG+NcZzsL58Q+P54v20EBv+npt0H95qezz78YCBrhdvCHg1tGAAEEEEAAAQQQQAABBBCYrYCb4dIQlzrboj4lKXX/UqXnku6TdKRF6kAwLzjbHwkGvsMCtyT9IqnmDyX18bOkm5JqZk5wh39wuHUEEEAAAQQQQGBHBPoejPsl9fG6pD9Jck69Izzc5poE/PfXBy1S+4WkvJSUmr/B1gR+0I9h4uugcof7vv4Xsc+fbU1wz7Xs80cknery4a7Mdy9Z4HJrhnNO7ea4+r/7nAMBBBBAAAEEEEAAAQQQQAABBOYjkCa4e1tjnM+zy4BfqEzNPNJ8nikjReCgAm5wq01urt+R9HYJn//ewturpj7oNfk+BBBAAAEEEEAAAQTmIDDUg+EXxPy3dM1/kfRnSX9t2eccCKwi8JGkj9uLSc4+v9riu1Kv8pl87QYEaIjbAOo+P7L/hfy8JDfDJbs+2cJNcan3+fF82Q4KDK0G51XianjlODqRd/CHg1tGAAEEEEAAAQQQQAABBBCYhUC2Ra3zRt7m9Fjb+tS142lJXh3ufMs+f7jFiVLP4qYZJAIIDAqkkc3Z83nO3oanhrfkyT/GOKfO9+b7fM6BAAIIIIAAAggggMDSBfoeDDfD9VEb4lynIS5/j9uIPpql/6Qc7v4+keRwM5zDtRvhvm2R+nBX4bsPLcD/kQ9NeOAP6PevfqE1w70oybXDE5mexMxEpjMHAnsJfC7psxauHW6A+7pF6nw/jXH8LCGAAAIIIIAAAggggAACCCAwLYF+a1TPH2Xlt7qLwOOS+nDTXB/TujtGgwACqwjckeQV3pxTf9P+gaXm7BBRd4xIE10a4pgHXEWer0UAAQQQQAABBBCYq0Dfg5EV1+vK62mCqzl/i/v7U8/VgHFvXuBTSX34b7Q+Nj8SrnBXARrixv0Bqf4vSXIznHPqhyQ53BiXetwRc/UpCwz94nUXcv3F6/M6AcZk2JSfKGNDAAEEEEAAAQQQQAABBBDYNYFsi1pzGt/OSXL4/LSkM11+QNL9kmreNT/uF4ElCdyW9Kukmt305vBOEam9NU/dlse1D8/71ViSDfeCAAIIIIAAAggggMBeArUHo750lhXg3Ajn7VIdaYrrG+d8zoHAXgJ3W6jIixT1CxUhOZIADXEjwXeX9XN4ucUrpfZbvcdbpJ7GiBnFFAX2WprTk2BZlrNOiGVibIr3wpgQQAABBBBAAAEEEEAAAQQQ2EUBN8IdKVu6uH5G0oUWqeuuAtlZoP8+fxYHAgjMV+CWpF8k1ZzteLI1qs9vlLje6jrvxwux8/0ZYOQIIIAAAggggAACBxeo26fWeqghrm6r6mY4/p4+uPsufKdfUOrjS0l97ILFpO+RhrjpPJ5XJbkZ7rWWfX60hZvhUk9nxIxkagKZCPuw7VXtc78h+n2XMwnW56ndD+NBAAEEEEAAAQQQQAABBBBAYNcE3NTmuK9l1y+0XQW8s4DD58wZ7dpPBve7iwI/S3LcbNn1e5LeLeHzbKnq1eRS76IX94wAAggggAACCCCAwH4EakNcVomrL6flZbP9fBZfs5sCXq37Slm123XOa95NnQndNQ1x03kYboTr40FJfUxnxIxkagJugHO4Ic7h2s1wiTTHedw0w03t6TEeBBBAAAEEEEAAAQQQQACBXRPwvFy2b0mdnQLqjgEX2+pwyV4tztuies6o5l3z434RWJJAtjb9vWxz+oOkHyUlu647RHzazt0E91uL1Euy4V4QQAABBBBAAAEEEFinwOuS/tzCteP+9mKac+p1XpPPWpaAV4JLE1xWhfOKcW6Uy8pxrjlGFqAhbuQHUC7/J0kO/8JN7V+2ntisMZ0RM5KpCaQRrmZPmNWmOJ/XbRLYMmFqT5HxIIAAAggggAACCCCAAAII7IqA30DPVizZnuURSadbpH5CUh91st6ryfmcAwEE5ivgRjg3tdX8taTEN63OP7b4H19S99/ncw4EEEAAAQQQQAABBBAYFsgiRenJ8HleNqsvnuGHwF4CX0ly+G+y1J9LSrgpzjXHyAI0xI38AMrl033sbuTaiVy7kJncnM7zmuJI3Aj3QYs0xbkZzk1waYxzzkEz3BSfImNCAAEEEEAAAQQQQAABBBDYFYFsj1qzG9/OlQY412dag5xzItu5ZCsXZw4EEJivQFZ2y5anzvUfVFJnB4iaPcfnRrqsLufMgQACCCCAAAIIIIAAAsMCr0hyvNqy62MljrYaPwT2EsiLS26GS+2/2T7rAsGRBWiIG/kBlMu7Ec77VTuyRKff8PWEZs3TGTEjmZpAmuFqTjNcsrdWoBFuak+O8SCAAAIIIIAAAggggAACCOyiQFZ2q9nbodatUV0/1OLhkrPVqnNiFw25ZwSWIvCrpD7ywqvn+vIi7E1JN7rIXF+2XWXubyk/FdwHAggggAACCCCAwCYEXpLkeLll18fL3975G3wT1+YzlyHgFbz7+FRSH8u42xnfBQ1x03l4boT7awmf523fmqczYkYyNQFPjr1fwudugHMzXM1TGzfjQQABBBBAAAEEEEAAAQQQQGAXBbwli8M7AqR+UVIf2T0gX8sOArv408I9L13gtiTHrZZdvy3prRI+zwpybp5LvXQb7g8BBBBAAAEEEEAAgXUKvCCpjxOS+ljnNfmsZQl8K+m71hTn7PNPWnxc6mXd9Qzvhoa4aTw0P4faDJfajXAJv+3rXAdFzwAAIABJREFUmgOBvQTek+R4t+Rrkn6SVDNvifIzhAACCCCAAAIIIIAAAggggMB2BepKbqmz4psn3V07npHkVeJqeAW5uoqcaw4EEJivQFZyyxanPvfc3fUue1W4jyT5pVdnn2dr1d9KPV8JRo4AAggggAACCCCAwPYFnpPkeL5l16dKnGz19kfGFecicFWSw81wqf03m5vh/Hebs885RhagIW7cB1D9/601xf17yz4fmiwdd8RcfcoC70jqwxNpDm+lkDr3QGPclJ8mY0MAAQQQQAABBBBAAAEEEFiSwBFJiewEcEaS49GWXZ8r8Xir831uhEu9JBvuBYFdE3AjnBvaavY/pPTxhaQ++u/zOQcCCCCAAAIIIIAAAgjsX+CSpGdbuHaclvRIy6n3/4l85a4JeIe+71ukdiOcwy80OVxzjCxAQ9x4D6Dau3YDnMMNcandEOf/5kg93oi58tQFvIWCt054s2ypcFNS4udW10Y4muKm/lQZHwIIIIAAAggggAACCCCAwBIEsu1pVnrz+ROSnmyR2m+lexK+5uwe4Ga41Esw4R4Q2FWBrPKWLU+dr7S4XGpvu/NN234ntefy3EiX1eWcORBAAAEEEEAAAQQQQGD/AhfbquzOiaEX1vb/iXzlrgn8KKmGd+x7v4V39Eu9ay6Tu18a4sZ7JLFPdiNcHx5dGuJSjzdirjx1ATfCvdHCteOXFm6GS+37SCMcDXFTf6qMDwEEEEAAAQQQQAABBBBAYAkCD0p6QJJz6jr5ngn5Y5KOtkidHQTcDJd6CSbcAwK7KvCrpD4+advqeGsdh8/9jyreSrXmOqeXrVd31ZH7RgABBBBAAAEEEEDgIALPSOrjrKQ+DvLZfM9uCPjvtPq3mut3JbkZzjv6OfucY2QBGuLGeQB9M5zP0wz3/5V6nNFx1bkK/EOS4+8tu77d4lap+2Y4muLm+sQZNwIIIIAAAggggAACCCCAwFwE0txW84uS+hhqfut3D2A+by5PnXEiMCwwNF/nfyzpw/N5mdNLjSkCCCCAAAIIIIAAAggcTuBpSY7zLbt+XNJjks617HMOBPYSuC7phqSa3Qjn8K5+qREcWYAJtHEeQCY3sw2q89CWqeOMjqvOVcCNcI6/tew6b5t6os21sw9WiJvrU2bcCCCAAAIIIIAAAggggAACUxfItqY1n5R0QpJz6gvtrXTn1ENzRmmIq3nqBowPAQT+OQeXbU6zoptXD/A/nNScVeGyQpxz5vJqxhUBBBBAAAEEEEAAAQQOJ/CUpD7cCNfH4a7Cdy9Z4GZriHNTXOq3JTncEOdwzTGyAA1x4zyAoYnRv0pyuDHuL60eZ3Rcda4CboTrwxNmd0pjnOu6Ihyrw831aTNuBBBAAAEEEEAAAQQQQACBqQrcLynhbVJdn2nxqCSHz/3GuSfcax5aDa5vhGM+b6pPnnEh8K8Cv0v6TVLN30nq44qkyy1Sex6vD4wRQAABBBBAAAEEEEDgcAJPSnpCknPC5/nfUh/uKnz3kgV+bo1wNb/ZGuGcUy/ZYBb3xgTaOI/piKT7JDmn/nNrhHMznMPnHAisIvBfkvrwpJkn3erkWT6TZrhVdPlaBBBAAAEEEEAAAQQQQAABBPYncFSSI9ujuvaEupvfaj4lKeFV41zvtRpc5vCYy9vfM+CrEJiKwNDcnBve0vSW2g1y33aNcp7TS6Shbir3xTgQQAABBBBAAAEEEJirQP42z9/nPveKcW6Oy8pxrjkQ2EvgF0luhnNO7Sa4N0r4nGNkASbRxnkAfjPYDXE1vy7J4UY4h2sOBFYR+M/WEPe/JaWuE2epaYRbRZWvRQABBBBAAAEEEEAAAQQQQGA1gYckPSzJOfV5SY5nWrh+sDXOuWEuda401ADHPN5qz4GvRmAKAt69oY9PJNWtUX3u7VP7cBNctllNPYV7YgwIIIAAAggggAACCMxZwKu015XaXT/dmuH8t7qb4nzOgcBeArckOdwMl/ofrRnu7y37nGNkASbSxnkA3i4jW2ak/pMkhxvhUo8zOq46V4E0wv1Ha4jzuSfL6pYMrjkQQAABBBBAAAEEEEAAAQQQQGBzAlntreZnJT0nqeah7VE3Nyo+GQEExhC4LcnhfyRJ/a6kPvKPKPlan3MggAACCCCAAAIIIIDA+gUek9RHXmKref1X5hOXIjD0d54b4dwE97eWfc4xsgANceM8ADfB+c3fNMO5fq00wrkhzuccCOwlkFXe8paovy4NcTX7v6cpLhlVBBBAAAEEEEAAAQQQQAABBBBYj8C9kvo4I+lRSc6JvG3unJqGuPU8Az4FgakI9Ku5+Xxo5TevDudV4bJSnLNXkfM/qtQ8lftiHAgggAACCCCAAAIILEnAf687zrbs2qu5X+hiSffMvaxXIKuA5284n7sRzk1w/9WyzzlGFqAhbpwH4Aa4Pl4tTXFuhqMhbpxnM5erptGtTrR5m9Q+sp1CzXO5R8aJAAIIIIAAAggggAACCCCAwNQF7peUyG4A3m7Fb5ufa9uw+DyT7Zlwd6YhbupPl/EhsJpA3aXht/aS6reS+vhS0pUWqe9I6mO1q/PVCCCAAAIIIIAAAgggsB+B05IcfoEt9SVJiYut3s9n8TW7KZC/3dwIl9qNcG6Cc7+Gs885RhagIW6cB+BmuKMt0hjnBrg0xaUeZ3RcdQ4C/apvPvcvV/9i9Qpxzj4fejN1DvfHGBFAAAEEEEAAAQQQQAABBBCYg0Dmd46VuZ6nJNV4UtKJEg+3moa4OTxhxojA/gX8DyFuhKuNbZclfSHpc0mpr0r6XpJzan9fIo11+78yX4kAAggggAACCCCAAAL7FTgl6RFJzqmflfRci9T7/Ty+bvcE8rdb/gb0+VCvxu7JTOyOaYgb54FksrRmN8P1Mc7ouOocBPKWaZ0scxNcGuFSpyGu5jncH2NEAAEEEEAAAQQQQAABBBBAYA4CD0lyg5tz6rrVSuqsHuecoCFuDk+YMSKwf4Fsm1PzR5I+7OKmpBtdZHeHuivE/q/MVyKAAAIIIIAAAggggMB+BfzC2skWeXntBUnPS3JOvd/P4+t2TyCLF6Vnw+detMhNcf/Rss85RhagIW6cB5C3hmt+RZLDq8OlHmd0XHUOAnnbtOY0wdXsSTQffZ7DPTJGBBBAAAEEEEAAAQQQQAABBKYu4El0v1Fec94mr3noPmiIm/rTZXwIrCZwW5LjVsuu35b0VgmfD22vs9qV+GoEEEAAAQQQQAABBBA4qEBeaqv5RUmOl1q45kBgL4GhXfrcCOcmuP/Vss85RhagIW6cB+BGOMfxll27Ce7ltkqcs885ENhLoG69kDp7UWd/6uxLTTMcP0cIIIAAAggggAACCCCAAAIIHF7giKR7JTmnPiPptCTn1E9LquHtU4eONMTVfPhR8gkIILANgawIkJXdnK9Jul6ya68Ol1XinB11W53U2xgz10AAAQQQQAABBBBAAIH/26PhFd5rdn+Gm+GcU2OFwF4CQ7v0uRnOkcY417VPI9+D6hYFaIjbIna5lH+5phkudX65pjHO5xwI7CXgybJsv5DaDXF/b9umunbkl6w/p9bIIoAAAggggAACCCCAAAIIIIDAagLZ6vTBsu3pY5L6OCupj6Er9Y1wzNOt9jz4agTGFEgjW15U9S4O35W42urLkvrItjo1j3kvXBsBBBBAAAEEEEAAgV0S2Gvxouzix+JFu/TTcLB7HWp083ap/Zap/rq8TJX6YFfkuw4kwETbgdgO/U1DXce145iu40MTL/4D0gxXc22Ic2Ocz3PQDLf4HwluEAEEEEAAAQQQQAABBBBAYMMCeamx5ick9eHtU0+0bVST9xpa5uaYo9vww+PjEVizgLdD9bxczVck9eEmuTTHpWGOfxRZ88Pg4xBAAAEEEEAAAQQQWEHgqKQa2c3vVUmvtZ38XHMgcDeBfpe+NMR5ZTjX3s2Pl6FG/hlism2cB+AlOPvIftQ1jzM6rjoHgTrZltpNcGmES00j3ByeJmNEAAEEEEAAAQQQQAABBBCYg8BQo1u2Rj3ftkl1zgpyzom73R/zc3N4+owRgf9X4JakXyTV/Ikkx8cl35Dk8PapyWybw08TAggggAACCCCAAALjCdS/1VO7Ea6P8UbIleciUHsx3ACXpjjXjqws7sa41HO5t0WMkwm3cR7jw60hruYXJTnSEOeaA4G9BNwE5/CkW2o3wf2jrQzn7HMOBBBAAAEEEEAAAQQQQAABBBBYj8BpSY4zLbu+IOliCZ9nK9R7Sr2eEfApCCAwFYGfJTlutuz6PUnvlvB5tlT1anKpp3IPjAMBBBBAAAEEEEAAgV0UeECS4/6WXf+pxeul3kUb7vngAm6A8w5+bopzTkOc/w7k78GDux7qO2mIOxTfgb+ZhrgD0/GNTcCNcPUNVNdugnujNcI5+5wDAQQQQAABBBBAAAEEEEAAAQRWFzgi6V5JzqnPSnI81rLrbJf6ZKnTEFfz6iPgOxBAYCoCv0tKZLvTHyXV+KmtCpdV4pK9EkBdDcA1OzpM5ckyDgQQQAABBBBAAIFdFHAj3H2tIS7ZjXCOP7fsOgc9Nbv4U7L6PbsJLo1wqd0Il0hj3OqfzHccWID/8x6Y7lDfSEPcofj45rYlg9889dYMDtdvtoY4N8M5fM6BAAIIIIAAAggggAACCCCAAAKrC+SN8Wx/6vNzA+HV4hyPltXj+kY45t9W9+c7EJiSQLa2yQpvbmr7RtK3Xf5SUh/+WjfT1Zx7ozFuSk+ZsSCAAAIIIIAAAgjsioBfenMjXF6Ac+1GOMdfSm2P/D3P3/W78tNx8Pt0E5x38PPKcM4+TzOcd/xLffAr8J0rC/B/3JXJ1vINNMSthXGnP6RuyZCtGdwA91ZrhEu900jcPAIIIIAAAggggAACCCCAAAIHFDguqY+nJHkluKcluXY8JMnzPHWuh0nzA6LzbQhMVCD/eFHzZUmOL1p2/X2Lq6XOinJ1hbnaCEdT3EQfOsNCAAEEEEAAAQQQWKyAV4Pvw41wjr+27JqX3Rb7I7CRG3MTXBrhUvtvyIQb4lxzbFGAhrgtYpdL0RA3jvuSruomuBstUr8tyeGmOIdrDgQQQAABBBBAAAEEEEAAAQQQWF3gpKQTkmp+RtJ5SRckpfbKcd5uxZE6V2PebXV3vgOBKQrcajs01Pxx2yL1I0muHZ6jyzxdaje89eF7TCMcDXFTfOKMCQEEEEAAAQQQQGDJAvdISvjvdtduhHP8W6lrQ1zqJbtwb4cTcBPcP9rKcM4+rw1x/nuShrjDGa/83UzMrUy2lm+gIW4tjDv9IddbM1zN70hyuBku9U4jcfMIIIAAAggggAACCCCAAAIIHFDgdNkCNfUlSRclPduyzzkQQGD5At6poe7W4Po9Se+W8HndWtVbpPp86Oib4WiKW/7PEHeIAAIIIIAAAgggMB2BfhtUn7sRzvHvpU4TnBvmaIibzvOb6kjcBJdGuNRugksjXOqpjn+R46IhbvuP1ebZSqPmFyS9KOklSam3PzquOBcBN8L1kSa4mudyP4wTAQQQQAABBBBAAAEEEEAAgbEEjrTtUpxTn5XkeKxl194u1ZGtU11zIIDAsgSytalztjv9UVKNn9rqcJ902U1wfeylwwpxy/q54W4QQAABBBBAAAEE5iMw1BA3tEJcVpHz9qqp53OXjHTbAm9I6uOXttp4zdse105fj4a47T3+au0tN9wMV7Ob4NIIl3p7o+NKcxO41hrias5bqWmI8zkHAggggAACCCCAAAIIIIAAAgjcXcBbnToebNn1uYF4VFLiTKuxRQCBZQnUVd5SfyPpW0k1fympDzfDpaEu9ZBOXRGO1eGW9fPD3SCAAAIIIIAAAghMX2CoIe4vkhxujEvtRjhHXpxzzYHAXgJvtp383BSX+mZbbTyrjjtzbFGAhrjtYFdn126Eq+HmuDTBOT/fzrczOq4yRwE3wvVRt2lIPcd7Y8wIIIAAAggggAACCCCAAAIIbFPguKQ+sgrc021FOJ8Prfi/zXFyLQQQ2LzAbUm/Sqr5siTHFy27/r7F1VLXVeXSGHe3EdMMt/nnyRUQQAABBBBAAAEEEOgFhhri/izJ4Wa41FlF/r7WFOdzDgT2EnhL0tutKc61ww1xjhulRnCLAjTEbQe7/6V6sjXEJbs5zk1waYRLvZ3RcZU5CrgZztszOFK/J8mRZjjXHAgggAACCCCAAAIIIIAAAgggcHeBfp7G589IOi/pQqm9ctz9bRW5ZGwRQGBZArfaljY1f9y2Rv1IkmvH0D9spCHOjW6JIR0a4Zb1M8PdIIAAAggggAACCMxLYKgh7nVJDjfDpXYjnMN//6ee150y2m0KeBc/N8Q5UrsR7npriEve5ph2/lo0xG3+R2DoF2omWk+VxrjnSlOcG+J8zoHAXgJphqs5DXE1I4gAAggggAACCCCAAAIIIIAAAncXOC3J4W1QU1+SdFHSsy37nAMBBJYvkK1s6tY29QVUv4jq87q1qrdH9Xka3fq8fDXuEAEEEEAAAQQQQACB+QgM9W/8SZLDzXCp3QhXX4pzzYHAXgL+W9GNcI4sYOSFjdwIVzOCWxSgIW472P0vVTfCuSmuZjfA9bGd0XGVOQq4Ee7HFqnfl+RIQ5xrDgQQQAABBBBAAAEEEEAAAQQQ+KfAvZL6eEzSWUnJrrNlqnNqHBFAYFkCXtHNzWzZ3tR1nXPz3JvPP5H0acup/bV9WIdmuGX9jHA3CCCAAAIIIIAAAssU6Ps30gTn/FprivMq8XWleNccCOwlMNQQl2a4NMT5nBXDt/gzREPcdrCrs2s3wtV4pL1x7LeO0xTnmgOBvQTSDFdzGuJqRhABBBBAAAEEEEAAAQQQQAABBP4pkDe861ve5yQ90SL1o5Icbo5LjSMCCCxL4Ne2sptz6m8lfSOp5q8kfdnCtaM20qWhrv7DBv/IsayfFe4GAQQQQAABBBBAYFkCff+Gm+DSCJfaDXAPtqa45GUpcDfrFLhbQ5wb4dIcl2vyN+M69ff4LBritoDcLlGt3QBXw81xboDrY3uj40pzE/ihrQ5X8weSHGmIc82BAAIIIIAAAggggAACCCCAAAL/FDgqyXGsZddPD8QJSYmHW40jAggsS+CWpD4uS+rD82/fS3JO7X+8cLgZLpl/2FjWzwd3gwACCCCAAAIIILBsgdq/4Sa4V9vKcM4+dxNcH8sW4e4OI7BXQ1zdMrVfIY6muMOI7+N7aYjbB9Kav8TmboY73eVLpSHOtYMDgb0EMgFXcxriakYQAQQQQAABBBBAAAEEEEAAAQT+KfCQJDe4Oae+IKnGxfYGeN4G501wfoIQWKbAz5JuSnJOfNy2Rv2oZZ/X/56vr1ujsk3qMn8+uCsEEEAAAQQQQACB3RBw/4ab4NIIl9ov0Hk+oObdEOEuDyJwt4a42hTnz+ZvyIMIH+B7aIg7ANoavsXNcI4zLbt2A5wnXL1KnDMNcWuAXvBH5K3Umj9sK8TVvGACbg0BBBBAAAEEEEAAAQQQQACBlQVOSvJK/TV7Lua5NieT7Dkzxz0tM4e2MjXfgMDkBfyPEjfa1jXJ70ly+B8zUmdL1LpN6uRvjgEigAACCCCAAAIIIIDAvgXcBPdKWxnO2edDK8zv+wP5wp0T+KOGuGyb2jfDsUrcBn9UmMzbIO4eH23zNMTVTEPc9p/FnK9IQ9ycnx5jRwABBBBAAAEEEEAAAQQQ2LRAmtnc0HZva2xz9suJj5bweb9l6lOlCS6NccyhbfqJ8fkIbFbAzWx3JDmn/rFsgZpdGD6T9GlbHS51GuKyNarPORBAAAEEEEAAAQQQQGA5Am6Ce7k1wqU+JslxvGXXHAjsJTD0ctVPkq6V8LkPVojb0s8Rk3lbgm4TqbkaDXHbc1/qlWiIW+qT5b4QQAABBBBAAAEEEEAAAQQOI1Dnuu6TlDjS6nOSHE+07PrsQPSNcMyhHeap8L0IjC9wS9JtSTV/K+mbFq4dX0n6uuXUboDzP1ikIY43+Md/nowAAQQQQAABBBBAAIF1CrgZ7qW2Slzqh1oznBviEuu8Jp+1LIH3JTncGJfaDXB+Eavm+vckf1tu+GeAybwNA7ePr85ZIe6RbqU4VojbzrNYylVoiFvKk+Q+EEAAAQQQQAABBBBAAAEE1iXQz788IMnxYMuuvRrc+RZZGc7bp55o26gme0z5PObP1vWE+BwExhO4KamPK5L68D9W1PDKcT7SEJc83p1wZQQQQAABBBBAAAEEEFi3gJvh+nBDXB/rvi6ftxyBDyT14b8nszJ5ViXPHdMMt4Vnz4TeFpAHJlDrCnFpjKMhbjvPYilXoSFuKU+S+0AAAQQQQAABBBBAAAEEEFiXQN/Alu1NjrbtTZw9/9JHGuacExkTc2frejp8DgLjCmSbmrpljbdGzbaozo5fBsIjZ0ubcZ8fV0cAAQQQQAABBBBAYJMCL0rq42FJfWxyDHz2vAU+lNSHm+Dc13G1ZZ/TCLfF58yk3uax+8nYfoU4GuI2/wyWeAUa4pb4VLknBBBAAAEEEEAAAQQQQACBgwoMzb8Mvc39giSHJ7pTZ3vUe9pLjcyXHfQp8H0ITFdgr7m0j9pb/M7+x4u+8Y1/rJjuM2VkCCCAAAIIIIAAAgisSyDzAzV7Bfk+1nU9Pmd5Av6b8uP2d6Wzz90I5/iu1Mu78wnfERN823k4/aTsmbZdas0XJfWxndFxlTkKeBKvdhO79qRdP4k3x3tjzAgggAACCCCAAAIIIIAAAgisKuBmtnsl1ewV+vMiYupnJPWRhriaV70+X48AAtMRuCOpD/8DhOPbkr+Q1AcNcdN5jowEAQQQQAABBBBAAIFtCTxfXppz7TjZGuKcU29rPFxnfgJugusjf4fWPL87m/GIaYjbzsOrzq7dCOd4tOQLkhxuiku9ndFxlTkKpJs42Q1xbobL26yp53hvjBkBBBBAAAEEEEAAAQQQQACBVQWOSHLc17Lrx1ucK3X+t+THyqpw/QuNq46Br0cAgWkI9Nue3pL0laSvu/imNci5SS41DXHTeIaMAgEEEEAAAQQQQACBbQqkCa7mNMLVvM0xca15CXwiyeGmuNT+WzORF7TmdVczHy0Ncdt7gNXajXBnW0Oca4eb4PyGcprhXHMgsJdAltbM8prO6ThOM5zPORBAAAEEEEAAAQQQQAABBBDYBYH7JfVxXlIfnsg+1SK1fWiG24WfEu5xVwSuS+rjS0lXJF1u2fW1Fj9Jcvichrhd+SnhPhFAAAEEEEAAAQQQ+KfAc21VODfEuXZ47iDzBnX+ADcEhgQ+LY1wqdMM5xew8hIWelsUoCFui9jtUjZ3M1wfboDzJK0b4pxpiNv+s5nTFfttHtIQ525jN8Sl+3hO98RYEUAAAQQQQAABBBBAAAEEEDiowIOSHA+07PrZMpGd2v/70fI1rnMwT3ZQfb4PgWkJ/CAp8WOrP5dUw1uleuW4xO1W0xA3rWfJaBBAAAEEEEAAAQQQ2IZAmuBqzst0NW9jLFxjngJugvus9Wk4+zyNcF6tPPU8726mo2aib5wH5+04+hh6a3mc0XHVOQi4m9hNcP7FmeU1h5bhnMO9MEYEEEAAAQQQQAABBBBAAAEEDitwrDW61fyyJMcrLbv2XJjjnlIf9tp8PwIITEtgaN6svq3vOTSfDx00xE3rWTIaBBBAAAEEEEAAAQS2IZCX6Gp+pK0SV/M2xsI15ingJrg+3AjXxzzvbqajpiFunAdHQ9w47ku6qif2sqxm8n4n9pbkwL0ggAACCCCAAAIIIIAAAgjsnkDf0ObmtrqVSd7eviTpYlspztnnaYirefcEuWMEliPwq6Q7kmqub+HnTfxsmeqtUlPvpdA3xS1HiztBAAEEEEAAAQQQQACBIQE3wnnOwCvEOfvcjXCO06VGD4G9BGiIm+DPBg1x4zwUGuLGcV/SVTOxV7Mb4vpY0j1zLwgggAACCCCAAAIIIIAAAghY4N62wptz4mxbjf/xsir/E5KebOHa0TfCMTfGzxQC8xb4WVIfX7WmN+fE1bbLgndacO0YOtIM5/9W63krMXoEEEAAAQQQQAABBBC4m4Cb4NIIlzrNcG6IS6CIwF4CNMRN8GeDSb9xHgoNceO4L+mqebs1S2y6MS57Ude8pHvmXhBAAAEEEEAAAQQQQAABBBCwwJGBOC/paUnJrjNhfaabvM58GPNi/DwhMH+BnyRdk+ScqKvBeUU4x/UW/trUd7t7muHm/7PBHSCAAAIIIIAAAgggsF+BrCqfleZ9nrkE59T7/Ty+bvcEaIib4DNn4m+ch0JD3DjuS7pqGuH8lmtq/5L9vK0S5+xzDgQQQAABBBBAAAEEEEAAAQSWJnCfpPsl1extTbyliXPq45Icx1p2nYM5saX9VHA/uyqQ1d7qym9fSLosqebbkvoYMqMRbld/krhvBBBAAAEEEEAAgV0WcAPchbZKnHMa4twI92hriHPNgcBeAjTETfBng8m/cR4KDXHjuC/pqmmE8xuvbojzuZvg0giXekn3zL0ggAACCCCAAAIIIIAAAgggYIEHWrgpLvUrkl6W9GrLPvd2ql5NrmYEEUBgWQLMkS3reXI3CCCAAAIIIIAAAgiMIeAmuDTCpU4j3NnWEOdzDgT2EqAhboI/GzTEjfNQHpfkpjjn1ENbe4wzOq46B4G7TfalGc6Zt1rn8DQZIwIIIIAAAggggAACCCCAwN0E+i1OH5Z0QlLN/epwPncjXOKeViONAALzFcgKb7+W1d7yoqjnyjJfVnPq+d41I0cAAQQQQAABBBBAAIFNCzzTGuLSDOdzN8C5Ga7mTY+Dz5+vwH4a4r6hf2O7D5iGuO1652pugjvXmuGSn5L0dIvU44yOq85BYL8NcbkXGuPm8FQZIwIIIIAAAggggAACCCCAQC/guasa/u+ejO4jcyp54dDnboLrA2EEEJivwHWFtQeSAAAgAElEQVRJNyTVnIa4mr+X1Md875qRI4AAAggggAACCCCAwKYF3ADXh5vh+tj0OPj8+Qrs1RDnJjj/vZrIHdK/sYVnTUPcFpAHLuEmuD7cBNfHOKPjqnMQ2Ksh7gtJ/mXr3K8Qxy/VOTxZxogAAggggAACCCCAAAIIIFAFPHflprY0xbl+skXmUXzulfhreNK6/z7mwfjZQmDeAm5yu9qa3ZKHGuLcNFcb51xzIIAAAggggAACCCCAAAJ7CfjlOjfE1ex5hcwzpEYQgb0E9tMQ168QR//Ghn+emAjcMPAeH/9Ea4hzTtTJ3NTjjI6rzkHgbg1xdctU30t+kfILdQ5PljEigAACCCCAAAIIIIAAAghUgazwlsY4n18aiFOSTkqq2Z+TRrrU6CKAwHwFsi3ql2171MyP1aY4195aNduqJs/3rhk5AggggAACCCCAAAIIbFogq827Kc4rzvs8zXDe/S/1psfB589XYKghrq4Ol9p3SP/Glp4zDXFbgu4u4yY4N73VnLr+7+OMjqvOQWCoIS6rwqUhzuf9L1Oa4ubwdBkjAggggAACCCCAAAIIIIBABNIQd2/Z/vQlSS+X8PnRFsdKjSICCCxLYK837uv2M645EEAAAQQQQAABBBBAAIFVBNwEl0a41GmE885/bojzOQcCewncrSEuzXB1hTia4rbws0RD3BaQBy7BCnHjuC/pqqwQt6Snyb0ggAACCCCAAAIIIIAAAggMCXjeKo1uNT8ryfFcC9cPSHqwy6gigMC8BOqLnLck1fCqb37583LJrrONat1KdV53zWgRQAABBBBAAAEEEEBgbAEa4sZ+AvO/fhYtcmOca+f+5S33ePigGW5Lz5uGuC1Bd5dxF3EfT0nqY5zRcdU5CNytIc6/XLNaXJ1IZHW4OTxZxogAAggggAACCCCAAAIIIFDnq7wFag1vi+otTLx9SbLr+yXd12UkEUBgPgL9Pwj8JClxrdWeD/N2qdky1dn/Lf899XzumpEigAACCCCAAAIIIIDAFARoiJvCU5j3GNwEV3f0c+2/Yfugf2OLz5mGuC1il0t5OU03xNXsZrj8ok09zui46hwE9mqIS+dxcu6FZrg5PFXGiAACCCCAAAIIIIAAAgggUOeqXGdbEs+hJOpLhlmF31uqHmmRGk0EEJiHQG2Gc+34VpK3k3HUuv/ffpaU+KXV87hrRokAAggggAACCCCAAAJTEaAhbipPYr7jcANcH/WlrrzclTukf2MLz5qGuC0gD1wi+01nIteTu36bud+XepzRcdU5COy3IY5fpHN4mowRAQQQQAABBBBAAAEEEEAgApmrSq6rwaU+I8nxaMuu75Hk73FOoIoAAvMQSBNczf2b9X7509ui9nFH0q+Sap7HXTNKBBBAAAEEEEAAAQQQmIoADXFTeRLzHcdlSQ7/LZv6Slvh3Dk1/RtbfMY0xG0Ru1zKDXB9uCGuj3FGx1XnIHC3hrjsS+2JQg4EEEAAAQQQQAABBBBAAAEE5iLQN8P5/HlJL3T5hKQ+5nKPjBMBBP5VII1wv7fV4Xz+oaQPuvyjpB8k1YwnAggggAACCCCAAAIIIHBYARriDivI97sJzk1vtRku5zUjtUUBGuK2iF0uRUPcOO5LuurXkhxpjHOdRrhPJbkZzuccCCCAAAIIIIAAAggggAACCMxF4H5J90mq+VlJjudadn28xUOlnss9Mk4Edl2g3x7VHt7qtA/Pb/VxTdL1Fql33ZP7RwABBBBAAAEEEEAAgcML0BB3eMNd/wQa4ib4E0BD3DgPhYa4cdyXdFU3wH3TmuJSuwHOE4U1L+meuRcEEEAAAQQQQAABBBBAAIFlCxwrDW6uHRdbXCr1g5KOSqp52TLcHQLLEXBDXF0JzvVPbdU3r/zm8Hn/jwk+/7nFzVIvR4Y7QQABBBBAAAEEEEAAgbEEaIgbS34516UhboLPkoa4cR4KDXHjuC/pqm6G62Pozdkl3TP3ggACCCCAAAIIIIAAAgggsGyBk5JOtUh9XtIzki5ISj20ktyyZbg7BJYj4Aa4PuqLn3kBNPNe+W8+vy3pVsuuHRwIIIAAAggggAACCCCAwGEFaIg7rCDfT0PcBH8GaIgb56HQEDeO+5Ku+m1riKvZDXGflPA5BwIIIIAAAggggAACCCCAAAJzEXhU0tkWrh2ZlHZ+qp3fK8lxT8uuORBAYB4Cv7WGOOfE55Ic3vUg9feS+qjfk3oed80oEUAAAQQQQAABBBBAYMoCNMRN+enMY2w0xE3wOdEQN85DoSFuHPclXdWNcN+1pjhnn6cZ7uNSL+meuRcEEEAAAQQQQAABBBBAAIFlCzwh6UlJNaeu//uyFbg7BJYt4Ea2O60ZLvkDSX1ck3RdUs3LluHuEEAAAQQQQAABBBBAYCwBGuLGkl/OdWmIm+CzpCFu+w/F5nnbuWZv/+GtP+oWINsfHVeciwANcXN5UowTAQQQQAABBBBAAAEEEEBgSCCrvNVcV4HzanAOz530K8chigAC8xD4b0kOb5Ga+qakG5KcU3tlOId3O0jOf695HnfNKBFAAAEEEEAAAQQQQGBOAu7fyBxEGuN8/rikc12e030x1u0K0BC3Xe99XY2GuH0xreWLqnUmcrP9h7Mb4dwU55x6LRfmQxYpQEPcIh8rN4UAAggggAACCCCAAAII7IzA/ZISD7TaLwo6PD+SFwdPSjolqeadQeJGEZi5gBvh6hapPvc2qFe77VC/lJT4qtW/SLolqeaZczB8BBBAAAEEEEAAAQQQmJBA7d9IQ1yyV6l3M1wfExo+Q5mYAA1xE3sgHg4Ncdt5KNXZ9ZkWboRznYY4N8JdLE1x2xkdV5mjAA1xc3xqjBkBBBBAAAEEEEAAAQQQQCACRyU5jrXsOnMizqn93x3HW3bNgQAC8xCoW6O6dtTmtyvt3A1yffwqqY953DWjRAABBBBAAAEEEEAAgakL9P0bboBLuCmuNsQ9Icnh5jgOBPYSoCFugj8bNMRt56HEOdlNcKdbM1xyJntr3s7ouMocBWiIm+NTY8wIIIAAAggggAACCCCAAAIReEjSw5KcU1+S9GwL1w6vIndfFygigMA8BIaa2j6R1Mc1SdclJbuuK8ulnsddM0oEEEAAAQQQQAABBBCYukDfv+EGODe99TnNcMlTvy/GN54ADXHj2e95ZRriNv9Q+l+mPncT3CNd9iSvm+E88evscw4E9hKgIY6fDQQQQAABBBBAAAEEEEAAgTkLDG2F+pyk50v4nAMBBOYrcFuSw1ufpn5XUh/+7/ma1PO9a0aOAAIIIIAAAggggAACUxYY6t/ICnBZGS4NcFk1Ls1yU74vxjauAA1x4/oPXp2GuO08lP6XqhviEmmMoyFuO89iKVf5TpIjjXGuP25v2H7Uss85EEAAAQQQQAABBBBAAAEEEBhbwPMiCY/F9dmBOC/J8UzLrjkQQGAeAr+XVd1Se6W3fuW3oRXivJKcG+ZqnsddM0oEEEAAAQQQQAABBBCYowArxM3xqU17zDTETfD50BC3nYfS70FdV4hLYxwNcdt5Fku5ytXWEOdGuNRugHO4Ic5BQ9xSnjb3gQACCCCAAAIIIIAAAgjMW+Ce1gTnnPqpthWJc+rHJSUea/W875zRI7A7Am5mu9Oa2lLXeavMX30p6StJzgl/Xx+7I8edIoAAAggggAACCCCAwLYF+v6NrATnnDmKc5IcWS3ONQcCewnQEDfBnw0a4rb3UKp1XSGOhrjtPYMlXcmTiDW+L41wH5Z6SffMvSCAAAIIIIAAAggggAACCMxT4N7WCFfzRUmOvCDo+lQLr6afep53zKgR2D2BbHVa85XW9OZ/GHDzm889h/VDya5/K5HV5XZPkDtGAAEEEEAAAQQQQACBbQrU/o28rFdf2ktDXM3bHB/XmpcADXETfF40xG3/odichrjtuy/tip48dLgpLnUa4T5oDXE+50AAAQQQQAABBBBAAAEEEEBgbAE3wh2R5Jz6BUkvSnpJUupjko5Kck6MPXaujwAC+xP4WdJNSc6JbI/qXQxS57/Vr3UT3H+3SL2/q/JVCCCAAAIIIIAAAggggMDhBNy/kUa4pyU5fO4V7N0MV/PhrsR3L1mAhrgJPl0a4sZ5KGmIO1Oa49gydZxnMder9m/T+twNcG6Gq3mu98e4EUAAAQQQQAABBBBAAAEEliPgZjjHfS27fq3F66WujXNpoFuOAneCwLIFrku6Ianm9yQ53m3ZtRvesgpc6mXLcHcIIIAAAggggAACCCAwdYE0wp1vDXE+dyPcY60pztnnHAjsJUBD3AR/NmiIG+eh0BA3jvuSrkpD3JKeJveCAAIIIIAAAggggAACCCxbIKu9HS8rv3l1uH6FuKwgV7dWXbYMd4fAPAW8xemdss2p6x/bVqjeAjX1p5IcXh0udZrgvCIcDXHzfP6MGgEEEEAAAQQQQACBJQm4ZyYNcTXTELekp7z5e3FDnOOLltMgd0WS48uWNz8SrvA/AjTEjfPDQEPcOO5LuioNcUt6mtwLAggggAACCCCAAAIIILBsgVOSHI+07Hpopfx7JPWxbBnuDoF5CtySdFtSzd9KSnzX6q8kOTzxn5rtUef5zBk1AggggAACCCCAAAJLE6i9MjTELe3pbv9+3AjXh/8W7mP7I9vhK9IQN87DpyFuHPclXZWGuCU9Te4FAQQQQAABBBBAAAEEEFi2QLYWqfkpSQ5POqd2M5znqhyply3D3SEwT4GbkvoYmuj3anGJzGX5jr06XI15KjBqBBBAAAEEEEAAAQQQmKtA7ZPJCnGem/CWqZmrYIW4uT7dccb9eWuIc05dXxDLi2LjjG5Hr0pD3DgPnoa4cdyXdFUa4pb0NLkXBBBAAAEEEEAAAQQQQGDZAm5686RyzW6O68MKaYhLvWwZ7g6BeQpck+T4qWXXmfT/rNQ/S3K4eS6179jNcDXPU4FRI4AAAggggAACCCCAwFwF0ieTXFeIoyFurk913HH3fxP7b+Ovy2rpqccd5Y5dnYa4cR44DXHjuC/pqjTELelpci8IIIAAAggggAACCCCAwLIFnpX0nKSas31qzctW4O4QWI7A0LzUx5IcH7Xs2tujOn4r9XIUuBMEEEAAAQQQQAABBBCYo0DfDOfzNMGlMc7nrBA3x6c73pjdANeHm+D6GG+EO3hlGuLGeehuiPOEbxrjXF9qE8OeHHbt4EBgL4G65UTqDyT1gSACCCCAAAIIIIAAAggggAAC2xQ4IuleSc6pPddRm+FcP9ziRKm3OU6uhQAC+xP4VVKN25Kutviu1Jcl1bhSmuC8Ilya4/Z3Vb4KAQQQQAABBBBAAAEEENicQN8U169q78a4rGqfxjifcyCwlwANcRP82aAhbpyH4ga4PjI5XPM4o+OqcxBwE9yPkmpOM9z7khw+50AAAQQQQAABBBBAAAEEEEBgmwIPSHI82LLrOteRFwKPSepjm+PkWgggsD8Bb3fquNGy629LfNNqN8c5/N9SuwnOzXBpiMtWqfu7Ml+FAAIIIIAAAggggAACCGxGoPbJuHZDXB9nS1Nc6s2Mhk9dggANcRN8ijTEjfNQTpWGuNT1belsIzLO6LjqHATcDNdHGuFqnsO9MEYEEEAAAQQQQAABBBBAAIHlCByX1EdWws/ch8/dKHd/l5ejwJ0gsByB/oVMn/dbvrgp7tpAWCENccnLkeFOEEAAAQQQQAABBBBAYM4CtVfmmdYQd6Fln7sJro853y9j36wADXGb9T3Qp9MQdyC2Q3+Tm+D6cBNcH4e+EB+wWIGfSkNc6jTCvSfJ4XMOBBBAAAEEEEAAAQQQQAABBLYpcFKSt0GtOQ1xNWc71Wyv6syBAALTE/CKb254y0pwzl9J+rJFam+lekuSc2rfTVaFY3W46T1bRoQAAggggAACCCCAAAKSe2bcAOdwQ5zD9aOtIa5mvBDYS4CGuAn+bNAQN85D8aSwG+JqdjPc8yV8zoHAXgJugusjjXA1I4gAAggggAACCCCAAAIIIIDANgVOS3Kcadm1G+Eutq1TnX3OgQAC8xC4LOmKJOfUOa95HnfDKBFAAAEEEEAAAQQQQACBfxVII5znLFK7Ec5zG14lztnnHAjsJUBD3AR/NmiI2/5DsXnelHZDXN6YTjPcC6Upbvuj44pzERjahuJdSX3M5X4YJwIIIIAAAggggAACCCCAwPwEPMeR8OhdP97iXKmfktTH/O6WESOwLIG6clvqrO5Wc1aCqzmrxWX1OGcOBBBAAAEEEEAAAQQQQGCuAmmE8wt8bojzuZvg0giXeq73x7g3L/CpJDfFfdKyz7Pa+tel3vxIuML/CNAQt70fhmrthrg+3AiXcHOcaw4E9hK4LqmPdyT1gSACCCCAAAIIIIAAAggggAACmxK4pzXBOad+WtJ5Sc6p/TZ1H5saE5+LAAL7E3AT3O9tS9PUN7r5Jp97S1RP3jsnfpTk+KFl1xwIIIAAAggggAACCCCAwFwFspp9VrhPQ1xWwM8q+HO9P8a9eQE3wLkZzpHaL4/lRbK8WLb5kXCF/xGgIW47PwzV2fXDLdwU59o5zXAvlno7o+MqcxTwhGQNN8e5Ge5tSW+Veo73xpgRQAABBBBAAAEEEEAAAQTmIXBva4Sr2ZPHjmdbdu3V8U+1nNXy53GHjBKB5Qq4Ga6Pq5K+l+ScyBvtNd9s81LOieVKcWcIIIAAAggggAACCCCwdIGhuYxHJLkhrsbSHbi/gwukGe7j0hiXhjjn71pz3MGvwHeuLEBD3MpkB/qGOCenIc75odYU54Y4N8O91BriXHMgsJdAJhvdFJc6zXBvlsY4BBFAAAEEEEAAAQQQQAABBBDYlIAb4Y5Ick7t+YzMbyQfleQ41rJrDgQQGFfgt9YQ55zwCnDeGrXmoQn8XyX1Me7dcHUEEEAAAQQQQAABBBBA4OACeanvufKSnxvi0hSX+uBX4DuXLuBGuD7cBNfH0h0mdX80xG3+cfTNcD53E1wfdcLYTXE0xG3+2cz5Cj9LcrgZLrUb4bw63Bst+5wDAQQQQAABBBBAAAEEEEAAgU0JuBnOcV/Lrl9r8Xqpa+NcGug2NSY+FwEE9ifgJrg7rRku+bO2tUvNWSnOk/ip93cFvgoBBBBAAAEEEEAAAQQQmIeAG+LcDFezm+C82n3N87gbRjmGwEetIe7Dln3O39NjPIlyTRritvMA+qa4rApXm+JoiNvOs1jKVdwE90trhkt2A5zjHy3TELeUp819IIAAAggggAACCCCAAALTFMjKbzX7JT/Hyy27zgpydWvVad4Ro0JgmQL/3W7LOXXddSD1FUmOyyX/JOnHFqmXqcRdIYAAAggggAACCCCAwK4KuBmuDzfD9bGrPtz3HwvcrSEujXHO+Zv8jz+Rrzi0AA1xhybc1wdU57pCXLZMdWMcDXH7ouSLmoCb4PrwynB9AIYAAggggAACCCCAAAIIIIDApgROSPLchnMiE8jPl8nkeyT1sakx8bkIIPCvAp5w/71NvKf+XlLCk/Kuv2nxdandLOe43rJrDgQQQAABBBBAAAEEEEBgSQKey/A8Rp3LcDPcydYUl7yke+Ze1iuw34a4XJXGuPX6D34aDXFbQG6XqNa1ES41DXHbexZLuNKt1hBXs5vhvDpcwuccCCCAAAIIIIAAAggggAACCGxK4Iyk05KcU1+Q1Ieb4Twv4ki9qTHxuQgg8K8Cbobr40tJDq8Il7pvkPO5X8js56EwRgABBBBAAAEEEEAAAQSWJJBmuJrdBNfHku6Ze1mvwB81xPnv636FOJri1vsM/uXTaIjbMPDAx/crxNEQt/1nsIQreiLScbtl12mE+3upl3Cv3AMCCCCAAAIIIIAAAggggMA0BR6XdE5SzU9J6sOjT0Nc6mneEaNCYJkCv7WGOOfEJ5L6uCapj18l3elimUrcFQIIIIAAAggggAACCOyqgBvhXmiRpjg3w3k1/DTFueZAYC+BvRri0giXbVP9/WmEoyFuwz9PNMRtGHiPj08TXM2sEDfOs5jrVd0Il2a41GmE+1triPM5BwIIIIAAAggggAACCCCAAAKbEnhakuN8y67dHPdYa5Rz9jkHAgiMK+AmODe11fyupD5+ltRHP1HPhP24z5KrI4AAAggggAACCCCAwPoF0gxXsxvg+lj/lfnEpQj8UUNcv0IcTXFbePI0xG0BeeASxyU9JKnmlyW9JMk59Tij46pzEPDbuQ43w6V2I5yb4JxTM0k5h6fJGBFAAAEEEEAAAQQQQACB6QvU7U5T91ujXmxbqPbbqE7/7hghAssR8FyQw1ukpr4p6YYk59ReHe7j/5+9O2GSo8i2dr2MWUiAhJhHDQgxQ/e9//8f3G7mGUnMIJBAEgIxnmvra19f7+NkQWXlEEO+YbZt7zidleHxRJ2S4bbDvYvsSJDs7VJ9MFE/n98P7gQBBBBAAAEEEEAAAQT+LJDFi2r24kZ9YIfAXgJuiHOca+HaTXAJrxDnmv/G3uLvEA1xW8Qul7pTksMNcamflZRwQ5xrDgT2EshWFXXbCjfBvdYidX6exjh+lxBAAAEEEEAAAQQQQAABBFYRuFnSTZKcE6cknZR0WpJrR96eztYibCmyijo/i8DyAm6Eq1uk+jxvotfJ+C8kfSnJOXV98TJ1nVNifmn558FPIIAAAggggAACCCCAwPgFvHBRH17gqI/x3wkjHEogjXA1f981xfmc/8be4hOiIW6L2OVShyTVcFOcG+Cek/R8qYcZHVedgoAnNus2F67TDPfvUvMHdQpPkzEigAACCCCAAAIIIIAAAuMXuEVSH9lKxG9Qp/Ych+c88gKgMwcCCGxPoG6Nmhcqv5KUcBOc60stvi115prqd2TkNMNt7xlyJQQQQAABBBBAAAEEENiuQHbwc89G6uz450WOEtsdFVebkoAb4T5qkaY4v5TmJrg0xjnz39hbfKo0xG0Ru1zqDkl9uBGuj2FGx1WnIOC3e+sbv65fbeGGONfOPtjWYgpPlDEigAACCCCAAAIIIIAAAuMWuFXSbZJq9iRxVrnPhHH9TOpx3xmjQ2BeAt5NoA9vj9rHNUmOq5J+aHXmm5Kz5eq8hLgbBBBAAAEEEEAAAQQQQOB/C6QRzgsYpV606x9uCOwlkGa4mtMMl3ylWyEOzQ0L0BC3YeA9vv52SQ5PDKd+QZLjxZZdcyCwl0AmJD1BmdoNcI5/tey6b4bjbV5+pxBAAAEEEEAAAQQQQAABBA4isGguY9HLfZ5rcnh71dQHuR4/gwACBxPwVqeOn1t2/f6C8P+ez6Q+2BX5KQQQQAABBBBAAAEEEEBg2gJphKu7+WXHv6yE73MOBPYScCPchyV87gY4N8PVjOAWBWiI2yJ2uZQb4Wr47Wo3wjleKvUwo+OqUxBIE1zNWRUujXE+rw1zqadwf4wRAQQQQAABBBBAAAEEEEBgXALZKsQ59VlJ3i412XWa4Goe150wGgTmI9DvHuAtT6+XFd+88pvPL5QV4lJ7FTk3y9U8HxnuBAEEEEAAAQQQQAABBBDYv8CiF/4W7fq3/2/kk7sm8EFrhvMLaW6M87lXZHe4IS71rrkMer80xA3D7wa4PtwI18cwo+OqUxCoK7+lKa7fMjUNcf12F1O4P8aIAAIIIIAAAggggAACCCAwLoGjko61SH1S0qkSPu8b4Zh7GtdzZDTzEnAz229li1TXlyV9J+lSyz7/StKXLVL7s33MS4e7QQABBBBAAAEEEEAAAQT2J7BoN7+6219Wzd/ft/GpXRRYtDL7NUl97KLNYPfMpOQw9LdI6uNlSX0MMzquOhWBfjvUNMQlvybJbwY78sawaw4EEEAAAQQQQAABBBBAAAEElhW4X9IDLVw7Hm/xRKn9vZlvYt5pWWU+j8ByAtnqtOavWwOcG98cPk+TnHPqzBnVeaPlrs6nEUAAAQQQQAABBBBAAIF5CCzaza/f8c/nHAjsJfCeJMe7LbtBzqu294HgFgWYmNwidrnUzZJquDnOzXCvSPpHqYcZHVedkkCa4jxmN8A53BCX7ElNv+1b85Tuj7EigAACCCCAAAIIIIAAAgiMQ+ARSY5HS35IkuPhkjNa5pzG8dwYxbwFfpL0oyTnxCeSPpVUsz/jrVNr+OXJ7DqQet5a3B0CCCCAAAIIIIAAAgggsFjAO/ll8aLs6ucd/9zHUTN+COwl4EY4xzstu67/DZ7/LkdwiwJMTm4Ru1zqJkkON8WldiOcG+L+WRrjhhkdV52qgJvgXm8Ncc4+z9YX2ULD5xwIIIAAAggggAACCCCAAAIILCvwpCTHiZZd3yfpeFstztnnHAggsD0Bv2nuCfaaP5Lk+LBl18wPbe+ZcCUEEEAAAQQQQAABBBCYnkAWL3K/hsPn7uVwQ1zN07szRrwtATfCOd5q2XVeYKt5W+PhOmULCzC2K5AmuGQ3JqYhrmaPyv8bW41s9/lM9WpugnujNcI5+9yNcIlfWj3V+2PcCCCAAAIIIIAAAggggAAC2xHwPITnLDIn4fqkpFMtUh+V1Md2RshVENg9gbr6f+orkr5vkdqrw33WVolLnd0D2EFg935vuGMEEEAAAQQQQAABBBD4s0Dff5EmuPRqpCEuu/5lsSMsEdhL4G1JfdTV3FMjuEUBVojbIna5VCaVa063cc395DPPa5jnNZWrvtka4twM5/D5z5LcCOdIPZX7YZwIIIAAAggggAACCCCAAALDCGRF+0z8Op+W9JSkM6U+IukuSTUPM2KuisD8BTKvU/O3khKXWn1RUh9uhPO2qDXPX4w7RAABBBBAAAEEEEAAAQT+LJCX/+rCROnRSEOcz/tFjnzOgcBeAm6G8+pwjtQ3JDnSDOeaY4sCNFhtEbtcqr5hnbp2HWdJTv7IDvN8pnpV/3F1E5wjtSdJ/Ye15qneH+NGAAEEEEAAAQQQQAABBBDYjoC3BOnjrKSnJSW7PuMorwQAACAASURBVCTpji5vZ4RcBYHdE/AWK318JakPrxSX1eKS/6c1xLkpLvXuCXLHCCCAAAIIIIAAAggggMB/VsPvFybaqyGu7+vAD4G9BNIMl14NN8WlIa5mBLcoQEPcFrHLpfquY5+7CS6NcKnrm9gswznMs5rSVfuuY5+725iu4yk9RcaKAAIIIIAAAggggAACCAwvcKuk2yTV/KykZyQ5p/b/3sfwo2cECMxT4Jokx9WWXXtr1GyPmrqfC/K5m+B8OCfmqcRdIYAAAggggAACCCCAAAJ/LZBFidIY53M3xHl1uKwQ5+yjriJHbw2/WX8lUBcvSlNcFi5i8aKBfnf4f9ph4Ps9qWtDXJrhsi+138h2Y1zyMCPmqlMQeEeSw39sU/vNYU981jyFe2GMCCCAAAIIIIAAAggggAACwwncLsnhprjUz0vqY9EK+MONmisjMG+B7yR9L6nmC5Ic51t27VXg6vaorjkQQAABBBBAAAEEEEAAAQT+I5CGOPdgpE4j3D9LcxxeCCwjkJ383ii7+rkRzvFLy645tihAQ9wWsbtL9U1xboB7qawU53rRFiXDjZgrj13gXUkON8Olvi4p4aY41xwIIIAAAggggAACCCCAAAII/JXAYUl9eKtUh1eJy9api1bARxYBBFYX+FXSb5JqviTpsqRvW/b5F118uWBrVBriVn8efAMCCCCAAAIIIIAAAgjMR6Du0peFibKTnxvjUs/njrmTbQi4Ec7xesuu/d/0boarsY2xcI0mQEPccL8K1d61G+DSEPdiq73tiJvisv2Iaw4E9hJ4T5LDzXDO70v6YUEgiAACCCCAAAIIIIAAAggggMBfCdwj6agk59SnJJ2W9FTLPq8Ncf4+5pn4vUJgPQJe7b+Pi5K+KeFzN8U53CSX2g1w2RY19XpGxbcggAACCCCAAAIIIIAAAtMXWLQoUd3FL/X075Q72KaAG+H6cENcH9sc085fi4nKYX8Fqr+b4dwI5z+wtSEuzXDJw46Yq49ZwA1wfVyT1MeY74GxIYAAAggggAACCCCAAAIIDC9wn6TjkpxTPympD4+0XwF/+NEzAgSmL3C1zec4J76W9JWkmvea90lDXPL0RbgDBBBAAAEEEEAAAQQQQGA9An3/hc+zeFHN67ka37IrAq9J6sMrv/exKx6juE8a4kbxGP7P5LGb4NIIl9p/fG9rkXocI2YUYxT4QNKHrSnO2eeZNL1S6jGOnTEhgAACCCCAAAIIIIAAAgiMR+AhSX08IunRLjJi5pfG8+wYyTwEvDWqI9ukuu63R/W5t135uWy/4tqHG+FqnocKd4EAAggggAACCCCAAAIIrC6Q/ovah7GoV2P1K/ENuyTwamuI+7ek1G6G+72LXTIZ/F6ZsBz8EfzfAfiP7Aut+9jZ5/kjfHupxzNiRjI2gY9aQ5yb4Rw+dyPc910e27gZDwIIIIAAAggggAACCCCAwLgEHpPkeLxl1w9KeqA1yjn7nAMBBDYj4FXgvCWqV4Rz9vlnLT4t9WauzrcigAACCCCAAAIIIIAAAvMVcO9F+i9Suz8jPRqp5yvAnW1CII1w/2oNcT7/o4Wb4lJv4tp85x4CNMSN51fDf1ifb41wzj7PH+A7Sj2eETOSMQjkjV+P5VwLN8K5Pi/puxJujPM5BwIIIIAAAggggAACCCCAAAJVoN/29ETbHtU5tbdQ7QNFBBA4mECdz/Eqb7+2Vd6S0wTnRrg0x9Wc+mBX56cQQAABBBBAAAEEEEAAgd0VcO/FoRapn5PkcJ+GwzUHAnsJ1FXZU6chzjl1muD8GRriBvh9oiFuAPQ9Lln/wOaPrP8Q+49w/hA7cyAQgX77CzfAXWiNcMnZYqNmBBFAAAEEEEAAAQQQQAABBBCIgOeGavj/frrFU6W+R1IfKCKAwPIC/XzOdUmOH1p2nYa4mutLj6mXvzo/gQACCCCAAAIIIIAAAgjstsCdkhyHW3b9rKRnWiOcs885ENhLIA1uzqm9TaojzXCu3QRXP1NfjkN3CwI0xG0BeZ+X8B/VdB6ndkOc/wDXvM+v42MzF+i7jn3+iaSPW1Nc6kuSvpVU88xpuD0EEEAAAQQQQAABBBBAAIElBDw3dFNpinP9dAtPAqf2RPGRNmHs2sGBAALLCSyaz8mK/mly8/mihrhFjXPLXZ1PI4AAAggggAACCCCAAAIIeG6jj7OS+kAKgb0EstpbzYsa4vzzaYhLRnWLAjTEbRH7by6VTuN0H/s8XcmZaHZzHAcCi/5w+g/opy3cDOfa2c1w37RIjSACCCCAAAIIIIAAAggggAACEXADXBriUvuFPc9PZAV7n9/ewqvXp0YRAQSWE+gnwn3u5rfaAJfz/v+2aGvV5a7OpxFAAAEEEEAAAQQQQAABBO6WdJck59R+GfBMeynQ2cGBwF4Cv7fV35wTr5UV4lL75/tV4lHdogANcVvE/ptLpePYE86p8+Z1zeMZMSMZUqBfWtPnn0n6vDXDOfu8TqKmHnLcXBsBBBBAAAEEEEAAAQQQQGBcAmmCu7k1xvn8xRYvl9r/+y2Sah7XnTAaBMYvwHzO+J8RI0QAAQQQQAABBBBAAIF5C9wj6aikmk9LeqqEzzkQ2EvATXC/tWa45DTBZaU4n3MMLEBD3MAPoFzeXcdphMt2JO5MdjNczeMZMSMZUmDRG8VugvuiNcW5dnzd4qtSDzluro0AAggggAACCCCAAAIIIDAugVsl3Sap5qwM90JZJc6NcAk3zbnmQACB5QR+lnSjhWuH53L68Papl1ukXu5KfBoBBBBAAAEEEEAAAQQQQGCRwLHWEOecOCXJ4Ua41OghsJfAr60hrubXJTncCJc6q8MhOZAADXEDwS+4bJbgzHKcPq/LdWbZzvGMmJEMKVCX1kxz3JcLJlDdCOfw/+ZwzYEAAggggAACCCCAAAIIIIBABA5J8jaoNT8jyeFV7B2us5JczSgigMByAlclXZPknMjcTc3+TD6Xerkr8WkEEEAAAQQQQAABBBBAAIFFAvdK6uOkpD7QQ2AvgV8kuRnOOfGmpDdaM5yzIweNcQP9LtEQNxD8gstmCc7sSe1zL9PppriaxzNiRjK0QL/fdJreavNbfcM4DXNDj5vrI4AAAggggAACCCCAAAIIjEfAK9MnDrc6L+t5JfvUboTzPJIj9XjugpEgMA2BbyU5vmnZ9cUF8ZOkhFeUc82BAAIIIIAAAggggAACCCCwusBxSfdJqvlJSSdapF79SnzDXAWy4nuym+LcEFfjLUm1EY6muAF+G2iIGwB9j0tmX+qa+72rfc6BQBWofzjrm8TeKtXn2Tq1ZgQRQAABBBBAAAEEEEAAAQQQiIBfwuvDcxP9PIU/n4a41CgigMByAn5xMXM0qdMkV/Nv7W3zmpe7Ep9GAAEEEEAAAQQQQAABBBBYJHB/a4hzTu0muCckJbvmQGAvAb+41ocb4N6WVLN/vl/kCNUtCtAQt0Xsv7lU3ZM6e1PX/avdDOdzDgT2EnATnN8qdiOcs88/a/FpqRFEAAEEEEAAAQQQQAABBBBAIALZJsRvRqf2NiF+M9pzFc4+50AAgdUFzku6IOlcyz6/3OJSqVe/Et+AAAIIIIAAAggggAACCCCwSOABSX08LqkP9BDYSyAruv9YVnd/R5LDTXGp+2Y4Vonb8u8UDXFbBv+Ly2VPak82p/ZEtJvg6h7W4xkxIxmbgLfb6OMTSX2MbdyMBwEEEEAAAQQQQAABBBBAYDgBJoKHs+fK8xbw1ineNqVmv7DoeZqPJaW+IumqpJrnLcPdIYAAAggggAACCCCAAALDCTwk6UFJD7fs80dbPFbq4UbIlccu4EY4x/WWXb/bws1wrp19sELcgE+ThrgB8btLZ0/qmv12dh/jGTEjGZuA3yR2eIuN1H7rOOHJVtccCCCAAAIIIIAAAggggAACCETgkTYJ7FxrTwzn3DUHAggsJ3BNUh/ZLtUr+mfLVE+g97Hclfg0AggggAACCCCAAAIIIIDAfgWYB9mvFJ/bS6D/b/gfJL3XIo1xPq8rwrE63AC/TzTEDYC+xyXrvtSps2f1fWX/6vGMmJGMTeC7srVGam+94fBWHA7XHAgggAACCCCAAAIIIIAAAghEwFuCPNEitecjHFk9zjUHAggsJ5AXFp0TX0nqwyvIOW607JoDAQQQQAABBBBAAAEEEEBgMwJeDc4rwWU1OGevGOfwanFZQW4zV+db5yDgBrg+3AD3flsdztnnOWiGG+ip0xA3EPyCy/YT0D73xDMT0ON5RmMfyfdtew3nxEeSHB+27JoDAQQQQAABBBBAAAEEEEAAgQiclOQ41bLre0scazViCCCwnIBXgMsqcKm/keS42LLr3yX91iL1clfi0wgggAACCCCAAAIIIIAAAvsVSF9GzX1Phvs0OBDYS2DRivBugqvxQbdCHJoDCNAQNwD6HpdMF7L/8KZ2F7L/2LoL2dnnHAjsJXBVUh/+Q9sHgggggAACCCCAAAIIIIAAAghE4IykPu6W1AdiCCCwnIBX6b/QVux39vnlFpdKvdy38mkEEEAAAQQQQAABBBBAAIFVBLxbn+NEy669Y9/xtliRs885ENhLgL6Mifxu0BA3ngdVl+RMnWU5ax7PiBnJ2AS8LKe7kWvO0pzZs9pdyRwIIIAAAggggAACCCCAAAK7KeB5oIQFXJ9dEIclOY607JoDAQT2FvA2p7+0LU+TP5X0iaSPJaW+0l5mrBlXBBBAAAEEEEAAAQQQQACB7Ql4ZXw3w3mlfOe6Ur6b4bJq/vZGxJWmJuD/pndkBz/X2bXPixWlntp9zW68NMSN55F6r+o+skd1zeMZMSMZm8B1STV+bHtUvyvpnVKPbdyMBwEEEEAAAQQQQAABBBBAYDsCN7UmOOfUz0rq4w5JhyTVvJ0RchUEpimwaLuUzyU5Pitbp/ZzNz7nQAABBBBAAAEEEEAAAQQQ2J6AG+FOt3DtOCbpaMuptzcirjQ1ATfCOb4r+VxrhHMzXOqp3dfsxktD3Hge6SOlIS51GuEeluTwOQcCewn8JMlNcM6p3Qj3dovUCCKAAAIIIIAAAggggAACCOymwM2tEa7m5yQ9L+kFSalvk3SrpJp3U4y7RmB/At9K8jaozomvJPXhleQcN1p2zYEAAggggAACCCCAAAIIILA9gackOc607PpuSfd0sb0RcaWpCbgR7nIL1w43wZ1vOfXU7mt246UhbjyP1E1wfaQRrubxjJiRjE0gk6nOibckOd5s2TUHAggggAACCCCAAAIIIIDAbgq4Ee4WSc6p3Qj3oqSXWlOc6/zvXkUu9W6KcdcI7E/gi7IKXOpvJDkutuz6d0m/tUi9vyvwKQQQQAABBBBAAAEEEEAAgXUIPN2a4c627PO7WrgxLvU6rsV3zFPAL8S5Ic459YXWEOemONcOjoEFaIgb+AGUy7vpzQ1xNaeu//fxjJiRjE3gF0kOv12c+o3WDPd6yz7nQAABBBBAAAEEEEAAAQQQ2E0BN8M5vPpb6pdbM9wrLfucAwEElhPIhLffAs8keN4Wz+S4zzkQQAABBBBAAAEEEEAAAQSGFXAjnOPZll0fkXS4y8OOkquPWSCrxPvFt6wW/7Ekh+cEUo/5HnZibDTEjecxP9i2RK35sbaNqnPq8YyYkYxN4FdJfbgBzs1wjtQe9/+0wSeP7V4YDwIIIIAAAggggAACCCCAwPoFbpfUh1eI62P9V+YbEZiPQF5ErPlTSZ+0Se/UVyRdlVTzfBS4EwQQQAABBBBAAAEEEEBgegLuj3mmNcM9V+o7JfUxvbtjxNsSyIrwNXtOoI9tjYfr7CFAQ9x4fjXul/SApJqfkPS4JOfU4xkxIxmbgLfcqFtv+DzNcK+12tmHG+FqjO1eGA8CCCCAAAIIIIAAAggggMD6BTy5e6ib5PUb0Q5PBKde/5X5RgTmI3BNUh+fS3J8VrZOvS6pj/kocCcIIIAAAggggAACCCCAwHQEal+M5z+eb+Ha4bmSO1qkns7dMdJtC1yU5Pi6ZdeeD/ALcjW2PS6u1wnQEDeeX4njku6TVPOTkk6U8DkHAnsJ/NEa4mp2A5zj1ZZd+39PM1xqVBFAAAEEEEAAAQQQQAABBOYvcFfb/sM59dNlixDXDg4EENhbIFujOCe+ktSHV5Bz3GjZNQcCCCCAAAIIIIAAAggggMB2BWpPjGuvku+GuBfLivm3lRX1U293lFxtSgJuhHN4HiC1G+ISeWFuSvc0y7HSEDeex3pM0r2Saj4p6VQJn3MgsJdA3+TmczfCOf5dGuPcBJdGuNSoIoAAAggggAACCCCAAAIIzF/gHklHJdX8lKTTkpxTz1+CO0Tg4AJflFXgUmebFL8Vnrqu4p/64FflJxFAAAEEEEAAAQQQQAABBA4ikJ6Y5JdaM5xz6lsl9XGQa/EzuyHgRrgvW+TlODfBeY4gK8i75hhYgIa4gR9AufyiSek6Ic2k9Hie1ZRG4kY4N8T9qzTGpQnOk7E0xE3paTJWBBBAAAEEEEAAAQQQQGA1Ab+I5/Dq9Kn98p1Xp/cLec68jLeaMT89f4Hzki5IOteyzy+3uFTq+UtwhwgggAACCCCAAAIIIIDAuAX6Zjifv7wgbpZ0i6Sax31njG5IATe7uSEuL8mlOa7+3/1/4xhYgIa4gR9AufzdkhxujEt9pr2d7e1K3BDncw4ElhHot0x1c1zeSq7Zq8lxIIAAAggggAACCCCAAAIIzFvgfkkPSKr5CUmPS3JOPW8F7g6B/Qv8Isnxa8uuP5H0cQmfX5F0tcv7vwqfRAABBBBAAAEEEEAAAQQQ2ITATZIS7o1x7VXh0hSXVeLcCJfwZ1xzILCXQLZE9RapqesWqtlKFcGBBWiIG/gBlMvfJakPN8L1MZ4RM5IpCLwu6Y22XWpqT+L2kXuhMW4KT5UxIoAAAggggAACCCCAAAIHE3hY0kOSnFM/KukRScmuORBA4D8CP0i63mVPeH8qqWZ/pg8MEUAAAQQQQAABBBBAAAEEhhWojW6p0wRXc22cSz3syLn6mAU8J+CX4xypv5F0UVLNY76HnRgbDXHjecxHJPXhZrizkp5p2TUHAssIvCnJ4aY4h+u83fxzqWsjHE1xywjzWQQQQAABBBBAAAEEEEBgOgKPSerjQUl9TOeOGCkCmxX4rm2BWrO3QPEb4DV7jsVxo2XXHAgggAACCCCAAAIIIIAAAsMKeBvUW9t2qKlflORwQ1xqN8G5dyaryNFHM+xzG/vVvWr8hRI+vyTp2y6P/T5mPz7+H3k8j/iwpDslOSfcCOd4tmXXHAgsI/CWpLdbI1xqT85mgja1vzONcDTELSPMZxFAAAEEEEAAAQQQQACB6Qg8KclxomXX90k63rJrBwcCCPxHwFue1G1PUnv7ky8lOTt+l/Rbi9QYIoAAAggggAACCCCAAAIIDCtwW2uIq/mF0giXhjiPMg1xqYcdOVcfs8B5SedK+HzRC3VjvoedGBsNceN5zG6GO9Sa4pLdCOd4vmXXHAgsI/COJIeb4VL/JKmPvhmOprhllPksAggggAACCCCAAAIIIDANgVOSTkuq+Ziko5JqnsbdMEoENi/grU/68BYofWx+JFwBAQQQQAABBBBAAAEEEEBgWYHbJTncEJfaDXFpiku97Pfy+d0W+EjShyV8fkXS913ebaUR3D0NcSN4CG0Id0hy+A9xajfC9ZER8+zG8+zGPJJ3Jb0nyTn1dUl9+B5YIW7MT5KxIYAAAggggAACCCCAAAKrCXge4SlJZyQ9Xeq7JfWx2pX4aQSmKfBrW+Gt5s8WNMTlre/L5Q3wad4xo0YAAQQQQAABBBBAAAEE5ivgeRAvROTeCy9O5Ozz5xbEfBW4s00IfCDJ8X7J1yRdbZF6E9fmO5cQoKlqCawNf9RdyX3U5TpTexh5bjy/DT+UGXy9/wj38YMk/xFO+LyuCMfqcDN48NwCAggggAACCCCAAAIIINAE6tzBWUnPtHDtOCLpcIvU4CGwiwKLVtSvq8OlOS7zKZ7oTr2LXtwzAggggAACCCCAAAIIIDBGgToP0s93+LyfG/E8CQcCywh4QaI+3HPRxzLfyWc3IEBD1QZQD/iVt0hy3Nqy65davNz2sfZ59q6mKe6A0Dv2Y1mq0x3Kqb1cpydtaw4LzXA79gvC7SKAAAIIIIAAAggggMCsBeq8j2u/Bf1sW40+b0TnDem8Ne3MgcAuCqTBLW90O7sJrq4S57o2zt1o57voxT0jgAACCCCAAAIIIIAAAmMT6OdB7pLk8Mr4qbNyvlfPd+3gQGAZgXfa7nxvt+zzH1t4p77Uy3wnn92AAA1xG0A94FfeJOlmSTW7Ee6VEj6vDXGpD3hJfmwHBM5J8p7VjtTeu9rhLT5S0wi3A78M3CICCCCAAAIIIIAAAgjsnED/Mt2LkvrV6BetWL9zUNwwApK8BarjUqm9Qlwa4tIc95ukfntVABFAAAEEEEAAAQQQQAABBIYX6OdBjkq6R1LNpyX1MfzIGcGUBNwI91YL1w6/PJeX5lJP6Z5mOVYa4sbzWPs/zj7/R4t/ljpNcG6coyFuPM9vrCM5L+lCa4Zz9vmiCd6xjp9xIYAAAggggAACCCCAAAIIHExg0TyDX7Trwy/neZX6mg92RX4KgWkLfC3poqSvWvZ5XSEu9bTvktEjgAACCCCAAAIIIIAAAvMUWDQPcq+kY5JqPinphKRTLfucA4FlBN6U5HijZdc/t/il1Mt8J5/dgAANcRtAPeBXLvoDndXh3BiX2o1wdRU51xwI7CXwiSTHxy27/kbSt21y19nnHAgggAACCCCAAAIIIIAAAvMSWLQS/UuSvEqcm+JSuxEukZ+ZlwR3g8CfBX6X5PijZddfSvqihWuHm+ISbpZzzYEAAggggAACCCCAAAIIIDBOgb7n4n5J97VI/YQkx5Mtu+ZA4O8E6o57boTrwyvJuxmuxt99J//7hgVoiNsw8BJf/1dvbrsZLm9wZ5I6b2/7nAOBvQT89vLn5Y1m15689dvONSOIAAIIIIAAAggggAACCCAwLwHPGzhubdl1tkx1M1y2Ts2LdzXPS4K7QeDPAp6gzmR18qLV4L6T5PBq+6nxRAABBBBAAAEEEEAAAQQQGKdA7X9x/eCCeFTSYy1Sj/NuGNVYBNIMl/x6a4hzTu25hT7GMv6dHQcNceN59Isa4jxB7cib264XTWiP5y4YydgE8kZzzXnbueaxjZvxIIAAAggggAACCCCAAAIIrCZwm6Q+3AT3fGuGS+1GOM9JOFKvdmV+GoHxC9yQ9JOkmr26fh8/SLouqebx3x0jRAABBBBAAAEEEEAAAQR2V6D2wDwiKfFwq5372F0t7vzvBGoznGtHGuFeK/Vvkvr4u+/mf9+wAA1xGwZe4usXNcT5zW1HtjFx7Te7HZ7UTr3EZfjojglkO4+a/cbzpyV8zoEAAggggAACCCCAAAIIIDAvgTskOW5v2fVzrSHOTXGpfddpiEs9LwnuBoE/C7jJrTa6uT4n6XzLrh39dic+50AAAQQQQAABBBBAAAEEEBi/gOc6shLc45IcPn+grRpX8/jvhhEOJZAmuJrTCPeqpNRuhvu9i6HGzHWbAA1x4/lVWNQQ57e1s4VJ6rzd7Qnt1OO5C0YyNoFvJV2S9E3LPs/bzhdKPbZxMx4EEEAAAQQQQAABBBBAAIHVBO6UdEhSzc9KcrghLvVqV+GnEZimwFVJfXwo6QNJNffbouR8mnfNqBFAAAEEEEAAAQQQQACB3RJ4UpLjRMuu75N0XNL9LfucA4G9BNII90dbHc7nboJzM1zC5/7fHW6KS43qwAI0xA38ALrL901xeVu75rzh7Unt1OO6C0YzJoHLkr6T5Jy6vvHsN58dHAgggAACCCCAAAIIIIAAAvMSOCKpj7OS+pjXXXM3CPxZIBPRmbx29suDjrxI6Nqr6X/SIrW/rW+KwxgBBBBAAAEEEEAAAQQQQGAaAiclOU6VfEzSvS1ST+NuGOUQAln1Lc1uPs+WqW6IS525B88h0BA3xJNacE0a4kbyINow6vNw/UwLv7Wd+nB7u9tveKce110wmjEJfC/piqSaP5Lk8BvPDtccCCCAAAIIIIAAAggggAAC8xK4W9I9LVI/JclxpoVrDgTmLpBtS5xTfyXpS0nOia8l1bhYmuFsxOpwc/9N4f4QQAABBBBAAAEEEEBgbgKn2zyI5z9cO462uZKa53bf3M/6BDyP8GubT0h+Q5LDzXCp6wpyqdc3Cr7pQAI0xB2IbaM/VJ/J0+3N7Zr9dvdd7S3v5I0OiC+ftMC1tgVIze+3LUCcU0/6Jhk8AggggAACCCCAAAIIIIDAnwT8lnMffiO6D+gQmLvAL23yumavAJdV4JLzQqFfKkzEhma4uf+WcH8IIIAAAggggAACCCAwRwG/EOheC0dq91j4xcGa53jv3NN6BDyX0Mebkhxuhkvtq2V71eT1jIBvObAADXEHptv4D/rZ1De3U/vt7v4t740PhgtMVuC6pB8kOad+T9K7LVJP9gYZOAIIIIAAAggggAACCCCAwEKB45Lua5H6SUmOEy1ccyAwd4GfJd2QVPO5tmK+V8137fhpQdAIN/ffDu4PAQQQQAABBBBAAAEE5izgXfjOlt34XHsBIu/E50g9ZwPubTWBfj7B528tCF8lcwjMJaxmvrafpiFubZQb+SK/te1lO2v2291evrPmjVycL52FQCZzfyyTum9Leqf9kXb2OQcCCCCAAAIIIIAAAggggMC8BB6Q1MfjkvqY111zNwj8WWDR3Eh9WdAvDfrcW5o4fi81nggggAACCCCAAAIIIIAAAtMVeE7Ss5Keb9nnh1rcWerp3iEj37QA/RabFt7g99MQt0HcNXz1SUkON8Slvrc1wzkn1nApvmKmAovegk7HspfvTJ3br93KdC7P9JeC20IAAQQQQAABBBBAAIGdAAxCNwAAIABJREFUEHhI0oOSHm7Z54+2eKzUO4HBTe6cQJ3T8Pan3g41W6I6e0W482V1ONdpiPPPpt45OG4YAQQQQAABBBBAAAEEEJiogHtfEr4F126EcxPcC6W+XdIdkmqe6C0z7C0I7LUjn1+s8+JDzg56K7bwMJa9BA1xy4pt9/PZwqRmb3PSx3ZHxdWmJOD9rH9t+1onZz/r7Gnt7KPuZU1j3JSeMmNFAAEEEEAAAQQQQAABBP4s8EhrhnOutRvkcu6aA4G5CfRblFyU9I0k59SfSfpcknNqN8FlbiT13Gy4HwQQQAABBBBAAAEEEEBgrgI3tSY459RuhKvhBrnbJN3a5bmacF+rC1yTdFVSzR9Iel9SzbkSjXGrm6/tG2iIWxvlRr7oSUlPSHJOfb+k+1qk3sjF+dJZCPzWtvpwTv26JMdrLbshLhO+feYP9yx+DbgJBBBAAAEEEEAAAQQQ2EEBrwbnleCyGpyzV4xzeLW4rCC3gzTc8owFajNc5jhq41sa4PoGOTfK+dhrXmTGZNwaAggggAACCCCAAAIIIDALgZtbI1zNboZ7sQv/77e0SD0LAG5iIwJZdb7mjyT1wYJDG+Ff7UtpiFvNb9M//XhriHNTnGvHA5LcCOecetPj4PunK5AtPvJms7Mb4V5t4dqR7UDqm9CZCK55uhKMHAEEEEAAAQQQQAABBBDYLYHMKdTczyd4XoEDgTkJLHrhz9uj9pHtU+uENvMgc/pN4F4QQAABBBBAAAEEEEBg1wTS3Oac2s1wL0l6uTXFue5XkvM5BwJ7CVyW9J0k59TnJfXBnMIIf4doiBvhQylDypvcnrxO7Te5PWHtN7mdfc6BwDIC/27NcP9q2ee1Ya42x/GHexlZPosAAggggAACCCCAAAIIjEcgq82fKCvPe8X54+1FO2efcyAwJ4F+y1Ofv9vinVL/KOknSTXPyYF7QQABBBBAAAEEEEAAAQR2TSCrvnk71NRuhHMT3CulMW7XXLjf1QS+lXRJklead/b5J5I+LuHzumK9r8jWqau5r+WnaYhbC+PGvuQRSQ5vc5L64dYM53M3xfmcA4FlBPotU33u7VR/bTl1/UPNH+xlhPksAggggAACCCCAAAIIIDC8wElJjlMlH5N0b4vUw4+UESCwPoGfJf0iyTnxoaQPWqT2/3ajRer1jYJvQgABBBBAAAEEEEAAAQQQ2LbA7ZL68JapfWx7XFxv2gIXWzOcc+pPJfXhu+yb4qZ95zMYPQ1x436IbnhL01vqNMd5xbg0y437Lhjd2ATekvRmi9R1ojg1+1yP7ckxHgQQQAABBBBAAAEEEEBg/wKnJT3VwrXjqKR7urz/b+STCIxf4AdJjmstu160lYmb5hx+OTD1+O+OESKAAAIIIIAAAggggAACCOwlcKekQ5KcE89KcjzXsmsOBJYR+FrSVy1cOz5v8Vmp6a1YRnVLn6UhbkvQB7yMt0TNtqips33qE20bVZ9zILCMQLYIeVtSam8R0ke+k9XhltHlswgggAACCCCAAAIIIIDAOATOSHq6Req7JN0tqeZxjJZRILAegcuS+shb297CJLVXx/+9rJTvcw4EEEAAAQQQQAABBBBAAIHpCniu40ib80jteZGzLTJHMt07ZORDCHwpyfFFl/v/W8ZGb8UQT2mPa9IQN6KHsWAo90ly3N+y6ycluRnuRMs+50BgGYH3JTnea9l13px2Ts0f62VU+SwCCCCAAAIIIIAAAgggMC6BZ9qEr3NqTwwfbpF6XKNmNAisJrDoze06aZ36D0l9rHZlfhoBBBBAAAEEEEAAAQQQQGBIgX5FfJ975fx+Bf0hx8i1pyewaDW4Ovfg1eN8Tm/FCJ8tDXEjfChlSPdKchxv2fXJ1gx3qmWfcyCwjMBHkj4s4fMrkr7v8jLfyWcRQAABBBBAAAEEEEAAAQTGJZDtQJ4v24N465BsH5J6XKNmNAisJpAV4Gq+KKmP1a7CTyOAAAIIIIAAAggggAACCIxNgN6KsT2ReYyHeYYJP0ca4sb98I5KOtbCtcMdzG6Gc0497rtgdGMTOC/pXAmff9e2FKl5bONmPAgggAACCCCAAAIIIIAAAvsT8HyPG+EcL5T6Dkm3S6p5f9/IpxAYn4DfvnZ4pbfUFyQ5PNfxcau9hWrmO1Lz5vb4nicjQgABBBBAAAEEEEAAAQRWEfCuew+03feSvfPe423nvdSrXIOf3T0Bzy3U+ETSty2+KfXuyUzgjmmIG/dD8jKed0tyTnhZT8eZll1zILCMQCaEM0ns80vtj3XNy3wnn0UAAQQQQAABBBBAAAEEEBheoM7zvNia4V5q2ee3LYjhR80IEDiYgBvhfm8NccleBT8r46e+JilxtdW5Io1xB7PnpxBAAAEEEEAAAQQQQACBsQk8LOkhSc6pH5X0iKRk1xwILCPgF+7y4p1rh1+2c7i3IvUy38lntyRAQ9yWoA94mbsk9fG0pD4O+PX82I4KeFlPdy47Urt72duH1LyjPNw2AggggAACCCCAAAIIIDBJgTrH49qNcI6XS32LpFsl1TzJm2XQCEj6rTXEOSfel9THT5ISN1pdG+FoiuPXCQEEEEAAAQQQQAABBBCYvsBjkvp4UFIf079T7mCbAn7Zzrvv5aU7116F/vsWqbc5Jq61TwEa4vYJNdDHDks6Isk59VlJz7RIPdDwuOxEBT6X9FmL1F9L+kpSzRO9PYaNAAIIIIAAAggggAACCOykQOZ4kl9pzXD/aNnnN7e4qdQ7icVNz0LgV0l9vCPJ8XbLrtMs58+6dvaRRjga4mbx68BNIIAAAggggAACCCCAwI4LPCnJcaJl1/dJOt6yawcHAssIfCjpgxapvfq840oL1xwjFKAhboQPpQzpTkmHJNX8rCTH8y275kBgGYEvJH0pyTl1zmte5jv5LAIIIIAAAggggAACCCCAwHACfTOcz90I5/hnqf1/d7ghLvVwo+bKCKwm8Iskx88tu36zxRulXnSVvhmOprjVngU/jQACCCCAAAIIIIAAAggMLXBK0mlJNR+TdFRSzUOPk+tPS8Cr0L/XIivSX5P0g6Sap3VXOzJaGuLG/aDvkJRwY5zr51oznBviUucueJ7jfp5jGZ1XgasrwbnOinHOWTVuLONlHAgggAACCCCAAAIIIIAAAn8tkBXfavZWqV4VLuHzNMHVjC0CUxW43iagPQmdOhPV75YJ673ujxXipvrkGTcCCCCAAAIIIIAAAggg8GeBM5L6uFtSH9ghsIyA5xeyGr1rh+cgfmw59TLfyWe3JEAD1ZagD3iZ2yXdJsk59QuS+vDX92+DH/CS/NgOCHwjqY9PJPWxAxTcIgIIIIAAAggggAACCCAwC4FbJDlubdn1Sy3cCPdiq/tGOOaFZvH4d/YmvpP0vaTLLfv8nKTzkj5q2eeLjroiHKvD7eyvEDeOAAIIIIAAAggggAACMxJ4RtJZSc6pj0g63CL1jG6ZW9mCwNuS3mqR+oaknyTVvIWhcIllBZj4XFZsu5/3RHbCjXGuPYndBxPa230uU7/apTZZ7Jz6Qpsornnq98n4EUAAAQQQQAABBBBAAIFdEfCcQR9+mS7zB6ntwQt1u/JbMf/7vCjJ4ZXvU3vl+09bpP4rCZrh5v97wh0igAACCCCAAAIIIIDAbgh4d71+tz3vwOed+LIbnzMHAssIvCnpjRI+/1nSLy1SL/OdfHZLAjTEbQn6gJfxG903l7e7XfvNbr/lneyaLU8OCLyjP+a3px15kzpvUPvtaYffnnbmQAABBBBAAAEEEEAAAQQQmIaAJ3gdXl0+9fOS+sjdMB80jefKKP9a4HNJbnpzpHZznOOrll0vOmiE47cLAQQQQAABBBBAAAEEEJiXwKKFhRa9QDivu+ZuNi3wmqTXJb3ass9/K/Frqzc9Dr7/AAJMgB4AbYs/cpMkhxvhUrsR7pUSPk9DnD+TeovD5FITE7gqqY8PJPUxsdtiuAgggAACCCCAAAIIIIDAzgrc2d52rvlZSQ43xaXeWSBufJYC3hrVK937xb6seO/tUx1ZEd81BwIIIIAAAggggAACCCCAwPwFFvVRZPGhmucvwR2uU+DfrRnuXy37/I8Wv5d6ndfku9YkQEPcmiA39DVpgvNzSu0V4dzdXFeI8x/wRFaV29CQ+NoZCPwgqcZ1Se9Jel/Suy373EfemObN6Rk8eG4BAQQQQAABBBBAAAEEZitwWJKb4ZwTz0hyuBku9WwBuLHZC9T5idQfthXuk73a/ZUFMXscbhABBBBAAAEEEEAAAQQQ2DGBLCqUhYWc3UPhXoqEz2sfRX5mx6i43SUE0ujm7LkHZ68I59XhHK4d+Vw+43OOEQrQEDfCh1KGlEa4ugLcC5Ic/gOe2kt93toi9bjvjNENKfCjpJ8kOSfcCOd4p2SP0X/Eaww5bq6NAAIIIIAAAggggAACCCCwWOCIpD6elnS2NcM5OzgQmKpAJpkzR+HJZq9075f7/FJfar8A6Bf/6ouAU71nxo0AAggggAACCCCAAAIIILBYIL0RNad3ouYsOlQzpgjsJeCtUL3qW7ZEde3tUh3ZOvWN1hBX5ydYXGikv1M0xI30wbRhpRGuboPqrU6ea81wzj6/XdIdXR73nTG6IQVuSPpZknPqtyU53mpNca7T+VwnnYccN9dGAAEEEEAAAQQQQAABBBBYLHCXpD7cENcHfghMVaC+pZ06L/bl5T6f+wVAz3XUPNV7ZtwIIIAAAggggAACCCCAAAKLBfreCJ+7d6IPN8LVxYfoj+E36q8EfpH0q6Sa35TkJjhHan8HCwtN4HeJ/4cf/0PKM0r2VicO/zHP1ifeFuVQ2x4l9fjvjBEOJZA/4vUPuRvh/Ac84XOW+hzqCXFdBBBAAAEEEEAAAQQQQGA5gbslOe5p2fUZSU+1pjhnn3MgMFUBv5XteQrnRF7s81xG6n7i2uccCCCAAAIIIIAAAggggAAC8xJwT0Qf7qFw/0R6KJx91MWH6I+Z1+/Buu8miwrV7L6J9FKk9nWzKhyrw637Kazx+/h/+DVibumrss2J/6Cn9rYoh9v2KMlbGg6XmaBAlvmsOV3NXuozdRriMunM3tcTfNgMGQEEEEAAAQQQQAABBHZCwI1wR1tDXPLp1hDnZjiHzzkQmKoAcxlTfXKMGwEEEEAAAQQQQAABBBBYv4BXyXePRM1ZJT89FD7nQGAZAa827/ixZdd+Ac8r09ed9pb5Tj47oAANcQPiH+DSfl71DW/XDr/57T/2eSPcmQOBvQQWvVWdruYs9em3q7M3trPfqHbmQAABBBBAAAEEEEAAAQQQGJeA5wrcBHesRepTkhxuhEs9rpEzGgT2L+C3s73SvXNqz2VkZbjUrHa/f1M+iQACCCCAAAIIIIAAAghMUcDzIP2LgZ4L8fxHXg5MPcX7Y8zDCfwgqY/3Jb0n6d2WXXNMRICGuGk8qPqcMpHtt7szse0/8H1M484Y5RACmRyuedEkciaYM+HszIEAAggggAACCCCAAAIIIDAOgTpXcK+khBvjXJ9cEOMYOaNAYHkBv53dRyakPSmdiWnPdXi7Ekfq5a/GTyCAAAIIIIAAAggggAACCIxNoM6DHG9zH86pT0hyeD4k9djugfGMW+CKpKuSnFN/KOmDFq4dHBMRoCFu/A+qPiPXi/6Q54+8J7xTj//OGOFQAnVSOLWX+XRkyU/XN9pSoDUPNWauiwACCCCAAAIIIIAAAggg8F+Bfq4gE8A1P1nmEFJjiMBUBa5JcnhiOnUmpGv2/aUhLnmq98y4EUAAAQQQQAABBBBAAAEE/iPQz4PcL+mBFqkfl9QHfggsI/CdpMuSaj4v6VwJn3NMRICGuPE/qDyj5Cck9eE/8vdJck49/jtjhEMJeELYR50YztvU9a3q6+3ta+fUQ42Z6yKAAAIIIIAAAggggAACCPxXoJ8ryFyA5wYSboLz/EGyaw4EpirwfZuQ9qR0ak9IeyL6ozIxnfmOmqd6z4wbAQQQQAABBBBAAAEEEEDgPwL9PMjDkh6S5Jz6EUl94IfAMgLfSurjY0l9LPOdfHZAARriBsTfx6X7P+w+f1TSYyV8/mDrfvYffXdC+5wDgWUEsve1txtx7fAb194ju+ZlvpPPIoAAAggggAACCCCAAAIIrF9g0VxB3oaumTej12/PNw4n4AnpS5K+adnnmZC+UOrhRsiVEUAAAQQQQAABBBBAAAEENiFAz8QmVPnORQJfS7oo6auWff5Zi09Ljd5EBGiIG/+D6v/A165mdzv7vHY9pxN6/HfGCMck4LepHd7zOrXfuHZ4f+zkrC43prEzFgQQQAABBBBAAAEEEEBg1wT6uQK/GFfDL8v5ZTq/ROfGuLxct2tO3O98BDwJ3UcmpWuezx1zJwgggAACCCCAAAIIIIAAAhZY1BDn1fD7OC7JkZXzXXMgsIzAl5K+kFRz6vzffU7PxDKqA36WhrgB8fd56X4/bDe8eZLbTXDOPvfEthvjPNnt7HMOBJYR8NvUDm81ktr7Y/vta0fqfCd/5JfR5bMIIIAAAggggAACCCCAwHoFFs0VeH6gRuYKnFOvdxR8GwLbE/DEcx+ehO5jeyPiSggggAACCCCAAAIIIIAAAtsQWNQQd0qS43TLro+2OFbqbYyPa8xHYNGLd14xrn9BL3dMz8TInz0NcSN/QG149Tn5Le8+/La3m+GeaNnnHAgsI+AlPvvwH3dvReKcuv5R5w/8MsJ8FgEEEEAAAQQQQAABBBBYr0CdK8jq8X2uK8u75kBgqgKZs/ikzV8493MWnrvgQAABBBBAAAEEEEAAAQQQmJfAooa4M5KebpH6LklHJDkn5iXB3WxawHMNH7dI/a2kPuiZ2PSTWNP30xC3JsgtfY2fV5b4rNnLgboZ7kTLPudAYBmBRW9ae2/svGmd2t+ZP/A0xC0jzGcRQAABBBBAAAEEEEAAgc0IeK4gq8VnNTjnfsU4n3MgMFWBrGpfV7avK9qnnur9MW4EEEAAAQQQQAABBBBAAIHFAosa4p6V9Iyk5ySlvlPSIUnOqTFFYBkBzzn04Z30vms76iX7O+mZWEZ2oM/SEDcQ/AqXvVeSw3tepz7ZmuG8FKib4nzOgcAyAl7m029Su/Ety35+LqkuC+rz/g87TXHLKPNZBBBAAAEEEEAAAQQQQGAzAl413pEV5F0/2FaYdyOcV5r3OQcCUxX4SNKHJXx+RdL3XZ7q/TFuBBBAAAEEEEAAAQQQQACBxQKLGuJekOR4sWXXt7W4vdSYIrCMwF5zD1fb/IOz5yLomVhGdcDP0hA3IP4BL31P2/O65qfa/tjOqQ/49fzYjgr4Teos9enakeVA/RZ2avPQ7byjvyTcNgIIIIAAAggggAACCIxWwI1wXjne4drhJrj7W0492htgYAj8jcD7khzvtez6WokfWg0kAggggAACCCCAAAIIIIDAvARultTH85L6uFVSH/OS4G42LeC5hg/a3INz5h4y55B5CI+DnolNP401fD8NcWtA3PJX9Htfex9s7499tkX2yt7ysLjcxAX8RrXDy3ymPifJXdAO1w72w574g2b4CCCAAAIIIIAAAgggMEuBJ1sznHNqN8Pd1yL1LG+em9oJgXckvSvpbUmpf5TkuN6yaw4EEEAAAQQQQAABBBBAAIF5CbjJzau/1ZytUt0Ul/oWSQk30LnmQGAZAc87ODzv4BfyXGfOwTk1PRPLqA74WRriBsQ/4KX7va997n2xHflj75oDgWUEFr1Vnbeva853slXqMrp8FgEEEEAAAQQQQAABBBDYrMAJSX0cl9THZkfBtyOwOYG3JL3ZIvXPkm5IqnlzI+CbEUAAAQQQQAABBBBAAAEEhhC4Q1LC26G6dj/EM60/wtnnN7WV5GoeYrxcc7oCfgnP4XkHh2vPOzh+Kjl3SM/EyJ81DXEjf0ALhuc/8n1kj+yap3dnjHhIAf8Bz5vVqd357Mjb1675oz7kU+LaCCCAAAIIIIAAAggggMBigZOSHKdadn2vpGMtu3ZwIDBVgdclOV5r2fWvkn5r2bWDAwEEEEAAAQQQQAABBBBAYF4CXiDIcbhl1949z41wjtTufXG4IS71vCS4m00L+EW8N1qk/kWSwy/jpaZnYtNPYk3fT0PcmiC3+DVZ5tNLgqZ+WdJLkl5p2eccCCwjsOgPuf/Y+w+9J5nzB3+Z7+SzCCCAAAIIIIAAAggggAAC2xFwI9zp1hCX7Ga4o60pLnk7o+EqCKxf4N+SXpX0r5Z9/keL30u9/ivzjQgggAACCCCAAAIIIIAAAkMK3CXpiKSan5bkcDOcwzUHAqsK5CU8zz/kpTy/iJeX8VKveh1+fksCNMRtCXqNl8l+186p3QzncCNcmuPogF4j+g58Vd6krrl2QKc5zt3OnnB2rrEDRNwiAggggAACCCCAAAIIIDBaATfBPdWa4pLdBHdPa4pLHu0NMDAEikAa3TL/4OxJaU9IO1w78rnMVficAwEEEEAAAQQQQAABBBBAYF4Cnt/oX/jLi4H15cB53TV3s2mBRXMPboJzX0Qa41y7Cc4v4jlSb3psfP+aBGiIWxPkFr/GTXD9/tcvloa4NMexR/YWH8oMLpU/3ulqdnZDXF0hznXeuq45t8/SoDP4ReAWEEAAAQQQQAABBBBAYJICboJznGnh2k1wd3d5kjfHoHdOoJ+j8BxEv2WqJ6XrC3updw6LG0YAAQQQQAABBBBAAAEEZi5wn6Q+npTUx8wZuL01Cyyae8h2qXXb1L/qj1jzkPi6dQvQELdu0c1/X/a8dk7tJjg3xXl1OGdHtlN1zkpymx8dV5iqgCeO+z/mWRWu5nQ+138gaiMcTXFT/Q1g3AgggAACCCCAAAIIIDBlATfCZbuQNMW5Gc7bidQ85Xtk7Lsj8Iskr2Bfc13FPrVFWMF+d34vuFMEEEAAAQQQQAABBBDYTYGHJD0o6eGWff5oi8dKvZs63PVBBRbNPbxVFg3K4kF1VfrUB70mP7dlARritgy+hstlK9Q8O+c0waUxzue3Log1XJ6vmKlAJpDr29X5I187oBdtrZoJ6JpnysRtIYAAAggggAACCCCAAAKjFHAz3NkWaYxzM9yR1hSXPMrBMygEOoGfJd2QVLMnpTMxnZr5CH51EEAAAQQQQAABBBBAAIH5C7j5zY1vtfktTXLOqecvwR2uU2DR3MPbZe4hdRYEqi/krXMcfNcGBWiI2yDuFr/aDXAvtG1TnX1+W4vbS73FIXGpGQjUhrjU7pR2+B+I1PUfgToZPQMCbgEBBBBAAAEEEEAAAQQQmIRAmuGeLY1xboI73JrikidxMwxy5wV+kuT4sWXXnoh+p01MO/ucAwEEEEAAAQQQQAABBBBAYP4C2Rr1RNkm1VuoHpd0f8s+50BgGQHmHpbRmuhnaYib6IPrhv28pOdaU5yzz+9ocajU87hb7mJbAp5gziRz6v4fBk9O++ib4rY1Rq6DAAIIIIAAAggggAACCCAgPdMa4dwQl7o2w7l2cCAwBYHrkn6Q5Jz6PUnvtkg9hXthjAgggAACCCCAAAIIIIAAAssJ1J3y/JOnWpyWdLLVxyQdleScermr8OldF/C8Qx/vS8qcg7ODY8ICNMRN+OGVoXuy25PeCZ97ovvOFqnncbfcxbYE/Ac/f/RT+x+Fa+0fh+Q0w3lctd7WOLkOAggggAACCCCAAAIIILDrAp4HqHMDrj0nkEa41LvuxP1PQ8DzDVfb/EOy5yU+aPMUqadxN4wSAQQQQAABBBBAAAEEEEBgvwLuX6nhnzuzIO6S5Li7ZdccCCwjcKXNPTin/rDNPXj+wbWDY8ICNMRN+OGVoT9dtkRJ7a1R/Ie/5nncLXexLYGPJPXxvaSE/2FwnYNmuG09Ga6DAAIIIIAAAggggAACCPxvgawM51XjU/cvyfmcA4EpCHiuIXMOyZmfyIS0zzkQQAABBBBAAAEEEEAAAQTmJeD+lZtKU5zrs+0lwLwM6PPMedQ8LwnuZtMC30m6LKnm85LOlfA5x4QFaIib8MMrQ3+qdEW7dtzTOqKdU8/jbrmLbQlckNTHJUk1/I8EjXDbeiJcBwEEEEAAAQQQQAABBBBYLJAV49MQ53yoTBCnxg+BKQjUCenUnpDOxLQzk9JTeJKMEQEEEEAAAQQQQAABBBBYTsANcGmIS+05judbpL5N0u0tUi93JT696wLfSurjY0l97LrTpO+fhrhJP77/O3jvm+09s2uu+2Zn/+x53C13sS2BTyX1cVFSH9saD9dBAAEEEEAAAQQQQAABBBBYLJBGOE8QuzkuDXFphHN2cCAwBQFPSPtlvG9a9nkmpP3iXuop3AtjRAABBBBAAAEEEEAAAQQQ2L9AmuBubo1xPn+xxcul9v9+i6Sa938VPomA9HXre/iqZZ9/1sI9EqmxmrAADXETfnhl6Cck9XFcUh/zuFvuYlsCX0jq40tJNfwPBCvEbeuJcB0EEEAAAQQQQAABBBBAYLFA3pSu+Q5JfeCHwBQE3AjXxyeS+pjCvTBGBBBAAAEEEEAAAQQQQACB/QvcKskrvtXsuQ6/+PdCWSXOjXAJN8255kBgGYH99EK4L4JjwgI0xE344ZWhPy7piRauHQ9Iur/l1PO4W+5iWwLugu7DndCft5XjnH2eg8a4bT0ZroMAAggggAACCCCAAAII/G8BTwo7/NZ06rp9SLYRwQ2BKQhkZfq8re1zzz/0q9hP4V4YIwIIIIAAAggggAACCCCAwP4FvLq9X+6r+RlJDq+I73CdleRq3v9V+CQCf55j8JwDu+XN7DeDhrh5PNBHJfXxkKQ+5nG33MW2BBbtm+23seu+2T6vjXA0xW3r6XAdBBBAAAEEEEAAAQQQQOC/Atk+5KWyfYgb4hJ5sxozBKYgkJfzvCp96mxVkhf16gt6U7gnxogAAggggAACCCCAAAIIIPD3AkckJQ63+mmRPeYDAAAgAElEQVRJZySdlZTajXDudXGk/vtv5xMI/FfggiTH+ZZdX5J0WZL7JJx9zjFhARriJvzwytDd+PZwizTBuUHukdIo55oDgWUEvpPUh/9BONcitb8zjXA0xC0jzGcRQAABBBBAAAEEEEAAgfUIuBHu5RauHW6Cu6XL67ka34LAZgXcCOdtSRyuHV6l3tuZOKfe7Cj4dgQQQAABBBBAAAEEEEAAgW0L3COpj9OSHE+V7HGlIS71tsfK9aYt8JEkx4ctu/6+xJVWT/sud3z0NMTN4xfAW6L2ka1Ta57H3XIX2xK4KqkP/4PwQfuHIblvhqMpbltPiOsggAACCCCAAAIIIIAAAv8RcDPcKyV8fnNriKsZLwSmIODGNzfDOafOec1TuBfGiAACCCCAAAIIIIAAAgggsH+BeyU5jrfs+qSkE5JOtexzDgRWFXhf0nstXDuuSfqhy6teh58fUICGuAHx13hp/4NwX4vUT0py+B8Hh2sOBJYRuC7J4T/6qRf9w/BHWyHOjXCpl7kOn0UAAQQQQAABBBBAAAEEEFhNoDbDpXYjXB+rXYWfRmA7Al4BLlukpvbWqdlCNXk7o+EqCCCAAAIIIIAAAggggAAC2xLwIkAPtsWAkr0A0GOSshCQaw4ElhGoC/ykfleS452WXf/Ywr0RqZe5Dp8dmQANcSN7IAcczjFJfbhDuo8Dfj0/tqMCNyT9JKnm/KOQfxic3QTXx46ScdsIIIAAAggggAACCCCAwCACboL7R4vaEHdTa4pLHmRwXBSBJQU+lfRJi9TfSLooqeYlv5aPI4AAAggggAACCCCAAAIIjFzgUUmPSHJO/ZCkhyXVPPLbYHgjE6gL+6R2n8Pbkt5qTXGu3Rfxc8uuHRwTFqAhbsIPrwz97rKXdmrvoe0408I1BwLLCPwi6VdJNecfBf/D4PD57y3cFJd6mevwWQQQQAABBBBAAAEEEEAAgdUE3AznRrh/lsY4N8H1sdpV+GkEtiPwsaQLJXx+SdK3Xd7OaLgKAggggAACCCCAAAIIIIDAtgSyC17N2Smv5m2Nh+vMQ2DRAj9vtn4H59R9b4TPOSYsQEPchB9eGfoRSX2cldTHPO6Wu9iWwKJGtzfaPwjOCX/ut9YMl7ytMXIdBBBAAAEEEEAAAQQQQACB/64O54a4NMV5zicNcamxQmAKAuclnSvh8+8kXe7yFO6FMSKAAAIIIIAAAggggAACCOxf4LQkhxf7SX20LQ7knNj/N/JJBP6zqE9d3Mfn6XV4vet7SI8ECwHN4DeHhrgZPERJd0o61OVnJTmeb9k1BwKrCrwmyf8ovNqyz90E53CHdOpVr8PPI4AAAggggAACCCCAAAII7F8gTXD/T1shzuee80kjXOr9fyOfRGA4gY8kfVjC51ckfd/l4UbIlRFAAAEEEEAAAQQQQAABBDYhkAV/3NuQ2gsDHW4LBCVv4tp853wFFi3w4z6HPrydqo8+z1dm5ndGQ9w8HvAdkm6X5Jz6OUkON8SlZjJ8Hs97yLvIVqlZNtTn2T+77qk95Bi5NgIIIIAAAggggAACCCCwSwL+b31vmeomuEUNcZkLYA5ol34rpn2vH7RmuPdb9vnVBZEJ6mnfLaNHAAEEEEAAAQQQQAABBHZTIKva1+wmuGe68MJAiSwUtJti3PVBBX6R1If7HbJKXGp/P81wB1Ue4c8xGTrCh3KAId0myXFry67TDOeGuIT/Mbm5bZmSfIDL8SM7LPCupPckOSeuS3L80LJrDgQQQAABBBBAAAEEEEAAgc0K1DmdbJXqhri6ZWpdGY45oM0+D759fQJuhOvDcw7XusgVaYxbnz3fhAACCCCAAAIIIIAAAghsS+AWSQn3LrhOM5xXiEvthYH62NYYuc48BH5qi/w4p35bksMLAL3T6jq/wFzDDJ49k6EzeIjlHwr/I5F/LNwE90KLNMQt+kdlHgLcxbYEsmVJ3tbOtiXeuqTGtsbDdRBAAAEEEEAAAQQQQACBXRSo8zmu+4Y4n/vI55j/2cXfkunes1/Ey8t4zm6Oy0t4zqmZqJ7uM2bkCCCAAAIIIIAAAggggMCiRX/cBOdmuDTEObvHwQsDOVKjh8AyAv3iPp5XqHMPWRQo30kz3DK6I/4sE6IjfjhLDG3RcqJuhnMj3IulMS7/UNS8xGX4KAK6IOl8i9SXJTkutXDNgQACCCCAAAIIIIAAAgggsDmBvtEt26Vmhbg0xHkEzP1s7jnwzZsRyIr0fkM79Y9tVXrn1L46W5ls5hnwrQgggAACCCCAAAIIIIDApgXuaCu/OadOM5x3w0tTXHa+q7vhbXpsfP+8BK5K6iMLAPklvNQ0ws3ruTMpOrPnWW8njXAvtYY4n6fL2kuKpp4xAbe2AYFPJfVxUVIfG7g0X4kAAggggAACCCCAAAIIILBg1be6Qtz/W1aLAwuBqQq4Ec6RbUtcZ1uTmvtmOCaup/rEGTcCCCCAAAIIIIAAAgjsosCdkg5JqjkNcV74J/Uu2nDP6xX4TtL3kmo+J8m74dW83qvybYML8Jbw4I9gIwPwc/U/EO6c9j8W6aD2Pyh9bGQAfOlsBb6U1McXkvqYLQA3hgACCCCAAAIIIIAAAggMLOD/5u/jH60RbtEKcQMPl8sjsLTA25L6uFGa4lL7i1khbmlefgABBBBAAAEEEEAAAQQQGFzA8xp3Sbq7i6cknZH0dMuuORBYVeBbSQnveuf64xbeFS/1qtfh50cmQEPcyB7IisOpz/OsJIf32U59WNKRFqlXvCQ/vmMC30hyeEW41F4x7pMudoyF20UAAQQQQAABBBBAAAEEtiaQZjhvFZLaW6S6Kc4NcWmO29qAuBACaxZwM5xXh3OkdhNcH3VFOFaHW/ND4OsQQAABBBBAAAEEEEAAgQ0I1H6GeyX1cVLSCUmnWvY5BwKrCnwtqY/PJPWx6nX4+ZEJ0BA3sgeywnDqs3Tt7ul0UKd2h/U9rcs6eYVL8qM7KOBlRPvwMqJ97CANt4wAAggggAACCCCAAAIIbEUgjXA1uwmuNsS55kBgqgJphnuzNMXVZrifW3Nc7o9muKk+acaNAAIIIIAAAggggAACuyTQ9zM8IMnxYMuuH5P0eJd3yYh73YxAdrv7vO185/xV2Rkv9WauzrcOJkBD3GD0a79wnmWyu6bdMV3zMUl9rH0gfOGsBa5Jclxt2fUHkt6X9F6pZ43AzSGAAAIIIIAAAggggAACAwq4Ea6G5wHSEJeV4miIG/ABcemVBdwQ52a4hM/TBOecoBFuZWq+AAEEEEAAAQQQQAABBBDYmkDfz/CopEckJbt+qMXDpd7aALnQbAXqjnep66542R1vtgC7emM0xM3jyff/ePj8CUlPlvD5fZKOS7q/ZZ9zILCMwE+SHD+27Nrbl7zT3tp29jkHAggggAACCCCAAAIIIIDAZgTSDHdzaYxzA9wrktwQ50xD3Gbs+dbtCKQR7o3SFJcmuF9KQ9x2RsNVEEAAAQQQQAABBBBAAAEEVhWgn2FVQX5+FYHzki60Xe+cfX65xaVSr3INfnaEAjTEjfChHHBI/T8iXk7U3dTOqb3caB8HvBw/tqMC9Y1sb1ficzfAOfzGduo/JPlNbUfqHSXjthFAAAEEEEAAAQQQQACBtQqkEa5mN8HVhjjXHAhMVcCNcI7XW3b9qyQ3w9WY6v0xbgQQQAABBBBAAAEEEEBg1wTcy+AX/JxTe7c7x+my891RSX3smhX3ux6Buqr8h5I+arvdOfv8yoJYz5X5ltEI0BA3mkex8kD6Pbe9nKiXEs1yos5eZrSPlS/MF+yUgCeeMwmdnGY4N8SlKe53SQk3xLnmQAABBBBAAAEEEEAAAQQQWF3AjXB9pCGu5tWvxDcgMIyAG+H68BxEH8OMjqsigAACCCCAAAIIIIAAAggsK5DV7ms+I+kpSc6pj0i6S1LNy16LzyOQZrjk9yS9L+ndln3+g6TrLbt2cMxMgIa4eT3Q+jwfaFujJnubVG+b+njJrjkQWEbgt9bc5pw6jXDe0sS1c/73mpe5Dp9FAAEEEEAAAQQQQAABBBBYLOBmuFtaU1zyy22FuDTE+ZwDgakKvCapD+YZpvo0GTcCCCCAAAIIIIAAAggg8N8X+9wQl5f8zkp6pkXqQ5LukFQzfggsI1Cb4bKj3Ttlpzsv9uPznyR5R7yal7kOn52AAA1xE3hIBxiin+u9LY6XfEKSI8uPuuZAYBkBr/aWyHaoaYTzFiZpiOtXkfM5BwIIIIAAAggggAACCCCAwOoCboKrDXGu3QCXprjUq1+Jb0BgGIFXW0PcvyWlzkt5dUX6YUbHVRFAAAEEEEAAAQQQQAABBJYVWPRy3/OSnpP0Qsuub10Qy16Lz++2QJrganY/g3sZEj6nn2EHfk9oiJvvQ76n7a9ds/ff9rKjCZ9zILCqgP/ByD8iqX+W5PAWq6lXvQ4/jwACCCCAAAIIIIAAAggg8J9mOIcniVO7Ce6ltkqcMyvE8ZsyZYE0wv2rNcT5PC/nuSEu9ZTvkbEjgAACCCCAAAIIIIAAArsksGgu48U2l+F5DIfP3b/i8EpyqXfJiXtdXSCNcJ47SO1V6P3CXcLnzDOsbj36b6AhbvSP6EAD9HPNvtp1j+2nJfWRC/C7cCBqfqjtte1lRR3ed9vh/bZ/bDk1WAgggAACCCCAAAIIIIAAAqsL0BC3uiHfMD6BbGnikbkBzrGoIS6r1XvimgMBBBBAAAEEEEAAAQQQQGD8Au5D8DaodStU114R7tmyOpzrNMHVPP47ZIRjEvAK8179zTmRleFeLwv99LviMc8wpqe4prHQBLUmyJF8TX2ed0rqI3tw+x8T184+8nP8PozkQU5sGB9I+lDS+y37/GqLK6We2G0xXAQQQAABBBBAAAEEEEBglAI0xI3ysTCoFQTSDJdcG+JS1ze7U69wSX4UAQQQQAABBBBAAAEEEEBgwwK196Au4uOFfRxeyOdMWdDHdd8IR//Chh/SDL/eu9fdKLvYuX67xVulZp5hhg+/vyX+gMznIddn6fr2BeF9uGu465p/VObzOzDUnZyX1MdlSX0MNT6uiwACCCCAAAIIIIAAAgjMSYCGuDk9Te6lNsNlK5O+Ic4rxfnI/56MHgIIIIAAAggggAACCCCAwDgF+t6Fo5KOtUh9UtKpFql9NyzmM85nOpVRZRe7mr3D3XttxztnnzPPMJUnusI4aYhbAW9kP9r/w3CrpH6S3PtuZy/u1Cw7OrIHOcHhfCrJ8UnJ30i62CL1BG+NISOAAAIIIIAAAggggAACoxOgIW50j4QBrSDQN7n5PNuluhEudSaqa17hsvwoAggggAACCCCAAAIIIIDABgX63oX7JSXua/Xjkp5okTpDoo9lgw9n5l99rexgl7rueOfawTzDzH8RfHv8IZnHQ+7/QfH5Te351vyypFdK+DwNcfkcvxPz+J3Y5l18IelLSc6pc17zNsfEtRBAAAEEEEAAAQQQQACBuQrQEDfXJ7ub95WGuLpVSRrh/r+uIW43hbhrBBBAAAEEEEAAAQQQQGBaAot6Fx6W9JCkR1r2ucPnjtTTulNGO0aB7yR9L6nmc5I+klTzGMfOmNYsQPPTmkEH/Lr+H5ba4JY6q8K5ES51JtKdb26ryg14G1x6ggJeCa6uCOfzftU4n3MggAACCCCAAAIIIIAAAgisLkBD3OqGfMN4BNwI5/i9ZddeFe5VSW6Mc/Y5BwIIIIAAAggggAACCCCAwDQEFu1Q95ikrAKXOivGPVBWj5vGHTLKMQt8KylxqdUfS3JcaNk1xw4I0BA3n4fc78O96B+a5yU5XmjZ9e2SbmuRej4q3Mk2BC5LquFu6/Mt3GWdehtj4RoIIIAAAggggAACCCCAwNwFaIib+xPerftzI5zjt5ZduwnutdYI5+xzDgQQQAABBBBAAAEEEEAAgWkILNqh7qSkPo5JShxt9TTukFGOWeBrSX18JqmPMd8DY1uTAA1xa4Icydf0TXEeVv7Bcf2spOdadu04tCBGcjsMYyICV8s+3Kn32od7IrfEMBFAAAEEEEAAAQQQQACB0QrQEDfaR8PADiDgRjjHry27dhPc660RztnnHAgggAACCCCAAAIIIIAAAtMQyO51NZ+R5Hi6ZddHWtxV6mncIaMcs8AXkhyfl/yVpC9bpB7zPTC2NQnQELcmyJF9zaLGOA/xbItnSn24/QNT88huh+GMXOBHSX28I6mPkd8Gw0MAAQQQQAABBBBAAAEEJiFAQ9wkHhOD3KeAG+Ecv7Ts2k1wb7RGOGefcyCAAAIIIIAAAggggAACCExDwI1wNdy7kEV76uI9d7Td7JwT07hDRjlmgU8lfdIi9TeSLkqqecz3wNjWJEBD3JogJ/I16byu+W5JfUzkdhjmSAQ8ae34uWXXnrB+s01aO/ucAwEEEEAAAQQQQAABBBBAYHUBGuJWN+QbxiPAnMJ4ngUjQQABBBBAAAEEEEAAAQTWIZBmuJtLY9yLkhwvt+za/7vnOGpex/X5jt0WOC/pgqRzLfv8cotLpd5tpR25exriduRBt61TvS/3KUmn2x7druve3Kl3R4U7XYdA3uau+a3WEOdmONeO3yX90XLqdVyf70AAAQQQQAABBBBAAAEEdkXA8zhpiKvZE8ovSXqlZZ9zIDAFAb9clxfsUnsuIS/XpZ7CvTBGBBBAAAEEEEAAAQQQQAAB6fa28pvzba1+tq0SV1eIcyNcwk10rjkQOIjA/5Qf+lDSR5I+aNnnVxbEQa7Dz0xMgIa4iT2wAwy3PuMnJSWeaPV9kvo4wGX4kR0W+K01uTkn3pbkcCNc6kWNczvMxq0jgAACCCCAAAIIIIAAAvsWqP9tT0Pcvtn44AQE3AR3ozXFJdeX7PKi3QRuhSEigAACCCCAAAIIIIAAAghIOizpSJefluRd7Grut1b1OQcCywqkGS75PUnvS3q3ZZ//IOl6y64dHDsgQEPcvB9yfb6uH5X0WIvUD0rqY94q3N26BbLqW83vSHK4Gc7/2LjuJ7h9zoEAAggggAACCCCAAAIIIPDXAv1/29ftRNIcxwpx/BZNVcBzA31kpfmap3p/jBsBBBBAAAEEEEAAAQQQ2DWBo5Ic3p0utXeyc2QnO9dugPOchyP1rllxv6sJ1GY41470KGTRHp//1OYeal7tyvz0JARoiJvEYzrwIPN8kx+W9JAk59SPSOrjwBfkB3dSIP+4uCEutZvg3G3tf2Ccff7jgthJMG4aAQQQQAABBBBAAAEEEFhCoP9v+7pCnLcT8TkNcUuA8tFRCSyalM6ktVeHSz2qQTMYBBBAAAEEEEAAAQQQQACBPQXubzvUOScel+Qd7Byp/QVpiEsNKwLLCKQ3oWbPJbxRwufeye6XLi9zHT47UQEa4ib64PYx7H7C3Of+B+eBLvsfnD728fV8BIG/FPAypG6Ey5KkPr/Wlh+tGUYEEEAAAQQQQAABBBBAAIG9BRb9t31dIY6GOH57pi7ghjiHX6JL7SY4v2DnFeLyZvfU75PxI4AAAggggAACCCCAAAK7IuCFebwgT82p6/99Vzy4z80JLFq45zVJr5bwuRf2qbvduebYAQEa4ub9kPuJ8+OS7pVU8wlJfcxbhbvbhsA5SX18J6mPbYyFayCAAAIIIIAAAggggAACUxZghbgpPz3G/ncCaYTLqvJuiktDXLKb4jgQQAABBBBAAAEEEEAAAQTGKdDPW/Srwfk8K8Vl8R6fcyCwqoBXfuvDK8JllbjUbpxLU1zyqtfm5ycgQEPcBB7SCkOsz9f1PWWf7tTep7uPFS7JjyLwfwQ+kfRpy64d37S4WGq4EEAAAQQQQAABBBBAAAEE/lqg/2/7ukJctk9ly1R+i6YqkEa4622VOJ+/W1aGSz3V+2PcCCCAAAIIIIAAAggggMCcBbLlad369JSkk5KSXR8rcbTVc3bh3rYj4JfqbrQV55P9Up3nEvKSnWs3waUpLnk7I+QqgwrQEDco/1YuXp/xXZKOSHJO/bQkx9mWXXMgsKrAl5IcX7Sc2uf5vzlzIIAAAggggAACCCCAAAII/L1A/W/7NMHVTEPc3xvyiXEKpBHOOXWa4DKJ7XMOBBBAAAEEEEAAAQQQQACB8Ql4vuImSWmIc32mhfsOXDu7RyF9CqnHdzeMaGoCP0i6Jv3/7N0Jl1TVsq7hb4i00igqSqf0gm73Pufc+/9/wz3XbQeIIIrY00mP+45vG+GJO02kqjJztW+OESNiQWWuOZ+VmkWtqDlV8yVJjosRrhdtrTq2uTLeLQjQELcFtJE+xdd6t6Q9EVlfkOR4P7JrHggsK5CrwdWcK8XVvOx5eD4CCCCAAAIIIIAAAgggMCcB/9uehrg5XfHpzzUb4Zz9A2znz8sqcVlPX4IZIoAAAggggAACCCCAAALjE3ADXDbEZV37D7IHYZeknZKcM8Y3W0Y8NIFbktq4IsnxReQvS0NcNsY585iBAA1xM7jIZYr+kHHsiOz6bxEflnpeKsx2HQK/xIdPzfWDJz+A1nFuXhMBBBBAAAEEEEAAAQQQmLJANsRtL81xrBA35Ss+7bllE1zNboJzeIW4rKetwOwQQAABBBBAAAEEEEAAgXEKZBPctmiM87H7Dhz+WUXW/nv/PKPmcc6YUQ9J4EdJP0nyIj3OPvbiPNdK+Dgb4No8pLkwljUI0BC3BtQBv6R/WO5muJrdEJcfRNkcV5c0rft9D3hqDG1gAl6a1HEnsutcnrTm+qGTHdkDmwrDQQABBBBAAAEEEEAAAQQGJUBD3KAuB4NZUsCNcG1kE1zNS56GpyOAAAIIIIAAAggggAACCKxBIBfkqYvy5O50dYc6N8JluGnONQ8ElhX4TtLNiKxvSPpG0teRXftBM9yy2iN8Pg1xI7xoSwx50bYquTJczfkhVPMSp+WpMxS4L6mN/EH2Z2X7E3/w/BaR9Qy5mDICCCCAAAIIIIAAAgggsGEBGuI2TMUXjkDAv0DnhriaL0py5M8RXPNAAAEEEEAAAQQQQAABBBAYnsArkvZKqvmcpLOSas6V5Goe3mwY0dgE3OzWNr+1TXI+rluksl3q2K7yEuOlIW4JvBE+NZcqrR3YuSrc38uWqbVxLpctHeF0GXKPAo8kPZZU8yex3cnHkrJ+Fs1wNfc4bE6NAAIIIIAAAggggAACCAxegIa4wV8iBrgJgVxhvuZsiKt5Ey/JlyKAAAIIIIAAAggggAACCHQk8Kokx2uRXZ+MOF1qN8K1u9R1NEROM2GBujVq1rmNqnNGEtAMN+E3w6Kp0RA3rwvu691+2NQtU3OVOG+p2sa8pJjtsgJucHsqyTnrf0pyfBTZdfs1/loeCCCAAAIIIIAAAggggAACzxegIY53x5QE3Ah3JyLrS5Ic2RDnmgcCCCCAAAIIIIAAAggggMDwBN6U9IYk54zjkt6JyNojz4a4rIc3G0Y0NoEvJF2R5Jz1L5JuNUEj3Niu7IrGS0PciiBH/DLZBJcrxPl4R0Tu9e1jHggsK/Dfkv6vpP8T2cduiHM8KfWy5+H5CCCAAAIIIIAAAggggMCUBWiIm/LVnd/cshmu5myIq3l+MswYAQQQQAABBBBAAAEEEBi+wGFJRyTVnHX98+HPhBGOUcC/SPd5RP5SnX/Z7p6kmsc4N8a8AgEa4laAOPKXuCCpjT2S2hj5NBn+AAS8Taq3S80tU50fRjwoNR3aA7hYDAEBBBBAAAEEEEAAAQQGK5ANcdskZf0PSY7/iOyaBwJjEHheQ9zlWCHOTXGu+VnBGK4mY0QAAQQQQAABBBBAAIEpC+QKb9lj4uwV4NrIleIOlVXjpuzC3LoR8M8FHL9Fdv1ZNMN9GtnH9xdENyPkLIMToCFucJek8wGdleQ4J+lM1PsltdH5wDjh5ASyK7t2abs7+3kd2vywe3JvASaEAAIIIIAAAggggAACKxDIRriasxnODXHZFLeCU/ESCKxd4EUNcW6Gq1um8rOCtV8SToAAAggggAACCCCAAAIILBR4KbY9dc76pKQTkpyzfk1SxqtRQ4rAsgJuhHsWDXGZ3Qjn8MI8boZz7QV5HjV52XPz/JEK0BA30gu3wmHnh9Op8kHlD6iDTazwlLzUTAW8f3cbuYe3c9b1h9v8oHumbxamjQACCCCAAAIIIIAAAs8VcCNcG9kIVzOECIxBYFFDXDbB5Zap7Qpx/KxgDFeWMSKAAAIIIIAAAggggMDUBPyzCDfC1ewFd3LRnaz3SnLsi+yaBwLLCjyNhjjnDDfC5S51WT+R1May5+b5IxWgIW6kF26Fw84lTN8py5l6+dIML2nqmgcCywp8Jem6pGuRffyDpB8ju3b4kT/c5ofcy6rzfAQQQAABBBBAAAEEEJiawKIfQGcj3H/FCnE+5oHAGARe1BBXV4jjZwVjuKKMEQEEEEAAAQQQQAABBKYqUFeqz/o9SeclXZCU9S5JOyU5Z0zVhHl1J7Co0e1jSf+McO2oq8hl3d0oOdOgBGiIG9Tl6GUwhyUdkVRz1vXPexkcJ52UwA1J30pyztrHN+PY2cftD7hpipvU24DJIIAAAggggAACCCCAwJICuTVJNsb5+D+jES4b4nzMA4ExCPxVQ1w2w9UV4miKG8NVZYwIIIAAAggggAACCCAwRYGXJTm2R3b9QcSHpa6Nc/4aH/NAYFmBx5Ic3g4164+iGe7/RvYxDwT+EKAhbt5vBl//XAGu5lwtrq4aN28pZr8KgVwB7vuyIpxXjHPk6nGuaYhbhTavgQACCCCAAAIIIIAAAlMVoCFuqld2nvNihbh5XndmjQACCCCAAAIIIIAAAuMT2C2pDa8KlyvDZe0GuIzcYnV8s2XEQxO4L6mNTyW1MbRxM54eBWiI6xG/x1PX635QUsZrUZ+U1EaPw+XUExH4RdItSc4ZX0q6EpE1DXETueBMAwEEEEAAAQQQQAABBNYiQEPcWlh50fDEl0sAACAASURBVJ4EXtQQd0lSXSHOw2Ql+Z4uFqdFAAEEEEAAAQQQQACBWQvsl7RPknPGaUmOM5Fd588tap41HJNficCinx/kzwwuSnLt4IHAHwI0xM3vzVCvuetFH1xn40PrXGQf80BgWYF7khx3I7v2h5Pj81LTELesNM9HAAEEEEAAAQQQQACBKQvQEDflqzu/ub3oB9q5bWrK0Aw3v/cIM0YAAQQQQAABBBBAAIFhCLwei+s4Z/2upDb8cwv3ITiyHsYMGMWYBX6WVMML8HjBnVx0J+sxz5Gxr1iAhrgVg47g5fKaZ94jyfFKZNfnIy5IcviYBwLLCjyUlOG9vV1/LOmTyFnTELesNM9HAAEEEEAAAQQQQACBKQvQEDflqzu/ub2oIW7RCnHzU2LGCCCAAAIIIIAAAggggED/Am9JeltSzUclteGRZkNc1v2PnhGMXeB7ST9Ics64LsnxVWTXPBD4Q4CGuHm9GdpmOB/viNhZ6r9JcnwY2TUPBJYVeCbpqaSa/1tSGzTELSvN8xFAAAEEEEAAAQQQQGDKAjTETfnqzm9uz2uIy61O2PJkfu8JZowAAggggAACCCCAAALDFDgmyXE8sms3xx2KRjlnH/NAYB0CNyR9K8k56zyueR3n5jVHKkBD3Egv3BLDbpvitkcjnHPGB6URLutczpS9vpfAn/lT3Qj3WzTEuXb8c0E8icY5N89lzJyO6SOAAAIIIIAAAggggAACfwjQEMebYUoCNMRN6WoyFwQQQAABBBBAAAEEEJiKQN3uNOt2a9QTsYXqwdhCNbdRnYoB8+hfIBfS8UgWrQZXV4zLuv9RM4LBCNAQN5hL0dlA6jV3/fKCeF9SNsI5O7aVr8u6s0FzokkIuBmujU9jy1Rvm+ra4a1Uc0vVzJMAYBIIIIAAAggggAACCCCAwAoEaIhbASIvMRgBGuIGcykYCAIIIIAAAggggAACCCDwh4D7AfzzB+eMU5JOSjotybVjf8SBUsOIwCoE2l3lvpR0VZJz1j9LamMV5+Y1JiJAQ9xELuQmp1Gve/0Qyw82N8BlU5yzw1ur1tXkfMwDgc0I+EPLDXHOWV+U5Pg8wvWvEfdKvZnz8LUIIIAAAggggAACCCCAwJQFaIib8tWd39xoiJvfNWfGCCCAAAIIIIAAAgggMHyBRYvqnJXkOBfZ9R5JuyO7dvBAYFmB2gyXvQWXJX0h6ZIk1478mcLtUi97bp4/IQEa4iZ0MbcwFV//XOK0bonqBrgLsTJc1jsl7ZJU8xZOyVNmLNB+cJmifnD5Ayw/uPyhlR9czjwQQAABBBBAAAEEEEAAAQR+F6AhjnfClARoiJvS1WQuCCCAAAIIIIAAAgggMBWBdqEcH5+PcB+B6/eaRXVygZ2pGDCP/gSyCa5mL7DzWUQutuOFdu6XRXZc80DgDwEa4ngz5HugZn+IObIZzrU7u7O7O2v0EFhWIJczvVKWOM1lTX8qS5wuex6ejwACCCCAAAIIIIAAAghMRYCGuKlcSeZhARrieB8ggAACCCCAAAIIIIAAAsMT8CI5Dje5Ze1d5tqoC/BkPbzZMKKxCdQd57L+WFIbjyQ5Hkd2zQOBPwRoiOPNYIG2KS6XOa3Lne6T5PA+4Fmjh8CyAl9Luh6R9feSvpNU87Ln4fkIIIAAAggggAACCCCAwFQEsiEus/9N/58R/1XqqcyXeUxbgIa4aV9fZocAAggggAACCCCAAALjFNgbPQHOGe4dqOEtU7MJruZxzphRD0ngqaQnkpwzPpX0SYRrh7/GzXA1D2kejKVnARrier4AAzl9fR+4PinpVETWr0lqYyDDZxgjFrgp6VtJNd+Q9E1E1iOeIkNHAAEEEEAAAQQQQAABBFYq4EY4/9u95myI+180xK3UmhdbvwANces35gwIIIAAAggggAACCCCAwGYFDkZvwOuRfXwi+gjcP+Da0TbC0X+yWWm+fpGAV3p7WFZ9c91umertU2vDXNaIIvCHAP9D4s2QAvW98I6k45Kcs35TkuNQZNc8EFhW4EdJbVyT1May5+H5CCCAAAIIIIAAAggggMBUBBZtR5Irw2VDnI95IDAGARrixnCVGCMCCCCAAAIIIIAAAgjMTeAtSW9LqvmoJMexyK79aHejm5sV8129wH1Jv0qq+aKkGpckPSvxW9SrHw2vOFoBGuJGe+nWNnC/Jw5LOtKE/6yNtQ2CF56NwC1JGbej/kKS43Jk1zwQQAABBBBAAAEEEEAAAQT+5wfN7ZYkXiHOTXBuiHOmIY53y1gEaIgby5VinAgggAACCCCAAAIIIDAnAS+e00YunuMFdDLShL6TOb071j/Xu5Ly5wVZu3egDTfB/Ssi6/WPjjOMRoD/MY3mUnU60PohlvWiD71OB8XJJilwL7q7a/Zypw7v+531JCfPpBBAAAEEEEAAAQQQQACBLQi0v3nt42yC+980xG1BlKf0KUBDXJ/6nBsBBBBAAAEEEEAAAQQQWCxwStJpSTW/JunV2EI1M34IrEPgl1hIp+YrsZhOzes4N685IQEa4iZ0MVc4Fe8B7v3AHa4duRe4c9YrPCUvNVOBB7HUqXOG9/vORrjMXu40lznNeqZkTBsBBBBAAAEEEEAAAQRmLkBD3MzfABObPg1xE7ugTAcBBBBAAAEEEEAAAQRGJ/CSpG0RWbsZrsYZSfsi9pd6dJNlwKMQ+EFSG19JamMUk2GQ/QnQENef/ZDPfEBSG/7A8wfd2ciueSCwrMAjSW20zXA+frIglj03z0cAAQQQQAABBBBAAAEExihAQ9wYrxpjfp4ADXG8NxBAAAEEEEAAAQQQQACBfgW2S2rDvQBt7JHURr8j5+xTFfhWkuNG5Kx9nH/mzAOBvxSgIY43yCKBVyQ59kZ2fb7Ee1Gjh8CyAm50e1qa3Vy7Ae6iJK8U5+zjh9E4V/Oy5+b5CCCAAAIIIIAAAggggMAYBWiIG+NVY8zPE6AhjvcGAggggAACCCCAAAIIINCvwC5JOyXVnIvknCuL5vhrdsTXZu535Jx9qgJeCe56syJcrhj3fVk9bqrzZ14rEqAhbkWQE3uZ+mHn2vFBxN9KPbFpM50eBHIbVOes3QTXNsTdj61Va+5huJwSAQQQQAABBBBAAAEEEOhdgIa43i8BA1ihAA1xK8TkpRBAAAEEEEAAAQQQQACBLQgsWvnNjXBuivNCOc6Ol8vWqllv4XQ8BYEXClyR1MYvktp44QvxBfMWoCFu3tf/ebP3B5jDS6Nm/Q9Jf5f0H5F9zAOBdQjkqnC5UpyP70q61+R1nJvXRAABBBBAAAEEEEAAAQSGLkBD3NCvEOPbjAANcZvR4msRQAABBBBAAAEEEEAAgdUL7Iud42p2Q5zDDXEO1zwQ6EqAfoGupCd+HhriJn6Btzi9bQs6vL0y3IfRDJe1v87xUukG3+IpeRoCfwh8KamNnyW1ARkCCCCAAAIIIIAAAgggMFeBtinuPyX9V4RrBw8ExiCwqCHuC0mXJV2SlPUY5sIYEUAAAQQQQAABBBBAAIGxCfjnCwcjXi/1SUknJDlnPba5Md5xCOROcs7/il3lvHCO47PIrtlRbhzXc1CjpCFuUJdjMIOpTW7Z7PZ+2TI1a+8N7lXkah7MJBjIaAW+lvSNJOeM7yQ5bkZ2zQMBBBBAAAEEEEAAAQQQmKtA/XmOa6/m7nAjXNZztWHe4xJY1BDnbVHcCOfIelyzYrQIIIAAAggggAACCCCAwLAF6s8V3pbUxlFJRyQdi+xjHgisQ+CppGeSnLN2I1wNN8Q9lPSoyesYD685IQEa4iZ0MVc4FTfB+b3hnPUFSW3skrRbUs0rHAYvNVOB7yU53PSW9XVJGW6Sc80DAQQQQAABBBBAAAEEEJizQP2Zzj8kOdwM9/eo52zD3McjcFdSbYrzsZvgvHK8c9bjmREjRQABBBBAAAEEEEAAAQSGLdD+kt1xSe808aakNyQ5Zwx7VoxurAKPJT2RVHM2w30qyeFjf00bY50z4+5IgIa4jqBHdhq/LzI8dNe5P3jNr0hy7I3smgcCywr8IqmN/CF4zcueh+cjgAACCCCAAAIIIIAAAlMQ8L/ZPyyNcFlPYW7MYfoCixrirkZDnJviXDt4IIAAAggggAACCCCAAAIIrEYge0Qyn5F0WpJz1gcktbGas/MqCPz/Au2qbz7ORrhPohnOx15FztuqOmeNJQJ/KUBDHG+QjQqcldTGfkltbPT1+DoEnidwT9KvkmrOfcL9YZc1gggggAACCCCAAAIIIIAAAr8LuAnub9EU5+xjHgiMQcCrw2VTXOZrkhxuhMt6DHNhjAgggAACCCCAAAIIIIDA0AXaZjgf5y5x75fau8Q59kR2zQOBdQg8kOS4H9m1G+HcF/BxZB/zQGDTAjTEbZpstk84KclxKrLrgyVei3q2QEx8ZQLtB56PvQxqNsJlpgt8ZeS8EAIIIIAAAggggAACCIxcIH+D27/IlvXIp8TwZyLgH3j7l+JqfCupjZlwME0EEEAAAQQQQAABBBBAYK0C2yVlvBx1u1PcOUk7Je1q8loHxovPVsC/KNfGZUmXJF2M7JoHApsWoCFu02SzfULdOzzr3C/8kCSHj3kgsKyAl0Fto22G8zH7hC8rzfMRQAABBBBAAAEEEEBgKgJHJbUxlbkxj2kLPIzfAHfO+ElSxs9RT1uB2SGAAAIIIIAAAggggAAC3Qjkym919bfcKjV/yc7HO6JZruZuRshZ5ibgf//nv/0ze8X4L2Pl+Mxzc2G+KxCgIW4FiDN5iSOSDktyrnX+mbODBwLLCrjR7WlpeHPtBjh3gHulOGcf+wfl7Z7iy56b5yOAAAIIIIAAAggggAACYxRgBfcxXjXGbAH/DOBx+RmA63uxjWrNaCGAAAIIIIAAAggggAACCCwvsE/S/gjXDu8Q18Y2SV5BzpH18mfnFRD4s8B3km5KqvkbSV+X8DEPBDYtQEPcpslm+4RcBa5mrxTXxmyBmPjKBH6TlNuhZu0muLYhztuqtLGyQfBCCCCAAAIIIIAAAggggMCIBOpveGc9ouEz1BkL+N//GfkzADfFOfxLcFnPmIipI4AAAggggAACCCCAAAIrE/Av1L0mqf5i3buSHCciXL8kyb0kzhkrGwQvhEARyMa369EA5+Y3N8e1ARoCmxagIW7TZLN9Qn4ovl4+IE/Gh6I7xv0B6WMeCKxDIFeFy5XifHx3wW+Nr+PcvCYCCCCAAAIIIIAAAggggAACCCCAAAIIIIAAAggggAACCCAwdgEWwRn7FZze+HNL1Ctli1RvnVq3UXXNA4FNC9AQt2myWT7B7xMvnXqgCe8fflqS9xN39nE+eG/N8q2ytkn7g9Afgo6sf5HkyA9E1zwQQAABBBBAAAEEEEAAAQQQQAABBBBAAAEEEEAAAQQQQACBuQvkCm/OWR+R5Dga2fVbEW9LcviYBwLrEPiXJIdXiM/6C0mOy5Fd35F0OyLrdYyH15y4AE1LE7/AS06vvj/2SnpFknPW70k6J+l8ZB/7kc/j/bXkBeDpfwjkEqnOWXuZ1O9juVRnBw8EEEAAAQQQQAABBBBAAAEEEEAAAQQQQAABBBBAAAEEEEBg7gLbYrtT54x3JDm8LWrWdfvUrOdux/zXI+BGuGfREJfZO8NdkpTZ9a8R90q9nhHxqpMWoGFp0pd3qcnV94brXRG7S31B0vslfJwd5jTFLcXPkxuBm9H45pzh/cMd3lc8a+AQQAABBBBAAAEEEEAAAQQQQAABBBBAAAEEEEAAAQQQQACBuQu8LKkN7/p2KnZ+c/ZxLoizr9Rzt2P+6xF4Gg1xzhmfS/osIuuHkh5Jqnk9I+JVJy1AQ9ykL+9Sk2sb2rZLauNvkj4s4ePaEJf1UgPhyQhI+qkJb5N6tewjnjVYCCCAAAIIIIAAAggggAACCCCAAAIIIIAAAggggAACCCCAwNwFfG9/R9zjz+wd32p4N7idJfx1PuaBwDoEnkhq4xNJn0r6WFLW/praNOeaBwKbFqAhbtNks3hC2wxX9xd/qewx/g9J/1HCx3UPchriZvF26WSS3hu8DS+X2kYng+EkCCCAAAIIIIAAAggggAACCCCAAAIIIIAAAggggAACCCCAwIAFstEtm9x8/MGC4P7+gC/ixIb2WJLDq79l/U9Jjo8iu/5XzLvNE+NgOusWoCFu3cLjff22KS4b4WpznFeEy1Xisl60ktx4FRj5UAQW7ROezXB1P/G653jWQ5kD40AAAQQQQAABBBBAAAEEEEAAAQQQQAABBBBAAAEEEEAAAQS6EPAWqBneFtX12QVBQ1wXV4NzWMD3/O9Hzvv/dcvU3DrVX0szHO+ZpQVoiFuacLIvUN8bi7ZB9Z9dkHRe0vtR+3i3pF1NniwSE+tMwPuDP4h9wjNnI1zNi5ZZ7WyQnAgBBBBAAAEEEEAAAQQQQAABBBBAAAEEEEAAAQQQQAABBBAYgMDrkjIORv2upDZoiBvAxZrJEG5LctyK7PqypC9Kdp3NcGap9UyYmOaqBGiIW5XkNF+nbYrzLOs2qN5TPMPd5K6zu7zmaeowqy4FvGSqm91qzkY4d417tTgfu3HOS6zW3OU4ORcCCCCAAAIIIIAAAggggAACCCCAAAIIIIAAAggggAACCCDQt8BhSYvibUlHJDn772mI6/tKzef8P0pq4ytJ15pIEZrh5vPeWMtMaYhbC+vkXnRRY5wneVrSqSa/KqmNyYEwoc4FvP1pux2qG+AcbojL2kusttH5YDkhAggggAACCCCAAAIIIIAAAggggAACCCCAAAIIIIAAAggg0KPAotXgvGKcV4t7I7KPaYjr8SLN7NQ3JX0b4drxjaQbJbumEW5mb4x1TZeGuHXJzuN180P0RFla1R+e/uB8M7KPeSCwDoFshqsNcXcl3ZNU8zrOzWsigAACCCCAAAIIIIAAAggggAACCCCAAAIIIIAAAggggAACQxXwDm9t7Cs7vrl20BA31Cs4vXFdl9TG95LamN7MmVEvAjTE9cI+mZMelVQjl1bN5VWdHTwQWJVA7Qb/UtIVSTX/Isnxc4RrHggggAACCCCAAAIIIIAAAggggAACCCCAAAIIIIAAAggggMBUBV6WtE2Sc9ZnJDncFJf1HkmOVyK7zoa4mqfqxLy6E8j7+s5Z+77+1Yis875+zd2NkjNNWoCGuElf3rVP7i1JhyTVfEzScUk1r30gnGAWAvVD0xP+OjrInTO+iw7yzO4m54EAAggggAACCCCAAAIIIIAAAggggAACCCCAAAIIIIAAAghMVWCnJMeuyK5Pl0Y41478e+es20Y4ekim+i7pdl6+t/9bNMNl/YWkyxGuHbcl3Wmi25FytskK8D+zyV7aTibm/cUdude465OSvIXqqcg+5oHAsgJtB7mPs+nNe4u7dniPcYcb5LJe9tw8HwEEEEAAAQQQQAABBBBAAAEEEEAAAQQQQAABBBBAAAEEEBiqgFd8a8P36x3ZDOd6e4kdUXtO2TdC/8hQr/D4xuVmuDY+l9TGfUltjG+2jHiQAvwPbZCXZTSD2i+pjVx29VzZk3w0E2KggxXIpVRr9rKp3hL1p7JNarvEqo95IIAAAggggAACCCCAAAIIIIAAAggggAACCCCAAAIIIIAAAlMVOBD37Wv2wjXZFOfsY2+r+lKT04Tekam+O/qZ17NoiHPO+ERSG48lPZLknNHPiDnr5AT4n9rkLmmnE/Ke4rtjf/HMFyQ5PojsmgcCywpkI1xdVvWupIx7UV+S1May5+b5CCCAAAIIIIAAAggggAACCCCAAAIIIIAAAggggAACCCCAwFAF2NltqFdmvuNyE9zTaIbL/JEkx39Hdp2ryGUDnY95ILASARriVsI42xdZtMd4NsS9Hw1x50uHee02ny0aE9+SwKIV4nLp1F/LMqoXJdVwc1y7FGu+1pYGwpMQQAABBBBAAAEEEEAAAQQQQAABBBBAAAEEEEAAAQQQQACBngTc45HhIbh+K+LtUh+V1EZPQ+a0MxR4KOlBRNafSfq0hI/zXr7v4Wc9Qy6mvA4BGuLWoTqf1/S+4rm3eNZugMumuKxfLnuRZz0fJWa6CgF/APpRG+O8dKo/PB1Ze89xN8T5w9PZx9l9XjvQc0z5uqsYI6+BAAIIIIAAAggggAACCCCAAAIIIIAAAggggAACCCCAAAIIrFPAi9C4z8M562OSjktyzvpNSW2sc1y8NgJV4E7s8FbzZUkOL2rzRdR1h7iskURgJQI0xK2EcbYv4ua2DO837tpNcNkIl/VOSW3MFo2Jb1mgNsX5RZ7EPuLOGW6AczNcho+913j+fda1EY6muC1fEp6IAAIIIIAAAggggAACCCCAAAIIIIAAAggggAACCCCAAAIdCvi+fN2ZzccnI06V+oCkVyU5Z3Q4TE41c4GfJP0s6cfIPr4WcbVkM7W7xc2cjumvSoCGuFVJzvN1suu85vdKU1w2xO2WlLEn6nmKMetlBWrzWu4jXnNdZjVrrx5XwyvK5QdrzcuOjecjgAACCCCAAAIIIIAAAggggAACCCCAAAIIIIAAAggggAAC6xTIhWqcsz4nyeF79Znb+/M+5oFAVwI3JbVxQ9I3EVl7PO3COF2NkfNMXICGuIlf4B6m5w9Zh7dNzXqvpFck1dzD0DjlDARyz/GPy97juTd5ze2HKqvEzeDNwRQRQAABBBBAAAEEEEAAAQQQQAABBBBAAAEEEEAAAQQQGLlA7uC2vezm9oEkx4eRXdfGOT/HxzwQ6ErguqQ2vpfURlfj4TwzFKAhboYXfc1TPi3JcSay61yK1TljzcPg5WcqkHuNe+9x147bEbdKbR46zWf6JmHaCCCAAAIIIIAAAggggAACCCCAAAIIIIAAAggggAACCIxUwAvReFc254yzkhxesCbrXEGubrE60ikz7IEL1PvuWX8pyVujOrL2FqptDHxqDG/MAjTEjfnqDXPs70pq4w1JbQxz9Ixq7ALuMv8qIusfJLVRV4RjdbixX3XGjwACCCCAAAIIIIAAAggggAACCCCAAAIIIIAAAggggMA8BF6T5DgY2fWJuEd/MrKPX1oQ8xBill0L+H77b7EgTdbPW8jmjqQaXY+V881IgIa4GV3sjqZ6VNIRSc5Zvy3psKSaOxoOp5mZwHdlL3LXjq/LXuRZJwvNcDN7gzBdBBBAAAEEEEAAAQQQQAABBBBAAAEEEEAAAQQQQAABBEYs4HvubfhevO/RZ/jYDXHuB3FkPeJpM/QBC7gZro3PJbVxX1IbA54WQxu7AA1xY7+Cwxv/IUlvSar5uKRjkpyzHt7IGdEUBH4py6xm7SVYHVciu6YRbgpXmzkggAACCCCAAAIIIIAAAggggAACCCCAAAIIIIAAAgggMC+Bd8qOba4dz9uxLRviLERvyLzeJ13O9lk0xDlnfCKpjceSHklyzuhynJxrZgL8T29mF7yD6XppVsfrkV17aVYvy3oqso95ILAOgXuSfpVUc3aef1q60Ndxbl4TAQQQQAABBBBAAAEEEEAAAQQQQAABBBBAAAEEEEAAAQQQWKfAWUlt7JfUxjrHwGsjUAXcBPc0muEyfyTJ8d+RXecqctlA52MeCKxNgIa4tdHO9oUPxIetc9anJTnORHbdLs/Ke3G2b5mVTvxBLLPqnHFRksONcVnnh3L9YF7pQHgxBBBAAAEEEEAAAQQQQAABBBBAAAEEEEAAAQQQQAABBBBAYAmBlyVtl1Tzonvvr0jaK6nmJU7LUxHYlMDDcm8+688kObxKnLMXr/EubnVrVR+zs9umqPnizQjQhLQZLb52IwL+kK0ftK6zQ/1c1M7ep3xbkzfy+nwNAn8l4CVW27gk6bIk54z8Gn8gZ40sAggggAACCCCAAAIIIIAAAggggAACCCCAAAIIIIAAAgggMBSB3ZJ2SXLO8G5sDu/OlnX9+6yHMgfGMX2BO5LuSqrZ9+e/iPvzzj52M1w2wWVzXOrQGDf990nnM6QhrnPyyZ/QH8g744M583lJ70lyztpd7BlujHPNA4FlBZ7EcqzOWecHbH7o+tjbqrax7Ll5PgIIIIAAAggggAACCCCAAAIIIIAAAggggAACCCCAAAIIILAqgX2SHN4ONesTkt6VlNm178vviMh6VWPgdRB4kcBPkn6W9GNkH19bEHVFuNoYl69PU9yLpPn7TQnQELcpLr54AwK10S2Xbr0g6X1JH0jK2ku7trGBl+dLEPhLAXeV1z3HXV9ZELejQ71maBFAAAEEEEAAAQQQQAABBBBAAAEEEEAAAQQQQAABBBBAAIGhCByU9Jok56zfkXRcknPWLEYzlCs2z3HclNTGDUltZMPbi/I8FZn1ygVoiFs56exfMN9TNf9NkuPDyK7bDnUf80BgHQJfSroaTXHOPnaHuiO71V3zQAABBBBAAAEEEEAAAQQQQAABBBBAAAEEEEAAAQQQQAABBIYicEhSG8ckHY2mOGcf+96846VSD2UOjGP6AtcltfGDpO8l1bxI4nnNcdNXY4ZrF6Ahbu3EszxB2xTnVeG8VWrNeyS1MUssJr12gW8kfR2R9XeSHO5Uz5olWNd+KTgBAggggAACCCCAAAIIIIAAAggggAACCCCAAAIIIIAAAggsEGgb2tzcdljSkRI+fmtBZENczSAjsA6B3OrUO7dl7UVpvEWqF6Zx9vEvZZGarJ83nrYpbh3j5jVnKEBD3AwvegdTru8r12cknS3hY+9z3kYHQ+MUMxRw57nDjW9Zu0Euu9SzThoa42b4JmHKCCCAAAIIIIAAAggggAACCCCAAAIIIIAAAggggAACCPQosC1WeHPO8Nao7faouX1qzW0jHH0gPV7IiZ/ajXDPJNX8RezWlvmKpDsl7ka9iKbem+c+/cTfPF1Pj/8Rdi0+n/PV99ZJSW3Uvc7zw3o+Osy0SwF3nN+KDnRnH/tD2B3q/lB29jEftl1esN6IPAAAIABJREFUFc6FAAIIIIAAAggggAACCCCAAAIIIIAAAggggAACCCCAAAIp8LKkNk7FffbMvue+r4QXoPGxH+0ubsgisA6Bp9EQ55xxSVLGxagfSLrfxF+Nh2a4dVytmb8mDXEzfwN0MH2/x7Jzvea61/mbsfd5B8PhFDMU+FXSvYis/UH8uaTPIrv2g+VYZ/gGYcoIIIAAAggggAACCCCAAAIIIIAAAggggAACCCCAAAII9CywXdIOSTXnLmznYjc278S2W9KuiKxz6PR/9HwRZ3D6J5LayHvun5b7748ltbGIh0a4Gbxp+poi/0PsS35e5829zWuu+51nPS8VZtuVQH7QPiofuv+U5Pgosuu2GY4P366uEOdBAAEEEEAAAQQQQAABBBBAAAEEEEAAAQQQQAABBBBAYN4COyU53BSX9QVJ5yW9H9nH3k7VK8nVPG85Zt+lwKJ7759I+riEj72lat1W1TUPBDoVoCGuU+7ZnswrwOUqcFm3e52/U3R4X872rbKWiS/qUnd3usMfxll7Sdf6tT6mKW4tl4QXRQABBBBAAAEEEEAAAQQQQAABBBBAAAEEEEAAAQQQQACBEPD9cW996i1QcxtUZ2+VejrCtcONcBkvRQ0kAl0JeEc2b4XqnOHd2RxeKS7rbIjz/fasuxoj50Hg3wI0HvFG6ELgNUlteH/z/NDOur4neW92cWXmcY5F+5jnB3HN3se8jRSiMW4e7xVmiQACCCCAAAIIIIAAAggggAACCCCAAAIIIIAAAggggEBXAvWeuBeWeSMWmsl8TJLDi81k7Sa4NroaL+dB4LYkx63Irr+QdKVk126C8z32bIjjfjvvnc4FaDrqnHyWJ3Q3+97oas869zl3ztrvxwxD8f6c5dtl5ZOuS7E+iw9ffyg7Lkd2fXdB1A9mPqRXfml4QQQQQAABBBBAAAEEEEAAAQQQQAABBBBAAAEEEEAAAQRmKVDvhbs+WpreXDsONeGmOTfD5T31rGcJyKR7EfhRUhtfScq4FrUHlw1xmXsZMCedrwANR/O99l3OfJek3ZJq9j7n3uPcOevaEFcb47ocK+eankDbee7jqxFfSvKHso9/lvRLCR/nB3XN0xNiRggggAACCCCAAAIIIIAAAggggAACCCCAAAIIIIAAAggg0KVA9mpk9taouUVq7rT2qqQDkmr2GFlkpssrxbmqwE1J30a4dtyI+KbUfk4uOMPCM7yHehGgIa4X9tmd9GVJju2RXX8o6e8lfNx2svP+nN1bpbMJX5fUxg+SvpdUc/shzYd1Z5eIEyGAAAIIIIAAAggggAACCCCAAAIIIIAAAggggAACCCAwSYG2Gc7HXkwmF5TJ2ovOOPZEds0DgT4FFt1n9z32NvocI+dG4N8CNBzxRuhCYFs0wtX8QawM97eySpwb5troYnycY34C2a1eszvZs3vd2cfsbT6/9wYzRgABBBBAAAEEEEAAAQQQQAABBBBAAAEEEEAAAQQQQGBdAu7R2NGE75Gfk3Q2ctY7Yxe2mtc1Ll4XgVbA98ozvHCM69x9zTuwuXZ457UM78iWO7EhikCvAjTE9co/m5O7Ec7hPcyzfk/S+Yis221V6XCfzVuk84n+FB/E3t/cH8g+bvc193H9kM+688FyQgQQQAABBBBAAAEEEEAAAQQQQAABBBBAAAEEEEAAAQQQGLVA7c3YK+mViKy9TepJSbl1qms3zrlZruZRIzD4UQk8lfRMknPWVyS1cVeS406Eax4I9C5AQ1zvl2AWA3AjXBvubj8TXe5Z+8N+n6SaZwHEJDsX8Idxfihn/iI+vJ2z9ge8w81wWXc+WE6IAAIIIIAAAggggAACCCCAAAIIIIAAAggggAACCCCAAAKjFah9Ga5fk/RqZNeOdyLeLXXuwPZyLDzjzAOBrgQeS3oiqebLkhyXIrt+IOl+ZNcOHgj0LkBDXO+XYBYD8PvMDXHOWbujPTvcnd3x7g/9NmYBxCQ7F3hYPpCzvijpc0mfRXadHe81dz5YTogAAggggAACCCCAAAIIIIAAAggggAACCCCAAAIIIIAAAqMVyL6MzG9JOlTCx0cijpac99jr4jOjRWDgoxN4JMn30mvOe+q+l57hpjmvIOecMbrJMuDpCdAQN71rOsQZtR/wPnaHu7vbM3z8hqTXJb0Z2cc8EFiHwKJGt48lOT6K7DqXf80PcR/zQAABBBBAAAEEEEAAAQQQQAABBBBAAAEEEEAAAQQQQAABBDYisOheuZvejpXwcTbJvR2Ncj7mgUCfArnaW1397VNJjk8iu/5XDLLNfY6dcyPw79W6eCDQhUD7QV8727Pb3R/ujsORXfNAYB0C7TaoPs4O9rpCXH7I17yO8fCaCCCAAAIIIIAAAggggAACCCCAAAIIIIAAAggggAACCCAwPYG63WlugXpcksOLxmR9UJLDC8hkPT0NZjQmgTuSbkuqObdMrZmGuDFd1RmNlYa4GV3snqfa7oueS8DW5WDdBe8P/Jp7Hjann6jAb5La+EKSwx/eWfvDPeNu1BMlYVoIIIAAAggggAACCCCAAAIIIIAAAggggAACCCCAAAIIILBigR2Sdka4dtSd1Fy7MW5/iX1Rr3govBwCmxL4UdJPkpwzvpJ0LSJrGuI2xcoXdyVAQ1xX0pzHAvX9ll3tNZ+UdELSqcg+5oHAOgT8oeyGOOes84O75p/jQ94f9FmvYzy8JgIIIIAAAggggAACCCCAAAIIIIAAAggggAACCCCAAAIITE9gt6Q9EVn7nrgj7487++/amJ4GMxqTwLeS2rgRf5bZf09D3Jiu6ozGSkPcjC72gKbq9112tddO9zOSzko6F9k1DwTWIVA/lLP+RlIb30m6KanmdYyH10QAAQQQQAABBBBAAAEEEEAAAQQQQAABBBBAAAEEEEAAgekJ7I174zV7gRjH6WiKc71dkrdXrXl6GsxoTAJeAS5XgctcV4vLmoa4MV3VGY2VhrgZXeyBTdVd8NkBn/mCJMcHkV3zQKArATe9fR8NcM4+/jrieqm7Gg/nQQABBBBAAAEEEEAAAQQQQAABBBBAAAEEEEAAAQQQQACBcQsckPSqpJrdCOfFYjJ8zAOBoQl8IelyCR/flnRH0q3IPqYhbmhXjvH8W4CGON4IfQnsin3SnbM+L8nhRjjn96ILfpskhzvinXkgsA4Bb4ma26Jm3W6j6s53b7XaxjrGw2sigAACCCCAAAIIIIAAAggggAACCCCAAAIIIIAAAggggMB4BNx/8VL0YWT9hqQ3JdV8XJLjnciueSDQp8AzSQ7fB8/azXBugrsU2cf3FoTH3TbF9TkXzo3AvwVoiOON0JfADkkOL/matbdKdROcI+ud8fc19zVmzjttAXey341OdteOLyOuSHL4+Gl8E+CcMW0ZZocAAggggAACCCCAAAIIIIAAAggggAACCCCAAAIIIIAAAi8S8OIubojLBV+cD0cckeTw8VslDkX9otfm7xFYp8BjSU8k1Vwb4rK+L+lBE9kM5/HVep3j5bUReKEADXEvJOIL1iTg1d4ycvW3s5IcbobL2lurtrGmIfGyMxdoP7h9nEvAuus9a38TUL8RcM0DAQQQQAABBBBAAAEEEEAAAQQQQAABBBBAAAEEEEAAAQTmLVDvgWf9rqQMrwjn2luoOl4r9bzlmH3fAg+jya3mv7pX7nvkj+K+eY6dZri+ryLn//8EaIjjDdGXgDvj22j3Svee6fsi9pe6rzFz3mkLuOPdK77VfFHS5034g93fCDiynrYMs0MAAQQQQAABBBBAAAEEEEAAAQQQQAABBBBAAAEEEEAAgRcJ5O5oNfuet++De0GYvB/uBWF2NwvDvOi1+XsE1inwqySHt0TNelFDXN1NLbdWpRFunVeG196yAA1xW6bjiWsQOBXfBNScXfE1r+HUvCQCCwU+leT4OLLrXAa2ZvgQQAABBBBAAAEEEEAAAQQQQAABBBBAAAEEEEAAAQQQQGDeAjslOXZEdn1B0nlJ70f2ce6gVvO85Zh93wJ3JLXhhrjcSS1zNr+1ue/xc34E/iRAQxxviiEJHJfkZWIdrh3eM/3NyFkPacyMZdoCX0hq45akGrfZC33abwJmhwACCCCAAAIIIIAAAggggAACCCCAAAIIIIAAAggggMACgey3yOzdz3Lns8y5GIxXh3PtcCNchndVc80DgT4FfpL0Y4Rrx7WIq6X2GGmG6/NKce4NC9AQt2EqvrADgbclHY7I+ogkx9EI1zwQ6Erga0nXI7L+XpLju8iu88FysF1dGc6DAAIIIIAAAggggAACCCCAAAIIIIAAAggggAACCCCAQH8C7rWo4ZG8sSCOSXJ4MZis3QTXRn8z4cwISN9qcdyQlOGvqffDuTfOO2fQAjTEDfryzG5wr5dvEFw7Tkh6N3LWs4Nhwr0JZPNbzW6Qaxvl+ODv7RJxYgQQQAABBBBAAAEEEEAAAQQQQAABBBBAAAEEEEAAAQQ6F3CvhZvasinO9aLFXrwLWg3vjtY+j76Nzi8fJ2wEviqrwLl2/FBWjcs6n0YzHG+hwQvwP9bBX6JZDdDLxh6IyPqMJMfZCNc8EOhKwFujekvU3CLV9aJtVD0elobt6qpwHgQQQAABBBBAAAEEEEAAAQQQQAABBBBAAAEEEEAAAQT6FcgV3rIxzscnF8Srcf+7Zo88G+my7nc2nH3uApclteF743fiXnnWNMLN/Z0yovnTEDeiizWDoe6RtFtSzRckOT6I7JoHAl0JPJDkuB/Z9acRn5S6bYbjG4GurhDnQQABBBBAAAEEEEAAAQQQQAABBBBAAAEEEEAAAQQQQKB7gWyI21a2P31P0vkSPvb973oP3DUPBIYmkPfAPy73wPMeec1DGzfjQeC5AjTE8eYYksAuSTslOWftBjh/05CNca79TUV+Y5H1kObBWKYj8EjSQ0k1X5T0eRNPJD2V5JwxHQVmggACCCCAAAIIIIAAAkMX2CHJ4X9TZz30MTM+BNYh4H+b57/Ps/5NUhvrODeviQACCCCAAAIIIIAAAvMSyHvaNZ+O3c9yFzQf5/3vmuclxWyHIFAXdMl/Lz+Lf0P7OO9/fxa1c94jr/fLhzAXxoDAhgRoiNsQE1/UkUD+0H57+QH+oi56f11+TeaOhshpZibwOBrcas6lYi+VZWPbVeR8zAMBBBBAAAEEEEAAAQQQ6Epgr6R9kmru6tycB4EhCfiH9Lnae9b+wX79Ib+PeSCAAAIIIIAAAggggAACywrsj3+LO2e8K+lECR9zb3tZaZ6/rEC721m7IIwb37wojO9/Z3bte+T1PrlrHgiMRoCGuNFcqlkM9GVJGV75zbUb4s7FKnHOPnaXvZeSrXkWQEyyc4H2h+b+AfqVBXFXksN7qDtc80AAAQQQQAABBBBAAAEEuhJ4XdJBSc4ZXZ2b8yAwJIH893nN/AB/SFeIsSCAAAIIIIAAAgggMB2BN+Lf4M5ZH5N0VNLxyD7O+96+9531dBSYydAFajOca8evTdyT9EWEF4fJml8wG/rVZXx/KUBDHG+QIQnkPus1n42GODfDZbwiyeHffM96SPNgLNMRqFuq+JsDH1+TdDXCtePnEr9EPR0FZoIAAggggAACCCCAAAJDFzgsqY2hj5nxIbAOgfw3uXPWbPGyDmleEwEEEEAAAQQQQAABBPzv8CPx7/HMb0t6K/7M2ce+9+2+jHoPHD0EuhLIJriab8ciL7ci+/jLCC8Ok3W9V551V+PmPAgsLUBD3NKEvMCaBdwQ10ZddjbrNQ+Dl0fgD4Hrktr4XlIbkCGAAAIIIIAAAggggAACXQl4C5bcliXrrs7NeRAYkoD/bf5D/Bs98/3YRrXmIY2ZsSCAAAIIIIAAAggggMA4BRb9WzxXinuzrB43ztkx6qkIZCOcG9qy/ikWeKk5F4LxwjBZT8WAecxUgIa4mV74EU277rOedW7/UpefHdGUGOrIBW5KauNbSTdK+Lh+U5H1yKfO8BFAAAEEEEAAAQQQQGCgAqclOc5Eds0DgTkK+N/j/jd7Ztd1Kxg3xfmYBwIIIIAAAggggAACCCCwGQFvd7pdUs2+d/1O/IJaNse9KumAJOeMzZyHr0Vg1QJ5nzpXeHNTnP+t/F2Tfa/b/5b+JrKPeSAwagEa4kZ9+WYxeC8v2wZbwczi0g92ktkp/2PpnPeKcV9F5OpxzyRl+BsM1zwQQAABBBBAAAEEEEAAgXUIvCfJcT7yuXWchNdEYAQC/sF9G/cktTGCqTBEBBBAAAEEEEAAAQQQGJDAbkm7JDlnuBkuG+Ky3iupjQFNg6HMUGDRtqe+n/117IqW2fe+vdJ6zTPkYspTEqAhbkpXc5pz8SpwXlLWkXX95iI776c5e2Y1RIE7ku7GfuqZ2z3Vvbf60wUxxPkwJgQQQAABBBBAAAEEEBi/wAeSHH+L7JoHAnMUyF9W8/YuWfvf7m3M0YY5I4AAAggggAACCCCAwNYF9kly7I/sOu9Z17wzGufcPJex9bPyTASWF/CiLbl4S+Z6b9v3tX18e0Esf3ZeAYEeBWiI6xGfU29IwEvKtuEtYNrY0IvxRQisQOChpAcRWV+WdEnSxciun0h63OQVnJ6XQAABBBBAAAEEEEAAAQT+JPAPSY7/kPT3qGFCYI4CV+MH+fnDfWf/YpvDP9zPeo42zBkBBBBAAAEEEEAAAQS2LnBQ0muSnLM+XpriXDu8pWobWz8rz0RgeYG6q1nWvqft+DzC9f24/13z8mfnFRDoUYCGuB7xOfWGBPbEsrM1X5Dk8G+8Z72hF+OLEFiBgL9R8OpvNX8q6TNJn0T28aMIN8VlvYLT8xIIIIAAAggggAACCCCAwJ8E/pekNmBCYI4CX0jyL61l+NiNcLeaPEcb5owAAggggAACCCCAAAJbFzgkqY1sgqt562fgmQisR2DRve2PJTk+iuw6dz/zoi9Zr2dEvCoCHQnQENcRNKfZskAuJVuXlz1fGuFcO7ZFvFTqLZ+UJyLwFwJ1WdnsovcP2OsP3V17O5Z7zbYswCKAAAIIIIAAAggggAAC6xCgIW4dqrzmGAVoiBvjVWPMCCCAAAIIIIAAAggMSyDvO9d8WFLG21G/Jcnh46yHNRNGg8D/7HyWK795JzSvDJcrxOVqcbkgTG2gww+BUQvQEDfqyzeLwe+Q1MZ70QTnRjjXDn/N9ibPAohJdi7gvdXb+EqS41pk1z9J+jmyawcPBBBAAAEEEEAAAQQQQGAdAjTErUOV1xyjAA1xY7xqjBkBBBBAAAEEEEAAgWEJ1HvTXrTFx0cjjpWcW6jWPKyZMBoEfl81PSNXT/9SkuNKZNd1URjfC/cxDwRGLUBD3Kgv3ywGn3usu9kt63OSHNkM59orye1u8iyAmGTnAv+KhjjnrG9K+rZEe5x/1/lgOSECCCCAAAIIIIAAAgjMQoCGuFlcZia5AQEa4jaAxJcggAACCCCAAAIIIIDAXwr4nrNjT2TX70S8W+q9kl6RVDO0CAxN4AdJbVyX9HVE1nnf281wWQ9tLowHgU0J0BC3KS6+uAeB3AK15rOSHNkY59rfbNRvOFzzQGAdAv4GwI9siHP9Y6wAl9mrwXm1uDbWMR5eEwEEEEAAAQQQQAABBBCgIY73AAK/C9AQxzsBAQQQQAABBBBAAAEElhVwg9u+aHTL+oSkk5JOSco6V5LLXcx8zAOBoQl8I6mN7yQ5vMhL1u098Dwe2nwYDwIbFqAhbsNUfGFPAvkerflMNMTVvF9SGz0NmdPOUOCOpDYuSWpjhjRMGQEEEEAAAQQQQAABBDoQoCGuA2ROMQoBGuJGcZkYJAIIIIAAAggggAACgxY4IOlVSTWfluR70xk+5oHAGAS8HerV2B7V2cc/R3iRl6zHMBfGiMCmBGiI2xQXX9yTQNsU5657L0frLnxnHx+U9HoTPQ2X085Q4FdJjnuRXV+OcFNc1t5r/WlE1jPkYsoIIIAAAggggAACCCCwYgEa4lYMysuNVoCGuNFeOgaOAAIIIIAAAggggEAvAt6lrI03JDnejOz6eIljUfcyYE6KwF8IeLtT34N2zvpKNMPVfDsWe8nshV9YEY631uQEaIib3CWd5ITq+9T1UUlHJPmbjazflpTxVtSTxGBSgxR4KOmBpJr9Q/j6g3jXjyL8dVkPckIMCgEEEEAAAQQQQAABBEYlQEPcqC4Xg12jAA1xa8TlpRFAAAEEEEAAAQQQmKDAy5IytkV9WJLD96MzuznuUBMT5GBKIxd4EguzOGfd3q/2cS72cr/UOXUa40b+JmD4/yNAQxzvhrEI1PdqfrPhxressxPf3fl05Y/lqk5nnI/jm4qa3WWfTXHZcZ/fXNQ8HQVmggACCCCAAAIIIIAAAn0J0BDXlzznHZoADXFDuyKMBwEEEEAAAQQQQACBYQvskOTYHtn1OxHeqSxrb5/axrBnxujmKJALstScu5k5Z/jvfV+7fl1thKMpbo7vngnOmYa4CV7UiU/J79nXIrxNatanYgtV56wnTsH0BiTgpWdz+dmsvf96XXrWx+3ysz7mgQACCCCAAAIIIIAAAggsK0BD3LKCPH8qAjTETeVKMg8EEEAAAQQQQAABBLoR2CVppyTnrM9IOh2Rdf59zd2MkLMgsHEB72jmVd+cMy5Kcnwe2XXez878NE6RjXA0xG3cnK8csAANcQO+OAztuQL7JO2VVPM5SY73IlzzQKBPATfAXY2mOGcf/xzxU6n7HCPnRgABBBBAAAEEEEAAgWkI0BA3jevILJYXoCFueUNeAQEEEEAAAQQQQACBOQnskbRbUs3nJTkuRHbtvgrHS6WekxNzHYfAvdgCtWY3wjk+jew6+4RqbpvhaIobxzVnlH8hQEMcb48xCvgbkjZqQ1zW3ufd4W9Msh7jfBnzeATqNwbfSLoh6evIPv4u4map6zcXrvnmYjzXm5EigAACCCCAAAIIIDAUARrihnIlGEffAjTE9X0FOD8CCCCAAAIIIIAAAsMVaBvafA/51dgK1TnjpKQTsSuZs4+zIa7m4c6Ukc1JoN5bzsVZMv8Si7Z44ZYa9mmb4vxnrBA3p3fODOZKQ9wMLvIEp1iXrs0lbN0EdzZWh3P2cd3vPfd9nyAHUxqIQPsNwg+SfpTknPX1aJBzk1zWft5vEVkPZEoMAwEEEEAAAQQQQAABBEYiQEPcSC4Uw1y7AA1xayfmBAgggAACCCCAAAIIjFagXUjFx29KOiTprciuD0s6EuHa0TbC0Wcx2rfBpAbe3p/2oiyObyO79gIuuZBLZiPU97Dr2ljHAi6TepvMdzL8j3q+137MM3dzWxvZEFezG+e8xG3NY543Yx+uwKJV3u5IctwuOTvvr5QufO/N7oa4moc7U0aGAAIIIIAAAggggAACQxSgIW6IV4Ux9SFAQ1wf6pwTAQQQQAABBBBAAIFxCLwsqY3jko5Jyuz6YMTrpfYMF62oNY6ZM8opCiy6P/2VJMe1CNdewOWnWMDF2cf5WNQvRDPcFN8tM50TDXEzvfAjn3bdAjVrrwqXK8Nl/Yokx97IrnkgsA6B3Oq05oeSHA8iu/ae7BdLdv00muHcEJf1OsbIayKAAAIIIIAAAggggMB0BWiIm+61ZWabE6AhbnNefDUCCCCAAAIIIIAAAnMSyB3Faj4dW6M6Z533mPcsuMdMf8Wc3jHDnuui+9OXJV1q4q4khxdyybqdWbtC3LBnzugQ2KAA/8PeIBRfNniBbIKreb+kNgY/EQY4SoH8hsMrvdW6rvzm+uOIj0rtJjjHk8iueSCAAAIIIIAAAggggAACmxGgIW4zWnztlAVoiJvy1WVuCCCAAAIIIIAAAggsJ7BTkmNHZNcXJJ2X9H5kH3srVa8kV/NyZ+bZCKxeYNH96bwXXfMjSY7HkV3zQGAWAjTEzeIyz2KS70o6EZG1l7F1vBHhmgcC6xBY1IGfzXHOGdmR75Xisv5VUsb9qNcxRl4TAQQQQAABBBBAAAEEpitAQ9x0ry0z25wADXGb8+KrEUAAAQQQQAABBBCYskC7xem+WEyl5lOxMlyuDudjN8Jl5G5lU3ZibuMUcINbG5/FTmWZfU/aX+OFWWoe54wZNQKbFKAhbpNgfPlgBY5IauOwpDYGOwEGNmqBRXu0L+rKvxr7tX8Z2ce/RPxc6lFjMHgEEEAAAQQQQAABBBDoXICGuM7JOeFABWiIG+iFYVgIIIAAAggggAACCHQs4D6IGj59LqJS8zFJjuORXbsJro2Oh8/pEHihQF10JetF/yauu5Rl/cIX5wsQmIIADXFTuIrMIb+BeVOSw9/EOL8T4RXjHD7mgcC6BGpTnM+xaNW4byXdKOHjmwtiXWPkdRFAAAEEEEAAAQQQQGCaAjTETfO6MqvNC9AQt3kznoEAAggggAACCCCAwBQF3AfhprZsinOdi6scleTw8aEmfI+5fR49FVN8h4x/Trck1bgtyYuxOLw4S9bPJLUx/tkzAwQ2IMD/vDeAxJeMQuCApDbOSGpjFJNhkKMVyKY4T6BtkPOf/bggvpLkuBbhmgcCCCCAAAIIIIAAAgggsBkBGuI2o8XXTlmAhrgpX13mhgACCCCAAAIIIIDAxgVyhbdsjPPxyQXxatxjrtlnyUa6rDd+Zr4SgW4Efoj7zs4ZX0tyXI9w/Vvct3bO6GaEnAWBngVoiOv5AnD6lQnskbRbUs0XJDk+iOyaBwJ9CtyR1MYlSW30OUbOjQACCCCAAAIIIIAAAuMToCFufNeMEa9HgIa49bjyqggggAACCCCAAAIIjE0gG+K2le1P35N0voSPfX+53mN2zQOBMQh4V7K6O5nr3J3Mf+ddyny8aJezMcyPMSKwtAANcUsT8gIDEdglybEzsmt/E5Pf2GT9sqQ2BjIFhjEDgdy//Z6kRXu5+wf3jqeScg939nKfwRuDKSKAAAIIIIAAAgggsKQADXFLAvL0yQjB78X7AAAgAElEQVTQEDeZS8lEEEAAAQQQQAABBBDYsoB7ILLRreZTkhynI1znveWat3xinojAmgTq6m5ucPNxuxKcj71bWa4cl7WHtGhnszUNlZdFYDgCNMQN51owkuUEdkhq46wkx7nIrmvDXDbRLXdmno3AxgUeSnogqeYrsY+7f2jv/dx97K/JyK/d+Fn4SgQQQAABBBBAAAEEEJibAA1xc7vizPd5AjTE8d5AAAEEEEAAAQQQQGC+ArX3wVug1jgg6R1Jx0t27fvL25s8X0FmPlQBL6byLBZVyfqaJMfVyK5vlbgddTbDeW61HupcGRcCKxOgIW5llLxQzwK56pu/Ycna3f3u7D9Tuvz3Smqj56Fz+hkJPI6V32r2NykON8NlfVeSw9urZj0jJqaKAAIIIIAAAggggAACmxSgIW6TYHz5ZAVoiJvspWViCCCAAAIIIIAAAgj8pUDte3B9SNJbTbwtKeNw1N5SNe8tZw01AkMTWHSPuS664tqRO5Q5545lORea4YZ2VRnP2gVoiFs7MSfoSMD7wOce8JlPSjohyTnDvwng3wCovxHQ0RA5DQL/7tx3eBnbrL8qXftZ/yLp54is4UMAAQQQQAABBBBAAAEEnidAQxzvDQR+F6AhjncCAggggAACCCCAAALzFMi+h8x1NbisX5fkeCOya99j9nOcM+YpyKyHLPAodiCr+ZKky5IuRvax/97Nc85Z0wg35CvL2NYqQEPcWnl58Q4F2m9yfOxvbt4t4eP8BufN8g1Ph8PkVAj8SeC6pDa+l9QGdAgggAACCCCAAAIIIIDA8wRoiOO9gcDvAjTE8U5AAAEEEEAAAQQQQGB+AovuE3sHsbOxk1jm/ZLamJ8WMx6jwANJjvuRXX8u6bMSPvaiLLkwS9ZjnC9jRmAlAjTErYSRFxmIQPvNzhFJbbTL4Ho53Hzw38NALuTMhnFTUhvfSrpRwsfu3vc3Ls41ZsbFdBFAAAEEEEAAAQQQQGCBAA1xvC0Q+F2AhjjeCQgggAACCCCAAAIIzE9gp6Qdkpyzzt3DTpWdxF6R5Ngb2TUPBIYqUFd2uyXpdkTWuWVqbpf6ZWmIy/vKvrfMA4HZCtAANNtLP8mJt3vDexW4No5LcuTSuK79aJvpJgnEpAYp8FNsjfpjZB97xThvn+rI1ePqVqvZ2Z8TYqnbQV5aBoUAAggggAACCCCAQGcCNMR1Rs2JBi5AQ9zALxDDQwABBBBAAAEEEEBgDQL7osnNOSPvBXs3sbw3vEvSbkk1r2E4vCQCSwvkvd/M3lnsh7LDmOuvJX0TOeu6uErWSw+GF0BgrAI0xI31yjHu5wnU9/Srkl6T5Jy1fxvAvwmQ4WM/J8Ovy38XvL+6FLgj6a6kmt3B76id/W6IexqRdW2Eoymuy6vGuRBAAAEEEEAAAQQQGJYADXHDuh6Mpj8BGuL6s+fMCCCAAAIIIIAAAgj0JfC6pDa8i9jR2E0ss1eR2x6ryWXua8ycF4HnCdRmuNw1rDa+ufnN0TbIuWnOD3Yb472FQAjQ+MNbYaoCfm/XJW9z6dv3JJ2TlNl1bYirjXFTtWFewxJ4WPZ6z/qypEuSLkZ2/WRB5Dc1NQ9rdowGAQQQQAABBBBAAAEEuhCgIa4LZc4xBgEa4sZwlRgjAggggAACCCCAAAKrFTgsyeEmuKzfktTGNkmOlyK75oHA0ATahjYf57aoNXsLVW+fmluoOvvRri43tPkxHgQ6E6AhrjNqTtSDQN0nPusPJLWRTXD+5oeGuB4u1MxPmau91fyppM8kfRLZx48jHpW6/YaGVeJm/mZi+ggggAACCCCAAAKzFaAhbraXnok3AjTE8ZZAAAEEEEAAAQQQQGB+At4W1XEisus3YtW4NyP7mAcCYxDIhri6/anvGzvyHrLr+7HoSs1jmB9jRKAzARriOqPmRD0ItEve+vh8rA5Xs5fHbaOH4XLKmQq4Ec7f0DhnZHe/f5Dv8LG3Va1bq7qmIW6mbxqmjQACCCCAAAIIIIBAI0BDHG8JBH4XoCGOdwICCCCAAAIIIIAAAtMVcG+D7/e+HNm1450IN8Jl/aqkA5KcM6Yrw8ymJJCLpNTc7izmXca8iIp3H3NkPSUH5oLA0gI0xC1NyAsMWMDfDLVxRpLjbOTTsbWqt1etMeBpMbSJCbgZro3c+/167AHv4x8jvB981jTETezNwHQQQAABBBBAAAEEENiiAA1xW4TjaZMToCFucpeUCSGAAAIIIIAAAggg8O8dvvKxR1IbxyQdj2Y4Zx/vXRBQIjAGgV8ltVEXU8k6G+aelN3FxjA/xohAZwI0xHVGzYl6EGj3gPexl8p1nCy5/e0A/5YADwS6EnBTW13y1rWb3r5v4htJDjfHZU1DXFdXifMggAACCCCAAAIIIDBsARrihn19GF13AjTEdWfNmRBAAAEEEEAAAQQQ6EKg9jO49n3dGvujAc5NcDV2StrVRBfj5RwILCtwS1KN25KuSrpWsuunsfuYc8ay5+b5CExKgIa4SV1OJtMI+P39kvTv3xrIOn8rwMvlZu294zO8f7xrHgh0JVCb2rL2Nzn+5qbmRZ3/NMR1dZU4DwIIIIAAAggggAACwxagIW7Y14fRdSdAQ1x31pwJAQQQQAABBBBAAIEuBLKfIbPv5bZxRNLREj5etJNYF+PlHAgsK5C7hTlnLNpdbNEuZMuem+cjMCkBGuImdTmZzAYEDkvyN0E1Z13/fAMvxZcgsDaBB5Ic9yO7/jTik1LTELe2S8ALI4AAAggggAACCCAwKgEa4kZ1uRjsGgVoiFsjLi+NAAIIIIAAAggggEDHAm0znI99X/ftuN/r7GPu9XZ8YTjdWgVuSPpWknPWeVzzWgfBiyMwBQEa4qZwFZnDZgS8+luuAperwuWe8rlqnLMfubJc1ps5D1+LwDICjyQ9lFTzRUlteG/43Bfe2ZFNcsucn+cigAACCCCAAAIIIIDAuARoiBvX9WK06xOgIW59trwyAggggAACCCCAAAJdC2yXlOEV31zXBU6ybu//+l4wDwTGIFBXefM9Xh9fl+QV4b6K7OMfI3LFOB/zQACBFwjQEMdbZG4Cr0pyvBbZ9cmI06Vut1rlv5W5vVP6nW/b6OZj/1Df26ZejtrHXkEu49eoc+Q0xvV7DTk7AggggAACCCCAAAJdCtAQ16U25xqyAA1xQ746jA0BBBBAAAEEEEAAgc0J7JaUsSdqN8HVLVJdH4j7vjVv7kx8NQL9CDyV9EySc9ZXJdW4JumWpNuRs+5nxJwVgREJ0OQzoovFUFci8IqkvZJqPifprKSa3RDXxkoGwIsgsAGBzX7z42+AMmojHE1xG8DmSxBAAAEEEEAAAQQQmIAADXETuIhMYSUCNMSthJEXQQABBBBAAAEEEEBgEAL7JO2PcO04Juloya7dLOfw/d+sBzEBBoHACwQ2u0iKF0hpF0kBGQEEniNAQxxvjbkJ7JSUsSPqC5Lej3Dt2FbCjXE+5oFAVwKbXR43l8nN5XGzEY6GuK6uGOdBAAEEEEAAAQQQQKBfARri+vXn7MMRoCFuONeCkSCAAAIIIIAAAgggsKzAwdj1yznDDXFt+J5v3V7VNQ8ExiDwSNJDSTVflNTGosa5McyPMSLQqwANcb3yc/IeBHLVNze4Zf2hJMc/Irv233sv+pp7GC6nROAPgRuSvpXknLWPb8axs4/bZjia4ngTIYAAAggggAACCCAwfQEa4qZ/jZnhxgRoiNuYE1+FAAIIIIAAAggggMAYBA5JauO4pDbGMBfGiMAigQeSHPcju/404pNSc/+X9w8CWxCgIW4LaDxl1ALZBOf3ftbnY1W4XB3Ox96PflfZl941DwT6FPDqbz9EZP2NJMfXEa69z3wbfY6bcyOAAAIIIIAAAggggMD6BWiIW78xZxiHAA1x47hOjBIBBBBAAAEEEEAAgVbAC5V4Zbea35L0tqSaXbfHaCIwBoHa1Jb1bUlt+N+1bXh+7BA2hqvMGAclQEPcoC4Hg+lAIBvhnLM+I+m0pLOSXDu8H33uS5+5g+FxCgSeK+Bvhm7FN0WZv5LkuBbZ9RNJ7bK5sCKAAAIIIIAAAggggMC0BWiIm/b1ZXYbF6AhbuNWfCUCCCCAAAIIIIAAAkMSaBcr8fHhaIhzzngttk+teUjzYCwIPE/ADW2/RWNb1nVBFC+M4uPrsRCKc9Z1RzB2B+M9hsAGBWiI2yAUXzYZgWyEy+yJnZD0bsmuX49vpt6I7GMeCPQp4KVyHb9Gdv3lgqj7zLt28EAAAQQQQAABBBBAAIFpC9AQN+3ry+w2LkBD3Mat+EoEEEAAAQQQQAABBIYk4AVK6mIlro9EHC31XkmvSKp5SPNgLAg8T8DNcG14968bsSNY5u8lOb6L7DofNMPx/kJgEwI0xG0Ciy+djEC+7zPnN1HOWXv53TYmA8BERingld9qeBW4+oP+rBc1zo1ywgwaAQQQQAABBBBAAAEENixAQ9yGqfjCiQvQEDfxC8z0EEAAAQQQQAABBCYrcFBSrvqW9bG4d+uc9Q5JDm+vmvVkUZjYpASeRUOcc8ZVSQ4vgpK1dwqr4V3EaISb1FuByXQlQENcV9KcZ8gChyS1cVxSG0OeA2Obp8BFSZ9HuHbclXSvyfPUYdYIIIAAAggggAACCMxHgIa4+VxrZvrXAjTE8Q5BAAEEEEAAAQQQQGCcAtyvHed1Y9QbF3AT3NNohsuc93dr9uInD2LHsMwbPwtfiQACfwjQEMebAQGp/Y0DH3vb1NxGNbdUfUmS/5txzsAPgT4FrpXfFnDt+EnSz5FdO/K3Bpxr3efYOTcCCCCAAAIIIIAAAgisToCGuNVZ8krjFqAhbtzXj9EjgAACCCCAAAIIzEPgZUnbJDlnnTt3HS67eL0lyeG/y3oeQsxyigIPo9HNTW5ZX4kdwfxv2YxH8ff+mqyn6MGcEFi7AA1xayfmBCMQyP3o98fe9D4+tSDab8z8DRoPBPoUuCnp2wjX9Tj/3Dkb4bwvvWvnfLDEbp9XkHMjgAACCCCAAAIIILAaARriVuPIq4xfgIa48V9DZoAAAggggAACCCAwfYGdkhy7Irs+Etuj1pxbqNY8fR1mOFWBO7HDV83eJrVdAOWxJMeTyK55IIDAFgRoiNsCGk+ZnMBuSRl7oj4jyXE2suu6H33uSz85DCY0KoFfYjU456xzpbiac096N8Jl1EY4muJGddkZLAIIIIAAAggggAACfxKgIY43BQK/C9AQxzsBAQQQQAABBBBAAIHhC7wiqY1jko5LqnlvfF3Nw58dI0RgsUDu8vVj2e3ra0nXJdVct1V17eCBAAJbEKAhbgtoPGVyAm5uy/Cqb67fa+Jc85sK+RsLk8NgQqMS8B7yv8Ye8pkvSXJ4r/ms3RDXhifK9qmjutwMFgEEEEAAAQQQQACB5wrQEMebA4HfBWiI452AAAIIIIAAAggggMDwBQ5I8s5dNb8j6d0SPvZiJXXBEtc8EBirQO72VXPd8SvrusBJ1mOdM+NGoFcBGuJ65efkAxHI/w5qviDJ8X5k1+0qcj7mgUCfAm5yq78l4OOPIz4qdfs1Pm6b4Vglrs8rybkRQAABBBBAAAEEEFhOgIa45fx49nQEaIibzrVkJggggAACCCCAAALTFTgoyfF6ZNcnJZ2QdCqyj3kgMCUBrwTXxveS2pjSnJkLAr0K0BDXKz8nH5BA2xS3aMvU9jcVfMwDgT4FcivUuvqbV4W73KwQ164i52Ma4vq8cpwbAQQQQAABBBBAAIHVCtAQt1pPXm28AjTEjffaMXIEEEAAAQQQQACBaQp4d65tkpyzflOS41Bk10cijpZ6miLMag4CdVGTrN0M95Wka5Fd/xLbp/5c6jn4MEcEOhGgIa4TZk4yAoH634JrL8nrpXj9mwhZvyEpw7+x4JoHAn0KLFoyN7+Julq+qVr0zRQNcX1eOc6NAAIIIIAAAggggMBqBWiIW60nrzZeARrixnvtGDkCCCCAAAIIIIDANAV2SnLsiuz67QXBfdhpXv+5zuqRpMeSavY9XIfv4WZ9V5LjTmTXPBBAYEUCNMStCJKXmYRA/e/Bv4VwuPwGQh77z2pMYuJMYrQCbmpzU5xz1rnvvPeZb+sb8Wf+OxriRnvZGTgCCCCAAAIIIIAAAn8SoCGONwUCvwvQEMc7AQEEEEAAAQQQQACBYQm8IqmNXAXumCTXjn0LYlgzYTQIbFzgvqQ23Ajn+DKy6wclHka98bPwlQgg8JcCNMTxBkHgzwL+78K/heDleWvOleIyewU5Hgj0KVCb2rL2krpt5G8a+Bus/M0DGuL6vHKcGwEEEEAAAQQQQACB1QrQELdaT15tvAI0xI332jFyBBBAAAEEEEAAgWkKHJC0X1LNvsd6vOzS5dorx+1o8jRFmNUcBBat/HYlmuEy+77tU0lPmjwHH+aIQCcCNMR1wsxJRijgb8pejW/OMp+WdKaEj3kgMDSBe5J+lVTz55IuSvosso9piBvalWM8CCCAAAIIIIAAAghsXYCGuK3b8cxpCdAQN63ryWwQQAABBBBAAAEExi9wUJLj9ciuT0o6IelUZB/zQGBKAr9IuiWpZjfC+d+sNU9pzswFgcEJ0BA3uEvCgAYisDeW5XXO2g1w2RSX9cuStkVkPZApMIyZCnhpXS/BW5fY9TdXeVMg69y3vu5dP1Mypo0AAggggAACCCCAwOgFaIgb/SVkAisSoCFuRZC8DAIIIIAAAggggAACWxDIe6XOWXtHrhrenSu3TM3tUo9s4Vw8BYGhCHgREsdvkV3/IOn7Jn8t6bqkmocyB8aBwCQFaIib5GVlUisQ2C3JsSey60UNcSzfuwJsXmKlAm5wa8PbpOZWqVnnUr3OXk3OmQcCCCCAAAIIIIAAAgiMU4CGuHFeN0a9egEa4lZvyisigAACCCCAAAIIILBRAd83deyK7PptSW9FztpNcQ43ymW90XPwdQgMTcCNcM+iIS7zDUmObyK7doPcd00e2lwYDwKTEqAhblKXk8msUMB71Gdk05uX7c0V4rJ2w1wbKxwGL4XApgXqPvNZ+5st/7ZBzT9JamPTJ+MJCCCAAAIIIIAAAgggMAgBGuIGcRkYxAAEaIgbwEVgCAgggAACCCCAAAKzFXhFUhte/c2Rq8K53l9iX9SzRWPioxd4Gg1xzhleoOQrSVdj0RIfewvVuo2qax4IILBGARri1ojLS49aILdBrdnNcG6EOxPZx/4mLb9Ry3rUE2fwoxeov4WQtX/b4Gb81kHmbyU5/BsJWY9+8kwAAQQQQAABBBBAAIGZCtAQN9MLz7T/JEBDHG8KBBBAAAEEEEAAAQT6EzgQzW01H5fURl1JLleT62/UnBmB5QS8QEkblyX536eXIvv4fsSvpV7uzDwbAQT+UoCGON4gCGxcIFeFq/k1Sa9Kqnnjr8hXItCNwI+xGpz3q/eqcD5etI1qN6PhLAgggAACCCCAAAIIILBqARriVi3K641VgIa4sV45xo0AAggggAACCCAwBYGDkhyvR3b9rqQTJXzsHgXHS6WewvyZwzwFHktyPIrs+jNJn5bwca4elzt8+ZgHAgisUYCGuDXi8tKTEzgWv8FQ8yFJbXji+Y1c1pPDYEKjEsgleJ1vx3K8uURvzd7X/v+xdyfMchTX2u+fMKPQDGhmEpPh+J649/t/j/fYL9hIIKF5lpDEIHzjsfLxWU4KpL17quHfESvWKrR3d+WvWtBNrsrMh7HUkxooJ4sAAggggAACCCCAwEIFaIhb6IVn2L8RoCGONwUCCCCAAAIIIIAAAtsReFWSd9pyTn1CUo1323apZ1r2dqmuM49a83bOmldBYD0C/yxP81DSoxap/d20j2ytmjlYZx4IILBBARriNojLU89OwI1vp1oDXLL3u3e4SS51vZsh9ewwGNCkBPIhrGavEOdmuBq+c8HxtGXXPBBAAAEEEEAAAQQQQGD8AjTEjf8acYbbEaAhbjvOvAoCCCCAAAIIIIAAAnXb09Sn21yqc2qvFufGOIdrR98IR88C76cpCaQZLtm7c91pu3SlviTpuxauHW6A+7XLUxo354rA5AT4j8vkLhknvEMBb41at0d1fb4t8ettVL3cr4/dBNfHDk+bl0bgXw1uNdzo5ka4C11DnPes7wM+BBBAAAEEEEAAAQQQGL8ADXHjv0ac4XYEaIjbjjOvggACCCCAAAIIIIDAQUl9eAU4hxcRSX1Y0hFJzqmtlz4F+hV4L01JoDbDuXZck3S1C/+z6+3PXDv8s26Ic6Se0tg5VwQmJ8B/YCZ3yTjhHQq8JcnhD3epP5fk+LOkz1rt5YETboxzzQOBXQpkG9SaszKcm+LSGOftVB+0bVWTd3nevDYCCCCAAAIIIIAAAgi8nAANcS/nxE/NX4CGuPlfY0aIAAIIIIAAAgggMA6Bo63Rreb3JfWR1eOc35TknAe9CuO4lpzFywukCa5m78rVh1eMy6pxqYea6V7+lflJBBDYswD/kdkzGb+wYIFXJTlea9n1X1r8d6ndAOc/q3nBbAx9pAJpgvumrBY39OFspKfPaSGAAAIIIIAAAggggEARoCGOtwMCzwVoiOOdgAACCCCAAAIIIIDAdgTeluTwFqipP2w7anlXLYePsz2qFxFJvZ0z5FUQWL9AGuGyypuPv27xVakfSnokqeb1nw3PiAACfyhAQxxvEAReXqA2uKX2ynCOL1r2anEH2h0OvsshdV6Fv3Mv781PblbgiqTvW6S+0ZbvrTlL99a82TPj2RFAAAEEEEAAAQQQQGCvAjTE7VWMn5+rAA1xc72yjAsBBBBAAAEEEEBglwJ1IZDUJyTVeLdtk3qmbJfqOk1wNe9yLLw2AqsI/CjpJ0nOCS8+0sdjSY4fWnbNAwEEtixAc86WwXm5SQu4CS5boCZ/LOkTSZ9KSn1YUuJIqz3w/H3j792k3wazOflbkhw3W3adBrmavc3qM0l1u9XZIDAQBBBAAAEEEEAAAQRmIkBD3EwuJMNYWYCGuJUJeQIEEEAAAQQQQAABBH4jkG1Ps+Wpj09LOtVyaq8W58Y4h2tH3wjHPClvsCkLeNW3uvKb66EtU5+2hjnnxJTHzbkjMEkB/oMzycvGSe9IIEv5Oqf2Ur8ftCV/U2dZ4Jr5sLeji8bL/q7Ag7ZMr3PCH9gutsiHN9/l4Pi5Zdc8EEAAAQQQQAABBBBAYFwCNMSN63pwNrsToCFud/a8MgIIIIAAAggggMB8BQ5K6uNsWwnuXFkRzguGZLGQ1FZh0ZD5vjeWNrI7kvrwQiOXS/g486o1L82K8SKwcwEa4nZ+CTiBCQkMNbX5w179oOdj3w3RB8sBT+hCL+RUvYxv7kjIkr5/l9RH/3P+HR4IIIAAAggggAACCCAwLgEa4sZ1PTib3QnQELc7e14ZAQQQQAABBBBAYL4CR1ujW83vS+ojK8k5ZzW5qNCXMN/3x5JGdl3StRauHVfbsXNq777Vx5KcGCsCoxDgPzyjuAycxIQFTkrq473WJOcPgW6W83Ea4rKyHH/3JnzRZ3Lq/5Tk+LVl139r8ddSe0/7J21/++SZEDAMBBBAAAEEEEAAAQRmI0BD3GwuJQNZUYCGuBUB+XUEEEAAAQQQQAABBAYEsiuWt0BN7Z2zPirhY+ZDefvMXeCSpD5uSrohqWbPu/rR57n7MD4ERiVAU86oLgcnM0EBf+g7Xj78ufYWqtlGNfUrkhKvtnqCw+WUZySQhriaL0hyfNPC9T1J91t27agf3vL7M6JhKAgggAACCCCAAAIITE6AhrjJXTJOeEMCNMRtCJanRQABBBBAAAEEEFiEgHsHPI+ZeK3V70pynCj5jCSHd89KzY5Zi3ibLGaQXuHtl7LSm2s3w30n6dtSewvVuyV87AfNcIt5qzDQsQrQEDfWK8N5TUXgsCTHkZZd+26I8y1yZ8Trkvyh0ZF6KmPkPOcpMNTUdkWS97V3pPYdDX1kZbmsLufMAwEEEEAAAQQQQAABBHYnQEPc7ux55XEJ0BA3ruvB2SCAAAIIIIAAAghMQ6D2DBxo253W7N2yTrXIzlleLc7hRjkvIOK6NsR55PQiTOP6c5bDAj9K+klSzW6E6+OhpD4yD+tnrjXWCCCwRQH+I7RFbF5qlgL1w6Brx8eSPunijfbhseZZgjCoSQn0dybckpS43erLkhy+4yG174hwE1zNkxo4J4sAAggggAACCCCAwMwEaIib2QVlOPsWoCFu33T8IgIIIIAAAggggMBCBWq/gGsv/nGoLQbi7GOvAHe6rATn4/xZft7ZjzwffQgLfUPNaNiPJfVxsTXEeZet1E8k9REGmuFm9IZgKNMT4D9E07tmnPG4BLxkcJYLTv5MUh9vtWY559TjGglns1SB+kFs6A4Gb5/qCQVHtlLtlwd2YxwPBBBAAAEEEEAAAQQQ2J0ADXG7s+eVxyVAQ9y4rgdngwACCCCAAAIIIDB+gb6B7Xhb8c05cU5SDW+T6kVAvCuWI3VGSw/C+K87Z/higcybPigrwLkRrg/Pm/5cwsc0wr3Yl59AYOMC/Mdo48S8wAIF/izJ8WXLrn2XxMEuL5CGIY9cwMv+1qV/Xf9N0l9L+Ngf5PLhLvXIh8bpIYAAAggggAACCCAwawEa4mZ9eRncHgRoiNsDFj+KAAIIIIAAAgggsHiBvhnOxyckeVvUmt+X1Mfi8QCYvcBdSfck1ezFQ9wQ5++ezj7ud+SiGW72bw0GOBUBGuKmcqU4zykJnJfUR+6meLvdVeGcB38Pp3R1532u9e6F1FkZ7u/tQ52PfxgIPtzN+73B6BBAAAEEEEAAAQTGLUBD3LivD2e3PQEa4rZnzSshgAACCCCAAAIITF/Aq7t5B6ya3QznONVyah9721RnBw8E5iTgeU7Hry27vlHiZqu/l3S5RWo79E1xc7JhLAhMVoBGnMleOk58xAJeJpvSlRYAACAASURBVNjLBtfsD4iOMy279qO/82LEw+LUFiCQrVCz6pvzpYG4I6mP8NAYt4A3CkNEAAEEEEAAAQQQGJ0ADXGjuySc0I4EaIjbETwviwACCCCAAAIIIDBJgbfaDlfe5cq1Iw1vtfmtbqPqRT98zAOBOQm4Ee5Za4hLdsNbH26MS3Nc6jo3yjzpnN4VjGXyAjTETf4SMoARCrwr6Z22lLCzjz+Q9GEL1w7//Ut4GPx9HOHFXNgpDX3Yuy7Jca1l11cHgg97C3uzMFwEEEAAAQQQQACBUQnQEDeqy8HJ7FCAhrgd4vPSCCCAAAIIIIAAApMTOCrpWIvUWQnOi3ykPtQa52qe3GA5YQT+QGBo0ZCLkhzeGjX1fUkPJDkn8rQ0w/EWQ2BkAjTgjOyCcDqzEDgsyXGkZdefdfFp1xBXG+NmgcAgJikwtBzw3bYaXM350FezB8xywJO87Jw0AggggAACCCCAwAwEaIibwUVkCGsRoCFuLYw8CQIIIIAAAggggMBCBLyox4kWrh1uhEtk9ytvqVq3VXXNA4E5CfwsqY+vJTm+auH6qaQnXaYRbk7vBMYyKwEa4mZ1ORnMSATekOTwh8HUf5HUR5rg/tStFDeSYXAaCPxL4JGkH7r8f9sHv7+17OO+GY4Pf7yBEEAAAQQQQAABBBDYngANcduz5pXGLUBD3LivD2eHAAIIIIAAAgggMC4BN76dbQ1wyfln9Z+P66w5GwTWL/CTJMePLbv+H0n/p4SPvdtW3XHLNQ8EEBipAA1xI70wnNakBeodEq+1xrg/S3J8UXLupqh50gPn5Gcp4LscHre7HVw7PMHwTcmufUeEPyQ6Us8ShEEhgAACCCCAAAIIIDBCARriRnhROKWdCNAQtxN2XhQBBBBAAAEEEEBg5ALuCcicZc11NTjXXhHOK8b1K8eNfHicHgJ7EqiLfKR+2BYHcU79d0l9pCHOv5d6Ty/ODyOAwPYEaIjbnjWvtByBV9uHSufUn0jyNqkJHx8ciOUoMdKpCKTJrebvJPXxQFIfUxkj54kAAggggAACCCCAwNQFaIib+hXk/NclQEPcuiR5HgQQQAABBBBAAIE5CNRegKF5yWyJWvNRScck1TwHC8aAQATSzOac+rakO5JutezjS2U+1LXDTXD199gxi/cVAiMWoCFuxBeHU5uswCuS+vhIkuN8y67zQdIfKhOTHTQnPluBnyX9Isk59VVJV1q4dtwciNmiMDAEEEAAAQQQQAABBEYmQEPcyC4Ip7MzARridkbPCyOAAAIIIIAAAgiMTKD2Abj2XOTxFqndCHeqbZnq7OO3WriBLvXIhsbpILCSQFZ2qzlznzVfl3RDknPCL5yGuOSVToZfRgCBzQnQELc5W555uQJ/kpTw3zHX70l6v4Vrh5ccTmTp4eWqMfKxCvjD4LOy7K9r3x3hBjh/CEwj3PeSLrdIPdYxcV4IIIAAAggggAACCMxNgIa4uV1RxrNfARri9ivH7yGAAAIIIIAAAgjMTSB9AMknJTnc+FbrNMI5O15vO2F5a9XE3GwYz7IFMu/pnPhW0sUWqe9Jctxt2bUfdcvVZUsyegRGLkBD3MgvEKc3SYH+A6aPz7S7Ks627GOHjx2pJzlgTnpxAvngV/M3kjzxUPPiYBgwAggggAACCCCAAAI7EqAhbkfwvOzoBGiIG90l4YQQQAABBBBAAAEEdiAwNFd5ri3YkYU7fJzmOK8Ml2a5HZwuL4nAVgXcBOfdsWr+SlIfjyU9kVTzVk+UF0MAgdUEaIhbzY/fRuD3BPoPml4JzqvAZSU456wYV7N/L6vKpUYZgbEJPJTkeNCy6wslfAeFj7PNat12NXdNjG1MnA8CCCCAAAIIIIAAAlMWoCFuylePc1+nAA1x69TkuRBAAAEEEEAAAQSmItDPS74hqY+6WEcW6nhbkuOdll3zQGDuAm5yq41urr3gR130w/WPkp62SD13G8aHwKwEaIib1eVkMCMSqH+3XB+TdLRl146PWpwv2durvtK2WU0e0bA4FQT+JeA7Ifrw8sHflaWEXQ/9XAhpjOPNhAACCCCAAAIIIIDA+gRoiFufJc80bQEa4qZ9/Th7BBBAAAEEEEAAgb0LZIGNutDGEUmHu+i3RvWxfy7hn3fNA4G5C9yXlPA2qK49r9nHT5IcXvgj9dxtGB8CsxKgIW5Wl5PBjEyg/v06KOmQJOfEp5JqfCLp1RJuiPMxDwTGJuC7IPzBr+ZLkhz+sJjaK8jVD5WuayMcTXFju7KcDwIIIIAAAggggMBUBWiIm+qV47zXLUBD3LpFeT4EEEAAAQQQQACBsQv0O0958Q2v+Jadq1JnNytvjeracWAgxj5ezg+BVQVuSurjiiTH9y27rtuqunbwQACBCQnQEDehi8WpTlbAf89eL0sTp/6zJMcXLbt+bSAmO3BOfLYCz8qHwNT+gOi43LLrWwNhlDTC0RA327cIA0MAAQQQQAABBBDYsgANcVsG5+VGK0BD3GgvDSeGAAIIIIAAAgggsCEBN8A50hjn+qwkb4t6rtRujKvh7VE9L+nFOWre0GnytAiMRiBzmjXfkNTHr5L6GM0gOBEEEHixAA1xLzbiJxBYh0A+jGYbVB//l6S/lPCxm+XSMJd6Ha/PcyCwaQHfKXG13DXh2nGt/TNnH/fNcDTFbfrK8PwIIIAAAggggAACSxCgIW4JV5kxvowADXEvo8TPIIAAAggggAACCMxJYGgO8iNJjvMtuz4u6ViX5+TAWBB4WYELki5K+qZlH99pcbvUL/t8/BwCCIxUgIa4kV4YTmt2AkN3Z/Rbpvr4cIsjpZ4dBgOapYBXg8vywqn7Bjk3zf3cVpdzTswShEEhgAACCCCAAAIIILBFARritojNS41agIa4UV8eTg4BBBBAAAEEEEBgRQHP7Sf8VK7rtqdvtuP3JDneb9k1c5Ar4vPrkxSo85Guf5L0bQs3xaW+L+mBpJonOWBOGgEE/leAhjjeDQhsRyDLFOdDqhvk/CHU8UEL1++2OFHq7Zwhr4LAagL+gHivfVBMdgNclht27Xgi6XHLrh08EEAAAQQQQAABBBBAYDUBGuJW8+O35yNAQ9x8riUjQQABBBBAAAEEEPitQL81qucdverb0ZJdnx6ItyT1gTECcxfwnKTjh5ZdfyfpUmuGS+0/72PuNowPgdkL0BA3+0vMAEciUO/YyN+7U5ISJ1t9rt2pUfNIhsBpIPCHAkMfKNMMd7k1xjk/bOG7LBw+5oEAAggggAACCCCAAAKrCdAQt5ofvz0fARri5nMtGQkCCCCAAAIIIIDAbwVekeSmuJo9x9iHF+B4pyy+4eM3JL3eZYwRmLvA0IIenq90uCnO4frHFk9LPXcbxofA7AVoiJv9JWaAIxLI37dk37HhON6y648lfdLlEQ2BU0HgdwWGlhzOB8qa70hK3G01rAgggAACCCCAAAIIILCaAA1xq/nx2/MRoCFuPteSkSCAAAIIIIAAAgj8VsCNcK+2hrjU2Ro126M611XjUve/59/ngcDcBW5Jutkidd3hKot7PJP0S4vUc7dhfAjMXoCGuNlfYgY4YgEvS3ygLU+c/KUkx19ads0DgakK5M6Kmm9I6mOq4+O8EUAAAQQQQAABBBAYiwANcWO5EpzHrgVoiNv1FeD1EUAAAQQQQAABBDYp4KY2x2stu/ZCG45PS31I0kFJNW/yvHhuBMYq4Oa3q5KcU+e45rGeP+eFAAIrCNAQtwIev4rAigJvSnJ4ieLUn0ty/Lnlz9ryxf5gW2PFl+bXEdiKwHVJ11q4dvjDZf2A6T/3nRa/tpx6KyfIiyCAAAIIIIAAAgggMBMBGuJmciEZxsoCNMStTMgTIIAAAggggAACCIxEwPP43h7VObWb3Gp48Y0PJHlVuJq9EEciC3SMZFicBgIbE8gKbzX3q8H52CvGebW4rBjnzAMBBGYoQEPcDC8qQ5qMwOut2a3mbJfquziyfao/qDr8ATf1ZAbJiS5aoG6PmnpoG9V+u1Uf80AAAQQQQAABBBBAAIGXF6Ah7uWt+Ml5C9AQN+/ry+gQQAABBBBAAIElCXhLUzfEOSeOS3q7RepTkk6X8LEX4+hjSXaMdZkCTyXV+FHS0LzkfUmOey275oEAAjMUoCFuhheVIU1GYGhZ4w8lfSSp5qOSjkmqeTKD5EQXLfBIkuNhy66/bXGx1P5w6g+lNS8ajsEjgAACCCCAAAIIILBHARri9gjGj89WgIa42V5aBoYAAggggAACCCxOIPOINZ9pjW/Oqd0g5+a4d1r2cbZVzdaqzjwQmLtA5iVrdkPcJUnftezjx5J+aNm1gwcCCMxQgIa4GV5UhjQZgdzVUfN7khxe2tj5nKQTkt5tOfVkBsmJLlrATW4/tWY3145vSniiwsf5sFnzouEYPAIIIIAAAggggAACexSgIW6PYPz4bAVoiJvtpWVgCCCAAAIIIIDA4gTcxOZdpmquC2qk9g5ThyQdbtnHWV2uzkEuDpABL07AK74lsgKcG+EcXrAjNTtXLe6twYCXKkBD3FKvPOMeg0D+/tWcuznOdnd4+NjhP3fmgcAUBP4pyfFry66/bvFVqbOCXM1TGB/niAACCCCAAAIIIIDAWARoiBvLleA8di1AQ9yurwCvjwACCCCAAAIIILAugWx56qa41J9L6sN/np9Jva5z4HkQmJLALUm3Jd1s2cdDO1dNaUycKwIIrCBAQ9wKePwqAmsQ6JvivBJcH1kt7oOyepzv6PDvOifWcDo8BQJrFUhDXM31LozcjXFH0l1JzqndRNfHWk+OJ0MAAQQQQAABBBBAYEYCNMTN6GIylJUEaIhbiY9fRgABBBBAAAEEENiRgFd068OrvvXhVeH68ApyfexoGLwsAlsTeCbJ4bnE1Ncl9XFVkuNKy655IIDAQgRoiFvIhWaYoxWofwddH+3iWPtg+5GkGv5Q/GqL1KMdJCe2WAE3wvlRG+L8QfRaif6D6Y32YfWX9gHWObFYSAaOAAIIIIAAAggggMALBGiI4y2CwHMBGuJ4JyCAAAIIIIAAAghMUSAru9WV3o5L8jzh2y37+HTbTco5kflCZ+YMp3j1Oef9CPwkyVuf1uymt+9b81uyV4zrYz+vx+8ggMAEBWiIm+BF45RnJ1D/Hr4l6aAk58QnkhyfSvq41f5A7Ls9ap4dDAOahUBtivOAvBJcH5fbB9RLLfvYH2Drh1jXPBBAAAEEEEAAAQQQQGBYgIY43hkIPBegIY53AgIIIIAAAggggMAUBQ5IcnhuMPVJSY5TLbt2U1zCjXKuvZOUG+FqnqIB54zAXgSeSnoiqWbvUuW5Ru9Q5ezjhyUetXovr8PPIoDAhAVoiJvwxePUZyfgv49Z0rg2un0uqY83JL0pqebZgTCg2QikKc4Detzih1JfkHRR0jeSXDt+bB9i/UE29WxAGAgCCCCAAAIIIIAAAmsWoCFuzaA83WQFaIib7KXjxBFAAAEEEEAAgUULeGvUw2WLVNfnBqIuqpHa84sON8SlXjQmg1+EgOcZHW5yS505xjrf6AU3PM/oSL0IIAaJAALP/6PIAwEExiOQv5M1fynJ8V8tux66U2Q8o+BMEPh9gWdtC9Sav5LUhxvnfGdHzbgigAACCCCAAAIIIIDAsAANcbwzEHguQEMc7wQEEEAAAQQQQACBKQocbdui1vyRJMf5ll1nS9SapzhezhmBVQUeSOrj75K+llRzv5NVXcRj1XPg9xFAYOQCNMSN/AJxeosU6JvivF1qtkp1dhyT1H84Nla984O/34t8+4x+0G6E+1WSc8JLF/dxT1Lifqv9IdW/61xj9IPmBBFAAAEEEEAAAQQQ2LAADXEbBubpJyNAQ9xkLhUnigACCCCAAAIILFbg1bZjVM3e/jThbVBdn23hleLOtNqNcIlskbpYSAa+GAHPDSYyV3hb0h1Jzom6Zaprhx99U9xi4BgoAksXoGFm6e8Axj9Ggfr30rU/6L7XIssjn5RU40S3FHKWRR7j+DinZQvUD62pr0lyXG3Z9Y0W11u+2Rro0kyXHE3u6Fj2+4rRI4AAAggggAACSxegIW7p7wDGHwEa4ngvIIAAAggggAACCIxdwLtAvVl2g/Lxuy083+fa+Z3yz/Pnnv/rY+zj5fwQWFXglzZH6Jzac4meQ0yudeYd/c/q/CFziateCX4fgYkJ0BA3sQvG6S5GoP7drB9+8yE4DXLvl2Y5PgQv5u0x6YH2q7y5se1uCd/N4ePLLS6VnG1W6wdfPshO+u3AySOAAAIIIIAAAgisSYCGuDVB8jSTF6AhbvKXkAEggAACCCCAAAKzFzgsyXGkZdenuvCiGPlz59RZEMPziCyOMfu3CgNsAj9J+llSzZlHdM5cYp1vTB1EmuF4OyGwQAEa4hZ40RnypAT8dzQfiusH32yhmu1UfcwyyZO6tIs92bosceofJD1ukfobSZ7IcKT2h90+DMlSx4t9OzFwBBBAAAEEEEAAgSZAQxxvBQSeC9AQxzsBAQQQQAABBBBAYOwC3g4126KmzpaozqnfkOTwanLJHpvnDjPHz1z/2K8257cOgR8lPZVU8wVJF9scYurMMTqnphFuHVeA50BgogL8R3KiF47TXpRAPvC+3j7w+vhLSV9I+q+WfeyGuFe7vCgoBjtZgaz8VvNfJf1N0v+07GPf+eHwB97UfTMcH2wn+zbgxBFAAAEEEEAAAQRWEKAhbgU8fnVWAjTEzepyMhgEEEAAAQQQQGCWAl79rQ/vDHVOkneGcvZxGt/qqnCzBGFQCLxA4IkkhxfXSP21pK9K+DhbqnpxjdTgIoDAggVoiFvwxWfokxF4TZKb4Wr+TJLj85Y/lXSg3SXinHoyg+REFy3gRjhvneqc8N0cWRku9UNJjyTV7N/LNqyuHTwQQAABBBBAAAEEEFiaAA1xS7vijPf3BGiI472BAAIIIIAAAgggsAuB35tz9/xeHydaQ5xzajfIedvUmtMQV/MuxsZrIrBNgaGdpu5Jui+p5m/bCnFeJc61w01wmWdMvc1z57UQQGBkAjTEjeyCcDoIDAh41bc+vEXqeUnJruuWqtlmFVAEpiCQRraav5fUx21JfdQmutRTGDPniAACCCCAAAIIIIDAOgVoiFunJs81ZQEa4qZ89Th3BBBAAAEEEEBgegIvmms/JMnhebvUboJ7tzXDpc7Wqd5KNdE3wr3otaanxxkj8FuBLILhnPqmpBtdXJXkuNKy67oARxbiwBgBBBYswH84F3zxGfpkBLwVqpdDdk54yWTHBy1cvyPJH5j9IdrZxzwQmILA0IfbW5L6GPpwW5c9Tj2FMXOOCCCAAAIIIIAAAgisU4CGuHVq8lxTFqAhbspXj3NHAAEEEEAAAQSmJVDn2X9vzt3zdZmzq/N4nsurcbA0zKVxzhp5Xub0p/Xe4Gz3LzC0iMZlSY5LLbvOAhqeS0xdd5RKvf8z4TcRQGDyAvzHc/KXkAEsQMB/T90QlztBXJ+RdLaEj08PxAJ4GOIMBIaWP/a2qI4HLbuuyx9nCeSfJLkRruYZkDAEBBBAAAEEEEAAAQT2JEBD3J64+OEZC9AQN+OLy9AQQAABBBBAAIGRCbxMs1rm75xTuzHO4Ya41G+0rVVrznCZzx/Zhed0NipQV3nLzlDfSHL4+57DdeYRa+7nG3O80RPmyRFAYLwC/Ad0vNeGM0PgjwROSuojq8bVjCICUxVwg5vjx5ZdfzUQ/vP8TOqpjpnzRgABBBBAAAEEEEBgvwI0xO1Xjt+bmwANcXO7oowHAQQQQAABBBAYp0DfDPd7c+7e6enDEj7OSnE110UxUo9z5JwVApsVcBPcL2370+S/SvqbpP9p2cfMD272OvDsCMxCgIa4WVxGBrFAAS+vfLwts5zaH6jrB2vX2WK1brm6QC6GPEEBr/rWx9AKcVlBrmbuAJngBeeUEUAAAQQQQAABBFYSoCFuJT5+eUYCNMTN6GIyFAQQQAABBBBAYMQCnndLZKenoVXevNvTuS6OSjoi6VjLPk4TXM0jHj6nhsBaBepKbj9Icjxu2XW/Opy/9/W7R/mYBwIIIPAfAjTE8YZAYJoChyU5/IE59UeSHOdbdv26pNe6PM0Rc9ZLE6h3f7h2XG1xpdS3JN2U5JzaH5x/bZF6aX6MFwEEEEAAAQQQQGBZAjTELet6M9rfF6AhjncHAggggAACCCCAwDYEsiBFzZmvq/mUJMfplr370yFJB7voG+GYw9/GVeQ1xiBQF7nw+dxpcbvUlyU5LpWcucOaxzAezgEBBEYkwH9MR3QxOBUE9iBwQNKbkpwTH7dmuE9a9nF+puY9vAw/isDOBNzQ5mWRa/aH3z6+l9RH/3s+5oEAAggggAACCCCAwJwFaIib89VlbHsRoCFuL1r8LAIIIIAAAggggMB+BV5tC1I4p/YWqO+2SO1cw3/uleQcnrtL9nn027Du99z4PQSmIjC041NdHCMLZNyQ5LjeshfK8NxfInOJUxk354kAAlsSoCFuS9C8DAJrFqgftL0CnI/dCOf4tIXr3GFS7zZZ86nwdAhsRMAfgrO6W+qHkh5JqtnLJF+Q5EkPZx9ndTl/EE69kZPkSRFAAAEEEEAAAQQQGIkADXEjuRCcxs4FaIjb+SXgBBBAAAEEEEAAgUUIDO3Q5O1R+/C2qN4SNdl1mui8ulzqoDF3v4i3D4NsApn/q9lzfRfbfJ+zj++VuN9qN8H1c4nAIoAAAv8hwH9UeUMgMB+BzyT14S1V+5jPiBnJ0gR+kuT4sWXXf5P01xI+zvLIP5d6aVaMFwEEEEAAAQQQQGBZAjTELet6M9rfF6AhjncHAggggAACCCCAwDYEssqbG+NSf9R2cDrfso+zYEXN2zg/XgOBKQgMLY7heb7M/aV+LOmJpJqnMD7OEQEEdixAQ9yOLwAvj8AaBT6Q9GEL144szVyzX9J/91l6eY34PNVWBNzg1odXhHN40iPZH4h/6GJo2eWtnDQvggACCCCAAAIIIIDAFgRoiNsCMi8xCQEa4iZxmThJBBBAAAEEEEBgUgJ/kuTV3BypvUOTm9xqnJPkeK/kA5ISb7V6UoPnZBHYoMBTSX3kO51zai+UkZ9LvcHT4qkRQGAuAjTEzeVKMg4EpNP6bZzplmf2sT+spyEuNX4ITEEg259mBTjnywNxR9JdSTVn+9UsoezMAwEEEEAAAQQQQACBuQjQEDeXK8k4VhWgIW5VQX4fAQQQQAABBBBAoBd4TVIfxyX1cVJSH1k9rmaEEUDguYC3P+3jO0mOb1t2nR2kvGhGagwRQACBFwrQEPdCIn4AgckI5IP32+VDuJdj9qpxXp7Z2cdugutjMoPkRBct4Ca2Z5JqviEpcbPV1yQ5rrbsuv89H/NAAAEEEEAAAQQQQGAuAjTEzeVKMo5VBWiIW1WQ30cAAQQQQAABBBDoBd5s26LWPNT8VhvkjrW5uldLM11qhBFA4LlAneNz7Xm+K21+L9lzfUMLZmCIAAIIvFCAhrgXEvEDCExGwMsze7ll58Rnkhx/btl1lnWuSztPZpCc6KIFvMpbVnpLfa/dPZLsO0l814jjYrmLJB+W3QiXetGYDB4BBBBAAAEEEEBgVgI0xM3qcjKYFQRoiFsBj19FAAEEEEAAAQQQGBTw3FsfdWvUbJXq7VOzlWrm6TIXl61WnXkggMBzgUttFyjnxC1JDjfHpfZCGX1giAACCLxQgIa4FxLxAwhMRsB3luTuktR/keT475Zd+8O3/7zmyQySE0WgE3giyfG4ZddfS/qqhI+zzaqXU04NJgIIIIAAAggggAACcxGgIW4uV5JxrCpAQ9yqgvw+AggggAACCCCAQC9wWJKb3Wr2jkwO79CU+nVJDm+PmhpNBBD4fQG+v/HuQACBjQrQELdRXp4cga0K1Aa31F4R7vOyQpzrA+VOltQ5Uf6dsNVLxoutQeBHSU8l1eyV4RwXWrj+oTXNOSfy8l5tbqhew+nxFAgggAACCCCAAAIIbEWAhritMPMiExBgQmUCF4lTRAABBBBAAAEERizwWtniNPVRSX2cldTH0O+OeKicGgJbFfhJksMLV6T2PF6dz/PxI0kPu7zVE+XFEEBgPgI0v8znWjISBOoWqFl6eegOlWPtg7tzwnr59wH/XuC9NCWB+uE5H6K/l+S43LLruy3ulOxxZuvV1Bl7bZKbkgfnigACCCCAAAIIILBMARrilnndGfVvBWiI412BAAIIIIAAAgggsIpA3RrV2576+HiLt0v9rqQa77TdmbKDUxauWOVc+F0E5iTgRjcvWFHzd22r1G8lpc6OUM6p5+TAWBBAYIsCNL5sEZuXQmDDAm6C899p59Tn2h0qzqlPSurDv5fwafLvhg1fLJ5+bQLe/vRZ2QbV9Y2BuCapjzTD9TknR1Pc2i4TT4QAAggggAACCCCwYQEa4jYMzNNPRoCGuMlcKk4UAQQQQAABBBAYpUBWgsviEj7uG9987O1Tj7RIncUqah7lIDkpBHYg4IUr6qIVPh5a4CKrx3lnKIePeSCAAAL7EqDpZV9s/BICoxQYamo7IamP9yQ53m/Zdf3d2hg3yoFyUggUgV8lJdzA5jqrwTnfa8e5u8Q5dX4+DXH+XT/SCEdDHG81BBBAAAEEEEAAgakI0BA3lSvFeW5agIa4TQvz/AgggAACCCCAwLwF3OzmebU0wbkeWmjiDUlvSnJOnfm1LFrBPPy83yuMbm8C1yU5vHhFrX18tSxqURfCyIIYe3slfhoBBBBoAvyHmLcCAvMW8J0rdYtUH38s6ZMu8yF93u+DpY1uaNnlryU5vmrZtRvgalNcju1FU9zS3jWMFwEEEEAAAQQQmLYADXHTvn6c/foEaIhbnyXPhAACCCCAAAIILFHgTNt5qebTknxcM/NqS3x3MOZVBC617VFrvtl2fKq5n59j8YpV1PldBBYupb7DjgAAIABJREFUQEPcwt8ADH/2Aofass3OqT+SdL5F6tcl9TF7HAY4W4Enkh5Lck5clOS40LJr/9nT8jOuh7ZRnS0UA0MAAQQQQAABBBCYjQANcbO5lAxkRQEa4lYE5NcRQAABBBBAAIGZCgztsuSV3Tw3VvMpSX14tbh3yqpxrtl5aaZvFIa1FoGfJdXwtqeXW7ghLnXd8SnbqfoEWLRiLZeBJ0EAARrieA8gMG+BA5Icb7Xs+sMuPpB0cCDmLcPo5izwo6Q+vpfUh7dTvd+2VXXtqNunpp6zFWNDAAEEEEAAAQQQmIcADXHzuI6MYnUBGuJWN+QZEEAAAQQQQACBOQpkG1Pn1IfbohJHWvZxtkz1VqkJ777kn3FOPdRgN0c3xoTAfgS8aIXjh5Zde44ujXCpH0ryrk8PWvZxXRGO1eH2o8/vIIDAvwVoiOPNgMC8Beqqb7nD5X1J70lyI5xrR7ZW9faqiXnLMLo5C/iuk1/K3Seub5TI0svXJfUxtI3qnK0YGwIIIIAAAggggMA8BGiIm8d1ZBSrC9AQt7ohz4AAAggggAACCMxR4JXWCFdzXfUtq8D5n73dVoRLnUUnnBM2yjw78+1zfMcwplUEshhFzW6Cu9Ka4px9XHdyyo5OeV2a4Va5AvwuAgj8S4D/QPNGQGDeAv5g38e51hDnnKh3uuTul3nLMLo5C7ip7Zkk59Re/S1LL6f+TpLj25Zd+wN2fi95zlaMDQEEEEAAAQQQQGAeAjTEzeM6MorVBWiIW92QZ0AAAQQQQAABBOYo4LmyV8ucmeuzLTxXltqLRhwvi0f4+LWBiBFz7XN8tzCmVQVuSfLiFI7UboLrI4tbOCdohFtVn99HAIF/C/Afad4MCCxP4Ez7YF9zan/gT708GUY8ZwEvueylmWv+WpLjq5Zd1yY6GuLm/I5gbAgggAACCCCAwLwEaIib1/VkNPsXoCFu/3b8JgIIIIAAAgggMGcBN8A53NyW+rykjyR93LKPvTVqH3N2YWwIbELAjW9XSwOc6xzXvInX5jkRQACBfwvQEMebAYHlCWQFOK8K59rhLVQTWUEuK8v9qdwxszwtRjwXAS+7/Lgtv+zacbGtDnehZR/nz+rP524U58RcXBgHAggggAACCCCAwDwEaIibx3VkFKsL0BC3uiHPgAACCCCAAAIITF2gzmulzlanB8u2p3UnpdT+c8ehll3zQACB3xf4ua3uVvPQanBeKa5fOQ5XBBBAYKMCNMRtlJcnR2CUAkfLUs+p35f0gaQPJaV+vd0pU/MoB8RJIfASAj9K6mPoA3m2U3VOXbdRTf0SL8mPIIAAAggggAACCCCwNQEa4rZGzQuNXICGuJFfIE4PAQQQQAABBBDYgsDQFqfZBrVuh+qFIxwnW3b9pqQDXd7CKfMSCExWoC40kfr7tjpcsufjPOd2v+XUkx00J44AAtMQoCFuGteJs0RgnQK+CyZ3uOSOGC8J7cjy0K750L9OdZ5r1wL1zpTUuROl5uuSrrVw7XjWtlKtedfj4fURQAABBBBAAAEEEKgCNMTxfkDguQANcbwTEEAAAQQQQAABBDy/9Uab50o+1RrfnBNeNKIPFovg/YPA3gQeSHooyTnhBjg3w9XwLk6OH1q45oEAAghsVICGuI3y8uQIjFJg6MP8x5Icn7TsmmWhR3n5OKl9CvxaGttS+4O570ZJ+PhbSd+1nPqX9rtuiEu9z9Pg1xBAAAEEEEAAAQQQ2IgADXEbYeVJJyhAQ9wELxqnjAACCCCAAAIIrFkgi0HU7N2R+vBKcA7/XOpXJDnqtqtrPj2eDoFZCdyR5Ljdsus0wl0u9U+SvGBFzbOCYDAIIDA+ARrixndNOCMENi2Qv/c1fyrpM0k1H5HUx6bPjedHYJsCWbrZd6Gk/lrSVyV87CY4R1aWc80DAQQQQAABBBBAAIExCdAQN6arwbnsUoCGuF3q89oIIIAAAggggMA4BA5LOiSpZi8I0Ycb315tDXDJ4xgBZ4HAdAS809KNtvOSs4/dEOdmuISP/9mG1OfpjJQzRQCByQnQEDe5S8YJI7AWgb4p7gNJjg/bHTKu35X0TovU/j2H74xJvZYT4kkQ2IHAj5KeSqr5Ylsd7oIk1466hHOWcq4f2F3neAfD4CURQAABBBBAAAEEEBANcbwJEHguQEMc7wQEEEAAAQQQQGA5Ap6neq01tTknvA3qsW471PckObxK3LlWZzW4uiLccvQYKQJ7F8gCEjVfa81wV1v2cZrk3CCXJjm/Gs1wezfnNxBAYAUBGuJWwONXEZiwQP277/qUpNMtan1GksN/5pwlomueMAOnvnCBoeWZr0hy+G6V1F7e+W5b6jnZH9q99aoj9cI5GT4CCCCAAAIIIIDADgVoiNshPi89KgEa4kZ1OTgZBBBAAAEEEEBgIwJ1jmtoe9Tjkt4u4eMTLU6W2nNdfWzkhHlSBGYi4EUmanjBicyl1ey5tMS9VteFJVhkYiZvCIaBwNgFaIgb+xXi/BDYnED9++8vA30MrRrnJaMTWUp6c2fIMyOwWQHfwfKsbInq+qakW10eurvFP+tmuJo3e7Y8OwIIIIAAAggggAACvy9AQxzvDgSeC9AQxzsBAQQQQAABBBCYt0C/4INXg6txpDW8eecjN8E5O/zP+6i7IaWetx6jQ2A1gUeS+vACE3WLVNfebck/l12XXOdBM9xq14DfRgCBPQjQELcHLH4UgZkK+N8DvoPmYIvUn0hyfNqy67rkdOqZsjCsBQhkhbe6ytt9STUetC1Uv23bp37XjtNMl4Y6Zx4IIIAAAggggAACCOxKgIa4XcnzumMToCFubFeE80EAAQQQQAABBNYrkLnt5DS81eydkPp4Q1IfPjM/T/+c6z1jng2B+Qh4tbeE59JcX2rh+bPUP0vyLk01aISbz/uAkSAwGQEa4iZzqThRBDYqkFXf3OSW+gtJX5bw8est/KUh9UZPjCdHYMsCTyQ5Hrfs+mtJX5XwsRviHP5Qn3rLp8rLIYAAAggggAACCCDwbwEa4ngzIPBcgIY43gkIIIAAAggggMB8BfrGNR+fkXRa0tmWfezwsSP1fFUYGQLbE/AOS7fbLkvOPs5CEl5YwuHjNL/1eXtnyishgAACpeMdDAQQWLZAtj91Tv2xJEdWinN9eCAiR4Ptst9Dcxn9j5KeSqr5YvsQf6GtEudjN8w5vNxz6qw05w/4qefiwjgQQAABBBBAAAEExi1AQ9y4rw9ntz0BGuK2Z80rIYAAAggggAACmxTwFqZ9eKGGfpW3k21rVOfU2SrVOfUmz5XnRmCOAnWHpNQ3JF2XVPNVSdckOaemIW6O7wjGhMAEBWhgmeBF45QR2ICAm+D8xaLm9yQ53m/ZtZecfqflLD/t02E56Q1cFJ5yJwJevjlLOSdfkeT4vmXXd9tS0MleFtpfCBJuiGMb1Z1cQl4UAQQQQAABBBBYpAANcYu87Ax6QICGON4WCCCAAAIIIIDAPASym5FzFnLIog1HyuINnrN6u81dJR+VdExSzfNQYRQIbE/AC0d4zqxmN7x5jqzmO23VuJppiNvedeKVEEDgDwRoiOPtgQACFnAznP99kLttXOdumprPtSWmnVP7ZxN+Lv69wntqygLe/jR3uqS+2ZZ9rrneAePaka1Ta56yBeeOAAIIIIAAAgggMB0BGuKmc604080K0BC3WV+eHQEEEEAAAQQQ2JaAV4NzvNay67pgQ+qh5re3JDkOtuyaBwII7E0guyPVfFmS41LLrh+1eFhqGuL2Zs1PI4DAhgRoXNkQLE+LwMQEhprafPdMIl8ozrdtVL19qmtH/d3aGDcxAk4XgX8JeGW3RLY+vS+pxoP2Yd8f+Gv0K8v5mAcCCCCAAAIIIIAAAtsQoCFuG8q8xhQEaIibwlXiHBFAAAEEEEAAgRcLvNm2R3VOfbYt2lDzIUkOrx6XOo10bqZLvPgV+QkEEKgCbnBzeE4s9beSHBdbdu1V5PqgIY73EgIIjEKAhrhRXAZOAoFRCviOmQPt7pnkLyQ5vmzZdZrgssoc/14Z5eXkpFYQeCLJ4btgUnuSpQ8vG12XjnbNAwEEEEAAAQQQQACBbQjQELcNZV5jCgI0xE3hKnGOCCCAAAIIIIDAiwWG5qg+kuTwYg2pPX9V57Jc80AAgdUF7kq6J6nmbyRdaPNjzj4eetAQt7o/z4AAAmsQoHFlDYg8BQIzFRi6++YzSZ9Kck79RrtLx9l33TjzQGBOAm5se9qa3ZKzMtx3ZZW43CFTs1eb8wf/rDaXLwFz8mEsCCCAAAIIIIAAArsXoCFu99eAMxiHAA1x47gOnAUCCCCAAAIIIPCyAp6rfrWEV3TzsVd8cxwp9dAKcZ6TqvNZzFG9rDw/h8D/CjyT9Isk59S3Jd2SdLNl19+X8HapPv69R98UhzcCCCCwdQEa4rZOzgsiMBkBN7dlWenU2Sa15qHlqCczSE4UgZcQ8FLP/Xao1yVdk1Rzvhw4J/LlwdnNcc48EEAAAQQQQAABBBBYtwANcesW5fmmKkBD3FSvHOeNAAIIIIAAAksTqHPUXtXNTW01H5d0TNLbLfv43S7e6eax3Ezn+SweCCCwN4G6+5HnxHyc+a/Mhfk4zXHOqYdeqS4OwUIRe7sW/DQCCKxRgIa4NWLyVAjMTKDekfNKuyPnfUmOD1p27S8jfcyMguEsXCB3xTinviPJ4aWiU1+VdKVF6vxOzQvnZPgIIIAAAggggAACGxCgIW4DqDzlJAVoiJvkZeOkEUAAAQQQQGBhAnV+2rVXgvPiC14NztnHJ1rzW81ZMS6rxjln/spzWqkXxslwEVhZ4LGkPupqcKm9Q9KDLv7oxWmGW/nS8AQIILCKAA1xq+jxuwjMW+BPkvo4IylLUqc+JclxuoVrHgjMScAruyWy9ekjSX1clPStJOdEv7Kcj3kggAACCCCAAAIIILBuARri1i3K801VgIa4qV45zhsBBBBAAAEEliSQ+elkr/7mhRecE5lz8lxU6ro9amrPY/l56nzWkiwZKwLrEHCjW5rdUnu+67s27+XseNpWj/MKcomh16cRbh1XhedAAIGVBWiIW5mQJ0BgUQInJfWRVeNqXhQKg12kgJeMzrLRqb+S1Ee+EORnfcwDAQQQQAABBBBAAIF1C9AQt25Rnm+qAjTETfXKcd4IIIAAAgggsBSBvhnOx14FznNPNb8n6VzbrcjZx/7ZNL+lXoob40RgkwLeDele2xUp+RtJFyT5O5azj9Po1udNnhvPjQACCOxbgIa4fdPxiwgsUiB36GSLVN+pky1U6zaqdbvV1IsEY9CzFfBKb330q8P5OHfS1OzV5vxlIavNcafMbN8mDAwBBBBAAAEEENiaAA1xW6PmhUYuQEPcyC8Qp4cAAggggAACixLom9e8iptXduvjHUmOd1u4zuIM3pUodZrgal4UKINFYA0CzyT9Isk59W1JtyTdbNn10JapNMSt4QLwFAggsD0BGuK2Z80rITAHgcOSHEdadu1GuD6yVPWbkhJzGD9jQCAC+bLgnLgqyXGlZdf5EuGcyJcMZzfHOfNAAAEEEEAAAQQQQGAVARriVtHjd+ckQEPcnK4mY0EAAQQQQACBqQu80rYydU4MzTPVxRiyfeqxbgtVH/eNcMxzT/0dwvnvQsA7GdUdkHx8XdK1Fq4dtTkuNQ1xu7hivCYCCOxbgA8K+6bjFxFYpMCB1uDmnEgz3IelMe6QpD4WCcagZyuQRraaa9Nb6jTIpUnOuTbRpZ4tFANDAAEEEEAAAQQQ2IoADXFbYeZFJiBAQ9wELhKniAACCCCAAAKLERjaTSirwNV8VJIb3mo+KMnhuabUhuu3XF0MJgNFYE0CjyX1MbQaXHY+eiDJ4WMa4tZ0EXgaBBDYjgANcdtx5lUQmIuAv7y8JqnmNMI5J+oXF9cOHgjMSaDf8tTH/jLwqMsXJfVbqXqrVd99U/OcbBgLAggggAACCCCAwPYFaIjbvjmvOE4BGuLGeV04KwQQQAABBBBYpoDnk15v80rJZyU5zrXsOrsSOafuf8/HeTC/vcz3E6Nej0BtdEvteazv2nyWs8MrxyWyohwNceu5BjwLAghsSYAPDFuC5mUQmLFAmuA+Kg1xvrPnHUknWvYxDwTmLuAvBHWZaddfDUT/BcLHPBBAAAEEEEAAAQQQWEWAhrhV9PjdOQnQEDenq8lYEEAAAQQQQGDqAm9IcriZLbXnks6X8HFWgat56mPn/BEYq8BdSfck1fyNpAuS/H3K2cdDDxrixnpVOS8EEBgUoCGONwYCCKwqcKbdxVPzaUmnJPmfOfv4T20pa+fEqq/N7yMwJgGv+NaH76rpo959kxXlvPVqH2MaG+eCAAIIIIAAAgggMG4BGuLGfX04u+0J0BC3PWteCQEEEEAAAQQQiIDnm+v2qNlpKFud1tyvEOeV4g6UeKvV6CKAwOoCzyT9Isk59W1JtyTdbNl13TL1cjv+vVfvm+JWP0ueAQEEENiQAA1xG4LlaRFYkEBWg3NO/V5b7vr9ln38SvlClHpBTAx1AQL5UuGcuCYpcbXV/rKRLxyph353AWQMEQEEEEAAAQQQQGBNAjTErQmSp5m8AA1xk7+EDAABBBBAAAEEJiRQ55nd1PZma2ZLPiopcazVmUuqOavH1TwhBk4VgdEKeIeiurORj6+XeSvXjjTHOaceGlSa4fxntR4tACeGAALLFqAhbtnXn9EjsA6BI5IOS3JOeBtVL3Od8LGXxPZdQTWv4/V5DgTGIuAV3nyHTc1ecvpOW3rateOKJDfHOafOdqteYS71WMbFeSCAAAIIIIAAAgiMX4CGuPFfI85wOwI0xG3HmVdBAAEEEEAAAQTqHLNrzxN5y1PPEzn7uC6o8I4kR51LytySV5fz/FFWlnPmgQACqws8ltRHXQ0utXc2etDFH706zXCrXxueAQEEtiBAQ9wWkHkJBGYu4Dt9+vhE0qclfOw7e/xzNc+chuEtTMBfABxuiEvtLxo/lC8crr2F6sUufFfO0xapF8bHcBFAAAEEEEAAAQRWEKAhbgU8fnVWAjTEzepyMhgEEEAAAQQQGLFA5piTj0t6W5Jz4rSkU5KcU/fzRJ4z8q5Cf2qResRD59QQmIyAG93S7Jbac1TftbkqZ4fnpzw3VWNokDTCTebSc6IIIGABGuJ4HyCAwKoC/ZcUH/9Z0hclfOzlsh1vlXrV1+b3ERi7gFeMq9uh+virgXDj3JPWOJc89rFxfggggAACCCCAAALjEaAhbjzXgjPZrQANcbv159URQAABBBBAYBkCfTOcj09IOtnl9ySdk/R+yz72zzo8l5R6GWqMEoHtC3jXontt96LkbyRdkOTvTs4+TqNbn7d/xrwiAgggsEYBGuLWiMlTIbBQgTTE5QuMj71V6vkWqY9KchwrmS8+C33TLGjYdQtV147ceVPvwvFS1PdbpM7P17wgOoaKAAIIIIAAAgggsAcBGuL2gMWPzlqAhrhZX14GhwACCCCAAAI7EMgcUM2vS3J4dbfkbInqbVKzVaob5BxeJS515oVq3sGweEkEZidQF2hIfVvSLUk3W3Y9tGUqDXGzezswIAQQsAANcbwPEEBgVYH+Th5/KTrT4qwkh4/rnUH54uOfzfLXLIO96pXg98co4O1T+7gu6ZqkmvOlxF9GXDt+astTOyfGOEbOCQEEEEAAAQQQQGD3AjTE7f4acAbjEKAhbhzXgbNAAAEEEEAAgfkIvCop4Xkc14daHC51tkut2Qsk1C1Ufdw3wjFXPZ/3CiPZrYC3O63zSj7OPFTmpHxcm+NS0xC322vHqyOAwIYE+JCxIVieFoEFCfR383jovhPIX3ocqb0Udh9DX6QWRMdQFyDgLxFuiHNO7WWpvRqcc+Jqa5Kr2Vun1m1UXfNAAAEEEEAAAQQQQGBIgIY43hcIPBegIY53AgIIIIAAAgggsF6BrAb3WlsNzsf9/I+P+x2CfHywhRvoUvvs+i1X13vGPBsCyxR4LKmPodXgHkpyeLcih2sa4pb5nmHUCMxegIa42V9iBojAVgT6Ly/+YlO/4Pj4E0kfl+zaX6D62MoJ8yIIbEmgfolI7ca2p63ZLfWltpWqt1N17fCXkEctUm/ptHkZBBBAAAEEEEAAgYkJ0BA3sQvG6W5MgIa4jdHyxAgggAACCCCwUIE329aozqlPS3J4dyBvh+r6iCSvGOec2s1zaaRLDiNz1At9QzHsjQnURrfU37a5p2TPQXnluERWlKMhbmOXhSdGAIFdCvBhY5f6vDYC8xXIym/+gpP6C0lflvBx7ix6o9TzVWFkCDwXqKvFpf6mrWRQc1aRqxlDBBBAAAEEEEAAAQSGBGiI432BwHMBGuJ4JyCAAAIIIIAAAusVeEvSAUk1fyDpfUkftuzjLJJQ83rPhGdDAIE/ErjbdiWq2XNOF9r3JGcfDz1oiOO9hQACsxSgIW6Wl5VBIbBzgVdaI1zNQyvE+YuR7xhypPbJZxvW1DsfECeAwBoF0gRXs5etvtwi9R1Jffwi6WdJNa/x1HgqBBBAAAEEEEAAgYkK0BA30QvHaa9dgIa4tZPyhAgggAACCCAwY4F+958scpCdfbzgQZ2/SV1XiEvtprlEmudmTMfQENipwLM2T+Sc+rakW5Jutuy6bpnqOSgf/96jb4rb6QB5cQQQQGAdAjTErUOR50AAgV7AjXCOP7Xs+r2BeEfS25LebdnH/p00xKVGGIE5CfTbqPo4X1LyRcW5Rv7cW6wmsu3qnGwYCwIIIIAAAggggMD+BGiI258bvzU/ARri5ndNGRECCCCAAAIIbEYg8zB1gYI0stXGtqOSHMdauPa8TuZ3kr0TUB+bOXOeFQEEvOVptjtNvi7pWgvXjn7OyXNNQ4/MW/nPao00AgggMGkBGuImffk4eQRGK+BGtj5OSjohyTn1GUlnJdU89LujHSgnhsA+Bfo7bR5ISjxsdf/lxV9k/Gf589T7PAV+DQEEEEAAAQQQQGBGAjTEzehiMpSVBGiIW4mPX0YAAQQQQACBBQl4jrhfoOBIWxHOTW9eDc7HfeObj4d2//FqcnVlOdc8EEBgMwKPJfVRV4NLnfmkOgf1R2dEM9xmrhfPigACOxKgIW5H8LwsAjMXGPoiVe8iSv2RpA8lOafO6nJ1hbmZczG8hQrULxa+m6eG7+jxF5YrJbu+W7ZRTb1QPoaNAAIIIIAAAgggUARoiOPtgMBzARrieCcggAACCCCAAAIvJ5DFCTKf4+Os/Fab4LzQQb/YQb8S3Otl16DsHOTMAwEENiMwtHjCt5K+k5Ts2jsN9fNPQ2dEI9xmrhPPigACOxagIW7HF4CXR2CmAvl3S81ZYrvmzyX14UY430lU80yZGBYCfyhwSVIfNyT1ASMCCCCAAAIIIIAAAjTE8R5A4LkADXG8ExBAAAEEEEAAgZcTSENcFifw8akWp7vau/z4nyVnm9W6wtzLvSo/hQAC6xDwggn32iIKyd9IutC+Ezn7uN+tiMa3dejzHAggMBkBGuImc6k4UQQmJ9A3xb0pqb9r6GNJ5yU5p35LkpvmnBOTGzwnjMAaBLxlarZNTZ1mOB+n9mpyP0uqeQ0vz1MggAACCCCAAAIITEiAhrgJXSxOdaMCNMRtlJcnRwABBBBAAIGJCmTVtrozj+ds+ni3bZHq3Nf1OA1xNU+UhtNGYPQCnv/5pc0DJd9uuwndatnH2Sb1cqk9uL4pbvQD5gQRQACBdQnQELcuSZ4HAQR6gfrvF9evSfKy2c6p35fUxzFJjuMtu+aBwBIFsiVqzW6CSzNc8g+SHI9ads0DAQQQQAABBBBAYFkCNMQt63oz2t8XoCGOdwcCCCCAAAIIIPBbgczL1HxEkuNoy64zP1Oz/7yPvhGO+WbedQhsTuCJpD48V3SzhI/dHOfwP09dV4RjdbjNXSOeGQEERirAB5SRXhhOC4GZCNR/x9RtUFNnie0ss12X4fbS3Cfbstwz4WAYCOxJIA1uNQ81xLlhro89vRA/jAACCCCAAAIIIDB5ARriJn8JGcCaBGiIWxMkT4MAAggggAACsxLIDj41ZxW4E201OB8fknS4ZdeOg203n5qN0+8SNCswBoPAiAQeSHooyTlRdxe61hZSqD+Xn88waIYb0QXlVBBAYHsCNMRtz5pXQmDJArlbyMty13infNHKl6+sGPdBWT1uyXaMfbkC3gK1boPqOg1xdQvVumJc6uWqMXIEEEAAAQQQQGCZAjTELfO6M+rfCtAQx7sCAQQQQAABBBD4rcBbramt5nOSzpbwsRvmDrRInR1/vANQIq/APDPvNgQ2L3CnbIua+oqkPjyH9GMJH9MIt/nrwysggMCIBfigMuKLw6khsAABL7Ptpbdr/kTSpyV8zAMBBJ4LpOHNd/ykOe6yJMelll3zQAABBBBAAAEEEFiWAA1xy7rejPb3BWiI492BAAIIIIAAAgj8ViCrvtX8kSTH+ZZdD22tWhc8SI0xAghsT4B5oe1Z80oIIDAzARriZnZBGQ4CExPol9/2l7F8Afu41LnrqN6JNLGhcroIrEVgr3cCZZU53xXkR+4G4q6gtVwOngQBBBBAAAEEEBiNAA1xo7kUnMiOBWiI2/EF4OURQAABBBBAYKsCnuf1rjy1ac3zKK92zW1HJPVRV4c701aK8+/1keeueauD5MUQWJDAz5J+kVRztkf1QgnZHjW7CNUdhBbExFARQACBlxOgIe7lnPgpBBDYjECW3vYy3am9Varjw5Zdu3HuYJc3c0Y8KwLjFngg6aEk50S+DNXsn+nDI3MjXI1xj5azQwABBBBAAAEEEHhZARriXlaKn5u7AA1xc7/CjA8BBBBAAAEEqsArrSHOOeG5lmyNmrrfqce79rwr6Z2SXdfnSd03wjG3zHsQgc0JPJHUx1VJCTfEub7bwosopN7cWfHMCCCAwEQ8VEjbAAAgAElEQVQF+NAy0QvHaSMwE4Gs/Ob8hiTncy3eK/m4pLcl1TwTAoaBwJ4Ehr4MeevUmyV8fLvFrVL/WprhUu/pxflhBBBAAAEEEEAAgdEK0BA32kvDiW1ZgIa4LYPzcggggAACCCCwU4GhFd3c7JbwqnCuPbdSww1y3rGnD68214cHmPlk5pV3erl58QUIDC2K4Aa4Ky1SP5L0g6SaF8DDEBFAAIG9CfDBZW9e/DQCCKxXYOhuIy/NnTjd6lOSHD5Ovd4z4dkQmIbA0HLZbn7zXUBufnP2cb4c1S9JboJLI1zqaYyas0QAAQQQQAABBBB4kQANcS8S4s+XIkBD3FKuNONEAAEEEEAAAQt4e1QvNFBzv/Kbj73ggFeAc05dFypI/UfbozKnzHsOgc0LeI4n8zypv29zPs6JnyT1sfmz4xUQQACBiQnw4WViF4zTRWABAicl9fG+pD4WQMEQEXgpAS+Hfa8ti518UZLjQsuu0wT3rNQv9QL8EAIIIIAAAggggMDoBWiIG/0l4gS3JEBD3JageRkEEEAAAQQQGIWAd97J7jups9BAzWmSO1G2SR3FADgJBBD4D4HrkrwLkLdGdfaxm+Aul/DxP9tv9RlOBBBAAIEiQEMcbwcEEBibQN0aNXXfDOftVH3Hk5cDr3lsY+F8ENiGwENJjiyl7Tpfji6V2tutPpVUt12tX5Zc53gb581rIIAAAggggAACCKxP4P+T9P9Kck69vmfnmRCYjoBvCnJ8U7K/Kznut+yaBwIIIIAAAgggMCUBz+fWuRDXjrcGws1vCTfAufYWqd461TkxpfFzrgjMUSArvHlnoNRpgnMjXJrj/M/yz1Pbg2a4Ob4rGBMCCKxVgIa4tXLyZAggsAaBw5IcR1p27YY4N8HVxrgDkvpYw8vzFAhMTuCxpD5891AfnvxxeBW5ZH9h6rdSnRwAJ4wAAggggAACCCCg/0f6V/x3C9c8EFiiwLeSHF4lOzk3EdW8RBvGjAACCCCAAALTE6jzuEPNb4fKfErq2vSW2n/Wx/Q0OGME5iXwSNIPkmqujW9piKu7BKWuixuw0MG83heMBgEE1ihAQ9waMXkqBBBYi4Cb3N7smt1qM5xrhxvmEmmgW8sJ8CQITEzgx3b3UM23JCVutzp3DtWc7VNrntjwOV0EEEAAAQQQQAABSV8OBDAILFHAq2T34QmmPpZow5gRQAABBBBAYFoCdQ7XtVd4q+H5kTS8HS/1wYHmN2+n6nmXGtPS4GwRmJ+Am9vuSKp5qCHOTXN9RINmuPm9LxgRAgisUYCGuDVi8lQIILAWgX4bVB+nCa6uFOftVB3vtOyaBwJLFHAz2y+SnFNnBbi6Gly2T83kkLdV7X/Pv88DAQQQQAABBBBAYHoCn0v6TJJzYnqj4IwRWF3ge0kOf9+50uo6eeTVtX3MAwEEEEAAAQQQGLtA5nCT61aoqT0/0oeb3moDnGvPs/Qx9vFzfgjMXSDbonq3n36L1LpdarZUrZlGuLm/OxgfAgisRYCGuLUw8iQIILBhgb4hzsenJJ2UdLplH/NAAIHnAkNLbf9DkuPvLbt2Q5zDX6RSY4gAAggggAACCCAwPYGPJX0iqebpjYIzRmB1gauSPKHkZjhnH7sJ7kmXV38lngEBBBBAAAEEENicQN8M5+MzbT7kbMs+9hyJI/Mlrl9pzW81b+5MeWYEENivwNDq1kM7/ez3+fk9BBBAYPECNMQt/i0AAAKTEMiXOeeEG+H8hc9f/vJF0Hc4+UseX/QmcVk5yQ0K1Mke147v2tZBNXtiKCskpP5VUh8bPFWeGgEEEEAAAQQQQGANAufKytqp1/C0PAUCkxO4JamPHyU9bZF6cgPjhBFAAAEEEEBgtgKZ06j5dUmJ11rtZrcTpQnOdXbSSfbWqfV5/tSOZ4vHwBAYsUBdxe0nSf4u4pw6K1pnlWvnbJ9at1Id8RA5NQQQQGDcAjTEjfv6cHYIIPBcwF/iHP5Sl9qTPJnoSe2lv/0lsWYMEViigL9Y9eEltr1CQsLH/nLlbVVrzjaqWTHOmQcCCCCAAAIIIIDAuAU8GeZtk5xTj/uMOTsENiPwQNL9LjLplC2GfMwDAQQQQAABBBAYi0BtfsvcxkFJb0lyTnhrVM+R1HxY0hFJzqndBNfHWMbKeSCwFIE0wyU/bDv7OKf2ataJrG6dP/f3mtRLMWOcCCCAwNoFaIhbOylPiAACGxA41L701fy+pA8k1ewviH1s4HR4SgRGL5AtUJ1T546i2+UuIzfFeQluf9ly9jGTRaO/vJwgAggggAACCCDwG4FMgjknYEJgiQJZ+bpmbvpZ4juBMSOAAAIIIDAdgQOSHJ7bSH1MksMLBKQ+2uqa8/POb7bfdzOc538dqaejwZkiMH2B2gzn2uF5Gc/ReDVr145sj+p5mczVZMcfZ69y7cwDAQQQQGCfAjTE7ROOX0MAga0K1DukUn8k6UNJ51v2cb0LKvVWT5QXQ2AkAt7y9FnZ+tT1D+UOpEft+FK3jaqP2U5oJBeR00AAAQQQQAABBPYg4JUkElk1ew+/zo8iMBuB3BRUbw7y96M+ZjNgBoIAAggggAACkxfwQgCez3BOnZWfs02qj+ufp/Z2qq9KqtkgaYhLPXkkBoDAhATSBFdzVoLzNqmpb7YGuWQ3y/lmnrrgATv4TOjCc6oIIDA+ARrixndNOCMEEPitQP5dVfPHrRnuk5Z9nLulasYTAQSeC2TlNze8pf6HJMffW3btlRR811HNGCKAAAIIIIAAAggggAACCCCAAAIIIIAAAgisX2Bo5bezks5JqnloJbn1nw3PiAACqwqkEc435aT+VtLFEj72inGOrB7nmgcCCCCAwBoFaIhbIyZPhQACGxXom+Lea18InVMP3TWVJcGdExs9UZ4cgZEK9Csl+Phyi6wU5+MHA+EV5nwnUt1qaKTD5LQQQAABBBBAAAEEEEAAAQQQQAABBBBAAIGdC9Q5idReyc3hVZ2T3RDXR10ZLvMeXhHa26LWvPNBcgIILFyg3x7VHN7qtA/PvXzfduxx9vH9NhdT88I5GT4CCCCwXgEa4tbrybMhgMDmBOq/r1wPNb/5bqkz7a4p145X2pLhXjY89ebOkmdGYLwCtZktzW1eivtGi9T9HUm+O8mrymUr1dTjHSlnhgACCCCAAAIIIIAAAggggAACCCCAAAII7FbAcxKJzE0clNTHkYGGuGOSarhhrjbRpZlutyPk1RFAwA1xdSU41150wE1uCR9fG4gfJPWBKAIIIIDAGgVoiFsjJk+FAAIbF6j/zqp3TOUL4weSPmzh2sGXxI1fFl5gIgL+IuaV3mruv5T5+HoXbpjji9lELjKniQACCCCAAAIIIIAAAggggAACCCCAAAKjEPDcRJ2fcO0mt+Nd9lxHbYpz7aa5t7rMzf+juKycBAL/IeD5lj48p5IFCJJvSXL4ODULEfBmQgABBDYsQEPchoF5egQQ2IiA/93lpcEPdPkTSX2wjPhGLgFPOkEB36nU3600tHS3l+vOkt2pWbp7ghecU0YAAQQQQAABBBBAAAEEEEAAAQQQQACBnQnU7U1TeyvUPtIM55w6W6vW7VW97arnRupWrDsbHC+MAAL/EqiLELh2eDtUx6VS35N0V1LN/tns5pMaVgQQQACBNQrQELdGTJ4KAQS2KpAvfb4rKvWfJX1RwsdumnP4bqrUWz1RXgyBEQsMNcl9K+liCR97G9V+K9URD4tTQwABBBBAAAEEEEAAAQQQQAABBBBAAAEEdiqQOYmaz0l6T1LNaYSreacnzosjgMBLC6SRreZ/SOrjoaRHkmp+6RfhBxFAAAEE9idAQ9z+3PgtBBDYvUCa4OodUR9JOt8idV1qPNuscifV7q8fZzAOgTTE1XxVkuNKy65vdw1xPv5pIPw8PBBAAAEEEEAAAQQQQAABBBBAAAEEEEAAgbkKeE4i4TG6riu6vdqOD0nqI6vDnSorxXl7VId/NvVc7RgXAlMWGFpg4LEkx5OWXX83EPm5mqdswbkjgAACkxCgIW4Sl4mTRACBAYE0wuWLp5vczrQ4K8nh4xOS3u2yV5Xzl1JHapARWKJAGthqQ1ya3261RrjaDOc64buZ6h1NrvOgMW6J7ybGjAACCCCAAAIIIIAAAggggAACCCCAwPwF+hvuPUdRV4FL7Rv06zaoro8PhLdT9e42Nc9fkREiMD2BX7stUn3sLVDrNqiur5VFB1I/lfSjpJqnJ8AZI4AAAhMToCFuYheM00UAgX8L1Luw8u+ydyS93SJ1muO8BHnq19sdWjVDi8BSBWpTnA3qkt2p3QRXG+T6JrlsqVob4WiKW+o7inEjgAACCCCAAAIIIIAAAggggAACCCAwXwHfZO+muJr7xjc3w7n57VjXAJdV4LJynFeEY75ivu8VRjYvgV9aQ5xz4oak65Jq9lxKInMrP0vqY146jAYBBBAYoQANcSO8KJwSAgi8tED+HZbcLyvuY2+dmu1TP2z1G+1uq5pf+kX5QQRmKFCb17wVqu9UypaorrMqXP0SlzubvKVqatP0DXYz5GJICCCAAAIIIIAAAggggAACCCCAAAIIILBQgew645zaN+g7vFtN6qF/5uY3z0vUnOdJk52PeSCAwPgEhpraLkm63LZIdfbxfUkPWk79TFJWmEs9vhFyRggggMDMBGiIm9kFZTgILFwg26C+VrZE/UzS5yV87OXHHVm63DUPBBD4fYGsDnezNcf5+DtJ35bwcd8MxypxvKsQQAABBBBAAAEEEEAAAQQQQAABBBBAYE4CQ/MQpyX1cVLSCUk1Z+ebbLvKPO2c3hmMZe4CdRGB1P+Q5Ph7y64fS3rS5bnbMD4EEEBglAJ80BrlZeGkEEBgnwJDd2Z5VbgP2spwrh1ertzh5cqT+SK6T3R+bREC9yQlfEeT6++7uCLpaVtdrubaJOeaJrlFvGUYJAIIIIAAAggggAACCCCAAAIIIIAAApMT6Helyc33zqnfbDvQOGcXGq8M14e3THW8XbZNzTxEzZND4oQRWICAV3NLeE7D9aOB8IpwXizAkdq77niOpM6TLICMISKAAALjE6AhbnzXhDNCAIH9C7ghLsuKJ+eurDPlDq16R5ZrR/97PuaBAALPBYa+6N2QdL1tl+rs8DLgWQo8OV8W/YUxNa4IIIAAAggggAACCCCAAAIIIIAAAggggMCYBPpmNZ9b3WUmu84clOQ41LJr33xfwzfiHx6IvhGOedoxvQM4FwT+V+AXSd7a1Dn1HUmOuy27zhzJ1VJn9ThvsZoaWwQQQACBHQjwQWsH6LwkAghsTCDLjDunzt1XNb8nqY8sc+6cleY2dqI8MQITE8jdTPWupmyjertto+rsJjlvq5rs2l8a3QxX88SGz+kigAACCCCAAAIIIIAAAggggAACCCCAwMwFPGdatzJ1faQ1taXBzcf9DjQ+rg1ybpRzeAU5N9Elu/ajX4Vu5qwMD4FJCriRLQ1tyXWBgGutAS5Ncp4fSd030/mYBwIIIIDADgRoiNsBOi+JAAIbExi6uyp3ayX7jq5PJH1csusseV7zxk6UJ0ZgYgK5C6pmb52a7VOTL0tyeGnw1Pnyl7upnHkggAACCCCAAAIIIIAAAggggAACCCCAAAJjEqg32qf2jfbvtEg99M+ydWrN2WLVN+GnzniZnx3TledcEPitQLY9rdnzHtkWNfXDtsNOsnfbqdutpsYYAQQQQGAHAnzg2gE6L4kAAlsVyMpv9cvnF5K+LOHj11v4C2vqrZ4oL4bAxAT8xe6H9mUv+R+SHH9v2XWa6HwXVeqJDZXTRQABBBBAAAEEEEAAAQQQQAABBBBAAIGZC6QJzjvIpD4lyXG6ZdcnW9Q6u87UPHMuhofArAWeSHI8btl15j9qdsOcwyvKpZ41DINDAAEEpiRAQ9yUrhbnigAC+xEY+iLqFeFqnG/LnnsZ88NtOXPnrDhXl0nfzznwOwjMUaD/Mujj77o7pHzsL4wON82l5g6pOb4jGBMCCCCAAAIIIIAAAggggAACCCCAAALjF/D/98+N9HX1tqGb5t+VVMOrxXmFuBrHJXkeIuH5BNc8EEBgGgJ1d5vUXvHtQQkfZ2ecmvttVX3MAwEEEEBgJAI0xI3kQnAaCCCwMYH+S6iPz0k6K+m9UmfZ85rzxbXmjZ0oT4zAxARyt1PN1yVdK+Hju5LudTnbqNYtWCc2fE4XAQQQQAABBBBAAAEEEEAAAQQQQAABBCYkUOdED0h6U1LNb0k6KMk59TFJbnir2TfTH2k316fOinI1T4iGU0Vg0QJ1hbes9HZH0m1JNd+Q1Eed42CHnEW/jRg8AgiMUYCGuDFeFc4JAQTWKTD0RbS/q8vHZ1q4US51vUssK82t89x4LgSmLJAtUJ1T+8uhG+D8RdHZx26K85dEN8o5+9hfKh25e8o1DwQQQAABBBBAAAEEEEAAAQQQQAABBBBAYBMCdT7UdXaKcWNbdo452hrdnFP75/pwE10iTXV1l5nUmxgHz4kAAusXyM42NXseo4/77eZ/54RXlEt4ZxzXPBBAAAEERiJAQ9xILgSngQACGxPwv+f6L6NDX2I/lPRRCR+/NhAbO1GeGIGJCeTLXbY/9Rc9b4v6SJKXD3f2sZcPd2Q7Vde+4+ppi9QTGz6niwACCCCAAAIIIIAAAggggAACCCCAAAITEch8aLJXffO2p86JbIdad5Fx45tXi6vZ8wZ1q1Uf++Hn7l9nIjycJgKLFvB8RrZITX1Z0vdtbsPZx57TeFLCx54f+WeL1IvGZPAIIIDAmARoiBvT1eBcEEBgEwL9F1Afv97ijVJ/LqmPoZ/bxDnynAjMRSArv2WJcR//o8XfS+07rfzFsea5GDAOBBBAAAEEEEAAAQQQQAABBBBAAAEEEBiPwNAcwQlJJyXVfKr9s9Mt+5g5gvFcR84EgU0JeLebe23Xm+SLkhwXWnZdFwdIvalz4nkRQAABBNYgQEPcGhB5CgQQGL1A/4V3aOW3fnU4H2clOS+bntqD5U6v0V9yTnBHAtk+tWbfOeXISnGus4pcVpJzrr/zSzv2nVU8EEAAAQQQQAABBBBAAAEEEEAAAQQQQACBFwn4/9u/0lZvqzlNbc6eG3D26nB1RTgfJ/LPfcwuMi9S588RmJaA5yEy/5B8W9IdSbda9vGVLq6WhjjPW9AQN63rztkigMBCBWiIW+iFZ9gILEyg/rvOtZczzxfi1GclnZHknPpdSX3026/y79GFvZkY7h8K+Aukt051TtyUdKNF6vvtjivfbeXa4dXi+siL0RjHGw8BBBBAAAEEEEAAAQQQQAABBBBAAAEEhgTq/6P3rjB9HJTUx1FJxyQ5p/ZN8b45PuFjzx8kMqfAVUAAgekK1C1PU3v+wnMXCR+7Kc7hJrnUbI863evOmSOAwEIFaORY6IVn2AgsUKD++85fXN3YVrPv+kq4Cc71uYHw7/WxQE6GjMCggL8QuiGu5jS8OT9ozW+546rm/Fn9+doIR1McbzoEEEAAAQQQQAABBBBAAAEEEEAAAQQQqAL9zfBvlea31G58cxxv2fWhFm56S31AksO/l7qfR/AxDwQQmK6A5yG8Y41z4rqka5Jq9s/04VF7nqLGdCU4cwQQQGABAjTELeAiM0QEEPgPgWx3mpwV37Ilas0fSzov6RNJqd1El8iXYYgRQOC5QL4I1julnkrqo181zse+06qPPGfNWCOAAAIIIIAAAggggAACCCCAAAIIIIAAAhbIPGdyVnfzqm+pT0g6KanmoeY3b4/q1eBq7ucRmFflfYfAtAW8NaojN+u77rdH9fFPkn5sOTXzFdO+9pw9AggsUIAPbgu86AwZAQQGBbKM+utlSfUvJX0h6b9a9nGWRa8ZUgQQ+H2BoSY53211td111Wd/2cyfZ1W4PuONAAIIIIAAAggggAACCCCAAAIIIIAAAssW6JvhfPx2Wwmu5rNlJ5jUngfIXEDqZWsyegSWIeBV4LwlqucgnH18ucWlUi9Dg1EigAACMxegIW7mF5jhIYDASwv4ri9/8a05K8M5p84y686p/SK5Uyz1S78wP4jAzAX6JcR97Luvshpc6nz5zBdSZ9+B1Udtjstzz5yQ4SGAAAIIIIAAAggggAACCCCAAAIIILBYAf+/d9+gnh1bsoNLGtnq/9f3dqheHS7bpLquq8Ol9jxAH4sFZuAIzEgg8wce0tAqb3X3Gs9JZF6in5+YEQlDQQABBJYrQEPccq89I0cAgf8U8FLofbwv6T1Jya6Pl7vMXDuy7ar/nZoaXwQQeC4w1MD2QNL9FqndIOcvo3X7VP/ZQ0k1+/m8JWu2ZXXmgQACCCCAAAIIIIAAAggggAACCCCAAALzEqhzmLX5LfXBctO6a0e2SXU+3I7dHJf/l59GuToXkN1g5qXHaBBYnkC/04znFh61OYbUmYOo+a6kPpanx4gRQACBGQrQEDfDi8qQEEBgXwJDd5idaHePnWrZd4+dbnGm1G6C62NfJ8EvITBTgf6L6GNJiSetviPJ4RXjkrN6nL+cpn7WmuFqnikbw0IAAQQQQAABBBBAAAEEEEAAAQQQQGCRAnX+0vWBEm+2Os1tbnZLfag1xjkn3CiXf546q83VvEhoBo3ATASGbszPXINvxnddd67JDjbOP7Rw81zqmbAwDAQQQGDZAjTELfv6M3oEEPhfgbq6W+p+eXUffzgQWaK9NtVhiwAC/ylQlyr/WVIf9yT18b2kK5KSXf8iyc1wjtRYI4AAAggggAACCCCAAAIIIIAAAggggMB8BDJ/mVwb3FL7hvbc1J76rbZqXM11dbk3JPnYz9vPCcxHj5EgsDwBzz/0cVWSw/MKqWtjXGpvrer5ipqXJ8iIEUAAgRkK0BA3w4vKkBBAYG0C/tLsO89q/lxSH1lSvea1nQRPhMBCBLwtah8XJF2U9E3LPnYTnMNfUFMvhIhhIoAAAggggAACCCCAAAIIIIAAAgggMHuBvhnOx0fL9qfeDtXHZyWd67JXj+uD5rfZv2UYIAL/bob7tTTGfdvmFTzH4PBxv1ONj3kg8P+z9x5MkxxHlq3bLElooKHRUAQGfPz/P2hnqSC6oYGGpphndycu99IZ1Z8qkeKUmZt7VGVlRpwsoL/yuuEOAQhAYKMEEMRt9MayLAhA4CgE9MVZO8b8BVrx+8P+s6reG3EK5rzzTBPwF23HR5kUJ4HARgnMypKrMtyHwxy7xWq2XO1tVP2ld6OoWBYEIAABCEAAAhCAAAQgAAEIQAACEIAABFZPQPnz2WbzX1eVTJXcHEsE99wQxTl+bVSIc3U4eVeA03t7NTjn6/ltdPUfHRawcwKuBJfit5+qqpt+U/DvCo6/GRvz0+8cJ8uHAAQgsF0C/NG33XvLyiAAgbsTcCl1f/nW+O2x6+yd4TVWK9Vu/zEpu373GXEGCGyXgL6sSuyW/tOqkj0cXrG+qKq1anpXi8s2rCaVrVq3S4+VQQACEIAABCAAAQhAAAIQgAAEIAABCEBgHQTyt0mJ1rplu1N3cJEYTq1S0/ecvKrGWUBn/6vI0/fKc+ugxSwhAIFOQEK4vklevxfY1IlGsX5XSNPvC96Ynx7CEIAABCCwUQII4jZ6Y1kWBCBwFAL6smzzTrXXq0o7z+RtGvs5ewniuh1lUpwEAhsl8Mtog5r+qyF+k7d9VlXdfq4qmcR0jlMIhyhuox8algUBCEAAAhCAAAQgAAEIQAACEIAABCCwKgL5u6Riid+eGebYLVHT6xgJ4tIr9nvslcdPU35fD8Rwq/qYMFkIPJbA34YgTt6m3wy8wd6x2qF+0dqkzn5LADcEIAABCGyUAIK4jd5YlgUBCByFwEzU9mJVvTTMsarEqWKcTeP80q3zaMwDAhA4TEA7unJXl2Lt0vpumHdsqbT5x6ONqrzGbqOa7VR1JQvhEMTxyYMABCAAAQhAAAIQgAAEIAABCEAAAhCAwOUJdGGaRG8pfFP88sRS+OY4q8G5varO77y+Y6+a30Qvf/+ZAQSOQSA7xTj+cPxm8JeqkmmsSnHd9LuDRXSOjzEnzgEBCEAAAgskwB9/C7wpTAkCEFg0gVlp9g+qqpsryqVf9MKYHAQWSEDV4mTateX4j1Ul+8Pwii2aS9/FcIjiFniDmRIEIAABCEAAAhCAAAQgAAEIQAACEIDAbgh0MZzG2nzujef2b4zuLOnVOtXtUx3vBhwLhQAE/oXA7HeD/6oq2f8eXvEPk830oIQABCAAgR0RQBC3o5vNUiEAgaMQ0O6zbr+tqnerSt6xj3HZdo394P+9R7kVnGQHBGY7vVQV7pNRJU6xrO/y+ibar/rLsTyiuB18aFgiBCAAAQhAAAIQgAAEIAABCEAAAhCAwEUJKP892zDuim6u5qbxvYlJJKcqca8MwZziJ6rqyeYvukguDgEInIXAdTvLuDLcn0eFOI210f6nYY7PMmkuAgEIQAACyyCAKGMZ94FZQAAC6yHQv3Rr/ObEtJutm1bZd8GtZ+XMFALnJ6DS5VnCXOMvhn0e/uuqkn01vGK3W3WrVVWP8wNh3PnvJVeEAAQgAAEIQAACEIAABCAAAQhAAAIQ2DaB/M1RArZuudHc1d5mLVN7C1WNLaJLv22arA4CEBABbXTXxvn0/h1A3vawqj6tqgfDa+zN8n6/xjwgAAEIQGBHBBDE7ehms1QIQOAoBLyLLf1rVfVqVaV/vapU0t2msf6fa9Nk+H/wUW4JJ9kwgX8MQVz6R1XV7cuqklkspzi/DFssl0I4RHEb/uCwNAhAAAIQgAAEIAABCEAAAhCAAAQgAIGzEshct2KJ39Q9xR1U5FPo9sIYP1tVzw1z3Nuj6lyuOPeriM+6QC4GAQhchIAqvP04qrzZS/gmswhOcYrk/HvAbMP9RRbBRSEAAQhA4DIEEGNchjtXhQAE1kvgP8YXbn0BdzyrBmiIdFcAACAASURBVOcWqulTEJfCuPXSYOYQOC0BidZkEsQ5Vmlz7+xy/FlVqWKcvOP8Muwvx5qthXAI4k577zg7BCAAAQhAAAIQgAAEIAABCEAAAhCAwH4I9M4os8pvan3azaK5FM55M7rEb46Vi9c15G37octKIbBfAtkBxvFHVfXhMMc/VJVMxzjW7wrd9kuSlUMAAhDYIQEEcTu86SwZAhA4OgHtYPPuNfv/r6pkvx9esUVw/vLO/4OPfis44U4JzMqh55difTnWuIvhEMXt9APDsiEAAQhAAAIQgAAEIAABCEAAAhCAAASORqCL4TR+qaq0kTy9uqm4s4p9rwanMQ8IQAACJvBtVXX7Q1X9sar+z/AaqxqcTO1RHUMRAhCAAAR2TgAxxs4/ACwfAhA4CgGVbO/2flW9V1X2ip+cmCZAG9Wj3AZOsmMC2TLV8SdV9aCq7BWroly3rD7neMcoWToEIAABCEAAAhCAAAQgAAEIQAACEIAABKYElMd269L0ruL2m6jodq+qukkcpwpxrwyhnOInRs48PfghAIF9ErCYLb3bn6olqu3jqpJpE7xjt0f9+xDEyfOAAAQgAIGdE0AQt/MPAMuHAASOQkBCt/7F/a2qkr09TLHKxL8QpnFWi3N8lElxEgjsiIB2iD1qO8XcPlVeLVPldYyPc6wvxjYJ4viivKMPDkuFAAQgAAEIQAACEIAABCAAAQhAAAIQuJJA/paoPHi33CyuCm8az1qmOj/u1+Qtokt/5YQ4AAIQ2CSBH6uq2+dVZftixPb5vPL6zu+T59/kx4NFQQACELg5AQRxN2fGOyAAAQh0At4Bl/61Uf49veJXqyq9RHDdIAwBCNyMwOyLsivFpc8vz45dPj39za7O0RCAAAQgAAEIQAACEIAABCAAAQhAAAIQ2CaB/B1RscRuzwxznEI3bQjX+Nmqem6Y494eVe93pblfRbxNkqwKAhC4isBs47s2u8seDlM82/j+30MQ5y4w8jwgAAEIQGDnBBDE7fwDwPIhAIGjEJCgTV/cZY5frCqZysDLFLta3DsR+3353qNMipNAYEcEZqXU9eX5m2azUup67y9VlX5H6FgqBCAAAQhAAAIQgAAEIAABCEAAAhCAAAQOEvDviPazym9qfdrNojl5C+e8oVziN8fumpKbxrkdEIDAPgl4c7sqwDlWTv+T0RpVXvbzyOmnlyBOD3nbPimyaghAAAIQ+CcBBHF8GCAAAQichoB2v3nnm/0HVdXNO+DSn2ZGnBUC+yLwXVV9X1Xp/1hVfwjTWF+a84uzYh4QgAAEIAABCEAAAhCAAAQgAAEIQAACENg7gS6G09ibv9O/MbqlpO/V4DTmAQEIQOBxBFQFThXgHkRVuA+rSvaX4RXzgAAEIAABCFyLAIK4a2HiIAhAAAI3JqBdb9755vjdqlJ1uN8Or3E/Rjvm9ND/n3vC4caT4A0Q2DEBtVH9oaqynepHVZWm3WU6ppuqxdnUSlWxd5jtGClLhwAEIAABCEAAAhCAAAQgAAEIQAACEFg5gd4C1cvJDdvuavKbqrKpoptitUS9N7xjieNUIe6VIZhT/ERVPdn8ytExfQhA4JYEevU2naZXeVMXF4nhPguv2CK5bJl6y2nwNghAAAIQ2BsBBHF7u+OsFwIQOBcBfdm3+cv//arSLjl5x26r6har8i4Tr/9HOz7XvLkOBLZCwJXf0usLdLdHo4qcWqw6nonkzAVh3FY+IawDAhCAAAQgAAEIQAACEIAABCAAAQjsh8BMCJebspXDluDNXnG2PXWszijd1EZV4ji3U5XX+y2is98PbVYKAQgkAeXU/xGtTBU7Fy9v+7yq1C5VOXx5jb+aGHQhAAEIQAAC1yKAIO5amDgIAhCAwI0J9C/7GmtnnHfK2UsgZ5GcY4ngut14ArwBAjsnoKpuru7m+Juq6vZ1Vcn0xdqxxHH9uBTCIYrb+YeL5UMAAhCAAAQgAAEIQAACEIAABCAAgRUR6GI4C+HSq6WpO504ViU4mTZxO5Ywzl1PLJLr7VH1uivO/SriFSFjqhCAwBEJSADXzeI3C9/kvxxCuPTfV5Xsu+EV84AABCAAAQhciwCCuGth4iAIQAACNybgsvLpvUMud8upfWq3fI+EcRrzgAAEbkZAX7D/Hl+0FWf7VLdU1Rftbvoy3k1Xz9LuN5sNR0MAAhCAAAQgAAEIQAACEIAABCAAAQhA4DIE/Fug/axDiaq+Pduqv71aVa9VVXp1RZEALr02g8skfnPsa+TG78usnqtCAAKXJuA8vbztk6r6uJk3rmdVOLVS1Yb39JdeD9eHAAQgAIGVEEAQt5IbxTQhAIHVEehJBo29Uy7976uqm3fPpV8dACYMgQUS0JdtVY1L/2lVyR4Or1hfxh+ML+PyGncxHFXiFniDmRIEIAABCEAAAhCAAAQgAAEIQAACEIDAvxCY5alTrKbXNXYFuPRvVtVbwxyrFWpvrQpyCEAAAo8jMMvL/7GqZH8YXrG6tkgUlx6yEIAABCAAgVsTQBB3a3S8EQIQgMCVBHqyQbvmnmj2flW9V1X2il1y3iXqVXpeD5ewd3zlBDgAAhD4FwKznWjabaYS7GkWyFkkJ68daD83ryp0EsbJHIMcAhCAAAQgAAEIQAACEIAABCAAAQhAAAKXIJAtUJ1DnlVv03MWtslrrO4mqhKXXpXhsjqcYp8v/SXWyjUhAIFlErhu55aPxob0D6tKsUxtUR81v8xVMisIQAACEFgFAQRxq7hNTBICEFgpgfx/rGInGpwsULIhd9lpt53GL1bVS8Mrls3K2K8UC9OGwMUI6Mt4t2/Hl2x90XasdqmfDXPr1P5FXF/Os8S7v+hfbHFcGAIQgAAEIAABCEAAAhCAAAQgAAEIQGDXBHqb0lnXEm3a9kZse3U00absbrOqcWqLanOHk11DZ/EQgMC/EFB7U3VpkXesim/d3LnFXvn4H6rqx+EdgxcCEIAABCBwawII4m6NjjdCAAIQuBaB/P+sEgVOEjj2Lrv0b1SV7P7wipXM6HatCXAQBCDwTwJZyc2xvmD/NL5oK5a5WtwXI7bX8/mcvth3AzcEIAABCEAAAhCAAAQgAAEIQAACEIAABC5BQLln5ZDTq+pbN1eBe2FUhNNYQjmZxHH27mQioZzjfn6NeUAAAhAwAXVZ6ebN5+nVGlXdW2SO1aXFnVrcrQWyEIAABCAAgVsTQBB3a3S8EQIQgMCNCLhcfRe1Kelg0447xb+dmJIYNicdbjQBDoYABP5va1M93OZUce5Y8841fQHv9qCqPqmq9HqvvqCnBzMEIAABCEAAAhCAAAQgAAEIQAACEIAABC5BwJuxnUfWpmx3IEmv7iSyl4dX3FuoepzdThRnntvxJdbKNSEAgWUScIU3bz6Xd0tU+49HW9TvwytWfl5dWdIvc5XMCgIQgAAEVkEAQdwqbhOThAAENkxAO+u06y7976uqWyYzXF1uw1hYGgQuSkCtU7v9uapkfxpesXe65a61i06ci0MAAhCAAAQgAAEIQAACEIAABCAAAQjsloBbmUq45tidSV6rqow1fr2q5GXkn3f7sWHhEDgqge+qKoVuGv+xqv4QpnFWg3OcG9o1KY+POkFOBgEIQAAC+yGAIG4/95qVQgACyySg8vNPREl6xe9X1XvhFUswl6I5xezGW+Y9ZVbrJ6Av7H13mqrDpalS3A8TU7U4myvO8cV9/Z8JVgABCEAAAhCAAAQgAAEIQAACEIAABC5FQHlgdQ3JfPBM/DbLNav6W68S5wpx9nqdDiWXurtcFwLrJTDrvqKN5t80U0U4mSrEOc48umOR6KK49dJh5hCAAAQgcHECCOIufguYAAQgsHMCWXre8ZtV9VaYxmqnKlNywrFbp6bfOU6WD4GjEPipqlTKPf3nVfVFVaV/NEq660u+45lIzpNCGHeU28NJIAABCEAAAhCAAAQgAAEIQAACEIDArghIrOYcsIVrEr+p80j6Z6pK9uzwip8b9nzEei7HinX+bruCzGIhAIEbE8i2qI6/rKpuyql3c2vUbI+a+XNy6Te+HbwBAhCAAAQ6AQRxfCYgAAEIXJaAd/K5Daq8S9enzxL2LmU/e+9lV8PVIbANAirRrl1p6WdtVL+uKtlXwyue7YDji/w2PhesAgIQgAAEIAABCEAAAhCAAAQgAAEIXIJA5oEdW+iWXsK2F8I0lmhO5u4jHttbUNcr0PH74SXuNNeEwLoIeKN45s4/qyrbpyPWZnKZj1csQdw/mvfqEcOt63PAbCEAAQgslgB/0C721jAxCEBgJwRmO+8yaaFqcBq/U1VvV9W7w2v864ntBBvLhMBJCejLeH4hV5wV47zbTRXjus12u2mylHo/6S3j5BCAAAQgAAEIQAACEIAABCAAAQhAYLMElAdWd5H0boOaLVGzFerLVaXxLIes5ySsSy94bsnqeLNAWRgEIHAUAq4Epxy540+q6kFV2Sv+eWLKl0sQJ592lIlxEghAAAIQgAB/0PIZgAAEILBMAt6tl/6DqpL9bnjFbrH6RMTLXBGzgsD6CbiEe3rtcJM9HF6xv+h/HF/8uxiOHW7r/zywAghAAAIQgAAEIAABCEAAAhCAAAQgcC4Cyv86B+xY3UXUVeQqb5FbVoA717y5DgQgsG0CzotL9OY8+UdV9WGYxuTHt/05YHUQgAAEFkuACnGLvTVMDAIQ2DEBlalXYkPesSrDqSqcvGOVw3+2qtKT4NjxB4eln5RArxinsVqleuebvUVy6Wc74HL3m+OTLoCTQwACEIAABCAAAQhAAAIQgAAEIAABCCyGgPK47h7yv0Ys75aort6mcbY5dYvTWYW42XPOF6dfDAQmAgEILJJACtgcz3Lcao2qjilukao4N487R44gbpG3mUlBAAIQ2D4BBHHbv8esEAIQWB8BV35zCXyN36iq16vqfsQqe99NSZRMoGjMAwIQuDsBida6fVtVj4Y5Vnl4t0113I/R2G1ZU2h391lyBghAAAIQgAAEIAABCEAAAhCAAAQgAIElE8jf5bKdqVuYSvxm0ZuFcOok8swwx9okneaN0/35LoTjd8ElfzqYGwSWQaC3M1VeXPnvbtky1W1TtYn867GZ3B5B3DLuK7OAAAQgsDsC/OG7u1vOgiEAgRUQ8C5Aee8KfKmqZBLAOZY4Tvbm8Ipn713BkpkiBBZPYJYE+LGqfqoqeZu+8KfpS78Fcun/VlXdFg+BCUIAAhCAAAQgAAEIQAACEIAABCAAAQjcmkD+JqfY7U/dJUTjLmg7JHxL0Zzj7iWo08PX5TfBW9863giBXRGYbQ53FThVfXOs3HeK3xR/PzEEcbv6+LBYCEAAAsshwB+/y7kXzAQCEICACbhUfnrt8OvtUX9bVe+FaZy7Ch1DFgIQuDuBWZn4vw5RW/q+S+6bqvp42EcR6z2/VFX6u8+SM0AAAhCAAAQgAAEIQAACEIAABCAAAQgslUAXpqnam0zCNXtthlbr0/TPV9ULwxzPWqtmm1XHZsHvgUv9VDAvCCyPQHY1caeTD6tK+e2/VJVi2SwXrny3c97OfyOIW949ZkYQgAAEdkGAP4B3cZtZJAQgsAEC3i2o9qmOf19V3dxuVcc43sDyWQIEVkPgu7EDLv0fq+oPYRr/PExJAcerWSQThQAEIAABCEAAAhCAAAQgAAEIQAACELgRgS6G09iboNO/VlWvVtXrw2ssgdy95m90cQ6GAAQgcAMCEsGpu0n6/6qqbsqBd5tdBkHcDeBzKAQgAAEIHI8AgrjjseRMEIAABE5JQOI27epLP6sQpxL6vZKc/l8vU8U5x6ecK+eGwJ4JqHXqD62NqnbOpalinErH6ziXkFesJIOrzbmdqpMFe2bK2iEAAQhAAAIQgAAEIAABCEAAAhCAwBIJpMgtY1Vvy2ptfezXnqkqmyrEKZ5ViHPbVFWHc7xEHswJAhBYH4EUvTn+qeW3NVZluG6ZC1d+W3bo0UVx6yPFjCEAAQhAYHUEEMSt7pYxYQhAYKcEZkmT+1Ule3N4xS9PTEK4/zUEcfY7xciyIXByAq72lv6zqurmcvJqqepYCQQnG+w9YYRxJ791XAACEIAABCAAAQhAAAIQgAAEIAABCFyLQP625k3IuRlZLVCfHK1Q0ytOy3apjlP0ZvGbW6umv9ZEOQgCEIDAFQSUx3YXE/veClXjh2Gfjtg5cOWyH9cFJXPb5Ln5SEIAAhCAwNkIIIg7G2ouBAEIQOBOBCRk6zYTv81EchLT2XQOxTwgAIHTEHCFN3nHEr11+7KqZF8Mr/jRKDGvBINKzWtMsuA094mzQgACEIAABCAAAQhAAAIQgAAEIACB2xDI39XclUNiOJvyr+7gYUHbrDWqnrNYzgK6HKeo7onROST9bebOeyAAAQh0Aq7sll4568+HOf66qmRfhe+5cI0f90AMx+cPAhCAAATOSgBB3FlxczEIQAACtyaQSRUnWmbtUWdtVFWCv9utJ8IbIQCBxxL4R1WptLy8Y1V+S1NyQRXjtJMuTckEmwRyivWgnDwfOghAAAIQgAAEIAABCEAAAhCAAAQgsAwC2RpVM5ptZH6xqrq9UFX3hjmWwE0iOHnH3tjcW676OnpdMQ8IQAACxyCgTdkybdJ2/ElVdbNg7vvRGlVj58EzHz6bE0K4Y9wpzgEBCEAAAjcmgCDuxsh4AwQgAIGLEOiJFo1/03YGavz7ic2Ou8giuCgEdkpACYG/jQSB/ccjqSDv2CK59F0MR/Jgpx8ilg0BCEAAAhCAAAQgAAEIQAACEIDAxQnMcrQWqKV/tapkrw2vWN0+XmmevO3FbykTgMDuCWTFN1eA+3NVyf40vGLltWWuCqeYBwQgAAEIQGDRBBDELfr2MDkIQAAC/0KgJ1xmld/eqyqbq8XNSvKr4lwv6Q9uCEDgNARyp5ximUvOS/wm07iXotf456r6JbxiV59Lf5qZc1YIQAACEIAABCAAAQhAAAIQgAAEILAPArPKbxa5ZXW2XrnNojY971jV4VQN7qVRKa5XhtNYVeLo7LGPzxarhMAlCORGa8fKLXezCC67lzyoKpmqxDn2Ru/c/H2JdXFNCEAAAhCAwLUJIIi7NioOhAAEIHBxAvn/bMW569Dxm1V1v6rkHSvx4uSLYyVxXH7f8cUXyAQgsFECMwGbEg3fVJW9YrdJTf9dVclUrt5xVpvzzryNomNZEIAABCAAAQhAAAIQgAAEIAABCEDg5ASUa03TBdXCVAI3e8Vqb9rNrU79vMbPhWmzssbyzwzv2PnZzPOefLFcAAIQ2AUBieCUl5Z3rHanzjHLa5xCOMfaqK0ctb3i3h5VYx4QgAAEIACBRRNAELfo28PkIAABCPwbgfz/toRsqvSWXqX3bS7B/3pVvVFV6ZXA8a5Fe3BDAAKnITBLPvxQVTYlHhSnQM5COSUbevLBu/hUnt7xaWbOWSEAAQhAAAIQgAAEIAABCEAAAhCAwPYJuJOGRXHKuT5VVU8Pc2xBW3ofk17iOL0nveIunuu5XY15QAACEDgGgdkm7dyI7bxzCuL8et+krc3aznFbZCfPAwIQgAAEILBoAgjiFn17mBwEIACBgwT6rkW3QM3dh47fqSrZu8MrdvIlPbghAIHTEJiVp7eYTd6mxMK3wxyrJP3DVp5ebVR/Gub4NDPnrBCAAAQgAAEIQAACEIAABCAAAQhAYPsElFt1ftWxq7plvlVtTmVueapY1d5sFsr1tqpZCS7jFOA53j5tVggBCJyDQFZ0UyxTntn5ZvvetUQCOeWctRE7fc9xe3yOtXANCEAAAhCAwK0IIIi7FTbeBAEIQGCxBCRwy3L+ij+YmHYoemej48UuiolBYCcEXKY+/Z+r6i9V9afhNVY1uR+b3wkilgkBCEAAAhCAAAQgAAEIQAACEIAABI5OwCI4d+LQWKK3burM8VJVqTOHvMbPT+zoE+SEEIAABG5IQAK4vw0hnL3yzM4323dBnMYpftNlEb/dED6HQwACEIDAMgggiFvGfWAWEIAABI5FoLdB1VgV4d5u3oka7WJ0rIRPtl9VzAMCEDgfgRS5KZZpp143tVh12XrHveKcdvCxa+98944rQQACEIAABCAAAQhAAAIQgAAEIHB5Av7Ny77nOt2iVFXanAuVVw61m3Kmqg6X3hXi0qsqXLZQVcwDAhCAwDkJqH2pK8I5dn7ZXpuslWf+pJk7lth/MybeRXHnXA/XggAEIAABCByFAIK4o2DkJBCAAAQWQ2BWfv+1quqm3YvayZj+NyPxk34xC2MiENgBAZWg76Yded1mrVUljFNSQ96mpIUSIDLHO8DIEiEAAQhAAAIQgAAEIAABCEAAAhDYIQG3HM3Wo85zWuymsc1dNjR+sples9AtvVqjdgGc3qsOHOl3iJ8lQwACFySgzdKqAifvWMK2bp9Xleyz4RVnPtn55awIR3W4C95YLg0BCEAAAncjgCDubvx4NwQgAIGlEei7HjXOHYsq86/xG1V1f5hjkjdLu5vMZ28EZokLV4LLinBfV5VNSQ3HX0Ws57wrMP3emLJeCEAAAhCAAAQgAAEIQAACEIAABPZBQL93qQKcBXGKle+UuE2CNXmNnx7j9BK5aZziN4vkUuzmc6Rnk/E+Pl+sEgJLJjDbaC3RWzcL5DK3rPf+FBu1FfuBGG7Jd525QQACEIDAlQQQxF2JiAMgAAEIrIrAocSPEjc2JXPeDVNLVY0p77+qW81kN0hgVtrerVDVAtWWFeMkgtP405HgkHesXYESw8kcbxAbS4IABCAAAQhAAAIQgAAEIAABCEAAAv9XDGdBnOMUuTlWlTe1QpVlrNao2R41q8mpwpzG2Z1DG5Gz9arbsep5HhCAAATOSUBtUVXdLdukflRVaR+3anDuOKK8cTeEcOe8e1wLAhCAAARORgBB3MnQcmIIQAACiyHgBJCrx2n8QVX9Z1X9bniNnfRJv5hFMBEIQOCfBFTK/oshgJPXuCc4NHYiw5XnNOYBAQhAAAIQgAAEIAABCEAAAhCAAAS2SGCWA7XwzUI3jd1B48XRSUNjmcbpU/Bm4dsWubEmCEBg/QTUXUQCt/R/rKo/hGnsDdeqCufY4rfu10+FFUAAAhCAwO4JIIjb/UcAABCAwA4IzHZHvl1V3ZT0kb00vOLc9eh4B8hYIgQWTWDWMlVV4R6O6nD2Km+vXYHpJYpLgZzG7Phb9O1mchCAAAQgAAEIQAACEIAABCAAgd0QcLtT/3YlL2GazVXYnKe0aC1zmKrm5nG2QHVbVIvkeoW4fF7x7Lq7uREsFAIQWBSBzN8qt9vt26qSqSWqY1WE65bvkyBOYz0Qwy3qdjMZCEAAAhA4FgEEccciyXkgAAEILJfArI3qq1V1yF6J156oKrVYTVvuSpkZBPZBQDv9url1qr3aqOqYR8Mcd4Gcxn4gjNvH54dVQgACEIAABCAAAQhAAAIQgAAElkqgtzxVXlOtSt2y1LFylc5b2us1xW516uefGrnN9GqfKtNzMo/Te5Nx+qVyY14QgMB2CXSxmlqj2twqVTnhbu4yYq9OI1e1RyU/vN3PESuDAAQgsEsCCOJ2edtZNAQgsDMCubPS/99/obVI1fj1qnqjqu4Pr/GzE9sZPpYLgcURUMW3NJW4t/AtBXBOgkgc51ivSxynnYIWyWWig6TH4m43E4IABCAAAQhAAAIQgAAEIAABCOyGgKqyuQqcvTfqpqDNld+Uu3Scrzu2OK77LpxLMZ1fszgvNxvv5kawUAhAYBEEUgynWOZKcK4GJy/RWzfnfnPT9D+q6u/NvFDywou45UwCAhCAAASOSQBB3DFpci4IQAACyyWQbQY0S++izJ2Ub402qunvVZXEcvK25a6SmUFgHwRmO/m6SE7jz0YL1fS5U9BCOVGjLP4+PjusEgIQgAAEIAABCEAAAhCAAAQgsGQCboHqdqVqfToTvylf2c0tUbNNap4v26xmO9R+TY/FyRuNHS+ZHXODAAS2R8AiuPSq9Gbxm+NPq+rhMMdqidpNgjidS94xQrjtfW5YEQQgAAEIDAII4vgoQAACENgngS6Q0/jdqvptmMZqn/ryaKEqrzEPCEBgeQS0s09CufQfV9UnVSXveCaS62I4kiDLu7/MCAIQgAAEIAABCEAAAhCAAAQgsAcCFq2pRarj51unC42Vp3xp5CrlNX5udLqQt1nQltXe9sCRNUIAAtsgYCFcitcejJxv95kLVk549hsQeeBtfC5YBQQgAAEIXJMAgrhrguIwCEAAAhsjMPsy5HapbpkqLwHcq2Eaq4WAklJpG8PDciCwOgISwvWS994pKBGcTOO+g1BjtVzVbkF7xd4lmH51UJgwBCAAAQhAAAIQgAAEIAABCEAAAmcnkC1GHfeKbIfGs9amWfHNLVJnFeKeriqZK8UptiAu/dmBcEEIQAAC1yDg3K7zscr3Kl8rUzcQe+d5VQlO+d7M/Xosr0f/HUjP0SnkGjeDQyAAAQhAYBsEEMRt4z6yCghAAAI3JTATxHk3ZfrXhhju9eE1niWXbnp9jocABI5LYCZg+7qqvqkqe8Vuk5r+u6qSPRpecVabc4vW486Ys0EAAhCAAAQgAAEIQAACEIAABCCwRQISu6kiW4reutDt0PjJqur21HjOXq9bGCfxm2M9/0S8X3EXwvGb2BY/cawJAtsg8NeRk5V3/O3I2crbvqoqWeZ3lffteWBRyf/nKc7OIHQJ2cbnhlVAAAIQgMBjCPDHPx8PCEAAAvskMBPEKXkkc3sBxRLCSQSn6nHyGmsH5r3m90mRVUNgOQSUwMjS+Yp/CPt+xJkYsVBOyROZqsU5VpU4mZIvjpezWmYCAQhAAAIQgAAEIAABCEAAAhCAwFIJuNVpem2wlaDtKpttxFWXCgvoHFv4lj67WbjDhRjNKiQtlR3zggAE9kvA1eDSuwNI+hTHWTCnPLDzv84JYnoJtAAAIABJREFUm+RMC4AYbr+fM1YOAQhAYFcEEMTt6nazWAhAAAL/JDATxM12ZkoIl+ZKcdlKVTEPCEDgsgSy1L1ji9m8q1BeVeCcNHH8oKoeVtUnVaVY5hL8WY7/sivk6hCAAAQgAAEIQAACEIAABCAAAQisgYBFa+lnG3H93FW+t1dV9bkU2+l1jbMynSvUmRe/ha3hk8McIbBvAj+ODc3yto+q6uOqslfcxW8SwmX+13Gn2SvE7Zs2q4cABCAAgV0Q4EvALm4zi4QABCDwbwRmgrgZpvtDEPfm8BrLNJY5BjEEILAOAmqHqiRJ+j9X1V+q6k/Da6zESiZhNOYBAQhAAAIQgAAEIAABCEAAAhCAAASuIqCqbTJtvnWsjhPZdcLj7p+vqm5XXY/XIQABCGyBwCxv+8eq+kOYxq4gp64ejrewftYAAQhAAAIQODoBBHFHR8oJIQABCKyGwHXaBaj6WzeL4iyWk3cbgvQGwb81q/lIMNEdEJjtNHRVuPQWzWUiplecU9KlV6aj3P4OPkQsEQIQgAAEIAABCEAAAhCAAAQ2RUC5O5sWpjirsrna2qwCWz7n96QQzvF1K8Q9U1UyHe94U7BZDAQgsDsCd+nsoYpwvUJc5miVn9WYBwQgAAEIQAACEwKIFPhYQAACENgvgfw34NC/B32X5r2qUttUtVGVEM7xoWTVdUR3+70DrBwC5yfgXYPpv6yqbrPWqhLJuSS/YpkSOv8Y5vj8q+KKEIAABCAAAQhAAAIQgAAEIAABCNyWgARvyuHJO85Nr46zBariPvZxvTqcnn9q2NMR+7n0T47X0992XbwPAhCAwBIIOGcq71g5Vptzrt9U1ddVlf7zqur2t6rqtoR1MgcIQAACEIDA4gggiFvcLWFCEIAABM5K4Kp/B5SkkthN3iYRnIVwjiWUezFM49nu0rMujotBAAL/RkA7BpUwkXesKnBpSsIo+WJzEkbjr9prfx9iuPRghwAEIAABCEAAAhCAAAQgAAEIQGA9BGaV3yRIm4nTJHbza91L2KbnXBUuveLrWgrt9B4eEIAABNZMwJuJ03fhm/Kv2rCs3Gt6bVr2xmXHysPadE7FPCAAAQhAAAIQmBC4SggBNAhAAAIQ2AeBQ/8e9N2eSkK9NkxiOMez51IQl20X9kGUVUJgmQScJHECRgkTl9lXiX1bVoxzIubTqvqsquQdS1znBIzjZa6cWUEAAhCAAAQgAAEIQAACEIAABCAwIyBB3K+iTariWTeI3DjrDbQ+zl7HuEJcCuKyBet14mzTyl2DAAQgsGYCuZHYeVRXfVOuVabxF1ENTrFs1u1Ded2sNueWrGtmxNwhAAEIQAACJyGAIO4kWDkpBCAAgc0Q6C1PNX51COHSv11Vb1XVO8NrbBGcWy3wb85mPhYsZAcEnIRRQsbJmI+qqpvL87vanMY8IAABCEAAAhCAAAQgAAEIQAACEFgPAQngZNoY6/j5qur2XFV10zF6Lr0rwaUwbj00mCkEIACB4xKQCM4bie0/rqpPqkresTcip7fYrfvjzpCzQQACEIAABDZKAHHCRm8sy4IABCBwRAJdFKfWqC+1Fqn3q+qNqnpzeI1n7RM0rawWx79DR7xRnAoCdySQuwmzbL9jVYV7OKrD2XuX4k+xY9HtWF15Tl4PEjd3vEG8HQIQgAAEIAABCEAAAhCAAAQgMCGQm1K1MdV2qBJbvq64tzKVMO7ZqBLXq8D16nCuHOfj3HEiPTcOAhCAwB4I9FamGv9YVcqdytuyC4e7cahLh81tU8mp7uFTwxohAAEIQOBkBBAinAwtJ4YABCCwGQL5b4Vi7fpUUkw7P+U1VstUVYxTG1VXjtPrL4RpnNXiHG8GFAuBwIoJdLHad1X1fVWld+tUeyVmfgjT8bOxnnfyxuX8KeW/4g8LU4cABCAAAQhAAAIQgAAEIACBRRDInJ1bnrrCm8Rw2bLUsSvBuRqcvCq5eWNrxk+N5+19TI77azrGc8g5LQIYk4AABCBwYgK/VFVuEtb424kprypTZw7Hj0YuVscrJ6tx5lDJp5745nF6CEAAAhDYHgEEcdu7p6wIAhCAwCkI5L8XPRmmsSrGvRymsUVy6XOXquNTzJdzQgAC1yeQYjgL1lz5Lb2SMGlKzChBo+fsFc+qy/1jJHB0fsfXnyFHQgACEIAABCAAAQhAAAIQgAAEIJAE+gZWCdskenNVNsXK2al6W3oJ3rr5mDzO50rfK8n163kOyvlJkJeeuwcBCEBgDwRcCS7950P4lt4iuW9CLJeV5Px+M0MMt4dPD2uEAAQgAIGjE0AQd3SknBACEIDApgno343c5endpKoEd2+Y47erSvbO8IqzVYOTYpsGxuIgsAICWbXNscv7p1cippuqxUkAJ3Oskv82JXoUSwRnIZzjFaBhihCAAAQgAAEIQAACEIAABCAAgUUS8G879qrM1oVu6urgTg+OJXpL4ZvibInqVqnO2/W2q1n1bZbn03PZwtXxIiEyKQhAAAJHJqBOGdl1Q/EnzR6MY9Rpw8cr/tuoLidvQwh35BvE6SAAAQhAYF8EEMTt636zWghAAAKnIpDJNbdR/aCquikp1hNnp5oT54UABK5HwCK4rOI2S15LHKdkTHqV9e+7HD+uqm4Wwem9COKud184CgIQgAAEIAABCEAAAhCAAAQgMCPQxXAaW+iWXptXtXH1xeE1tuAtfRfNaXzourqWxHII3fhsQgACEPh3ArP2qH+uKtmfhlfsrhxqqeoYnhCAAAQgAAEIHJkAgrgjA+V0EIAABHZKQK0VZNpR6vjdUR3ut8Nr7Ne8E1Vjdo3u9EPDshdDYFYhzv9dpreYLavGqax/tkjV+NNhDyNWcscJHse56/GvQ2y3GChMBAIQgAAEIAABCEAAAhCAAAQgcEQCXcSWLUUdS2jWLV/r78kKbaoO5ypx9l3oJhHcrD3qLK83W/osV3BERJwKAhCAwGIJuFKb86iaqIRsPd+ZLVAdqyKcTJXiHCsXqvemX+zimRgEIAABCEBgrQQQxK31zjFvCEAAAssioESbzQm4+1X1RlXJO3ZbVe1MdewWDOmXtTpmA4FtE+gJHY0zya3Va+zKbum/izYAimVfTkzl/1X6360A5H8MUytWjXlAAAIQgAAEIAABCEAAAhCAAAS2RqALybS+31TVr8M0VleFmfk4vebY70+v2KbjLH7LDaq9rWoX0llMN7sHs1zB1u4V64EABCAwI6B8aXbXUPxo5ELlbaoQJyGcxXDyPVeqjhvZFtUx5CEAAQhAAAIQODIBBHFHBsrpIAABCOyUgJJsPRH3clXJXgn/WlW9XlXpM9Hnlqo7xciyIXAxAimK8yT67vVZ4kc7ISVms2ns1gC5I3KWDMpEkeOLAeDCEIAABCAAAQhAAAIQgAAEIACBExHobUa1KdTCM3VRsCgtBW2ODwnYcnOqYovlnGdzri7P49xdCusyzvzeIRQ9V3AiZJwWAhCAwKIIzDYKf15VErfJHFsMl6I4byJOnx04dG6NeUAAAhCAAAQgcGQCCOKODJTTQQACENgpgWzR4Pj5qpK9MLzid6rq7apS+1R5jXM3rOOdYmTZELgoAYvichL5t+KsNcBsN6MrwaV3ckheuyLlv4odko4vCoCLQwACEIAABCAAAQhAAAIQgAAETkDAbVAtjNNYVdueGea4i9w0lmBO1lud6r1+n/zj2qn2vJ3nk+/pHRweh4HflU7wIeGUEIDAoglIsGbhmsVsaoH6cbMuiNNYrVG79Wpzs7zsooEwOQhAAAIQgMAaCPDFZQ13iTlCAAIQWD6BvjtUYyfs0n9QVbLfDa+471TVmAcEILBeAk7wqFqc44dV9WlVPRjeYz2Xtt5VM3MIQAACEIAABCAAAQhAAAIQgMCcQBegafzcMG0gdezWpumfHaK59DpeY79P3u1MdW7H3A8IQAACEDgOAYngtDE4/R+rSvaH4RVLAPd188eZAWeBAAQgAAEIQODGBBDE3RgZb4AABCAAgQMEuijOrR/c9kFeFeG6aUerk3hO7nmHau5OBTwEILAOAn+tqm6qCufKcBmrnUC2F5CALt+rcbYQcLwOEswSAhCAAAQgAAEIQAACEIAABNZIYNbidCZqO1RhbVaBTa1JdbxbmmZ1N1d7c4U4bS51Xq1XhnO1uHy/Yovg0q+RPXOGAAQgcGkCyk1K/JZeG39/qqr0H43qcPKOH1WVW6M6vvR6uD4EIAABCEBgtwQQxO321rNwCEAAAkcnkP+mKFb7U1d/c/x6Vb1WVfKOX6qqF6vq5eE1VnLQ7VMdH33CnBACEDgJgdwt6ZaqSgB9G6ax2qR2U5vV76sqvURxWW1OYx4QgAAEIAABCEAAAhCAAAQgAIFTEZi1H3V+qnvlvpzDks/XLX7L1x3P2qM6j5ZeG0y7WSznc+j1LoTjt59TfTo4LwQgsHUCP1ZVN4vclLdULP/ZMHW/cOz3KbfpeOu8WB8EIAABCEBgsQT4UrTYW8PEIAABCKySQP674qRf+ntVJZMAzrGEcW+EaTxL9q0SCJOGwA4J/GNUdUs/SwZZIKdWAo7VUqAbiaQdfohYMgQgAAEIQAACEIAABCAAgQsSmOW0riNMk0BNYjYda1HbLNZzFsaloG523RTZ9dgbUOX16N0bLoiQS0MAAhBYLQHlKfvmXrdCzbylnssWqYrZ2Lva287EIQABCEBgiwQQxG3xrrImCEAAApcn4NYSvUWEWjikqc3Du6ONano9b3NriMuvihlAAALXIfDfVSWTIM7xrNWAd1N6h6W8d1Omp9XAdahzDAQgAAEIQAACEIAABCAAAQgci0AKzSxY63kqty51u9Nse+qWp/a9GpwEcapC1yvROY9mr/yaj9Fzh1q06nk/+M3nWJ8CzgMBCOyVwJdVJftieMWfT8xV4ORtfx8bhdPvlSPrhgAEIAABCFycAF+OLn4LmAAEIACBzRLou1I11k5XJenSf1BVst8Nr/jZqlIiMf1mQbEwCOyUwKzy28dV9VFVpc+dltqFqTEPCEAAAhCAAAQgAAEIQAACEIDAqQi4GpyrvWnc81QaPzexLpDTeCamO9XcOS8EIAABCNyNwMOqUhvUB8NrrLjb36pK5o3AinlAAAIQgAAEILAgAgjiFnQzmAoEIACBDRLoojjvfk3/9qgQJ29TO9UXRltVedmsbcQGkbEkCOyGwM9V9VNVpe8V4pR8UpsCtyBwrESTTG0IHGvnpdu0Ot4NTBYKAQhAAAIQgAAEIAABCEBgJwSUa7Jpye5SkJXUssKaX+/Hzaqz+blsc+rWp7NuBu6CkCI4VYPrFeJ0Pj2ffie3i2VCAAIQWAwB5w3lHTu/qByjzdXglKdUrEpx3es5CeBcCc7xYhbLRCAAAQhAAAIQ+J8vizwgAAEIQAACpyKQ/87MEpRKNL467LWIX66qtFciaZhtJk41b84LAQicnoDFbOldDU6V4GwSwXVTG4Lvhzm2MC796VfBFSAAAQhAAAIQgAAEIAABCEDgnAQkdnOOybFanGojZXq3GE3hm15/nLk96qxlqqvGZfW4WStUi+m6qK6f85zMuBYEIAABCPy/Sm7OHUrE9l0z5RvVIvWr8IqVs+ybdnNzrgV2cIYABCAAAQhAYEEEEMQt6GYwFQhAAAIbJZD/1niHbiYvn6+qbq9XleyN4SWWU/vUbhtFxrIgsAsC3jnp9gJKIinpZIGb/aOq6qZEVIrmFPdqcxrzgAAEIAABCEAAAhCAAAQgAIFtEUiBm0Vv2drUQrRZp4Fepc0V27qwzaI5i+xSaNfjFNhpHv26el1z9vOOt3VXWA0EIACB5RNQl4puEr9188bc7FihPGW3/x6V5iSGc7x8CswQAhCAAAQgsCMCCOJ2dLNZKgQgAIELE8iWFo6VuOw7bDV+s6reapZtVBXLeEAAAusl4PYEmTTqbVA1lhhOuzXtFauVqtoWpJ8lptZLh5lDAAIQgAAEIAABCEAAAhCAwIyABWXyjrOdqWML1bLqm1ucdq+Wp9n2dCam8ybPbM06a7s6O65XtdOYBwQgAAEInJfAj0PUJm97UFXdtGG3V47LjhTudiERnB7ytvOuiKtBAAIQgAAEIPBYAgji+IBAAAIQgMA5Cfjfne77HN6tqt+Gaay2qWqjqhar8hrzgAAEtk9ACSgnouw/qqqPq+rD4TXuwjmNeUAAAhCAAAQgAAEIQAACEIDAtghYrOZKbRpb0KbOAo5761KN9fpzE6/n1L1AXpaiO51fYx4QgAAEILBuArMc45+r6i9V9afhNU7BnOMUv4mCx+smwuwhAAEIQAACGyeAIG7jN5jlQQACEFgggavEcJry/dEuVd6xRXAWxmns5KZbY8j7wb9xC7z5TAkCtyDg3ZuqAOdY1eFsrhKXgji3WM3dm4rdplVV6dSiVaaYBwQgAAEIQAACEIAABCAAAQjcnUB2B9DZNHbFtEOxX58dl6+5Glu2KFWsXJCqwqntqSq/Oc7KcI4fVyFOr7lKnKvPZQW4u9PhDBCAAAQgcAoCvVKbrnGoC4XboSp3qFjV4R5W1SdRKa63Vf1pTLqL4k6xFs4JAQhAAAIQgMARCSAWOCJMTgUBCEAAAtcikP/2HPp36KWqkkn0JsvYwjh57+zN3b1OuKa/1sQ4CAIQWCQBJaGUeEr/dVV9U1XyNovg0mcbVYvpukhOYx4QgAAEIAABCEAAAhCAAAQgcHcCvTWo8j6usNarrvl5V3zz632cleD0Wm6KVOxxVoRTPGt7quclnOtez6V1kR4tTu/+2eAMEIAABE5FQEI1bXh121LFmRNUxwmNnUtM/2VVyb4YXrFboqaoLivCUR3uVHeS80IAAhCAAASOTABB3JGBcjoIQAACELgWgav+/ZHQLdtYKLY4biaSU9U4i+Zmu5GvNSkOggAEFkmg7+hUUiqTWo4thNPuTu/yVKwkl8xxF9d5l+ciF8+kIAABCEAAAhCAAAQgAAEIrIhAVlSTiEzjXtHNVd3sXb1t5rv4TUK2NIvbJH6zcM4+53KoulzOLSvKWdjnqnZX5bFWdIuYKgQgAIHNEZAArltupnVuUGK3r4bwzV5tVGXuPKFYHSXUZcKdJuT9QAy3uY8PC4IABCAAgS0T4Ivclu8ua4MABCCwfAKH/h3yDt/0WSnO4je3VH1ztFbVOAVxjpdPghlCAAKHCDgJ5Ran8m5/aq/ElFsepCBOuzs/H+Z4JqaDPgQgAAEIQAACEIAABCAAAQjcnUBWgXPcK7cp15NV2hwfqt7mFqjdZ0U3C95c2U3jzA9Z4NYFexbtdfGcSGROid9R7v7Z4AwQgAAETkVAuUIJ4jJ36HzgZ1Ul07jnCTVWRwptvrVX3MV1rjx3qvlzXghAAAIQgAAETkSAL3InAstpIQABCEDg6ASyjarj31bVe2EaO2GZu3mPPhlOCAEInI1AtjtwPPvvPAVxjh9U1SdVld47PtOfbTFcCAIQgAAEIAABCEAAAhCAwIYJuE1ptjmVcG0mant6PG+vY2Q5fmaM08+O2zBSlgYBCEAAAlcQyM20rur28cgJyjuWMO7TIZCzd8W37oEOAQhAAAIQgMAGCCCI28BNZAkQgAAEdkLghap6vqrSv11Vb1XVO8NrnDuKHSOS28mHhGVukoBFcOlnlSC/ryqZWhs4zt2f3gWaQji3WVWluTQnz3J3qWIeEIAABCAAAQhAAAIQgAAE1kgg8yKuouaNhB67PeisXWhWYHPcj9f7eutSt0XNNqe9QtysMpyfm4npZsev8Z4wZwhAAAIQuB6BbFOqnF12jFCs6m4/NT8Tv6lNqs3tUzUDxHDXuw8cBQEIQAACEFgdAQRxq7tlTBgCEIDAbgloN3C3N6qq23NDOCfxnGO3wEi/W5AsHAIrI5BJqV4hzn/Lyivx9WPz34xWqvI2i+DSZxtVnUPjLpLTmAcEIAABCEAAAhCAAAQgAIE1Ecj8v8RqbmOasZ7rrU79XL4mcZsrv8n3YzT2MVd5ieJsFs3NfLZbfdx71nRPmCsEIAABCFyfQBerKW/X83/aHOsNsvZd+KaxN8mqs4SO0zjFdhlff4YcCQEIQAACEIDAYgkgiFvsrWFiEIAABCDQCHg3sXYHO36lqmSvDu9x+pfHDmW37XCSF8AQgMB6CMx2aqYYTiv5ZYjY0kvYZoGbRW8Wwin5pdjtVS2Y01hx31mqMQ8IQAACEIAABCAAAQhAAAJrIZC5f8UpOOtxjmdtT7PCm+MukPNYwrWMZ4I7X6OL9GbjPNZCPHI8a/kUMk8IQAACtycw2yQ72+iqPN7XzSx4y04RXUinsR+I4W5/n3gnBCAAAQhAYLEEEMQt9tYwMQhAAAIQaARmO5nvVdWLVZX+zarqNtuZDGAIQGBdBGaJqfxb9u9VJcs2p70NqsYWwKUgzu1Us8VqVo1zvC5izBYCEIAABCAAAQhAAAIQ2DOBvokoNxjOBG5+zoK2rMj2VFXJnh5esV53Bbc8tldym7Vk7e1as43r7LVs2Tp7fc/3mbVDAAIQ2CoBd4pIP6v8pnxet1knid5uVWOEcFv99LAuCEAAAhCAQFUhiONjAAEIQAACayaglqjPjtao9u9Vlez94RU7GZuJ2jWvm7lDAAK3J5CCOMcPquqTqkqfO0i9q/T2V+WdEIAABCAAAQhAAAIQgAAEzkegi+E0tqitewnl9Jz9rEK/ci7PjByMvY63yM4x+Zfz3WOuBAEIQGDrBCyE0+ZXx59W1WdVlV75vG4Su3UB3NZ5sT4IQAACEIAABBoBBHF8JCAAAQhAYM0EtDO521ujQtzbw2vsZK0FdBrn7mLHa2bB3CEAgesR+L6qZBK5OXZlOCXUXC1Or1sI59gV59yWVeNelU5JOh4QgAAEIAABCEAAAhCAAARmBJSPT3O1Mz2XVdL6uFdQ61XSfPzj3iehWwrYDlWJc/tUi9s0zspwjmfiNyr087mHAAQgAIHbEJh1flD+7eeqSq+8nXN3jmfPSQznczq+zbx4DwQgAAEIQAACKyaAIG7FN4+pQwACEIDAvyVyldh9dWIvjdaqLw+vsVqwOlHrGKQQgMD2CcxaJnxTVbKvh1dswZzFcPJqnWoRneNsy+p4+xRZIQQgAAEIQAACEIAABCBwEwKZh/emvPSKZcpP2CvuNjtG4ji/f3Yev6e3NbXwbSZi83X1muKZeM6vZW4l5+vr3oQTx0IAAhCAwD4JePNpem9ozRydW6bKK48nrzyeukDYK84NrNq8qjEPCEAAAhCAAAR2RgBB3M5uOMuFAAQgsDECs6TtC1V1r6rSv15Vb4RpPEvmbgwPy4EABCYEZgk2i9u6zypySsI52aaEm00CO+1WTQ94CEAAAhCAAAQgAAEIQAACJpA5eMVd9CbhmMRqPcfRBWxZsa0f741+ufmvny+PcXxIQNdFdjPxW4rwvCa/Lz2fBAhAAAIQgMBVBGYbWFP85rgL3ySC+3FsYlVez7FarEoI53ardHS46g7wOgQgAAEIQGCDBBDEbfCmsiQIQAACOyKQCVrHT7U2qhq/W1XvNK/nbW73sSN0LBUCuyVwqAVDCuUUuxKcvIVyn1aV2qqm12vddguXhUMAAhCAAAQgAAEIQAAC/0bAOXj72ea+2aY9VcHvlse5/WkK51z1Tcfp+fSzinSHWrVmC1bFfm8K3bJtaz8+W8HykYAABCAAAQhcRcB5uNycqvyb7OHwirOTg2N1bFBb1OziIEGcHvK2q+bA6xCAAAQgAAEIbIwAgriN3VCWAwEIQAAC/2wn4t3L2qX8wbDfRfxsVT1TVenBBwEI7JOAE2PeNarxrGrcR1X1cVV9OLzGj0YyLv0+KbJqCEAAAhCAAAQgAAEIQKAT6GI4jS1gs1hNY23Yk8AtvTbvdcvNfY51Hovj0ncxna7dhWvcMQhAAAIQgMASCKjyWzfl3ZSDS59V4FwNbgnzZw4QgAAEIAABCCyQAIK4Bd4UpgQBCEAAAncioF3LbtXh+O2qkqlKnOPeVlUtVvW+bneaDG+GAARWQSB3izpWq4Zs16B4ViHOu1FTEDfbmerKdOlXAYdJQgACEIAABCAAAQhAYAMELAZLgVo+l0IxVTfL6mdZ7aw/PztudozPKe8Kcdn2tFeI02sWtFkkl8I3H69jXBUuK8Wl2M5xXy+/DWzgg80SIAABCCycgNuWZutSdWawKYemOMVwyrFp7Apx6X8e+Trl6RwvHAHTgwAEIAABCEDgUgT40nsp8lwXAhCAAARORSBbgLiVx6tVJXst/MtVlfbKaCXSd1Cfap6cFwIQWA6BWRuFTM4pwabx182+mrRqUNLOO1TT6/0+j8+9HALMBAIQgAAEIAABCEAAAtsmMBOuZRtQC9b6Bjsdc8h8rDfWOQeRx+cx3rTn47Oy/UwklwI3xxa/pdf5fK702ZpVx8xEgdu+66wOAhCAAAQuTUCtTLU5VN6xN5eqTWpuNLUQzl55OOXe0nchncY8IAABCEAAAhCAwJQAgjg+GBCAAAQgsDUCsyS3qr89X1X2il8f9sbwEsupfWq3rfFhPRCAwJxAiuJ0hKu8OWEnr0SdW6kqtil55wpxeu6bsZM1vcRxKZBTzAMCEIAABCAAAQhAAAIQOA+B2ea5mXAtRWSu4DYTsPm1rPJ2lSjN5/Z1U3yX1e670K5Xsp8d+zjhno8X6d7C9Tz0uQoEIAABCOyVgARrrgJnL5Hbl8McK6/WLXNvjrvATmMeEIAABCAAAQhAYEoAQRwfDAhAAAIQ2BqB2Y5nVX3L1iIav1lVbzXLNqqKZTwgAIH9ELAoTivOlg6KtZtVibtM4in2Ttbc3fpFVX1eVfI2C+ZSPLcfsqwUAhCAAAQgAAEIQAAClyWQIrLHVWrrrUvdbrS3Jc3jnHPIim4+3u9P72p0vUKd27Zme9WMZ6/3Vq+Pa/3qO8BvApf9LHJ1CEANMuNXAAAgAElEQVQAAnsi4Lam6R9WlexBeOfNUhTXxXTKw/V8ncY8IAABCEAAAhCAwJQAX375YEAAAhCAwB4I9B3QGr9bVb8N01htU9VGVe1V5TXmAQEIQOBxBCRwc4sHeyX0uqlanFo8pIcsBCAAAQhAAAIQgAAEIHAeAofalPZKb09VlQRu6S1+s/BNY73erW/E81jvS/NGPle4J0d/ns8AV4EABCAAgfMTmHVM+EtVyf48vOIUxHkz6flnyxUhAAEIQAACENgUAb5sb+p2shgIQAACEHgMgS6Ku19Vapcq79giOAvjNM4d3o51GSewHQMfAhDYJ4HeBlVjV4dL/+1I7kkQpySfxq445/as8qpEl+0fNM7KdfukzKohAAEIQAACEIAABNZKoH8Xtwis+6z2fqhSWlY/66IyV1I7VCFtJoibPTerENerw2mc4jgL3/pxyiG4MlzGfa3k6Nf66WbeEIAABPZLwLkqeceq6NZNm0d/GJtJ3fbU1eGyQpyO6bZfuqwcAhCAAAQgAIGjEODL9lEwchIIQAACEFgBgfw3T/FLwyR6k2ns2MI4+Weq6tkwjXMXt+MVIGCKEIDACQio5UM3id7SLIbLdqkSxfVdskr8zc7naSOMO8EN5JQQgAAEIAABCEAAAicj0IVfupDahHbT9+psH9pbmlq4Nms12luhzlqj9vPlMTp3zscV4yRuS+viOYvf0usYjbvv50kuYkKO/mQfQU4MAQhAAAInIqAcldqVWhCn2J0TlP9yR4XeClXPfxn21Yh/Gjmx9CeaOqeFAAQgAAEIQGAvBPiyvZc7zTohAAEIQKAnmS1yey7EbimIs0jOwjn5F4dwzkn49BCGAAT2SSCruzn2zlfvbJ3thtVzEspJOCdv68fqHCmEQxS3z88Zq4YABCAAAQhAAAJrJNAruuk79ExYNhOozaq1W7yWvgvXUpA2E7SlOK5/t09hXL+WRXs+ZjaXmdivP6f3ZX6C/PwaP9nMGQIQgAAEJIDrJqGbBW4WvTnflfkvC+bSZxcFx1CGAAQgAAEIQAACdyLAF+474ePNEIAABCCwUgL692+WXM9Kca4Y9/porZo+E9pOiq8UBdOGAATuSEDJP7U1dRJQsRJ32SJCYwnbsr2qxkoOftFslijUFLMVxR2nzNshAAEIQAACEIAABCBwFgK9janG/bt4F615rJak3Vx5LUVvbkXq1qQzr+dmortZC9berrW3YM1WrSmomx2XbWEzNnxy82f5GHIRCEAAAhA4AQHnwuRtboWa/uuq6qacmTokZO6sn095Nh4QgAAEIAABCEDgTgT40n0nfLwZAhCAAAQ2RiDbqDp+p6rerar0s0T6xlCwHAhA4A4Esl2EY7V86PagqnqyMHfTeldtF8NRJe4ON4e3QgACEIAABCAAAQicjcCsxanEaRK6pbdIzu1HNX56YrPjLJp7aiKgy+f4Hn+2286FIAABCEBgBwQkYPvbEMPZ/6Wq/lxV6clz7eDDwBIhAAEIQAACSyWAIG6pd4Z5QQACEIDAJQi8UFXPV1X6+6NC3JtV5ViJeSXW05Rc78n+S6yBa0IAApcnYBFc+r77VTthVR1OicHPI9auWbWRkDlWYtHtWHuc4xTO+dqXp8EMIAABCEAAAhCAAATORcDVy7KKWX+uVzLrVc40V79H8aEqaIeulVXh/D05vURtKXzzuFd/60I3CehcPS6PdYW4qyrFUen9XJ9CrgMBCEAAAmsm0HNLWotzUumV15Jp86djbfzsRieENX8amDsEIAABCEBg5QQQxK38BjJ9CEAAAhA4KoFnqqrbK1UlezW8BHPdZq1bjjo5TgYBCKyGwEyYZuGakoc2JwXlJYCTfzSxWXU5tV/V8+l1XbdudbwaaEwUAhCAAAQgAAEIQODWBDLHOxOhpajNr+s7rMyV0xT3FqJ6X6+spuPc/tPn0vt8rjze77cYTeNsd+o55Dz8/t5aVeNZlbdsufq4OBk4vjVw3ggBCEAAAhDYKAHnk7L7QeaeFMu+H/ZdxN74Ke9Yx/0QxyjOzgd0QdjoB4llQQACEIAABJZAAEHcEu4Cc4AABCAAgaUQ0I7zbNui+F4zCeEkjuvm96ZfyrqYBwQgcH4Cvc2p20eopYRNSUAlEe0zoZgJQyUXZ5biOb2u80oQl/78K+eKEIAABCAAAQhAAALnJJD53RSmdcFbF5P1Sm0Sk81EY3mcBWcWuHURXBekZVW2x8WPE+ylaM4Cu6zOnufN+eR6U7iXor9z3ieuBQEIQAACEFgDAW+0TJ8bOB1nZwPHs02erh6X3hwQw63hE8EcIQABCEAAAismgCBuxTePqUMAAhCAwNEJ9N3xSpqrYtyzUTlOsdqnvtUs26e6perRJ8gJIQCBVRHIxJ4Sib2CmyvFZfW4XvVNY7dOlXf8VVV1S9Gd41UBY7IQgAAEIAABCEAAAjcm4Pyu/aEqabOWpN4QpvakirOSm+Pc9OXjUqTmeNa6dCaCc3W57rMF60yY16vXZVvY2TnzOcV6ZCtY8uI3/qjxBghAAAIQ2AGB3GTpDZ3KP33ZzFXg5D8fFeHcQtVtVOV1Dueo7BHC7eCDxBIhAAEIQAACSyDAF/8l3AXmAAEIQAACSybg5L+T+xq/V1Xvh2ls0Vz6Ja+LuUEAAssk8EtVyZREdJzJRScZP6sq2afDK1Zi0eI6x8tcJbOCAAQgAAEIQAACEDgGgS6G09itRvXdtbcdlVjOz2lTlzdz2c9akubmL8cz0Z3EcjId43h2vmOsm3NAAAIQgAAEIHAaAjMBm3JPsofDO9b4wXhesavKWVSnMQ8IQAACEIAABCBwMQII4i6GngtDAAIQgMBKCPgHg/SqEOcqcY7VSvX5Zm4tkz8WrGTZTBMCELgQAVeNS+/WE1kprleH007dWRuKmUhu1v7iQsvlshCAAAQgAAEIQGBRBGYCM08wX+vVzFy9bFb1TO/P42eVznxMP9bnu6oaWp7T3z/799HHVYhzpTi3Fs1Kca4K581iGl+nQpyunxXi3O50UTecyUAAAhCAAAR2RiCrszlnZBGcxqrq1k0bNZV3clU4x/0555uyQ8LO8LJcCEAAAhCAAASWRABB3JLuBnOBAAQgAIElEpgl+l+pqm73qurFZtplL1PbVcdLXCNzggAElkMg20g4Mfl9VX03zPGjqpJ9O7ziHybmFqw/joSm/OwayyHATCAAAQhAAAIQgMBlCHTRmmYxe86isWzrqe+NFn85PtTGM0Vnh9qGWjzma8xaj6ZoLY/3d1gJ4/L7bFZrU5zV47wBbNaqdLZJbDafWdW42fkuc3e5KgQgAAEIQAACFsPZZ2tTb7J0vsle+Sht1PRmTcfOR2ns/JQEcTq3BXG0RuUzBwEIQAACEIDARQkgiLsofi4OAQhAAAIrINB3yGv83DBVhHMsgdzLIZRTrKpxEsqlX8GSmSIEIHBBAkoeurWEfe7MVYIyRW4SwUnkJlMCUolKJSXlexLTY7diVRU6xxdcMpeGAAQgAAEIQAACiyDQK7f16mx+PcVgFr+lGMyV2VLM5tgCNYvTNE5RXL7H5+7XyEpvXYQ3m1sX4PW55HVyzY77PDznLnabzWV2vkXcbCYBAQhAAAIQ2BmBFMNZtKZNl2nKJakjgSq/2Sv2MXrdceajlJPSWA+f235nmFkuBCAAAQhAAAJLIoAgbkl3g7lAAAIQgMASCcx+FHGrmPSvVVW3V4dATt7xEtfInCAAgeUQ6DtpNXaluPSz1qpqqWrzzt1MZDq2qC53Ai+HADOBAAQgAAEIQAAClyFggdes/WmK1mYV2GbfEW9SRa2L1lzdzUI7XVNCO10nK7tZHJeV4GZCvEMtXnOtXqPo+3jFXfjWq+Ydaueq9/VzkYu+zGebq0IAAhCAAAS6UE1j5Y60qVK5JHmNP62qh81n/sibNpWjcm7KsSj3KnSQhwAEIAABCEAAAhcjQBLiYui5MAQgAAEIrJiA//1Mf7+q3qiqN4fXWKaxzPGKl83UIQCBBRGYCee+GLt40yuR+dlIZNp7F2/6BS2NqUAAAhCAAAQgAIGLEJgJya7bQvSpqnqyqtLPqsFZzJbCtplwzse5XanGOr9M73U8a1OaArUUtl0EKheFAAQgAAEIQGARBK6bR/qoqrp5g6YEcI4XsSgmAQEIQAACEIAABB5HAEEcnw8IQAACEIDA7Qh0UZxapnZ7vaq69V39+jGDHyxudw94FwT2TOC6O3vd5iIrxUkI161Xn9NYLVv9vOM9M2ftEIAABCAAAQjcnkCvKtarkenMvYpZVmVLYdehc82+Vx2qZnaoYlqK02ZiOD13igpxOm9Wicu2qI5nYrqsDOd4tubb3zneCQEIQAACEIDAGgi4Mpvm2nM5Gv8yTF0DHM86DeTGSsfOETk3JM8DAhCAAAQgAAEILJ4AgrjF3yImCAEIQAACCyWQ/4YqfqHZ89Em1e1SJZh7bmL9xw+3llno0pkWBCCwAALZgsLiuO+rKu27qnpUVfJqfaFYZjGcjlUs75YXP45YXklSt1d1vIClMwUIQAACEIAABFZEIL839bagGs/EWxJ2WZjmuIvjejW32bnze5au42MyTtHbVdf1HHSePFZjidV6tTZfL+fq92b1uFlLUp8//ayN6qy6XDLVR4X874r+g2GqEIAABCAAgVsQ6G1Ks8Wp8znKDSn/kz5zRs4hSSSnTZUplpMA7h9j46T9LabJWyAAAQhAAAIQgMB5CZAQOS9vrgYBCEAAAtsikP+OPl1V3V6sqpfCNJYo7uXwinNXv38g2RYpVgMBCJyCwHUSnhK2pchNSdEunJMozmI5eydI+7GnWAfnhAAEIAABCEBgmwT6JqIUd6XQzYIwHa84hWUWms3amc5aks6u0cV1XUQ2E5/53IeEeCliy/Plubye9NcRBfZzd0FdCvJmVez0aeoVzbf5CWNVEIAABCAAAQhcd8OkhW4Su1nwNusgkJsnnRPSNSSEkzmGPAQgAAEIQAACEFg8AQRxi79FTBACEIAABFZAQP+e9t36Gqtq3L1WOe7NqrLdH3GvJKAxDwhAAALXIXBVSwy3yfhrtMzIHcFObjohmv6bUVku/XXmxDEQgAAEIAABCEBABLooa/a9J6u4Wdz1RFV1m1VCm51v9tysreis7Wl+p3Ob0kNtWC2Um7V5nb1mHimOm1VyS2b9PDNx3uPao5L35b9DCEAAAhCAwPYJuGtAeudxJIJTxwCN1f60m6vHpVf+SC1V5R3PRHfbJ8sKIQABCEAAAhBYPQESI6u/hSwAAhCAAAQWTEDtUZ8dLVLt36sq2fvDK1bVA5l+9HG84GUxNQhAYOUEZm0yPqsqmZKjjr+sKtkXwyvmAQEIQAACEIAABK5DoIvhNJ5977HQzcI4jZ+qqiebn1WDm51v9twh4Zyrz83anfo9M0HcddbPMRCAAAQgAAEIQOAcBCyEc/U2jZ3HSf9RVXWbbaI8x5y5BgQgAAEIQAACEDgLAQRxZ8HMRSAAAQhAYKcE3EL1mWinqupwbw1zrNdlEs3JFM9+GNopRpYNAQgcmYBaqKothtupykvsltXhNNYOYu0mTu9kafq/R/U5Pa9xJmIdH3kZnA4CEIAABCCwegJXVQjTAmcVwGYVyA6dK4Vpj6s+dui4QxXI+vH9uNkcD1WI61XiblIhzpXcHid6u26FuNlxj6vAtvoPIAuAAAQgAAEIQGBVBGY5GVdzk7cpl+MWqY69AdJV4rQZ0jkc53XkeUAAAhCAAAQgAIHNEEAQt5lbyUIgAAEIQGCBBFTVwKYfdRS/GvbKiF+sKptarCru1Qo05gEBCEDgGARmLTEeVZVMrTQcz7ze+1OYx+kVK4lqkyCOpOox7hzngAAEIACBrRHIFpiHWnC6xabbiWrjzCz2c9mSs7fYfNy5eivPPJ+vOROH6blDc8rrKU7Bmd6j8YzBrGJbXiOryfk83lA0a4U6a7fa33fomJnQcGufQ9YDAQhAAAIQgMA6CGQ+RrHyL9+PTY/pnduRt3WBnMbe0Jh+HSSYJQQgAAEIQAACELgGAQRx14DEIRCAAAQgAIFbElCVgi5se6Gqur1WVbLXh1fcWwRpzAMCEIDAMQj8dewClnfsanFZOU6xzElVxdluVbHHOsam52a7lo8xd84BAQhAAAIQ2BIBi7zSzwRtEnmlgKuPU1zWq61Z2JZ+dr5+nIVuXTjWW4j6ev2cfR59rX59VlkuxW2+/iGhXxfU9fd2Id2Mx+OO0eett3/d0meQtUAAAhCAAAQgsB4CzsOkV1X/bpm7Ua7GY+d4nL9Re1VtYnRlf3keEIAABCAAAQhAYDMEEMRt5layEAhAAAIQWCCBWZWBp6pKpnaqjt8eLVTlHWcbVccLXCJTggAEVkjAFduc9NROYIvj0nvncVaFm7VRnSVfdZ5s26ExDwhAAAIQgAAE/pXArLrZTLCljTbZGtRx94eqnKUYzdd0i1GfI6uupcittxHN+Vmk1s+lca/iput2MZ3HotJbsPbrHKrU1nObM3HbrLLdVW1nc245Pz7DEIAABCAAAQhA4FIE3P5U3vmZz6vK9sWIZ5seM0/jWII4PeRtl1ob14UABCAAAQhAAAJHJ4Ag7uhIOSEEIAABCEDgnwR6JQG3CerVHd6vqveq6j+H1/j5iYEWAhCAwKkIOPHpXcEaz0RyTq6mV/xlVaV3W1aJ4hyfau6cFwIQgAAEILBWAofae2Z1NX13UNXprDzdx65M7fP5+8ahynKz880qq1nolr7PTeND5+vXP/Z9mv39MhPdHfu6nA8CEIAABCAAAQhcgoCEb8q9fDa8xg+q6pPmyclc4u5wTQhAAAIQgAAEFkcAQdzibgkTggAEIACBjRHoorhZ1YY3q0r21vCK743WqvKOe/tVjf3g3/SNfXBYDgTOTCB3AzuetT3NXcjemaxdyd+2Fh2uLpde53OLVseuVqcqdY619NylfGYUXA4CEIAABE5AYFbda7Z5RJfulcJmz80qfs2mnVXAHM+Oy3acN53robn0deRxnsu5KsT16m+Pq+iWx/bqcBqbVVZwm1Wwy+89PuexP1qzv1+u+9k49lw4HwQgAAEIQAACELgJAec99B7nX5Qbcez8SW5W/Kqqus0qxFG1/yZ3gmMhAAEIQAACENgsAX483+ytZWEQgAAEILAQAvlv7ezHI/1Q9HJVvRKm8YtV9dLwimWH2qj2HxMXsnSmAQEIrIjArE2GErHdvquqmX1fVWlqz/FDVblNh70Echm7raoTvBrr0X/gXhFKpgoBCEAAAhMCFoBZRNVFS1e1r+yvZ5Uyn3MGfrYZZXacz5HtNrtI7tAcc009znVm29JZlbVD19axvdJarzjdxWez9aSAbfb+WavWGb+ZyHBWiW52vmP/xzH7++VQa9VjX5vzQQACEIAABCAAgdsS6JsAlStRVTd7xcqp2Jxj8WbE7rVRMW22wfG2c+V9EIAABCAAAQhAYLUEEMSt9tYxcQhAAAIQWBGB/Pc2fwz0jzXPVZVMbVIdSwwnYVyaKsVZHCevMT/4rOiDwFQhsHACPSGrim3dlIS1qM3erTgygeukrURyiuUfTczv0Xmd/M22rY4Xjo7pQQACEIDAFQRmYrAUnHXB3ExAd0jQZXHXbAqzlqSHjusisS7oys0tOffHicZmc862pofEdDPBYArmZoJAvX6IaW8j2t/v986Om3GYzW82p36+U/yHMqsqy4ahU5DmnBCAAAQgAAEIHIPATNDfNxlqI2JW4nes53Vs+hTOOc7NjVmN/xjz5xwQgAAEIAABCEBgNQQQxK3mVjFRCEAAAhDYAIFD7Z+eqCq1P02vinGvjqpx9q9Vlez14RXTEmgDHwyWAIEFEciWHbM2ZNmqI9ufavdxtvZwgjaTtG7r8WW0+EjBnGOL8HR9xwtCxFQgAAEIQOAWBK7bGvSQ0Ks/ny06JTDTePbQ39h6Td42O87nyPP6ml3M1wViva2oBXKzObtVqX3/W15z62Kum1bT8/E+1+w7yOMq8vU5HPq+0c+bx+n8s+vf4qNzrbfk3y9+AznPa6HjIAhAAAIQgAAEzkxglmtRdTeJ3r4OIZxaoX5RVW6JqrhX4dc4K+47ZqPhmW8ql4MABCAAAQhAYJkESA4t874wKwhAAAIQgIDFb+nfrqq3quqd4TXuVRf4t53PDgQgcEoCTtxmcnV2vawGJ1Gcxp9W1WfN+zglfh1bBCeBHYK4U95Nzg0BCEDgfARmldpmVeO6mGxWfU3PpdDNgrfZarThRPbk8IpnD4vlUjzna7sd6EzopucsbktR3WzevoY3wWjMAwIQgAAEIAABCEBgXwRmeRWJ3bR5MP2DqvqkqtL/UlUyVdh33KvlzjYK7Iswq4UABCAAAQhAAAKDAD+a81GAAAQgAAEILJOAWqaqLaq84zeqSnZ/eMX9Bz792DdrObXMVTIrCEBgbQRmO5lna+gtUzVWhbisDqc424K4mpx2NDux61gV6GRZlY4dz2v79DBfCEDglASyOpeuo3GKsmaV165qCXpV9bJZJTNfu1cPu0mFuFk7T8/VIrrrVojr1eEOVZKbnS8rxKUY7nEV4nKdszn3CnGn/ExwbghAAAIQgAAEIACB8xNIQZpzGVlRX/mOzHtorMpwMuVNHGeFOFeK61X7NdZj1kL+/CvnihCAAAQgAAEIQGBhBBDELeyGMB0IQAACEIDAIPBcVcmeH15xb6GqsY/xcfL+Ic7VLOR5QAACEDgGgUyyWhw3O692K/80zHFWjXOs9h4Sy7ntR8bZCkTn0ji9Eso2ieMU84AABCCwVwJ9Q4TyPb1dqEVfvcVn/s3ovyMt5tJ5ejxrodlbcOa4C8Msass5z64z2+Th5/qcdc7ZI9fseHbcrKJbCvMeN+frCA+1vuRuznv9vLJuCEAAAhCAAAQgsEUCXZimHIZzIvIybQxU7iO9q+bL29xGVd6WwjrHKcCjOtwWP1WsCQIQgAAEIACBWxNAEHdrdLwRAhCAAAQgcFICT43WTvI2VYy7NyrGyWv8SrOXb9BC6qQL4OQQgMBmCVxn57F3O+fuZYvZUtjmhLCTxBpLLOc2qz1OUZ13WqffLHQWBgEIQOAKArP2o6ocLMu/K922M72rlllAp/EhgVgK12YivF497aZV6LrYrgvt/HoK1CxcmyFKLl7T7LhD4rzZ/GdzvOq4Q6JAPtgQgAAEIAABCEAAAtsgMNtAmFXxFSvXkQI3x66Yn94bBl2BX7kUieC8IbBvDEQMt43PEauAAAQgAAEIQOCIBBDEHREmp4IABCAAAQgckYAqSPTWTbOqcW9WVbdso6ofQTXmAQEIQOCYBK5KtM6StL3lqcbZKsTiObcHSa+2Ib3laorufJ5jrpFzQQACEFgTgVlL0meqSvbs8IotkkuvvxW79Spy2TI0xWgzYVq2GnV8VftVsfYxjrvvbVhn5+z3rAvdDuXBZs8fqow3m+uh9c3mnCK/NX3GmCsEIAABCEAAAhCAwGECrqKf3lXelN9Q5TeN1QrV5laos6r5ucHQ+RSdW0K4fi3uCwQgAAEIQAACEIDAhACCOD4WEIAABCAAgfUQeHpU+Ej/XlXJ3h9esSvK+TiNeUAAAhBYIgG3+EjvhHD6z6rq06pK7+pyEsM5XuIamRMEIACBcxCwgC1bhD5fVd3092E3/+3oanIau2qcN2kcqhrXhXIe95am52Bwl2v4R8X8gdEiNwRsdyHLeyEAAQhAAAIQgMA+CMz+nlRe48uqSv+gqj6pqvTkN/bxGWGVEIAABCAAAQicmQCCuDMD53IQgAAEIACBOxBwtTdX9FAlj14d7n5VqZKcKoHYK/aPmuk9Ff4euMNN4a0QgMCdCGQlOcUy7ZjW7un0swpxbrMqb8v2qdpNrbHPm6I7Tfo6rV/vtDjeDAEIQOAIBGbV1lKklu1Osw2q/k50hbisEnebCnFZfa63/vT8smVotlt9XDvTI+A52ilmFT161Tf+Zj4abk4EAQhAAAIQgAAEVkcgK+X3CvhZzS2r2bvyvXIajlUdrm8EpAL+6j4OTBgCEIAABCAAgTUQIJm3hrvEHCEAAQhAAAL/Q8A/cuqHT8cvV5XslfAvVNW9YY6zqpyrguic2cYJzhCAAATOTUCVeLp9V1XfV5V82qOqSlNLEQnh3FrEYz9nrwpyriJnr3XSYuTcd5vrQQACtyEw29Qw+7tuJnRTpTdXffPrKZrLOIV1vRrcTPSWrUh7nOI4x7dZ+znfkyJp//uQgrj8u/mc8+JaEIAABCAAAQhAAAKXJ9A31DkPkfmHH1p+QmO1SVUeQ97mNqryttzc5/jyq2YGEIAABCAAAQhAYOUEEMSt/AYyfQhAAAIQ2BUBt8LKFlSqAmdzVTiL5NJLGKeWWfKO+ZFvVx8fFguBRRJQUjnb0ylWq5Cs+qZxF7/pdSeb5R130ZwEdbPj+jVzp/ciQTEpCEBgtwSyQrCqvmk8+7vOGx5UDc5xbqJwnH9POs4KcP47cyZq6xXTspVovpbPO17DDZxVDmXzyBruHHOEAAQgAAEIQAACpyMw2zjRcw85tghOz+WGP2/8m+UosrK98hUa84AABCAAAQhAAAIQuCMBBHF3BMjbIQABCEAAAmckMPth0pU99AOpYvnXJpYV5BzTBuqMN49LQQACUwI9sayDZjuj/ZzboGqsZLISyfKO3Vo1fSamlYzW2FXpLMjTmAcEIACBJRKwuC397O86bYzolq1LFc/+luzP6e/DQ0I38fHfj45v8twS+fY5zQTS5M7WcOeYIwQgAAEIQAACEDgNgV5dXmPnHL6cxPmcK8ll9bhsr+rWq2zaO82946wQgAAEIAABCOycAEm9nX8AWD4EIAABCGySwP2qerOq0r8xxun9g2b+6LlJICwKAhDYJIHZTuvPqkr26fCKv56YBXHade14k5BYFAQgsP8gFYUAACAASURBVHoCqgTsKsD2s7/rVAm42+oXzwIgAAEIQAACEIAABCBwYQIWxKVozTmHq7wq3st+GV4xDwhAAAIQgAAEIACBMxFAEHcm0FwGAhCAAAQgcEYCqhryalXJO9ZY5upxilVNLk0V5rJ6iOMzTp1LQQACELg2Ae20zl3WGucubQnhNHa7kvQ9Ia2xd2ZnhTpaqV77dnAgBCBwAwLZhjPjrPjryr8SxNksiMsKcS+Pv/fUKlWmYxzfYEocCgEIQAACEIAABCAAgV0RuG7FelV0k6DNprGqwH0xvOJZpTjlI/ze9LuCzGIhAAEIQAACEIDAJQkgiLskfa4NAQhAAAIQOA2BF6pKdm94xfqx9KXm/aNqVh75VVX9epjj08ySs0IAAhC4GwHvtE6vdqhui+pWqW6p2n2vMCdB3U9Vld4zRBh3t3vFuyEAgf8hkDkYV+jNSr0WvqnSWwrheuy/9eR1rPyTVfVU83CHAAQgAAEIQAACEIAABOYE9D2/typVfkF5AZvGyiVoM57MsTbcfRPmDXjOQ9jnhjvH3A8IQAACEIAABCAAgTMRQBB3JtBcBgIQgAAEIHBGAk9XlU0VQhSnSM5CuS6Q07hXjdOYBwQgAIElEtAOa1d1c9xFbV3g5qS2dmq7lapji+mUyLaoLoVwiOKW+ClgThBYD4HMvyiWEC5NlXld7c1VfjW2OC5Fcvm3nkRwGquinDY1pF8PHWYKAQhAAAIQgAAEIACB8xKQGK5bbpxTLOviNwnhvOHOx2s8yz/8vapsupZiHhCAAAQgAAEIQAACZyKAIO5MoLkMBCAAAQhA4IwEXOEtfVaBc/xGVcnuD69YP6ra9OOqYh4QgAAElkjAyWQnsJVY7ruve3sStzj5rKq6ud2qvNudaN3ZRmWJHJgTBCCwDgLZGlUzlgCu25tVJXtreMUpiFMs0994WdVXY59LIjvH6yDDLCEAAQhAAAIQgAAEIHB+AsohOK9g0ZrEbto8l/7z0R41fVaSc+x8hDfsadwr0LHR7vz3mStCAAIQgAAEILBjAgjidnzzWToEIAABCOyKgMVt6d+tqneq6rfDa6w2qqoql35XoFgsBCCwOQIWyqX/uKo+qSp5xxLIfTqEcvZdDEfyenMfDxYEgbMQ6GI4jSVok3At/ftV9V5V/efwGlsEl/4sk+YiEIAABCAAAQhAAAIQ2DCBWa7gi6rqArgHVdVtJn7bMCqWBgEIQAACEIAABNZJAEHcOu8bs4YABCAAAQjclMCTox2qvOOsEPf6qBLXq5ComtzjWnDxt8RN7wTHQwAC5yYw2/WtBLfMVeKc8FbyO807vdOzw/vcd5DrQWD9BGbV4GZtT1UZrps2KuRmBcU8IAABCEAAAhCAAAQgAIE5AW1kk+V3d1dtS6/v+aoiL+9Y1eG6OUeQeQMJ4lxVzjH3AwIQgAAEIAABCEBgYQT4EXthN4TpQAACEIAABE5EQKK2FLYpfmnYyxG/UFX3qir9oR9ie7WTE02d00IAAhC4EwG3VE3fW6CoHYpaper59N9WlUyvO3bSO4V2d5ogb4YABDZPQC1N+wYD/b3V7dWqkr02vGJtZFAL+/SbB8YCIQABCEAAAhCAAAQgcEsCboOa/seqkv0wvGONbXruUVV9N7xj5wN6XqBf55bT5W0QgAAEIAABCEAAAqcigCDuVGQ5LwQgAAEIQGBZBNSOy+b2XGqLKlMVOMcSyb04BHL2+rFWsU1j/Q1h00r5m2JZ95vZQAAC/49A3xmupHUmvb8fYwve0ruCXLZSdWuU9PCGAAQg8DgCrtCbFXslelOFXpljbUjo9rhKvVCHAAQgAAEIQAACEIAABP6VgCu25Xd2idvyu77Gfi5jC+e6T9GcYucZXIVOngcEIAABCEAAAhCAwMII8OP1wm4I04EABCAAAQiciMB/VFU3V417YlQtkVe1ONkrwxTrR1r/UOs4BXEpjDvR9DktBCAAgVsTUKJaD7dNUaw2KWqNIm+TME47wWWOP6wq2V+GV5zv9TluPTneCAEI7IKA26Oq6q7jd6rq7aqSt6kSnEzHOHa7Vf0d53gX0FgkBCAAAQhAAAIQgAAEbkEgv+c7/rKqZGp/6nhWJd7f9/1d317iujxvzzN4fIvp8hYIQAACEIAABCAAgVMRQBB3KrKcFwIQgAAEILB8Ar3lqcbZpsvtuvRj7Vvjx1p5jS2C04+zCOKWf6+ZIQQgcDWBWQuV/6qqbj9XlUyJccdXn50jIACBPRNwNd70H1RVN1fxTb9nbqwdAhCAAAQgAAEIQAACNyWg7+r+vu74YVWp8vuD4TX+fAjkVBleQjmNVektW6FS+e2m9DkeAhCAAAQgAAEILIgAgrgF3QymAgEIQAACEDgzgZkgzm1R3TpVY7fzeqOqZBpnyy9VlpPpx1tXoXN85iVxOQhAAAK3JiBx209D5Gbv6nCqEOcqcWqnoipy9or/Hklzx7eeCG+EAARWS0B/W/lvIFdzk8/W8461wcAV4hzne1wRbrUwmDgEIAABCEAAAhCAAASOSMBitWxT6qptWcFN3+e14S39rELc11XVLVuh+npHXAKnggAEIAABCEAAAhA4JwEEceekzbUgAAEIQAACyyIwE8Spcknas9FC1e1U5Z8P0/Ea/6qqfj3M8bJWzGwgAAEIHCbQW6JorB3kMu8ml3ciPf2sJQusIQCB/RDI3Ipb0qdXBd6swjuryKvKvLMW9/uhyEohAAEIQAACEIAABCBwmIBEb9qAJu/4hyF+s5cQ7vswPa/xt2NTm7xNz2uDW1qK7SyO455AAAIQgAAEIAABCKyUAIK4ld44pg0BCEAAAhA4AoGZIE6V354a5lhitxeavVJV3VwpLv0RpskpIAABCJyFwCy5PtsxrhYrNgnkFPfKchrzgAAE9kEg8yqK/XeUvP+WerOqbPf/f/bug8mR69jW9gp6z6EdDskhOaRIUTrmft/9/7/h3nPkSYqecvTeSjo3VmgvKZXamEYboAuoFxEZmYUGClUPMD3oRnbuUff3V96uS9GnXociZ4kAAggggAACCCCAwM0FZn/EVhvcPiuNb57oXsONcj38c3sPN8GlES41zwsCCCCAAAIIIIDAgQrQEHegTxyHjQACCCCAwAUIzBriPNkt091S3yvpHkk150Pdp8aHus71A2Df3ttcEEAAgUMRmC2/Uv/a3LUjy6e+M2rnfK3mQzlvjhMBBM4n0N9Pebpuj2ck9XCzXA8fiffX93m+I+TeCCCAAAIIIIAAAggcvsB3kz9G+2hMcf9QUmr/YZub4xyp65KqqTNprv5xXJrgaj58Oc4AAQQQQAABBBBYqQANcSt94jltBBBAAAEEJh+2bnpfkCW/PPkt9XOSbpTwtj/8ddNczUAjgAAChyyQ5Vhqfl1SD//luZdZqfmQz5tjRwCB7QRmf1zgqbqe9nZlZG8/L+mFltP4VqfCbfeo3AoBBBBAAAEEEEAAgfUJZMJbXR7VE9szuT35Y0mfjEa55G213AjnS8/b3p/bIYAAAggggAACCCxIgIa4BT0ZHAoCCCCAAAKXILDNBJLbRyOcc6Iu/ZXaH/7ePz78TV3v42Y6b/vC9JNLeLJ5SAQQOLWAG+E8Oc458V6ZEudpcd72L9l79Pt6P1wQQOC4BG6V1OMRSQ4vLZ/6aUk1PFk374VqPi4dzgYBBBBAAAEEEEAAgZMF8rN2/dl7NsXtqzGdvWY3v3kyXI26jKprT4o7zYVmuNNocVsEEEAAAQQQQGDBAjTELfjJ4dAQQAABBBDYg0B9L7DpfUGWTq05H/Tmw15nT0DxNJSa61Krrh11EkrqPZwqD4EAAgicWqAuo5raf3X+/vgrdOfEB6NO/kFSj1MfAHdAAIFFC9Q/Gkjj/xOSrkpyTjwmqUdvhOP3M4t+qjk4BBBAAAEEEEAAgR0JfD9+dq75W0mZCJfaU9ndDOecuje/edu3SXianOttL2mG8+1rve39uR0CCCCAAAIIIIDAggT4heuCngwOBQEEEEAAgUsSOOn9QJ984iY2T4Lr8bCkhyTV7Oa43ijn+/e4pFPnYRFAAIGbCvgX4G6Ec079qaQev5fUw7+0/05SzXAjgMBxCdwlKeGl5V1nEtz1UmcZ1Zotsc2k3uMS42wQQAABBBBAAAEEEPhngTS81fyFpG0iTXM115/DU5/WnGa404pxewQQQAABBBBAYIECJ30AvsBD5pAQQAABBBBAYEcCm94X+Po0sKX2h76ehFJzXSKsTo7LRBRf56gNdt6vt7kggAACSxSoS6Wk9l+YJ/xLd9fvSHp7ROp6u9RLPEeOCQEEzi6Q6bf3jim43r4h6TlJz4/sbTfKpWEuDXR5VH4vc3Z/7okAAggggAACCCBw+AKZ5papb97+RJKXQ3VOPZsG56nsXl71pNhWiUa4baW4HQIIIIAAAgggcAAC/OL1AJ4kDhEBBBBAAIFLFujTSza9f3Dj2+NjSbDka5KeHJHaDXBefrXmSz5FHh4BBBDYWuAv45ftNb8uqYf/mt2/0K956wfhhgggcBACnpZ735iam/yiJMdLI7vO8qh12fiDOEEOEgEEEEAAAQQQQACBHQvMGt3el/SBpJo/G9Paa579zrL+YZsPnSa3HT+B7B4BBBBAAAEEEFiqAA1xS31mOC4EEEAAAQSWJbDNkl51uVTXDjfG1XDTXJ+S4okpbpDrsSwBjgYBBBD4m4Ab4byMqnPiPUnvlvD2R+Mv2p0TfeIcv5jnVYXA4QjMlnzPe5+6XPwzkp6VVHMa4mo+nDPnSBFAAAEEEEAAAQQQuLnAbLq6p7bVn5vrFLc62S1Lo7oxLnWdDJc6f2xW//DMRzX7nWVviuP5QwABBBBAAAEEEFihAA1xK3zSOWUEEEAAAQTOIFDfM2x6/5ApKQ+UaSn+gNjh5VRTe1kxT1Gp0ZcRc9McFwQQQGCJAm6G6/Gn8Zfryf4r9j9Mwr+Uz31TL/EcOSYEEPhXgdq4nym3V0fjv3ONJyQlfH1vhON3MbzCEEAAAQQQQAABBI5JID/fOqf+XtJ3kmr+RpLj25JnjW5pjKs59/163NfbvvTfWdY/POOP0I7pVca5IIAAAggggAACpxTgl7CnBOPmCCCAAAIIrFjgpPcNd4/pbzW7Oc7x4Miur0yiN8h5mwsCCCCwRIHZL/o/HUu31Py2pB51ulymzC3xHDkmBBD4V4E7JDluH9n105KeknR9ZG9nSm7N9YO6k95PYY8AAggggAACCCCAwKEJzP5wzI1rPdL8VqfBfSXJ4clvqWvTXOraWOfakcvsPTbNcIf2KuJ4EUAAAQQQQACBCxbgF7EXDMruEEAAAQQQWIHApvcPdXKKPyz29j2SPBHOkfpRSQkvoeraTXJumqvNciug5BQRQOAABWZLwdRf8vuX9d5+bcSrpa5LxqQ+QAIOGYFVCsyWfL8hyfG8pOdG7fc7ec+T+mYf1K0Sk5NGAAEEEEAAAQQQOCqB+sdfWSZ1NuXtY0l9OVT//OxGuJr983JdVtV1XX41dUf07yxphDuqlxYngwACCCCAAAIInF2Ahriz23FPBBBAAAEEEDhZwEuhOjxFJbWXELs2lhJLdlOcl1V1g5yzt7kggAAChyLgX8anwS35l5IcPx/Ztb/Wf7F/KOfIcSKwdgE3t3kKbs0vSeqR5VRrXrsd548AAggggAACCCBw3AKzn4k9Qd3NbzW/L+kDSTVnCdSaj1uLs0MAAQQQQAABBBDYiwANcXth5kEQQAABBBBYrUCWFas5zW81Pzwa4ZxT92XJvH2LJL9/cU6sFpcTRwCBxQjM/ho+k+FekeTakUly+et3b3NBAIHlCeS9hnNqT7LNNNvUngr37JgOl9qNcAm/V3HNBQEEEEAAAQQQQACBQxTwUqj5eTd1/tCr/sGXly/1FLcsZeqcZVGdU7tBrk+J+07StyNSH6IVx4wAAggggAACCCCwMAEa4hb2hHA4CCCAAAIIHJlAXUY1dT5Edn5gfLj8kKQaXjr1vhFebjV1pq14X6mPjIzTQQCBAxTwBwM93pT0lqQ3Rva2/zK+/nW8ay4IILA8Ab/HSDNbmtvcyO9JtjU86fbJMfk2uTbt07y/vOeWI0IAAQQQQAABBBDYXiDLljqn/mY0ryW7mW12nf8QLJHlUGfLqKaJrjbUbX+E3BIBBBBAAAEEEEAAgQ0CNMTx0kAAAQQQQACBXQrMPlDOcmN1yTE3wPWpK54U5ya5TI1zXafGZercLo+ffSOAAALbCPzPaIhzTv07SY73RnbtZWH+1PI2++c2CCCwX4FZQ/9TkhJufnPtZd79PsXNcplwm2m2dcrcfo+eR0MAAQQQQAABBBBA4GIEPLGth5vavpRUm9tq81vqOvktE+DSPFcb6DxpLkuuZurcxRw9e0EAAQQQQAABBBBYtQANcat++jl5BBBAAAEEdi4wW3LMjWz+oNk54UlxPZ6QdFVSsus7Jd3V8s5PggdAAAEEThBwE5wvaYhz7ea3Hm6Oe3c0ySWDiwACyxOYLfnuJVFvjHDt8ATb+0ek9tlkqdXUyztDjggBBBBAAAEEEEAAgZMF3Ljm6W7OCS97mqVPMwG9Lo/qRjlvZ6pczXWZ1dSziesnHxm3QAABBBBAAAEEEEDgBAEa4niJIIAAAggggMASBPxhcj5ITr4uyfHMyK49XS4T5lIv4fg5BgQQQKAL+AOCujyqt7186ustI4cAAssTcAO+w5NpU78kqYe/ntukXt7ZcEQIIIAAAggggAACCJxNwJPgPPGt5g8kOfwHYKn9s2+PNLp5+lvqsx0F90IAAQQQQAABBBBA4AwCNMSdAY27IIAAAggggMCFC3j51B6eDNfjXkkON82lrpPmsqSqD5DpLBf+NLFDBBA4hUCWj8lfynv7t6Mhzk1xiXw44Jz6FA/DTRFA4JwCeb+Q3484Z+pbzZkK5ylxqet7kNTnPBzujgACCCCAAAIIIIDAhQpkkrmb0lJnOlvNddnS1G6G84S4LIPqOhPiau5LqPrn3zTB+TFpiLvQp5SdIYAAAggggAACCGwjQEPcNkrcBgEEEEAAAQR2LdCXQfX2w5IeadkfTHtp1ZrdSOfmuNpQd0tpiEu963Ng/wgggEAV8AcFPdwQ12O2jAySCCCwP4G8T3BO7fcfjkdHdv2kpKdGuHZ4CfjEraPe35HzSAgggAACCCCAAAIInCzgZrT6h1je/rbEd6Oe5SyXmp9tvWyqm91qA5zr/rOvb1cb8FKffLTcAgEEEEAAAQQQQACBCxKgIe6CINkNAggggAACCJxLYDZhZTad5UFJV0akdq61v54PtWs+1wFyZwQQQOCUAv4w4XtJNb82GuJeHdnb/iCif/Bwyofi5gggcA4BN7L5/ULN1yQ53PSW+rHRIOec6PfzNhcEEEAAAQQQQAABBJYk4Clwdfqbt7MMal8StS6P6tqNbf6Z1TlRm+lS1597XTt8yUS65CW5cCwIIIAAAggggAACRy5AQ9yRP8GcHgIIIIAAAgcikA+U64fRd0rqk+M8NS7x0Kg9vSUfTLt2eD+J7PtAKDhMBBA4EoF84JClUP2hgxvgHK+M7Ma42SS5IyHgNBA4CIFMdsv7Bk98e3ZElkb1dhrwa85yq3Uy7UGcNAeJAAIIIIAAAgggsBqB2VTyzyR9OiL155Jc16h/wJXmt95ct2nbwG6Eq3k16JwoAggggAACCCCAwOUL0BB3+c8BR4AAAggggAACc4FMd0uTnLezdJkb4LKUWSa4ZIqLc/1w2x9se5sLAgggcNkCboBzM5zDtaMuN5NlZy77OHl8BNYkkCVPPa029YuSXirh7btHeIn21Gty4lwRQAABBBBAAAEEDlPAk8vr9HLXH0n6sGVf9/G4LjnT3nJ/b+dzxZp741u2D1OMo0YAAQQQQAABBBA4CgEa4o7iaeQkEEAAAQQQOEqBNMT5/UrqLJdas5vjHi/hbX9Q7elyNdIYV5vljhKOk0IAgcUKvCnpjRGpP5Hk8AcODtdcEEBgdwL9A7x7JSXc7Obak+FujMiUuNnk2t0dJXtGAAEEEEAAAQQQQOAfAlly9K9lGdJMI/d1qWfT2jLlzc1sqT0drk+J69PhvO3pcm6Gq9lH1d9T+zqmwfGKRQABBBBAAAEEEFiUAA1xi3o6OBgEEEAAAQQQKAJphKvLkd0nqUddRjX1/ZJ6+IPsOyTVDDgCCCCwT4F3Jb0nyTn1nyS9LynZNRcEENiNQN5TJPtR/N4hy7A7O54a8XSp/R7CU+Rq3s1RslcEEEAAAQQQQAABBP5ZIE1vNfdGNTet1SVO0wCXpU6/keTwtqeT9/hKUg1//c+T8JHVzxZd14lwTIfj1YsAAggggAACCCCwCAEa4hbxNHAQCCCAAAIIIDARmH1o3Se/efuB0fz24MjenjXJeepLD+ARQACBfQr8cTS+OSd+J8nhRrnU+zwmHguBNQnMmu2fkNSjTp5NnQmzmTjrzAUBBBBAAAEEEEAAgX0IuDGtT39Lo1tteJs1tbkJ7usRqft9s12nyLmuk+fSjJfznX2+SDPcPl4NPAYCCCCAAAIIIIDAVgI0xG3FxI0QQAABBBBA4JIE+hIMnsziD6CTXafJzUucpfaH11dbZGJcGui8zQUBBBDYp8BHkmp4idS3RngJ1dT7PCYeC4E1CcyWY39G0rMjUntKnJdnz8Q4Z9+3LuPubS4IIIAAAggggAACCOxDwNPfetTmNze8eXu27Kmvz9dzHzfYeX+ZAOd6ttxqXaI1dT/fPiFuHx48BgIIIIAAAggggAACJwrQEHciETdAAAEEEEAAgQUJ9AY5b3vpsroUqmsvdeZlzhLerh9u50PuBZ0ah4IAAisQ+FxSj9ck9VgBBaeIwKUIpCHO095SvyjJ8dLIrr08uxvta76UA+ZBEUAAAQQQQAABBBCQ5OVRHZ7alto/W34xfsZM9h9g+Q+vap4tj5pJbj2DjQACCCCAAAIIIIDA0QjQEHc0TyUnggACCCCAwGoEZlPjPDGuRpY385S41F5S1Y1wNdw85/ulqc6ZCTCreSlxogjsXcB/je8PI2p+VZLjlZFdb/NX+Hs/eB4QgQMX8PuHuyRl+fXkG5Icz4/s2l9LePqsay4IIIAAAggggAACCJxHwM1njvrzXqayZWnSLI1alyp17SVN3QxXlzTty6NumhCXZVLr0qk+D5rhzvNscl8EEEAAAQQQQACBxQvQELf4p4gDRAABBBBAAIEmUN+/uPayqZ704pw6S5xlEpyzG+LSFOfspVM9+aVOf3Hd9+V9ckEAAQQuQsAfQPRwI5zjNyO7rh9++MMSb3NBAIGzCdT3DXkvkPcBztcncaekHmd7dO6FAAIIIIAAAggggMDfBPKzXc1pcqvT3+oUuFzvhjhHfp6s27neOU1y+UMsb/dGOm+nGc7HVWueKwQQQAABBBBAAAEEjkaAhrijeSo5EQQQQAABBFYlUN/DZNmzmr3MmSe6pNnN226A6/HwWErVOXWdGpfpcavC5WQRQGBnAn2JG38Q4UY4x69G/rUkTwXosbODYscIHLFAb6J/TJLD02NTX5P0hCTnhJvhM3k29REzcWoIIIAAAggggAACexDI9Lf6s97Xknqk6c3Xz6a75Tr/fPlDWUK1Ns/VSXK+jR/TOZHTpRluD088D4EAAggggAACCCBwOQI0xF2OO4+KAAIIIIAAAhcj4PcyNbLcaRrZanYz3P2jKc7Z4Q/AvaxqsmtPhPGSajVfzNGyFwQQWLvA7AMQN8C5Ga5GPtSoee12nD8CZxHoy6w/LekpSc6p3Rj3aGmQc50me7+vSH2Wx+c+CCCAAAIIIIAAAghEoDakpf5CkuPzkbPtCW+ukz3pzQ1ydZnU2TKr/WfO3KZOpcuSrTwzCCCAAAIIIIAAAggctQANcUf99HJyCCCAAAIIIFAE3ADniXE1Z5m0Z8pyaXdLcnjCXGogEUAAgYsQ8F/fO/IBhOtfTqIvm+NtLgggcDqB3gzn7ecl3ZD0wsje9jLrdYl1b3NBAAEEEEAAAQQQQOCiBTzBrU8N/0TSp5J6/mxcn+zGuB6Z7tbzRR83+0MAAQQQQAABBBBA4CAFaIg7yKeNg0YAAQQQQACBMwi4wa1HnRCXOsusOqf2pLksmZacyXSZSsf7qjM8KdwFgZUJpCGu5iyZ6klxqevSOFk+Z2VUnC4C5xbwpFcvg+6c+llJjudGdp2psZkk620uCCCAAAIIIIAAAgjMBPzHTYn8sVOfwlYnt2V5VF+XP3yqedsJcbOlU318NMPxOkUAAQQQQAABBBBAYIMAH9zy0kAAAQQQQACBtQj0ZVC9/fCYDOOc8AfiPWZT4+oyaiyntpZXEeeJwPkE6ocVaYp7TZLj1ZLr0jj5gOR8j8y9EVifQJ0Im6a3LJXqCbGpZw3z69PijBFAAAEEEEAAAQS2EZgtSeqpb14CNdn1t6MBLtlNcK779fkDqJ7dAFeb4NJEV/eXny993LXe5jy4DQIIIIAAAggggAACRy9AQ9zRP8WcIAIIIIAAAggMAU9565EpcDXPlk7zB+m1Sc7bnhSXcEOcay4IIIDASQL9L/hfl/SGJOfUXjKnx0n75esIIPDPAo9I6nFN0pOSaq6T5DJRDksEEEAAAQQQQAABBGYCvfnN22l0S3Yj21ctvNxpvZ1v4+0soeqGt76caq7LY7oZz812iRwfzXC8VhFAAAEEEEAAAQQQmAjQEMfLAgEEEEAAAQTWIpCJbpnm5uwPvhP5QHz2AXqmx/lrqWcNdmux5DwRQOB8AvUDi7ckJd4e9UeSepzvEbk3AusTcNNbbXxz/bikqy27od3vCdLc7swFAQQQQAABBBBAAIGZQCa91Vyb3zzpzdufTSJT39IM55yJc15StdZZdrVmL9Xq7bpkK88SAggggAACCCCAAAIIbBCgIY6XBgIIIIAAU5nzJQAAIABJREFUAgisWSDvhWp+bHxQXnM+PH+ifIjeG+m8zQUBBBA4rcC7knq8L6nHaffL7RFYu8CzkhzPjez60TE1zv/Hu8nd21wQQAABBBBAAAEEENhWoC9l6u3PJX3Rsv/A6ePxh07Jbpary6B6mwsCCCCAAAIIIIAAAgjsSICGuB3BslsEEEAAAQQQOBiB3hTnJVM9Bc45kclwdXrc3ZLukVSzp8Z50kzNhvBj9Mc5GCAOFAEEdirwO0mO90Z2/UdJf5L0h5G9zQUBBDYLzKa2PiPJ4Ua41FckPSjJOYErAggggAACCCCAwLoEMnUtE9cyda1OX5tNaPN1taEtdabC1UlxswlxmSrnpVJTr0ues0UAAQQQQAABBBBAYI8CNMTtEZuHQgABBBBAAIFFCtT3Q67vl3SfpAdG9rY/PPe2c2pf38PNcYm7Ru2lWtMQl3qREBwUAghcioCb3hy/n+R63aUcHA+KwIEIuEE9ce+on5Z0fTTDOXvb/7/3OJBT5DARQAABBBBAAAEELkjge0k/SKrZy5X6Okdqf92Na86JPuWtLn/qRrdEmuO+HEuoejv7yGN7mwsCCCCAAAIIIIAAAgjsSICGuB3BslsEEEAAAQQQOCiB+p7IDW1pZkv2h+z5gD21J8t4glzNbpBz41wa5Vy7Ca7HQeFwsAggsFMBT4LzBLhMhfN2psU5p97pQbBzBA5cIA3rmQDnbTfA9bhz/B/v/98TB37qHD4CCCCAAAIIIIDAKQXctNYb2dz41qNOgJtNhst1tbkudSbAZZ9+TDfaecqcc+KUh87NEUAAAQQQQAABBBBAYFsBGuK2leJ2CCCAAAIIILAGAb838pKniSx9eockhz9IT/2opBpZVtXLrSbcMHdrCTfGeZsLAgggEIH3JX0gyTn1u5LekVQzYgggsFnA/x8/Vv5fdv2kpKdKeLv+H58aVwQQQAABBBBAAIF1Ccymt80a3jzd7YsRqevtMi2uLq+aZVh781tdjtW3SaxLnrNFAAEEEEAAAQQQQGCPAjTE7RGbh0IAAQQQQACBgxXIhDc3s6W+KsnxxMiuHx9Ra9/HH7rXfLAQHDgCCFy4wIeSPhpNcc7efnvEW6W+8AdmhwgckcC10QBXc2o3wqU+olPmVBBAAAEEEEAAAQTOKPC5pB5Z2rTmTyV9JumTkb3dl0z1NhcEEEAAAQQQQAABBBBYoAANcQt8UjgkBBBAAAEEEFicQJrg/N4ptafAeSpcJsPVXOssz1ZzJs+5US51Tpr3Z4t7+jkgBHYq8PH4gMU59RuS3pSU7JoLAgj8TaA2maeuk+BcuwkuE+OcU2OIAAIIIIAAAgggcHgCdaLa/4zpapnKlolsmcA2y/U6154Q58a32vzmyW99SlyfDuftLIXqJVBTH54oR4wAAggggAACCCCAwAoE+MB1BU8yp4gAAggggAAC5xZII5xz6gck3S/pwZG97dpxpdT3SrpPUrLruyTdXbJrX/LejPdo537K2AECByOQqQM1vy7J8dsRrrkggMDfBNxgXpvMXT8t6foI1476/3H+X8YQAQQQQAABBBBA4PAEZsuPfi/pB0nJvfZ2jXq72fKobm7rMVse1fupj+2aCwIIIIAAAggggAACCCxQgA9bF/ikcEgIIIAAAgggsDiBNMIl+wDvGU1tbmZzeNtNb7UBzrU/hK+RBjo309Woj+H98z5tcS8DDgiBnQh4yoCX66n5VUmvSXJOvZMHZ6cIHKBA/q+t2c1wz0h6djTFufb/y/m/OfUBni6HjAACCCCAAAIIrF6gN7952xPaarh5bTa9rd8uk93S/OZ9uXbznBvv0kTn2tenAS51b87zNhcEEEAAAQQQQAABBBBYoAAftC7wSeGQEEAAAQQQQGCRAn16W5Y6dU7tyW+JTK95VFKPhyQ5vOxq6t50x/u0Rb4MOCgELlwgy/U4p35F0m9GpL7wB2aHCByogBvLM5U12Y1wjudGdn3H+P85/087c0EAAQQQQAABBBA4PIE0utWcn5+cvx4/S6X2dq6b5VnzW5ZezfKsWZK157p8a+rDE+WIEUAAAQQQQAABBBBYgQAftK7gSeYUEUAAAQQQQGBvArdJcqRBzvUTk3hc0mOSaq7LsdZJdHs7eB4IAQQuRcCTDPqSPb+S9GtJvxzZ21wQQOBvAm4mdzxS6hujGe75kb3NBQEEEEAAAQQQQOA4BGY/M/Up29n25G3HlyNnu369Nr3R1HYcrxHOAgEEEEAAAQQQQACBfxGgIY4XBQIIIIAAAgggcHECt46GOOfU/sDe4SlxyfXD/Hyg74lynmaT7NoNdXVfrrkggMBxCfjDHS/bU7Mb4By/GJmGuON6zjmb7QXyf2DNbiZPpLn8SUmOp0Z2zQUBBBBAAAEEEEDgcgT+R5LDzWa1rtPVZhPYvPxoJrXVr8+WR61T4eqUuDoRrk+Hy+1yHDlGb3NBAAEEEEAAAQQQQACBIxOgIe7InlBOBwEEEEAAAQQuVcAf2N8ymtiSs5xbXeLN9ZURrh33lbh31L1JzttcEEDguAT6hzve9mS4Hsd11pwNAtsJuDk8kf8Tr0nqUZcmT/P5do/ArRBAAAEEEEAAAQQuWqAuP+rGNm+72S1Llbp2eAnU70fU2rfL9a7rUqmusz37WWp2nW/vP0DK/XqjnhvjuCCAAAIIIIAAAggggMCRCdAQd2RPKKeDAAIIIIAAApcq4CY4v79yTn2PpB5ufru/NMC5fmgSs/te6gny4AggcOEC9cMdf3jjbTfDeTpcwttcEFijwN2SHP7/MPV1SU9LemZkb/v/0R5r9OKcEUAAAQQQQACBJQi42c2NcGl8c06Dm3Oa3zzBzY1qzok0tNUJ2rP7ulFuFr5tGupqzm39dV8yuS55CW4cAwIIIIAAAggggAACCFygAA1xF4jJrhBAAAEEEEBg9QJ+b5Uwhuvbx3Qb50T9YD91ln+7OpaCc86H+54yl3r1yAAgcGQCmXCQD4a8nUa4n5f6yE6b00FgK4FZA/lzknowUXUrTm6EAAIIIIAAAgjsRWDWqNYb3bz9xSS8rOmXkpwTaXKr+83kuSx/OluCNbfJ1zK5zgiZCsd0uL28JHgQBBBAAAEEEEAAAQT2L0BD3P7NeUQEEEAAAQQQWJdA3m/V3Jd/8/ZTY9KNp944vO2pcV5ateZ16XG2CBy/wGyJoDTC/Ww0xHmbCwJrFMgS4zW/IOlHJbzNBQEEEEAAAQQQQGA5ArOfcTwBzg1uNX8qyfHJyK4/n0QmzdUlV2e/a+lNbjS7Lec1wZEggAACCCCAAAIIILB3ARri9k7OAyKAAAIIIIDACgX6L2rrtLjUfUKct90AkHBjnOs6cc6NdN6+dYSXaU29QmZOGYGDFKAh7iCfNg56BwJZbrzmRyU5HhvZdZZMrTmHw+84dvDEsEsEEEAAAQQQOHqBLBvqCWq1zvS1TFar09jqdXUSm6/PFOyaTzMhrk6H87S4LL9as5+U/rsWX8fkt6N/uXKCCCCAAAIIIIAAAghsJ8Avi7dz4lYIIIAAAggggMB5BOp7Lte3jcY159SeAtcnwnmp1B5eYvXeFmmMq/k8x8t9EUBgfwI0xO3PmkdatkD+T6z/R16T5HiyZDfHOdw4nrzpA9FlnzFHhwACCCCAAAIILENg1tzmqWx1Ilu2Z8uh1ut8uzS/uSHOtbN/7klO/Y0kh6fGOVz79j33JU+9Xd//pa4T4ZgOt4zXFkeBAAIIIIAAAggggMClCdAQd2n0PDACCCCAAAIIrEygvu/yFLdMc0t2k5ub3e4rzW6uHfeP7Hq2jOpdku6WVPPKeDldBA5WgIa4g33qOPALFshy4pmE6u1nRjxbak9L7c3i/j820T8cveDDZHcIIIAAAggggMDRCbiJLdPXsjxpfk6pjWy1wS2NbrOchrja3Jb91lwb5PJ4bq7rdZ1UlzpPwuwzLprhju4lygkhgAACCCCAAAIIIHB6ARriTm/GPRBAAAEEEEAAgfMI1A/tXbshznm2FGqfBOftLK1ac25Xm+nOc4zcFwEE9idAQ9z+rHmkZQu4qfvO0dyd+keSXhiR2rfp0f9v5Xcdy36uOToEEEAAAQQQWJbAbOrbbInTTHI7KWfyW5301pddrcuvzibA1ev6Uq6zhje//6MRblmvK44GAQQQQAABBBBAAIFLFeCXxJfKz4MjgAACCCCAAAI3FfDEOE9+q/kpSU9Lqnm2tCq0CCBwGAI0xB3G88RR7l5g9n/ey5IcPxnZ9eyShrg0mfO7jt0/XzwCAggggAACCByPwOxnEje9fTWWMk3+UtIXkmqeXZflT2ve9B7O1+e926b3cGl06/l4ngHOBAEEEEAAAQQQQAABBC5cgF8SXzgpO0QAAQQQQAABBC5MwBNy+sScOhnusTExzg1xXla1NsZ54txtY/Kca4eXaq3LtbrmggAClyvgZYKyVFDqX0hy/Hxk11wQOCaBOiE19RVJXg7VOXFD0nOSnh/Z27MLE+KO6dXBuSCAAAIIIIDASQJ1CVE3iWX6mqeq9Xq23Gif1laXRU19nglxWVq1Lqe66ZxOaobL/WiGO+lVwdcRQAABBBBAAAEEEEDgnwRoiOMFgQACCCCAAAIILFfgDkk90iTwUGkYqA1xboxzeNJOIlPmvK++NOtyz54jQ2AdAvmwqOZflkY4N8N5mwsCxyTQm7O9nSbvq2V58GuSnhzh2jG71IY4f53fdRzTq4VzQQABBBBAAIEu8GdJbn5zTu1GNi99muw6X68512eZVH+tNsTlj3VmTXL5A57a6Db7eSYT53I83t50qe/bTpoQ532wLCr/HhBAAAEEEEAAAQQQQGArAX5JvBUTN0IAAQQQQAABBC5FwBPeMuUttZvc7h2ROk1wNXvKTsINc649bc7NcTVfyonxoAgg8HeBTF6o2Q1wPSBD4JgE8n9azdfHkuDJXh784RGPlPqkD1P5PccxvVI4FwQQQAABBBCYCfTmN2/3nyu+GY1uaU6rOY1ts2nVaYTb1EyXRrqb5d6w5+2bXbZ9/0YzHP8eEEAAAQQQQAABBBBAYGuBbX/Q2HqH3BABBBBAAAEEEEDgwgRuaUucejvLn9ZcG+HuGxPiHpXkBoKa00jn26S+sINlRwggcCYBf1DlD69q/pUkh6fDpT7TzrkTAgsV6NNKvf3CWBrVOXVvAPf2zS78jmOhTziHhQACCCCAAAIXKjCbyvaVpMTXo5798Y1/7vDXnROZClcb5Pqyqll6tS7LWm+T6zct0boNwDYT4rbZD7dBAAEEEEAAAQQQQAABBFhGhNcAAggggAACCCCwYIH8Mrjm/EV0zW6ISyNc8hNjabmaPSmux4JPn0NDYBUC+RCqfijlJrhfjylxzt7mgsAxCdwpyeGlvFP/RNLLkn46sre9lKqnyNV8TA6cCwIIIIAAAgggcBaB2c8Qn0v6QlLN/hmjh5vmvhwNc8mzSXFnOS7ugwACCCCAAAIIIIAAAggsRoC/nl7MU8GBIIAAAggggAACU4HeFOcb9aY4L53ao06GS+1mODfP1aa42bKsaT6gAYEXJQK7F8gHVP5gKvVvRkOcG+FS7/5IeAQEdiPg/8cSfgTX9f+j/L90Y0yIe35kb/v/oR67OUr2igACCCCAAAIIXIxA/Xk99UnT1maT1mYT13JdJsTVCXCZClcnxW2aENenxHn5074M68VosBcEEEAAAQQQQAABBBBA4JIEaIi7JHgeFgEEEEAAAQQQ2FKgvl9znV+o++6p7xoTdmp+cDQcOKfuDQhuQri7hO/v7Tq1J9N7tjxcboYAAqcUqB9YZVrDK6URLvUpd8vNEViMgJf79v9fzqkfG0t6u2E79ZOSnhrh2uFmuL58+GJOjANBAAEEEEAAAQQmAv453Q1uzqn/LCnh5rNaZ9u5h5vU6n1T1yVOfRuHm9/c6Fab4PK1mjMNrubZY/DkIoAAAggggAACCCCAAAIHLUBD3EE/fRw8AggggAACCKxEYPaerTbG3S6phyfGubmtTo5zA1yPNMnV62cT51ZCzWkisHcBL1PUw01wPfZ+YDwgAhckMGtqS+NbzY+MJjnn1Gmiq/mCDovdIIAAAggggAACOxFwM1yPNLC5Ma02s/XmNDez9elvvZktk9w2NdDl+k3NdG5+q0143vbkuUSm1e0Eh50igAACCCCAAAIIIIAAAvsSoCFuX9I8DgIIIIAAAgggcH6BPiEue8z0nNp04GVPe5NcbXq7bzTHPSzpIUk153a1We78R88eEEBgJvCFpB6vSuqBHgKHKlCX307tZVG9JOoLI3vb/y/l/6bUfbKc/7/jggACCCCAAAIILFkgy5rWJrM6vS1T3PqypV7ytIanR3s7E9/q9LdMdPNj9Ia2+viz5rxc15dkrRPt6h/gLdmaY0MAAQQQQAABBBBAAAEENgrQEMeLAwEEEEAAAQQQWI+AG91qs4G3Hx/L1V0d2dtukLvS8nqUOFME9ivwuaQer0nqsd+j4tEQuDgBN2inSTv1y5J+UsLbs2mn/p1FmuJSX9yRsScEEEAAAQQQQODiBWqTWprV0txWs6dEe7vm+ocyvt7bborr9581tV38mbBHBBBAAAEEEEAAAQQQQOCABWiIO+Anj0NHAAEEEEAAAQROKTBbCrVOhkv9oCSHm+JS90aFNDV42k+d/nPKQ+LmCKxSoE5c+FTSZ5Jqfl2S47cju+aCwKEI5PcMyfdKSvj/IdeeDOepcD8a2dv5f6XmNMHVfCgOHCcCCCCAAAIILE+gT0HztpvLeq7X1SlrN5u+ln1kelvNdSpcpsX5uk1T4tIAlwlx/f45pjymt7kggAACCCCAAAIIIIAAAggUARrieDkggAACCCCAAALrEbhL0p2Sau7Lo2aZ1Jpd3y2pN9R5X3eMfSavR5MzReBsAmmGS/5EkuPjkV2/OeINSQ5vc0HgEAR6A5uPuS/N7Smk1yeRBuuaeyMcv8M4hFcBx4gAAggggMByBdw41pvaNi07muluyd9L+qHFbBpcbuP7pfZ9v5PknNrbm8JNc/6ac71v9pGGvdrIt1x1jgwBBBBAAAEEEEAAAQQQuAQBfpl8Ceg8JAIIIIAAAgggcEkCs+Xo3OjWw8uqZmlVT/JxnUlxNc8mzl3SqfGwCByEQG2Gy3QKN8J9NBrikt+SlHh71Adxghzk6gX68qa3SHpiEl6m2+GvpfZtexi0T5xbPTIACCCAAAIIIHBmgdrkVie4bWpi6w1tblCrzWr167VZLs1zyWmO649Zm+Zq7X3NvpbrDJCfJ5LPjMIdEUAAAQQQQAABBBBAAIFjFKAh7hifVc4JAQQQQAABBBCYC7jRIJN3Untput4olyXtan5UUo8+Xc7bXBBAYLNA/9DK2x9O4h1JPXBF4BAE0tCWxjhvPyPp2RGpPSWuT4672fKo/O7iEJ59jhEBBBBAAIHlC/QJb96uU9tuNsGtLmPqpUy9PZv2ln3UfdVlV2dLsNbJdf22s4l2lu6Tp5evzxEigAACCCCAAAIIIIAAAnsU4JfKe8TmoRBAAAEEEEAAgQUK9Mk73p5Njbs2Jvk8ObK33dBwpeUFniKHhMBiBNIQV5c4el/SB5Jqfk+S492RXXNB4BAE0hDn5uvUL0pyvDSya08ezQTS5EM4P44RAQQQQAABBA5bYNb81qe+efubEbX+QlLiy1H7drlNcpZBrc1y26rNfj7vjW/Z3naf3A4BBBBAAAEEEEAAAQQQWKUADXGrfNo5aQQQQAABBBBA4J8E+i/d75J0Z4vZhLi6fKob47zdp815Ap0jk+lS8xQgsEaB2YS4P0r6kyTnxO8lOX43smsuCCxdYFND9XOSboxIXRuvPY3U21wQQAABBBBAYN0Csz8eyR+S1NynqXmCmu+7abJarvft6kS42XQ4N7PNpr75+kyFc06k+a3m7Lfm0zyzs+XimQZ3GkFuiwACCCCAAAIIIIAAAghIoiGOlwECCCCAAAIIIIBAfU/o2k1td5TmNte1+c31AxvCTQ1ubqjh5jrvo2bUEVijQP0gKx/4pfmt5jTG/aE0ya3Ri3M+DIH6f4ibo2v4/4unJ9Gbrr3NBQEEEEAAAQTWLVAb3eoyoX+W5O2Et7P0aWrnWfh29Ta1SW22fGq/zs1xuW42SW52+9lxnOaZ7T+f14lwTIc7jSS3RQABBBBAAAEEEEAAgVUL0BC36qefk0cAAQQQQAABBP4uUN8XZopbne7Wm9y87SXvHPeXujfOeXt2X+gRWKtAn+6QZVHr8qhePtXhyXGp1+rFeS9boH9g+7ikqxviiXK9/3/JRNHUyz5Tjg4BBBBAAAEEdi2QxrfeUNab32ZT2bIUas2zpUtnzXRutKuPvWl71kDX71cb92pT32ntZp/b0Ax3WkVujwACCCCAAAIIIIAAAqsWoCFu1U8/J48AAggggAACCPyLgN8fOm5pUZsX0sRwr6Qes6VV3TDn8FS51NAjsGaB+mHW25LekeSc+kNJjg9Gds0FgSUK9CW9npF0XZJz6kckPSzJObWX0c7/M6mXeH4cEwIIIIAAAgjsT2DWcJYGtyxl6u1vxpKlzqn9dU9w83YmuWXby5umnk2U60ut1u2+FGsa3jLNrn89233517Mq+r0WjXBn1eN+CCCAAAIIIIAAAgggsGoBGuJW/fRz8ggggAACCCCAwLkEPPktS6QmX5PkKUBPjuzth8YSejWf64G5MwJHJPCmpLckvTGytz8e8VGpj+iUOZUjEejNcN7+kaQXW54tsX0kBJwGAggggAACCFygwKz5bbZM6ZeSvpJUs5veevg29XauZ5Pg+gRnGtAu8EllVwgggAACCCCAAAIIIIDAZQnQEHdZ8jwuAggggAACCCBw+AJ3SbpTknPqTIh7bEwC8raXTXVDRM2ZMuec6XN1idbUUeJ96+G/XjiDuYAb4V4fkfpTSY5PRrjmgsDSBPz9/47x/0DqG5Icz4/sOpNEvcR26qWdC8eDAAIIIIAAAv8QqA1iqTM1rU9Eq9PUPD0tk9HqpLSbTVyr+/OEuNnSp71Rrk6GS12nwqXO12ruS5p625feFMfrAQEEEEAAAQQQQAABBBBA4MAF+GDxwJ9ADh8BBBBAAAEEELhEATdCONzUltpNb4kro3YThCPLpbqu0+VcO9xQkQa7ZJ9en0J0iafMQyNw4QK/leR4bWTXn5X4fNQX/sDsEIFzCvh7ev3e7u0sk/psWTrVDdOeIlrzOR+auyOAAAIIIIDADgVmy36mkSwT1rztBra+BKmvz3KiyXUqm+u6j1q78S3Lpta6Po5rL4/aY1MjXZZaTc7x1WOsE+GYDrfDFxa7RgABBBBAAAEEEEAAAQT2KUBD3D61eSwEEEAAAQQQQOC4BDLFzfnWMenNjW2eAJQmt76dr9Vpcanr9KBMEfL71YT1eP96XK8hzkZ6Vf8aX0jqgRUCSxN4ZEwCrdnLZT81ls1Oro3TaaBe2rlwPAgggAACCCDwD4E60S11GtVqrs1maVBzw1ma3tLslua22rQ229/sutlEt94gVx9vVuf2/prPp0+5y5nTDMe/AgQQQAABBBBAAAEEEEDgiAT4QPGInkxOBQEEEEAAAQQQ2LPALZJ6ZCnU2gCRJVUzIcjbbqDI8qqp0xjnyXJZYrU2xNXGuD2fKg+HwM4EfiPpFUnOqb+U9NWI1Ds7AHaMwBkFrklyuAku9VVJPdww7fD/F6nP+JDcDQEEEEAAAQT2IFCnvKUhzc1sfdrabEnSWVOblzD1fWvO/tJIVyfC1alzvYEtzWyzSW+9ka83vvXJd3V51z2w8hAIIIAAAggggAACCCCAAAL7FKAhbp/aPBYCCCCAAAIIIHD8An15U29nOVUvg5r6idFAUbMb4x4ezXLJaYJzIwUNccf/+lnjGf5akuOXI7v+WpI/YKx5jTac87IFvCyq47mRXbvR2d/LHyuNz8s+C44OAQQQQAABBLpAprzV7GY2h9+jpu5/wOHtTIFL85y3+/va7KPnTHerE93O8+zMfjbNFLiez/M43BcBBBBAAAEEEEAAAQQQQGCBAjTELfBJ4ZAQQAABBBBAAIEDF+gfPGSJvEyPc940Ic7T4TwpztlR71NrL9Pq7WSTsbTqgb9wVnT4dTkmN8L1yIeMmaThbS4IXKbA7HvxM5IcboRL3b+He5sLAggggAACCJxNoDZtpc4UtDr9rE4+q1PS+oS0m32t3jZT4bLkqfNsotu2E+Lqe9rUdX+p83i1Ee9scv+4V//Z1F+hGe68qtwfAQQQQAABBBBAAAEEEDgAARriDuBJ4hARQAABBBBAAIEDE6jvMV27aa1HlkTNMqnO90u6b+TUXmbVcc/I2U728quu6wS51AfGxuGuRKB/APdzSb+Q5Jw6kzVqXgkPp7lQAX8PTtw76qclXR/NcM7e9vfwHgs9JQ4LAQQQQACBxQv0JT7d0Nab1W62XRvaMn0tzWZ1uzagzabDZQnTvhxqljutS6nOHsf3y/va1LOlVetSrTnX8z5J/WfT+ocptT7v43B/BBBAAAEEEEAAAQQQQACBhQnQELewJ4TDQQABBBBAAAEEjkSgvs+8VVINN6zV5ora8Jbrc50b4xxuoEvdt/0177PHkVByGkck0Kd8ePtnoxHuv0ft7YteLuqICDmVSxJw03Kmd6Z2A1wPL43tRuUal3TIPCwCCCCAAAIHL1AnuqWeNZJtus5NaLUBrW7XBrV+/01NcbMGuzTLJaeRreZZk9ysCW829e4insTZZyA0w12ELPtAAAEEEEAAAQQQQAABBBYsQEPcgp8cDg0BBBBAAAEEEDgCgSxjmmY1b7vuy+95gpwbKRx3lPywpIda+Loa/npvuPM2FwSWJuAP3nq4Ee6/Snh79kHi0s6F41mXwKOSHpPknPpJSU+V8PZsIui6pDhbBBBAAAEELk6gTkzLJLgsL9pzndJdEMs3AAAgAElEQVTmr30rKRPcUs/ybCnU3viW46jvUXuzXm6T97r+eq03Ldfam+CsV98vX5ym5J9FaYS7SFH2hQACCCCAAAIIIIAAAggsWICGuAU/ORwaAggggAACCCBwJAJ5z9lzPz03UriRrWY3YDgeHzm1t6+O6133+9EQdyQvniM7jdkHhP9XkuP/jOy6L6vKB3dH9kI4wNO5JskNbzWnrtcf4KlxyAgggAACCCxWYDapzU1tjm9Gzna/zl93fD1y38719X7ZZ22IyzHw/nSxLxMODAEEEEAAAQQQQAABBBBAYCZAQxyvCwQQQAABBBBAAIF9CJzUDOdj6EurertPh/N2psY9Mr7u7TpVzrXDU+j6tCLvM9PqUu/j/HkMBCyQyR6ZruFtT4fzVDg3wmVanG/bP3REEIF9Cfj7Zr5/JrvprUcmxqVx2ZPjuCCAAAIIIHAsAvUPEmZTfjMBreZe1ylpmYRWJ6LN9lEfK0uN1twnwdXtXtcpcf7apklxfUpc3rPWzPvTY3llcx4IIIAAAggggAACCCCAwEoEaIhbyRPNaSKAAAIIIIAAApcsUN93bnoPmka12rB2n6T7S3j7gbHtnPpuSY57RnZ914jUzmn0qM0el0zDw69IwB9m/iCp5p9JcrgZLnX/AHZFRJzqAgTq98x8b/XSqG6Ie3pkbz8o6UrLCzh8DgEBBBBAAIFzC/Q/TOjLg+aPGzJJrTaO9elqddnTfr/a6FYfI/fx+8b63nG2nfeVbmrL15Prdamda93v4+3ZEqm8Pz33y4odIIAAAggggAACCCCAAAII7FOAhrh9avNYCCCAAAIIIIDAugVOeu/pRjjfJtl1bcxwg1uaM2p2E5wb5e4djXLOs0Y6N9bdOYl1Pyuc/T4F8gFkzT+X9IvRDOfs7VxYKnWfzw6PFYE0Iafh2NtuhHMTnHNqf+91+HtuahQRQAABBBA4dIHaDJdpbbOJaWlE6w1rvQktS46m+c3bvTnN23mM2lDnfffmtdmx1Meoy6zO6nocs+Y9XzebdMf700N/ZXP8CCCAAAIIIIAAAggggMDKBE76UHJlHJwuAggggAACCCCAwB4EbvYe1F+ry6vWpfuy/Kmnu/XwpCI3bzgnvLyqpxdliVVv90Y6b3NBYF8Cs2WqfinJ4Wa41DTC7esZ4XFmAvme6Zw6jXDXS1Nclqau348RRQABBBBA4NAFZsujzpYuzR84ZJnSvuyor3fMJrDN3hPOGuz6H1N4f5uWb61T3fpSrHWZ1r5k66YlX2ePc+jPLcePAAIIIIAAAggggAACCCCwIgEa4lb0ZHOqCCCAAAIIIIDAkQjUhjmfkrdrA4cb37z92IjHS51JcjUfCQuncQAC30hyfD2y619J+vVohnP2NhcELlPA3zN7uBGux2UeI4+NAAIIIIDArgTSCJZGMW9vamqrjW2u816v1rPGufp+MO8L+1KmtcGu1rOfhfoSr96e3W5bs9n+tr0vt0MAAQQQQAABBBBAAAEEEEBgEQI0xC3iaeAgEEAAAQQQQAABBE4p0D/g8XS4TIhL7ca4HllO1Q1xiTp5LrXzrSNSn/IQuTkC/yLwlaQvJTmnfkWSw81wqZkQx4tnXwL5PlfzNUlPSKr5qiSHr3e45oIAAggggMBFC9T3QDebXDabgDZrZMs0tJt9zfuaLRFaJ67VCXFZIrVOb8uUuEyFq3nWTOevu2muNtSdtARrlk61ef9ZyNf1JrZNt9v2OZvtb9v7cjsEEEAAAQQQQAABBBBAAAEELl2AhrhLfwo4AAQQQAABBBBAAIEzCNT3sa7vkeRmN0dqN7zd3yINcb4+U+LqMqp3jWVV75Tk5QBrPsNhchcE/kngC0mfS6r5NUmvSqo5d6IxjhfQrgX8fS6R73dPSXpyLI2aOsun1rzrY2P/CCCAAALrEugNWG4Qc1PaNuGGttrAlnqW63Wu8zj98WaPX69Lo1ttZMt1aV5L81x9jNy+T4TrxzFbptXX+dJ/FqrvGWvdb7ftK2rT/ra9P7dDAAEEEEAAAQQQQAABBBBA4NIFaIi79KeAA0AAAQQQQAABBBA4o0B9L+tGjh5udEuDm7MjjXB1QpwnyvXGOTfV9TjjYXI3BP4u8KmkzyTV/LqkHnwIyYtmXwJpCPb3u9TPjOVRa873zPo9dF/HyOMggAACCBy/QG2GyzS3WaNZrqu5N5tts51ms5s1sNVmtlnD3axRb9bUVu+bZrw8fhryvN0fI9t5nGzn1TD7vf7sjynO8/t//jjj+P/tcYYIIIAAAggggAACCCCAwNEKnOcH4qNF4cQQQAABBBBAAAEEDkrA72m93F+WNq359nF9lkJNM0dt6vDEIy+tWnMa5Gqz3EGhcLCLFPhY0ieSnFO/KamHD55lqhb5FB7dQWWSZm14e1bSc5JuSEpdG44zPfPoMDghBBBAAIFLE0gTXM2eoJalSHtdp6vNliTddF2d3JZ99GVOZ01ydenVvlzrbMnV3D63nS3dmvttu/xrbtefJP8stE3j2mk+B9hmf5f2YuGBEUAAAQQQQAABBBBAAAEEENhG4DQ/CG+zP26DAAIIIIAAAggggMCSBXpDnLcfl/SYpKsje9sNcldaXvJ5cWyHIfChpI8kfTCyt9+R9HYJb/dmOD6UPIzn9xCP8sHxva7m5yW9IKlm/+7AccvI/C7hEJ9tjhkBBBBYrkAa4WoD2beSerh5zdfVXBvbUs+uS3Ndzd+M/dU8uy/vzZb72uHIEEAAAQQQQAABBBBAAAEEEJgK8EtsXhgIIIAAAggggAACaxKYLYU6mxDn5pCEG+NcZ9nVLMXqbS4InEbg/dEM55z6XUk9vE8mxJ1GlttuI+BmNk/TdKR+RNKjJbz9dIunShNcGuP4XcI24twGAQQQWJ5AX5Z9NpmtXnezaWiz280mqfXHOGmiWr7eG9PcyObpbb3prU+D8/KjdRJc/3r9Wp8Ol8fo9+G92fJeyxwRAggggAACCCCAAAIIIIAAAjcV4JfYvEAQQAABBBBAAAEE1iTgJjYv/Vdzlket2Uul9nBjXKbGZYLcmuw41/ML/EnSH0e4dvxuxHul7h9Wn/+R2QMCkpeQ7vGEJMe1kV17YmaP3gjH7xJ4RSGAAAKHJ9Cb7euSnbX+i6S+7SYzX18jt8nt+9ey3feV6/s++/5qU5pv6+2aXffwvmfXb7pu1ixX95Ga92aH93rniBFAAAEEEEAAAQQQQAABBFYuwC+xV/4C4PQRQAABBBBAAIGVCcwaQjLxzTlxnyRHllh17YaRHivj43TPKfAHSY7ft9yvy8OwVOo5wbn7PwnMGoI9De76iEyG80RMNwTX7B3l9wf8HoEXFgIIIHB4ArUZLhPbeoNb307DWm8a83YaxXpO01oa13rzW67v+9z2WNw0VxvtajNevlZv05v1+v1zjrPmvHpf3psd3mueI0YAAQQQQAABBBBAAAEEEFi5AL/IXvkLgNNHAAEEEEAAAQRWJjBbMvA2SQ43y6W+V1KPG5Icz4/smgsCpxGYTYOrU+M8Pc7bNMKdRpXbbiswWzI639dqro1zWSo6j8HvELbV5nYIIIDAsgRmS6PebJJabWzLsqJeatR1XXK0N7jV5UzT9Nanu2U/db85ltpg15dW3bS8a5Z1zdfrMq+zJV833a7up++T92bLej1zNAgggAACCCCAAAIIIIAAAgicKMAvs08k4gYIIIAAAggggAACKxRw44inxdX8E0mOfxvZNRcETiPwrqQe70vqcZp9clsEthXIxMuaX5TkeGlk11ke1Q3Eqbd9DG6HAAIIILBMgd4E5u3Z5Ddfl4a35G8lOb4Z2XUa33L72uTmr9dmt77Puq/sMw1xtRFvJtmnlW763XZfHpaGtmW+LjkqBBBAAAEEEEAAAQQQQAABBHYmQEPczmjZMQIIIIAAAggggMABC2SSkqfEpXYD3MuSfjoyDXEH/ARf0qG/I8nxdskfSvpgROpLOjwe9ogE/LN+bWhz/fCIR0r9jCTHsyO7piHuiF4InAoCCOxUoDZZbZpeVq+fTR2b3c+382W2zGmmptXpabPmr9nUtLqkqOs6Ia42otWJbq4zFa43udXpcK77dLg01N1sQlwa6eqSpak3PXnbLuHdXXb6YmDnCCCAAAIIIIAAAggggAACCCCwLAEa4pb1fHA0CCCAAAIIIIAAAssQyHKpboZL7WY4RxrjXHNB4DQCb41mOOfUH0lyI1zNp9knt0VgJnDraIhzTlyV9EQLX5frU9MQx2sKAQQQOFmgN1v1RrVsewnQTV/rt+m37c1ysyVO+236Y2WfznU50mzPrqvNaf76bJJcblPzbMrbrNFttr96nGnc2/Qs1N9nnzQhzvtgOtzJr2dugQACCCCAAAIIIIAAAggggMDRCdAQd3RPKSeEAAIIIIAAAgggcAECboK7bzTDJf94NMSlMc7bXBA4jcCbknp8LKnHafbJbRGYCdwmqYenv10vk+BcXxnxUKlpiOM1hQACCNxcYDa5rTaYzereZDZrSKsNb36MOgXOdZ3AljqT4GojXG9+2zQJrk+MmzXv9XPJecwa/mbn3Y8rj9kb5Wbne7NnYdvfadMMx79mBBBAAAEEEEAAAQQQQAABBFYqsO0vD1bKw2kjgAACCCCAAAIIrFTATXA93ADXY6U8nPYZBd6Q5Hh9ZNeflPh01GfcPXdD4O8Ct0u6Q1LNL0hy/Ghk13eP8DTM1DTE8UJCAAEEbi4wW+Z0Nr1t08S0ftubTUyrjWdesvRbSd+M7HrWcNaXMq37zzKmvi5NaDX3Oufam/M2LQVbl2rdtERs31duZ/W6321eh9tMiNtmP9wGAQQQQAABBBBAAAEEEEAAAQSOTICGuCN7QjkdBBBAAAEEEEAAgQsRuH80xNX8kiRHmuJcc0HgNAJuhPttCW9/JsmNcDWfZp/cFoGZwJ2SHG6KS53lnn9aln++pSytmpqGOF5TCCCAwM0FapNY6llTm69LA1ptROu3zbQ3N7ylzrS1TFTz9teTmN0u+8jj18ly9TH6sq9MU+OVjwACCCCAAAIIIIAAAggggAACRyNAQ9zRPJWcCAIIIIAAAggggMAFCjwg6cERrh0vjslKzqkv8CHZ1QoEXpX0mqRXRvb2FyM+L/UKKDjFCxLIz/RpYvNuXft7lht6a35e0o0xHS51muCcfb/k7K/u94IOmd0ggAAC/yTQlx/1FzdNFptNZps1p500vcz796U3hJ30uH36WZ3OdtET4vpypt72RLgefZlTb99sQlxtxpsZ8PJEAAEEEEAAAQQQQAABBBBAAAEEjkKAhrijeBo5CQQQQAABBBBAAIELFrgi6SFJzqndQJIlB1Nf8MOyuyMX+I0kx69HU5zrryZx5Ayc3gUI1J/lZ81sj0l6dETqpyT1mE2Dq81wPlR+b3ABTxi7QACBjQKz5TrrMqG16WxTXZvCZnWmqOVrzrOlQWdNaL3hrN+m7rM+Tmo3p21zfRrq0tA2W1a0TnpLnfNIs55zHnOW63V1IhzT4fhHigACCCCAAAIIIIAAAggggAACRyXAL7aP6unkZBBAAAEEEEAAAQQuSOBhSY5HRnbtyUqJ50Z9QQ/HblYi8CtJjl+OcO1JL9+MSL0SDk7zjAL15/hMdauT3m6dNL65ES4NcjX3SXB14pwPj98ZnPFJ4m4IILC1wKzJbVNDV10+NI1j22ZPRkvTmevTNJKd1Nw2a5qbnVdtxOt1bbTL1/pEvNkUutM29tUGvjxJNMNt/XLlhggggAACCCCAAAIIIIAAAgggcCgC/HL7UJ4pjhMBBBBAAAEEEEBgnwJ9spK3n5H0bIt9HhOPdfgCv5D08xGpPeHlO0k1H/6Zcga7FOhNa26A61GXR3Ujr7e9hGpdRtV1Ln2fvp7fF+zyWWTfCCAQgdmEtdmSn7VJrja2bVoetF7vBrg6Xc3b2y412h+rNqXVZrxNy7metAxrv19ub598LfWsyS5fq3nTY86u55WIAAIIIIAAAggggAACCCCAAAIIHKUAv+A+yqeVk0IAAQQQQAABBBA4p8Djknpcl9TjnA/D3Vcm8N+Sfibpv0b29uyD9pWxcLqnEJhNcLttNMTV/LKkn5Tw9h0j7iz1KR6amyKAAAI7EZhNeEvzWm1kc50pb6lnt5td58Zzhyexps7Utzp1btPj+vocS580l//Hd4LDThFAAAEEEEAAAQQQQAABBBBAAAEEziZAQ9zZ3LgXAggggAACCCCAwHELPCHpqqRrI3vbSw46ni71cStwducRyPJjdbqLG+AcvSGuL8V2nsflvsctMFvi9B5J95bw9gtjKlyyJ8TdPonj1uLsEDhsgbqM5abpYz7DPkUs19Wvbbp/rndT2Ox+s/3PlujcdAzbTCqbNab1xrdMdJstGTprlMt0uDolrk6Ic51pa3VS3KZ91f3lGPi/+7D/fXH0CCCAAAIIIIAAAggggAACCCBw5AI0xB35E8zpIYAAAggggAACCJxJ4MnRDOdcazfIZds1FwQ2CfSGAX/wnoa4mutScZlSgyoCmwTSEHfLWNLU2w9Pwo27PTxBLuElVl1zQQCBZQrUpmof4WypzG2X4pzdt//fk9vMGufq49QmsrqP2bKf9XFnjzdbsrTuvy9Nmga0nutSqr1JLduzqW6bXLbZH/93L/PfDUeFAAIIIIAAAggggAACCCCAAAII/F2AhjheDAgggAACCCCAAAII/KtAJsFlGpyzJ8Y5PC0uE+SwQ2CTwOyD9johzlPivJ3GuTQcZEoPsgjMBNIIV7Obc3uzrpd8fqwt/ez7uBGuZpQRQGB5An3CqLdnzWD1/4/a0NYb2Gb3rU1faTyb/X80+79sNqWt/h/Wm+b6Y2WJ1Pq4vYl8NjWun2OayGeT3jY1u1WL+pg5/tqk1xv26uPwf/fy/t1wRAgggAACCCCAAAIIIIAAAggggMA/CdAQxwsCAQQQQAABBBBAAIF/Fbgu6RlJNdfmktTYIbBJoE6PyQfwmxrivI86XQdVBDYJuJmthn+mvyHpuZYflOS4UvJsuhzSCCCwPIHZlLZNTWgnNXB5XzdbZjRLhGZJ0k1T3er/ab6tlxzNfevyo7VJrS5XWuv6mK5n/wf2Brttlnzt/4/WZVzr/uoysSftd5vlYevjLO/VxBEhgAACCCCAAAIIIIAAAggggAACKxWgIW6lTzynjQACCCCAAAIIIHBTgWclOdxkkvpRSY+MqUvO3uaCwCaBTMCp2Q1xngyX8DYXBE4jkGa4THrz9o8lvVzC23ePuKfUp3kcbosAApcnMGvY6k1kaWDr099qQ1qa2Gb3dROb47uRXc+mss3+L8t9ap7dN4+RBrps98edSfclY7O9zbOS33X23O97nsfY5ji4DQIIIIAAAggggAACCCCAAAIIIIDAJQrQEHeJ+Dw0AggggAACCCCAwGIFMnHp+TJ56WFJDjfDpV7sCXBgly5QGwBS/1yS42cjXHNBYFsB//yeRrea/X3K8cII13dKuqvlbR+H2yGwVIHaFNWXxHRD1mzal8+lL0Ga6zY1RNWJXyfV2+4jj1mXMz1pOlmdataXGfXEtVnz27ZLnPYmuSxrOluGtE88rZPhUvflRXO8+fpJE+Jmr7lue5rX5UnNcNnXeR7jNMfDbRFAAAEEEEAAAQQQQAABBBBAAAEE9ixAQ9yewXk4BBBAAAEEEEAAgYMQ6M0l3n5oLD/onPogToaDvBSBb8fkHefUv5T0ixGuHVwQOEmg/tzuJVBreFnUvryzl3q+Q9LtLZ/0OHwdgSUL9MYlN1r1pUBnzWCzJS9nTWmbGtXq9X3ZzdnXNjW5zRr4+nU51tlyoXUSXG9aq/e72X3T9Fb3FcPe0DazzHWzJVhnx57Hm+V63ex1V5sfTzMdLvuq3zc3/e7zvI+x5H8vHBsCCCCAAAIIIIAAAggggAACCCCwegEa4lb/EgAAAQQQQAABBBBAYCLwI0mOF0d2/YAkN5/UAA+BTQJfS/pGknPi15IcvxrZNRcEbibQmzoel3S1xROSEtdG7SVVbxuRGmkEDlWgT3jz9mz5zb586KYmr95ANmsi29QQNpuEdrNGtrqfHF9vEEuDW1129KQmt5s1421q4ssUvd5Ql2OszYO9+a9+rU+Mm902t5959cl2N3tdnqUZLvvb9nee53mMQ/03xXEjgAACCCCAAAIIIIAAAggggAACRy+w7S+Hjh6CE0QAAQQQQAABBBBAoAi8NJrhfjyyt+8f4ca41KAhsEngS0k1vpL0yojflBpBBG4m0Jf9q9PgUnsZZ8ejI7u+RZLv65xAGoFDFZhNXcv0TTcep55NLqtNZrWRa7Y0aG9eq41qvWmtN9/N7pvr8rh12dDUtTmuLls6mx7n52/T8q/52knLsM6WgL3Zfep+a92b7vqxeXubqXubmtEuskltmwlxh/pvg+NGAAEEEEAAAQQQQAABBBBAAAEEENggQEMcLw0EEEAAAQQQQAABBP5VwI1wjp+M7Po+Sfe2jB0CmwQ+l9TjNUk9EERgk0BvhvN2nVyZCZZu0u2BKgLHJJCGrdpg5cmbbjSu2cuo9uhT2WZT5GbLkW6a5laXGK11n5rWG/G8nal2PsZa1+Y4f6030nl79v1g9hz3pWU3NZbN9rftfY/ptcW5IIAAAggggAACCCCAAAIIIIAAAggcqQANcUf6xHJaCCCAAAIIIIAAAmcW8Hvkl0cz3E9LfY+kHmd+EO549AKfSvpMknPidUmO347smgsCmwTulHSHJOfUNyQ5nh/ZtRt1a7Ouay4IHLpAbeSqU+BSuxkukaa42YS4vjznbOrbrAHttNPhNi0NWvc9mxDn+/UpcbMlXf189ia2Tc9xb2zbdLvZ/ra976G/vjh+BBBAAAEEEEAAAQQQQAABBBBAAIEjF6Ah7sifYE4PAQQQQAABBBBAYGuB+t7YjXD/NsK1425Jd41IvfXOueHqBD6R9PGI1G9KcrwxwjUXBDYJeGlmT6bMEs3OWSb1WUnXx7a/L+V7Et+beD0dg0BvyuoNxm42djOcl6WujXE3W8a0L0G6aXvWjDa7bW+Ay/S63LbuJ3VtfEsj3Kxhr+4r9/XzWt+nbLMM6EnLjvb91dufdN9jeJ1xDggggAACCCCAAAIIIIAAAggggAACRyxAQ9wRP7mcGgIIIIAAAggggMDWAv1D4X8fzXD/Icm1o09q8sQmLghsEvhIkuPDkV2/VeLtUSOIwCaBRyT1eFLSU5Jq9vem28f3qGRUEThUgdoMl6VS35f0pxZphnNOpHmsN6P1JVdnDWe5Tc11idZN96m36fvoX6vNb7XJrh/3bInYPJ/b/h5v24a22f62ve+hvsY4bgQQQAABBBBAAAEEEEAAAQQQQACBFQhs+4u0FVBwiggggAACCCCAAAIrFujLhv2nJDfDOad2o0mPFZNx6icIfCCpxzuSegCJwCaBa5Icbn5LfVVSj1slOW4Z2TUXBA5VYNaYNvvemSa4L0pDnM+5T5fL/vK12f57E17fz6xJr+5vVs+OZVPzXL3tpuPsz+c2E+JO8xrw/miEO40Yt0UAAQQQQAABBBBAAAEEEEAAAQQQWLQADXGLfno4OAQQQAABBBBAAIE9CPRmOG//r0m4yeS20XCSvIfD4yEOVMDTjDzV6I8je/u9Ee+W+kBPj8Peg4CXRXU8N7LrR8fUuMdG9jYXBI5JYDYd7TVJjldHdp1GuJpn/5/PbGZNc5dlODvmJR3fZbnwuAgggAACCCCAAAIIIIAAAggggAACCJxLgIa4c/FxZwQQQAABBBBAAIEjEPBUpYTfH7v2VLg0xWVKXKYw1UlMR3D6nMKOBP4wmuF+P7K3XTt+V+odPTy7PTCB2bKnz0i6LqnmK5IelOScOLBT5XARuKnAd5K+HeHa8YakN1v+WlIP77g3mG16sN50dplPy+yYl3R8l2nDYyOAAAIIIIAAAggggAACCCCAAAIIIHAmARrizsTGnRBAAAEEEEAAAQSOSKA2uqVOE1zNtXEu9RExcCoXLJCmN0+FSxOcp8U50iznmgsCFrh3xH2lflpSjack+es9EETgmAQ+H9PfnBOeqlmXTfW2m+bSPJdsh/p7rm2WFV3CMqH9mOsxLeH4jun1xbkggAACCCCAAAIIIIAAAggggAACCKxEgIa4lTzRnCYCCCCAAAIIIIDARgEvf3r7WA419X9IcrghLrWb4Pz+OVPkeC/Ni+pmAlkW1U0cborztpdQdWQ5VddcELDAQ5N4UlLCzXCu75R0VwsEETgmgQ8lOT4Y2bWbit1I7EbjTNv8QVKPOGz7//OSms1mx7yk4zum1xjnggACCCCAAAIIIIAAAggggAACCCCwAoFtf0m4AgpOEQEEEEAAAQQQQGClArOlCv+9NMKlIc48aYhLvVIyTnsLgbfHRKO3Rvb2rNFji11xkxUIPC7p6ojUT0i6NsK1w027PVbAwymuSCATNTNl09nNcbWZ2Nt/kfTXkVN3pm0mxC2N1sdMI9zSnhWOBwEEEEAAAQQQQAABBBBAAAEEEEDg4ARoiDu4p4wDRgABBBBAAAEEELhgAU9ccrgxLrUb4tIUl/qCH5bdHbnAm5LcDPfGyN7+eMRHpT5yBk5vS4EsjXq9LJPqBjk3x7kRLk1yW+6OmyFwsAJ87zzYp44DRwABBBBAAAEEEEAAAQQQQAABBBBAYDkCNMQt57ngSBBAAAEEEEAAAQQuR+BuST1+KqnH5Rwdj3qoAm6Ee31E6k8lOT4Z4ZrL+gTqMs1Zrrk3xLkx7uERj5R6fVqc8TELfC/J4aVPU3uZaU/UzJRN588lfTYi9TG7cG4IIIAAAggggAACCCCAAAIIIIAAAgggcE4BGuLOCcjdEUAAAQQQQAABBA5e4F5J90lyTv1jSS+PSH3wJ8oJ7FXgt5Icr43sOg0dzjR17PXpWNSDuQH3riMlaEEAACAASURBVNaI64Y4N8HVCXEPSErcP+pFnQgHg8A5Bb6U9JWkmt+T5Hh3ZNe+Tb2day4IIIAAAggggAACCCCAAAIIIIAAAggggMBGARrieHEggAACCCCAAAIIrF3ADSdpNkn9oqSXRrh2cEHgNAKvSurxhaQep9kntz0OAX+/yfec1GmES1Oc82x65XEIcBYI/E3A0zK9lHTNv5fU41tJ30mqGUMEEEAAAQQQQAABBBBAAAEEEEAAAQQQQGCjAA1xvDgQQAABBBBAAAEE1i5wRVKPFyT1WLsT5386gd9IekWSc+pMQaqTjk63V259DAJeCvWhsgyq69oIl+a4LKda8zGcP+eAQAT+JMnxx5Fr7etyvZdU/XMLFBFAAAEEEEAAAQQQQAABBBBAAAEEEEAAgY0CNMTx4kAAAQQQQAABBBBYu4CbUxyPlAaVG5Kek/T8yN7mgsBpBH4tyfHLkV1/Lemblk+zT257HAKPS+rRG+K8zQWBYxfwsqg9PpD0vqSa/2dA9HzsPpwfAggggAACCCCAAAIIIIAAAggggAACCJxRgIa4M8JxNwQQQAABBBBAAIGjEXh0NMM5p352NMK5Kc61gwsCJwmkWcO3cyNcDy/3V5f8c83luAVuldTjmqQnJNV8VZLD1ztcc0HgmAT6hDdvpxnunVJnCVUvo5qlVO1AM9wxvRo4FwQQQAABBBBAAAEEEEAAAQQQQAABBHYsQEPcjoHZPQIIIIAAAggggMDiBR6T1OMZST0WfyIc4KUK9GaNn0v6hSTn1N9L6nGpB82D71zgDkmJO0f9lKQnJT0tKXUmVda884PjARDYo0AagmtjcBrh3h4Ncd7+YhK12bjWezx8HgoBBBBAAAEEEEAAAQQQQAABBBBAAAEEDkmAhrhDerY4VgQQQAABBBBAAIFdCHjpwkxnSu1GFUeWMXTNBYFNArUZzrXjZ6MR7r9H7e1MSPqh1Kget8Ddkhz3jOzazbb+3lLzfZIc94/smgsCxyTwpaQenhDnJjg3xKU5zstK94gDzXDH9IrgXBBAAAEEEEAAAQQQQAABBBBAAAEEENihAA1xO8Rl1wgggAACCCCAAAIHIZAlCmv21KYeB3EyHOSlCKQJrmY3wv1XCW//VdJfWr6UA+ZB9ybQm9zc8JYlmW+U2tPjEp4o55oLAsck8KmkxGejrs1waYpz47CbhhPephHumF4JnAsCCCCAAAIIIIAAAggggAACCCCAAAJ7EKAhbg/IPAQCCCCAAAIIIIDAogWujeULa07tZQ1TL/okOLhLFUgjnBveUv9fSY7/M7LrvqwqTR6X+rTt5cEflHRFUs3PS3pBUs3+2dxxy8j8rL6Xp4cH2aPAh5I+kvTByN5OQ5yb4dIQx/fJPT4pPBQCCCCAAAIIIIAAAggggAACCCCAAALHKsAv2Y/1meW8EEAAAQQQQAABBLYVyCQ4L4ua2tPivIyqm+Gcvc0FgU0CnvpWJ7+59nQ4T4VzI1ymxfn+vdkD1eMRcDPbrSNSPyLp0RLezpLMyf6+k4a4mo9HhjNZm4C/B3qyW743un5f0p9a/oOkxB9HzffJtb1aOF8EEEAAAQQQQAABBBBAAAEEEEAAAQR2IEBD3A5Q2SUCCCCAAAIIIIDAQQlcl9TjcUk9DuqkONi9CmSJv5p/JsnhZrjUdSIc0+H2+hTt5cFul9QjSzG7uTb1Y5J69EY4flbfy1PGg+xI4DtJ30uq2Y1vvx9Nb8meGPfxmBiXmu+TO3pS2C0CCCCAAAIIIIAAAggggAACCCCAAAJrEuCX7Gt6tjlXBBBAAAEEEEAAgZnAs5KekfTcyN7ORCc3raRGD4FNAm786PFzSb8YzXDO3s6FZrjjfC3dJelOSTV7ClwabjMRzsunPjCWUU22SH4+5+f043x9rOmsvpbU4z1JjndHdv2FpC9b5vvkml4pnCsCCCCAAAIIIIAAAggggAACCCCAAAI7EuAX7TuCZbcIIIAAAggggAACByPgRrgbJbz9sCQvbVjzwZwQB7p3gW/HJKSafynJ4Wa41DTC7f2p2esD3iOpR/3ekro2zLl25MLP6Ht9yniwHQm40c3x+ciu3x7xVqn7FDlv831yR08Ku0UAAQQQQAABBBBAAAEEEEAAAQQQQGBNAvyyfU3PNueKAAIIIIAAAgggMBN4XtILkmp+SNIVSTWjh8AmgW8kOTwRKfWvJP16NMM5e5vLcQvcL+k+STW/KMnx0siuszzqLaU+bhnObm0Cn0j6VFLNb0h6U9LrI3s7zW89r82L80UAAQQQQAABBBBAAAEEEEAAAQQQQACBCxagIe6CQdkdAggggAACCCCAwMEJ/Kg0qrh21CUNUx/ciXHAexP4aiz755z6FUm/GZF6bwfEA+1cwM1sPdxA66mSjtRejjnLMienIa7mnR8wD4DAjgT+KukvkpxTfyjpgxGpf1eWSk3tQ6IZbkdPDLtFAAEEEEAAAQQQQAABBBBAAAEEEEBgzQI0xK352efcEUAAAQQQQAABBCzgyU0/HpG6T3nyNhcENgnUpQGzROCrkl6T5JwaweMRuE1S4tZRX5X0uCTnGk9ISvj63gjHz+XH87pY45n8IOnPkpxT/0FS4o+jToPc+6VZri6PylKpa3z1cM4IIIAAAggggAACCCCAAAIIIIAAAgjsSIBfvO8Ilt0igAACCCCAAAIIHIzAy5J+UsLb90q6Z0TqgzkhDnTvAl4a8LOxRGCylwV0/HaEay7HI3CHJMftI7t+WtJTkq6P7G1Piuthhfwszs/kx/OaWOuZfCepx7uSevh7oxuGnRMxoxlura8ezhsBBBBAAAEEEEAAAQQQQAABBBBAAIEdCfDL9x3BslsEEEAAAQQQQACBgxH4N0k/lfTvI3v7rhF3l/pgTogD3bvAx5I+keSc+g1Jb0pKds3leAT8PeLO8v3B9Y0Rz0t6btS9sdbbufDz+PG8HtZ8Jt9I+lqSc8Lf7/r3v2/H12umEW7NrxzOHQEEEEAAAQQQQAABBBBAAAEEEEAAgR0K8Av4HeKyawQQQAABBBBAAIGDEPiP0Qz3nyN7O9Of3OSS+iBOhoO8FIEPJX00lgF09vbbI94q9aUcHA+6EwE3trlhtmYvudwjy6nWvJMDYqcIXJLAl5K+klSzl4vOktGp/yrJ8ZeRXXNBAAEEEEAAAQQQQAABBBBAAAEEEEAAAQR2IkBD3E5Y2SkCCCCAAAIIIIDAggX6UoVuhHMTnHNqL4PYY8GnxKFdssD7oxnOOXWWC3ynLB3INKRLfqLO+PD+npHwLlxfKfHgqD0V7tkxHS61G+ESt4z6jIfB3RC4dIE0tTn7+5mzp2MmvHy0azcE+3tfGoNd5765Hw1xl/50cgAIIIAAAggggAACCCCAAAIIIIAAAggcrwANccf73HJmCCCAAAIIIIAAAv8qUBtb8l74f41GuGQ3xd1WIpOd8ERgk8CfJP1xhGvHe5J+NyJ17k9j3GG9ltzI5u8Xzqkfl9TjmqQnJdWc+9R8WGfP0SLwD4E/jwlvzqnTCFxzvh/WnCa6NMTxfZBXFgIIIIAAAggggAACCCCAAAIIIIAAAgjsTICGuJ3RsmMEEEAAAQQQQACBBQqkqSWNcW5ScSOc4/8rdSY51bzA0+GQFiLwB0mO37dcr3NdG0BoBlnIk7fFYbgptn9PeFqS4/rIrh+R9LCkR0f2dhro6veeLR6SmyCwSIHvJf0gqebe+OvtTIz7eNTOvvj7Xo1FniQHhQACCCCAAAIIIIAAAggggAACCCCAAAKHL0BD3OE/h5wBAggggAACCCCAwPYCdcJT6jTC/f+jKc7btWGuLpW4/SNxyzUJzBpCMinOE5IyQc4maYSjIe5wXiGZEpmlTz1B8vkRL0hyePs+SfePSO2z7MutHs6Zc6QI/LPAd5K+lVTzW5Icb45w/ZWkr0d27eD7H68mBBBAAAEEEEAAAQQQQAABBBBAAAEEENibAA1xe6PmgRBAAAEEEEAAAQQWIJAmuEx88nYa4f73aIjzNhcETiPwrqQeH0jyEoI192Y4muJOo3x5t80SyreXpZRflvSTEt6+Y8Sdpb68o+aREbh4gW8kOdzslvo1Sa+W8HaWVPU0udQXfzTsEQEEEEAAAQQQQAABBBBAAAEEEEAAAQQQ2CBAQxwvDQQQQAABBBBAAIE1CbixpTa1eNvLpf7naIZz9jYXBE4j8LakGu9I+nDER6X2PpkQdxrZ/d62/nxc63vH9DfnRKbCJXtCnL+39NjvGfBoCFycQJY2/WtZ5vQzST38vS9T4vJ90E1wfxmR+uKOjD0hgAACCCCAAAIIIIAAAggggAACCCCAAAInCNAQx0sEAQQQQAABBBBAYE0CnuBUpze5/ndJ/1HC21wQOI2AlwqsSwZ6+2NJn0hyQ5yzt+tEOKbDnUZ4t7edNcLVZU4fkfTwiNRPS+qRSXLOWWZ1t0fO3hHYnYAb4dzUVrMnXibc9Ov6DyN+X+p+P29zQQABBBBAAAEEEEAAAQQQQAABBBBAAAEE9iZAQ9zeqHkgBBBAAAEEEEAAgQUI3CXpbkk1/5ukn0pyTr2AQ+UQDkjgdUlvSHJO/akkh5vhUueUaIZbzpPbm+HSCFfzNUmOJ0e4flzSYyO7dngJ5izHnLycM+VIEDidQCa7ZclTZze9OX43wrWbfjMJM7W/x7mRLtPlnLkggAACCCCAAAIIIIAAAggggAACCCCAAAJ7E6Ahbm/UPBACCCCAAAIIIIDAAgTuKUsepn5ZkuMnI1xzQeA0Ar+V9NqI1J9Lcnh5wdQ0wp1GdT+3zc/EyW5qSzNc6uck3RiR+kFJjisl9/vx8/Z+nkMeZTcCP0jqkaVRMxXT219Moi4NnaVXd3OU7BUBBBBAAAEEEEAAAQQQQAABBBBAAAEEEJgI8At6XhYIIIAAAggggAACaxK4X9J9kmp+SZLjxyNcc0HgNAKvSnplhGuHm0S+bPk0++S2uxfozXDeThNczf7ekMZZZ2970qTDjbWpd3/EPAIC+xP4XpLju5Fd5/tbzf56bpN6f0fJIyGAAAIIIIAAAggggAACCCCAAAIIIIAAAhMBGuJ4WSCAAAIIIIAAAgisSeCBMc3Jk51cO16U9KORU6/JhHM9v8BvJDl+PZriXH81ifM/0v9j706Y5CiydA2/BkhCEohFC4hNSOw0vczc//8XZrobmh2xCoHEjlZAzLXvXj/dPt4pUKmqMiMi3zA7dk5AZoT7E5llVaZj7l5hLwVWNcTVdsr91srngMRzLVIfalsv93kvx+a1FFinwLiiW+7dN/VW3a8QV6vEZRW5NMv1eZ1j914KKKCAAgoooIACCiiggAIKKKCAAgoooMC/CdgQ54dCAQUUUEABBRRQYJsEsr3hI22bw6rHRpc0vXgosBOBN1sz3D9azvn1Fte6eifX9LX7L7CqIa62Qa2tUHP+DPB0l1MfBA4Mef9H7B0U2B+BNMT9CtT2pqm/Br4Bvmo55xeAz1tOnfhlRezPKL2qAgoooIACCiiggAIKKKCAAgoooIACCihwhwI2xN0hlC9TQAEFFFBAAQUUWITAo0DieMupz3bxbKsXMVknsTaBNMK90SJ14kbbRrDPaxuQN7ojgVUNcaeAx1pU/ThQcbrV9wL3taj6jm7qixSYoEAa4Ma42Jrf+nwZ6CPNcre6yDVy7qGAAgoooIACCiiggAIKKKCAAgoooIACCmxUwIa4jfJ7cwUUUEABBRRQQIE1C5wAEidbTp3Vn84MseZhebuZC7wOJP7ecuraPjBbCVbMfJqLG/6qhrhaCa5Whct5GmgT+XlR9T1A3p9csTggJ7Q1Amliq2a2anD7GKgtUqv+Hkh813LqcWW52n51a/CcqAIKKKCAAgoooIACCiiggAIKKKCAAgpMT8CGuOk9E0ekgAIKKKCAAgoosH8CWfFpjDS8jLF/I/DKSxT4W2uG+2vLOa9tBNMYV/US5z7nOa1qiHseeAHo8zFgjDnP27ErMAqkCS4/p/r8LjBGbQHdZzUVUEABBRRQQAEFFFBAAQUUUEABBRRQQIHJCdgQN7lH4oAUUEABBRRQQAEF9lEg2x5mO8Rse5ic8ydbPNXV+zgELz1zgax+lOhXRcrKcGmCq8a4nFdzSd9gMvOpL2r4+Vv40BD3A9k2ubZOznbKqY+2eKCrF4XhZLZSoF/JLQ1uiastp/6wrRB3vtU5v9m2g3Yr6K38yDhpBRRQQAEFFFBAAQUUUEABBRRQQAEF5iNgQ9x8npUjVUABBRRQQAEFFNi9wBOtGS65r9MgV+epPRS4nUBtK9jnNMBVU1xtm9pvQVivVXXzAv3fwOOqbw+21SLTHJtVIyunUe4w0OfNz8QRKHD3AtUMV/lbYIzPgAvApy3nvLZ/7reEvvtR+E4FFFBAAQUUUEABBRRQQAEFFFBAAQUUUGCfBGyI2ydYL6uAAgoooIACCigwSYGsBpcml1oNLjkrxdVqcbWC3CQH76AmIdBvK1hbob4OJLJCXHKa4moVuVpJLtljswL937+pTwAnW1SdnwGJNMYmUh8EDgx5szPx7grcvUDfDFcrXn4JfNFFzvu41M5X/fy7+5H4TgUUUEABBRRQQAEFFFBAAQUUUEABBRRQYJ8EbIjbJ1gvq4ACCiiggAIKKDBJgaz69Exb/alyGmJOtah6koN3UJMQyMpIY1RDXK0Ol/NVTSeTmMAWD6L+/q1cDbK1bXJyfgaMjXL3Aol7Wk7tocBcBaoJrs+fAB8Dff6mrRqXXHUae8eYq4PjVkABBRRQQAEFFFBAAQUUUEABBRRQQIEFC9gQt+CH69QUUEABBRRQQAEF/k3gDJB4tuXUaX453hphknPuocDtBGrLwJvd9oFpgHujrQyXnHOPaQmMzXA5PwecBZ5rOeePAA8PeVozcTQK7E6gGuFq9cqcv9fi3a7+EbgC9Hl3d/bdCiiggAIKKKCAAgoooIACCiiggAIKKKDAmgRsiFsTtLdRQAEFFFBAAQUUmIRAml/SDJfGl+ScP9oizXBVT2KwDmKSAjeANMMlV/wDSKQZrupJDn6LB5VtT8eoxtj8HKhG2QeBxLGWU3sosCSB/udX6sR54MMhXwPGWJKDc1FAAQUUUEABBRRQQAEFFFBAAQUUUECBBQvYELfgh+vUFFBAAQUUUEABBf5NII1wWQ0qkXpcEapWh5JOgdsJXG9NIslVvwW82aJqBacl8ABwFOjzqi2UjwBjTGsmjkaB3Qn80FZ9S674tG2Xmi1TEznvm3+riW53d/bdCiiggAIKKKCAAgoooIACCiiggAIKKKDAmgRsiFsTtLdRQAEFFFBAAQUUmITA80DihZZTZyWoh4aYxGAdxCQFrgJ9ZAWlt1ukGa7qSQ5+iweVZtdEVoGs+kkg8VTLqQ+1leT6vMVsTn2BAl8Bicstp/4cuAhcaDnnP6+IBXI4JQUUUEABBRRQQAEFFFBAAQUUUEABBRRYooANcUt8qs5JAQUUUEABBRRQ4HYCL7ZmuJdazrlbJPp52YnAlba6Up/fAd4FkqveyTV97f4LPAacApIrHgdOA0+0nPP7gHtbVL3/o/MOCqxPIM1uaXxLVJ3muEvAly3n/Bbwa8tVr2+U3kkBBRRQQAEFFFBAAQUUUEABBRRQQAEFFNiFgA1xu8DzrQoooIACCiiggAKzE0gjXOKVllOv2kpxdhNzwGsT6LcZrPo9YIy1Dcgb3ZFAVoFLZJvUqqtJLo1w1Sx3RxfzRQrMWOBD4CPgfMs5/6bF11094yk6dAUUUEABBRRQQAEFFFBAAQUUUEABBRTYdgEb4rb9E+D8FVBAAQUUUECB7RHI775phEu82tVHgMNActXbo+JMdyrwHfA9kFzxAZB4v+XUHpsRyPc8K7tVHGj12BCXxrhsn5o43tWbGbV3VWB/BH4CEtn+tOpPgI+7yHl+pqXBt8/7MyKvqoACCiiggAIKKKCAAgoooIACCiiggAIKrEHAhrg1IHsLBRRQQAEFFFBAgY0K9L/z/gFIvNYi9SHg/iFvdMDefNIC33YrKFWdFZYSWXEpkdpjvQL99zwNrvlO97lWh+tXiDsGVGTr5NQeCixJIFs7XwX6/BnwKdDnvGaMJTk4FwUUUEABBRRQQAEFFFBAAQUUUEABBRTYMgEb4rbsgTtdBRRQQAEFFFBgywT633dT/7HFn7r6IJBVpBJVbxmT092BQLYUTHzVcupsP1iRlZdSe6xPYPyep7ktWyGnwS0559UIl1yRhrkx1jdq76TA/gtU026fPwcuAH2+CSRutJzaQwEFFFBAAQUUUEABBRRQQAEFFFBAAQUUmK2ADXGzfXQOXAEFFFBAAQUUUOAOBOr33cp/Bv7SInXi3i6yzWLOPRS4ncBlYIxsOTiGgusTGL/nj7QtUJMr+ka4ao6r7VT7vL5ReycF9l/gSyDxRctV5/xi+++pbwG/tKh6/0fnHRRQQAEFFFBAAQUUUEABBRRQQAEFFFBAgX0SsCFun2C9rAIKKKCAAgoooMDGBcYmmZz/R4v/7Or898Q9Lfs78sYf3aQHkIaSS62RJDnn2Xqw334wtcd6BFZ9z08Cp4A+jw1xOfdQYOkC2Rp1jPzcGmPpDs5PAQUUUEABBRRQQAEFFFBAAQUUUEABBbZMwH/s27IH7nQVUEABBRRQQIEtEkiDW0U1vNXqcGmMq7oa4vq8RUxOdYcCtapSthusVZZS99sPpvZYj0BWdewjq709BjzeourksV7PCL2LAusR+Lmt8NbnatTtm+Jq+9RvgKrXM0LvooACCiiggAIKKKCAAgoooIACCiiggAIKrEnAhrg1QXsbBRRQQAEFFFBAgbUL9FuhVl3bpKYZruqxEc7fkdf+qGZ1wwut+S2NJtUEl8a4cQvCWU1qxoO9HzgE9PkJYIx+G9VH21aqM562Q1fg3wSuA2P0jXDVHPcjkPih5dQeCiiggAIKKKCAAgoooIACCiiggAIKKKDAogT8x75FPU4no4ACCiiggAIKKNAJZNWorBZVq0el/lOLNMNVnbeM2y4KqcDtBNJgksaST7ptUmv7wdpONece6xE4CiQeaDn1Uy2yLWrV9f/7vJ4RehcF1iNQDW7JFf12zvWzq2+au9Ga6NYzQu+igAIKKKCAAgoooIACCiiggAIKKKCAAgqsScCGuDVBexsFFFBAAQUUUECBtQscbA1xff4jkEgzXNU1MH83XvsjmuUNP27NcB+1nPOvWlzu6llOboaDfgg4BiRXfQZ4BkiuOj8H+p8FqT0UWJJAtkBNfN1y6mqCq5wGuV+AcXvVJTk4FwUUUEABBRRQQAEFFFBAAQUUUEABBRRQ4J8rYUihgAIKKKCAAgoooMDSBLKNYiKNL1W/BiTSDFf10ubtfPZX4EMgzXDnW875qkaU/R2FVy+BbH+aON5y6rPAs8C5lnPuocDSBWqFymzfnFUqc96vEFf10h2cnwIKKKCAAgoooIACCiiggAIKKKCAAgooYEOcnwEFFFBAAQUUUECBxQocBsZ4FRhjsQBObF8E0gj3QYuqvwMS37ZI7bH3AvcA97ao+iRwCnis5Zw/CTzRctV7PxqvqMDmBG61ld6Sq04j3EXg85Zznqa4imqS29yovbMCCiiggAIKKKCAAgoooIACCiiggAIKKLAmAbeFWhO0t1FAAQUUUEABBRRYu8BR4AEgueqXgJdbVL32gXnDWQu8DyTeazn191380OpZT3Kigz/QtkHucxrfTrfmt+Scn2iR5riqJzolh6XAXQncBH4C+nwBSGQluKqrSTerWFZ9Vzf0TQoooIACCiiggAIKKKCAAgoooIACCiigwJwEbIib09NyrAoooIACCiiggAI7ETgGPAgkV/0C8GKL1AkPBXYi8C4wxo/AGDu5pq+9M4H72/bHfX4aeKaLnNd3vv8ZcGd38FUKzEPgGjDGp8AnQJ+vAFeBPs9jho5SAQUUUEABBRRQQAEFFFBAAQUUUEABBRTYhYANcbvA860KKKCAAgoooIACkxZ4GBjjOWCMSU/CwU1O4G3gHSC56mo26RtPJjfwBQzoCDDGOeAs0OdDXeNcNc8tYPpOQYF/ClQDblakrPoj4GPgw5ZznlXkxpBRAQUUUEABBRRQQAEFFFBAAQUUUEABBRRYvIANcYt/xE5QAQUUUEABBRTYWoFHgcTxllOncebZ1jyTnHMPBXYi8BaQ+EfLqbNS0/Uh7+SavvbOBLLiY7ZB7nOt9JiVH6vO37mJe1r279478/VV8xHI9qfftW1QK59vzXAftJzz/2lTGvN8ZupIFVBAAQUUUEABBRRQQAEFFFBAAQUUUECBuxDwHwbuAs23KKCAAgoooIACCsxC4ERrhkuu+kxriEszXOqEhwK/J1DNJHldGuHGuAEkbrac2mN3AmlmG+ORrrm16myXmu9xn6shrs+7G43vVmBzAr8Ct4Dkqr8CLgOXWk59oYvPWp1R2wy3uWfnnRVQQAEFFFBAAQUUUEABBRRQQAEFFFBgQwI2xG0I3tsqoIACCiiggAIK7LvASWCMNM2Mse8D8QazFhibSV4H3gCSq3Zbwr1/xPcBFfe2+jHgFJDcx+NARf772Ajn3717/3y84voEfgZ+AZKrvgh83iJ1Ik1x1ShXdd/M29frG713UkABBRRQQAEFFFBAAQUUUEABBRRQQAEFNiDgPwxsAN1bKqCAAgoooIACCqxFoG+cqfopIPF0i9QeCtxOoG+GS534e2uE+1urc55mlWpYqVrV3QkcBBIHWk6d7+uT7bubnPOsFDdG7lx/6/o37+6eg+/evEBWnhzjE2CMH4EfhqjR2wy3+efoCBRQQAEFFFBAAQUUUEABBRRQQAEFFFBgjQL+48Aasb2VAgoooIACCiigwFoF+lWjqk4TzRhrHZQ3m5VANcH1OY1wf+0i5/2WhrW14awmOsHB3g8cApKrvzT36wAAIABJREFUPgskzrWtj1MfaXG0q2s6/r07wQfrkHYscB24BiRXfACcByqnrm2b++Y5G+F2zO0bFFBAAQUUUEABBRRQQAEFFFBAAQUUUGAJAv4DwRKeonNQQAEFFFBAAQUUWCVwGngC6HPV/X9XT4HbCVQjXBreqv5vIPFfLacet1W1CWX3n6k0uh1uTW6VXwTGqO1U+7z7u3sFBaYjcAW4CvT5HeBd4O2Wc+7Poek8M0eigAIKKKCAAgoooIACCiiggAIKKKCAAhsWsCFuww/A2yuggAIKKKCAAgrsm0Btr1jbpCY/1iIrxlW9bwPwwrMXyGpvteJb1VkdLqvCpRGuVovLRMdmlNlPfo0TyN+l97RtTqt+CEg83HLqZ4EzLVedRriKXCO1hwJzFUjzbUV+pqT+tsU3Xf0x8FGLqv05NNen7rgVUEABBRRQQAEFFFBAAQUUUEABBRRQYM8FbIjbc1IvqIACCiiggAIKKDARgWeAMU4CY0xkuA5jggK/AD8Dff47kEgzXNX9inCuDrfzB5kmtmpmq+a2Eyu+q6tWfcz7xtj5CHyHAtMQyM+aNN8mV/0lUHGp1V8AiYstp/bn0DSeoaNQQAEFFFBAAQUUUEABBRRQQAEFFFBAgQkI2BA3gYfgEBRQQAEFFFBAAQX2RSArSJ1tq0lVfhQ43qLqfbm5F12EwE/AGK8Db7RmuOSc12Ez3N099vuAMZ4EKrLFcep8d/O9TbNcfX/HleX8G/funoHvmoZAft6kCbfPnwGJT1ukzqpx33UrxuXcn0PTeIaOQgEFFFBAAQUUUEABBRRQQAEFFFBAAQUmIOA/FkzgITgEBRRQQAEFFFBAgX0ReA44ByRX/UjbgrFytmP0UOB2AjeAm0Cf/wEk0gxXtY1wu/sMHQAOAn2uhtZqZs35A8CDLarOnfN3bf1t69+4u3sWvnuzAuPPm5yfXxHXgWtAn/05tNln590VUEABBRRQQAEFFFBAAQUUUEABBRRQYEIC/mPBhB6GQ1FAAQUUUEABBRTYU4EXgDGOAWPs6U292KIE0mzSN5ykfhN4qzXDJefcY3cCh4BEmuKqfhEYI/+/XlP17u7suxWYlsCqnznvAG93kfNfW2R71aqnNRNHo4ACCiiggAIKKKCAAgoooIACCiiggAIKbFDAhrgN4ntrBRRQQAEFFFBAgX0VSDPNSy2qrlWl+ryvg/Disxa4ClwBkqvum1OqnvUk1zz4Ws2tX9GtVn3rc1aE67c9Tp0V5MZY8/C9nQJ7JpAV3RJpaKv6e2CMD4Exqgmu3p9zDwUUUEABBRRQQAEFFFBAAQUUUEABBRRQQIEmYEOcHwUFFFBAAQUUUECBpQq8DCReaTn1EeDoEEudv/PavcCPwA9An98F3gOSq979nbbnCve07U2Tqz4OJE60nPoJ4MkWqRP3dXFvq7dHzpkuTSBNbLXCW+XLQMVXrf4cuNAidaJvoqt6aT7ORwEFFFBAAQUUUEABBRRQQAEFFFBAAQUUuGsBG+Lums43KqCAAgoooIACCkxc4NXWDJdcdRriDreoeuLTcHgbFPiurdbU5w+AxPstUnvcuUAa2dII1+fTQCJNb1WfbA1yyRXj+3LuocBcBX5pDXHJFdXw1jfApTFujMy5VpWrPFcHx62AAgoooIACCiiggAIKKKCAAgoooIACCuy5gA1xe07qBRVQQAEFFFBAAQUmIvAHIPFay6nv7+JQqycyXIcxQYFvgG+B5KrPt+0LK2crQ487F6iV3ZKrPgMkapvU1A+tiNputVaW8+/ZO3f3ldMT+BkY4yMgkZ8rVa9aqTKzSSNcn6c3Q0ekgAIKKKCAAgoooIACCiiggAIKKKCAAgpsSMB/QNgQvLdVQAEFFFBAAQUU2HeBP7ZmuD+1nPODLdIMV/W+D8QbzFYgqzJ93bYtTM75xy3SrFL1bCe4gYHXtqcHuu1PXwBe7CLn40qOOfdQYEkCPwGJmy2nrq2Y+5z/X6+pekkOzkUBBRRQQAEFFFBAAQUUUEABBRRQQAEFFNhzARvi9pzUCyqggAIKKKCAAgpsQKBWjqrfb5PTAJdIQ1zVacIZYwPD9ZYzEbjUmuGSq/4U+ATo80yms5Fh9t/JDOBoF9m2OOdZGe5si1olrlZw7PNGJuBNFdgDgX41t6qz8lu/+lvqarSt1eGSs4pcmuX6vAdD8hIKKKCAAgoooIACCiiggAIKKKCAAgoooMByBWyIW+6zdWYKKKCAAgoooMA2CdQWislVVyPcn7uGuFqdKrm2a9wmJ+e6M4EvgS9apE58BlxoueqdXXV7Xt03qtbfno8CjwCVUz/Z4qmuzgqOaV7t8/bIOdOlCaQJ7te2zWnVWXFyjIvA5y2q/gUYY2k+zkcBBRRQQAEFFFBAAQUUUEABBRRQQAEFFNhTARvi9pTTiymggAIKKKCAAgpsSCDNbWmE63OtDpeGuDTHJcbX5NxDgdsJpCGlmlLGnKaV+m8KrhbI35vVoFr148AYp4AxqmHV5lU/XUsQSDPcGGmsHaO2Zk6uuAVU5BqpPRRQQAEFFFBAAQUUUEABBRRQQAEFFFBAAQV+Q8CGOD8eCiiggAIKKKCAAksQqOaZ5KqrCS4NcdUUVytW9U06S5i/c9gfgWpWqZXgcp4V47JSXJrhagW5/bn7/K/ar9hY9TPAmRZVZ5W4h9vKcakT46qPNq/O//OwzTNIE1s1s1Vz24fAeeADoOraRrXP48pyteXqNns6dwUUUEABBRRQQAEFFFBAAQUUUEABBRRQ4DcFbIjzA6KAAgoooIACCiiwBIHaCjVbLFZdTXB/aavD5dxDgZ0IfAqMcQkYYyfX3KbXVhNcrdyY8xdavNjVDwBHgT5vk5NzXb5AmuCy7Wmf3wLeBt5sOec3W/zU1cvXcYYKKKCAAgoooIACCiiggAIKKKCAAgoooMAeC9gQt8egXk4BBRRQQAEFFFBgIwIHgT7SGJctU2vb1Ko3MjhvOluBj4E+PgG+anG5bWmYc1ds+vdHnL817wcOD/kskDjXcuq8puJIq2f7oXHgCjSB/ufCNSBxteXUWRku8X5X/wykGa7PgiqggAIKKKCAAgoooIACCiiggAIKKKCAAgrsUMCGuB2C+XIFFFBAAQUUUECBSQqk8eZQa7yp/Acg8VqL1B4K7EQg2xh+1LYzTJ34ZkXUNW2Mg/5vzIeAimOtfhoYI9/ZMXbynHytAlMTqJ8Flb8Fxsjqk2myTVSdVeTGmNrcHI8CCiiggAIKKKCAAgoooIACCiiggAIKKDB5ARviJv+IHKACCiiggAIKKKDAHQiMq0vl/FXgldYUl5xzDwV2IpDVm853qzel/m5F9I1w29wU1/99mfpki1NdfRp4HEiuyDbHWdWxtjxO9lBgrgJ9M1zqxJfAF12M5/l/+W/ZUrXi11bP1cFxK6CAAgoooIACCiiggAIKKKCAAgoooIACGxOwIW5j9N5YAQUUUEABBRRQYA8FjgJjvAy81JriUic8FNiJQLYyfK9F1T8AY+Sa44pQO7nPUl5bf19Wfgp4EkiuOk1yJ7oGudT3Ave0qHopJs5j+wSqCa7PWQUu2y/3uVab/LpbdTJNcPW+qrdP0BkroIACCiiggAIKKKCAAgoooIACCiiggAK7FLAhbpeAvl0BBRRQQAEFFFBgEgIPAg8AfX4RSKQpLpHaQ4GdCLwLvNMideLKihib4bZxlbixGS7n54CzwHMt5/wR4OEh7+SZ+FoFpi4wNrTlvBpr8zOk6h/bz5I+T31ujk8BBRRQQAEFFFBAAQUUUEABBRRQQAEFFJiFgA1xs3hMDlIBBRRQQAEFFFDgdwSOAQ+1SJ14AXi+5aqFVGAnAm8DibdaU1zqq8C1Ieea27xCXP6uPDhEtj19FjjTmuGSc56m1US+o1Xv5Jn4WgWmLnADGONDYIz8HBlj6nNzfAoooIACCiiggAIKKKCAAgoooIACCiigwCwEbIibxWNykAoooIACCiiggAK/I9CvOFV1VqPKylSJqoVUYCcCb7ZmuH+0nPPrrdkluaJfEW6bVofr/57MCo21bXHVTwPPAH0+Aoyxk2fiaxWYusD3wBifAYlPW6RO09zNIU99bo5PAQUUUEABBRRQQAEFFFBAAQUUUEABBRSYhYANcbN4TA5SAQUUUEABBRRQ4HcEHgUSx1tOna0aK7IyVWoPBXYikEa4N1qkTlQTS9/IUtfc1ma4/F3Zb4WaOvFki6e6+lBbSa7PO3kmvlaBqQtcAvq4DHzR4mJX/wyMMfW5OT4FFFBAAQUUUEABBRRQQAEFFFBAAQUUUGAWAjbEzeIxOUgFFFBAAQUUUECB3xE4ASROtpw6K1Nlm8Y+hFRgJwKvA4m/t5w6DSw/dZHzbWqEK7/6W7LyY8CpLnL+OHAaeKLlnN8H3Nui6p08E1+rwNQFsgpcvxpczr8Gvuoi57eAX1uueupzc3wKKKCAAgoooIACCiiggAIKKKCAAgoooMAsBGyIm8VjcpAKKKCAAgoooIACvyPQN+JUnW0axxBSgZ0I/K01w/215Zz/0iKNcFXv5JpLeO3YDJfzrAaXleAqcl5NcmmEy/cy5x4KLF3gA+D9LnKeLVS/G/LSHZyfAgoooIACCiiggAIKKKCAAgoooIACCiiwMQEb4jZG740VUEABBRRQQAEF9lAgDTdptslqVLUy1artGvfwll5qYQJZ5S2RFZuqzspwaYKrxricpwkuqzklql4Yxe9O5yBwoG19WnnV923VVsa/e3FfoMCMBGq1yH7lyA+Bj4DzQNU/AldaVD2jaTpUBRRQQAEFFFBAAQUUUEABBRRQQAEFFFBgXgI2xM3reTlaBRRQQAEFFFBAgdUCtSVjcl/32zWm9lDgdgK1dWGf0wBXTXG1bWq/zWG9dttUjwBHW6ROVENc5XwPj3XxYKu3zcr5LlsgTW5XW6Nb5U+AxMctp77e4lpXL1vG2SmggAIKKKCAAgoooIACCiiggAIKKKCAAhsUsCFug/jeWgEFFFBAAQUUUGDPBPrtGqvOSnG1WlytILdnN/RCixOo1d5qG9Tk11tkhbjUaYqrVeRqJbnkbTseAh5uUXU1o+b7lzr58IrYNivnu2yBb4FvgD5/BlwAKqfOSnI3W65V5ZYt4+wUUEABBRRQQAEFFFBAAQUUUEABBRRQQIENCtgQt0F8b62AAgoooIACCiiwZwJPA88AfT4JnGpR9Z7d0AstTiBbHo5RDXG1OlzO0xCXo7ZVrfPFgfzGhE4A+U4lUieqIa7P2U71vra9auVtcnKuyxf4Ekh80XLqi+08uaK2We7z8nWcoQIKKKCAAgoooIACCiiggAIKKKCAAgoosCEBG+I2BO9tFVBAAQUUUEABBfZU4AyQeLbl1GnSOd6adpJz7qHA7QRq1aZ+Fac0wL3RVoZLzrkH9FsR1xbF9d/6LYu1UmDpAp8CY1wCxli6g/NTQAEFFFBAAQUUUEABBRRQQAEFFFBAAQUmJWBD3KQeh4NRQAEFFFBAAQUUuAuB/E6bRrizXeT80RZphqv6Li7vW7ZE4Ebb0jC54h9AIs1wVW8Jxz+nmZXd7m0rvVWd7VD7SBNcrRbXrxy3bVbOd9kC4wqSaaLNtqiJNMVVXdun9lupLlvG2SmggAIKKKCAAgoooIACCiiggAIKKKCAAhMTsCFuYg/E4SiggAIKKKCAAgrcsUD/u+w5IPFcy6kfAR5uueo7vrgv3DqB68A1ILnqt4A3W1S9bTCHgMT9Lad+qm1PnC2KUyceat+3Pm+blfNdtkB+PiSutpz6QtcIV/WPQOKHllN7KKCAAgoooIACCiiggAIKKKCAAgoooIACCqxRwIa4NWJ7KwUUUEABBRRQQIE9E+h/j02dRrjnhzjWmnTSoFOxZwPwQosTSJNLH2l2ebtFmuGqXtzEf2dCR4Ex0gj3TNueuOojQCKvrXrbrJzvsgW+B74D+pwmuM9bU1xyzqupNjmrTSZ7KKCAAgoooIACCiiggAIKKKCAAgoooIACCqxRwIa4NWJ7KwUUUEABBRRQQIE9E6jfYyu/CLwAVE79YIs0xlW9ZwPwQosTuNJWc+rzO8C7QHLVi5v470wozaTVXFr5TGuGy9bEVR8EDgyxbVbOd9kCXwGXW1SdJrgxfgGyvWqfly3j7BRQQAEFFFBAAQUUUEABBRRQQAEFFFBAgYkJ2BA3sQficBRQQAEFFFBAAQV+V2Bshsv5S60Z7uWWc/5AW62qz797cV+wtQLZ3nCM94Axtg3oUSBxvOXUZ4E0w2Vr4uSceyiwdIE0vl3sGuBS13mfl+7g/BRQQAEFFFBAAQUUUEABBRRQQAEFFFBAgckL2BA3+UfkABVQQAEFFFBAAQUGgVUNca8AaYZ7Fag62zYe7rZvTO2hwO0E+q0QUyc+aPF+Vy9Z8F5gjFPASaBy6ieBJ1queskuzm37BLK62xi1JWptk5qcleJqtbiq/2f7uJyxAgoooIACCiiggAIKKKCAAgoooIACCigwLQEb4qb1PByNAgoooIACCiigwO8LrGqI+wMwxiHgfqDPv391X7GtAt8C37So+kMgcb5F6iUf2fa0It+b1I8Dp1tUfQJIpDmu6iW7OLftE7gB9HET+AxIE1xy1dVI+31rok2uw8a47fvcOGMFFFBAAQUUUEABBRRQQAEFFFBAAQUUmIiADXETeRAOQwEFFFBAAQUUUOCOBVY1xP0RSPwJeK3VaeY50KLqO76JL9w6ga+BRFZ5qvojoOLjVi8ZJqso1qqKVT8FjHEMqHiw1Ut2cW7bJ3AFGCNNcJ+2qPoaMEbfCGdT3PZ9dpyxAgoooIACCiiggAIKKKCAAgoooIACCkxAwIa4CTwEh6CAAgoooIACCiiwI4FVDXF/BhJ/aTl1v/Xjfe18RzfyxVslcBkY4xNgjCWjPACkwS256jNAH8+2VRdr5cVahXHJLs5t+wRq2+R+K+X8LEhDXP1MSP1zi5+6OlrVCGdD3PZ9dpyxAgoooIACCiiggAIKKKCAAgoooIACCkxAwIa4CTwEh6CAAgoooIACCiiwI4FVDXH/AST+s+XUeV3inq7e0Y188VYJfAlcAr5oOee1NWIaX6peMspDwMNAn88BzwF99ru15E+Bc4tArRSZJtlaOTKNcFkpsiLnq46xGc6mOD9TCiiggAIKKKCAAgoooIACCiiggAIKKKDAmgVsiFszuLdTQAEFFFBAAQUU2JVA34hTjW7JWRkukUa4quu1fd7VzX3z4gT6RpWLrRkuuerPgcSFllMv4Ri/R/kOJY4DJ4ao7VKf7rZO9bu1hE+BcyiBW0Di15ZTV4NsckX9bOjz7RRdIc7PlwIKKKCAAgoooIACCiiggAIKKKCAAgoosEEBG+I2iO+tFVBAAQUUUEABBe5YoP+9td8KNXUaeVZtmTo2wvm77x1zb8ULx4aVanrrm9+yWlyiGuRSz/novwO1jXBy1Y8Dp1ukTpxaEX635vwpcOyjQG132uc0v+Z7X02xyVkprlaLq3qVZt9o6+pwft4UUEABBRRQQAEFFFBAAQUUUEABBRRQQIENCPiPghtA95YKKKCAAgoooIACOxLof2dNXQ08ff4TkEhjXNW5ybi96o5u7IsXK9A3w6VO1Jaofc4WqolaLSr1XI/xe3QAOAgkV51V4Mbot1BNnfC7NddPgeNeJXADuA70Odsk95GfCz8APw75t0RthvPzpoACCiiggAIKKKCAAgoooIACCiiggAIKbEjAhrgNwXtbBRRQQAEFFFBAgTsWGJvaxkaenP+xRZrhqq4b+DvvHVNvzQurCa7Pn7QGmI9bzvlXLS539VyRxu/R/cChIc4BZ4Hkqg8DR1pU7Xdrrp8Cx71K4CqQuNJy6o+A/Cz4sOWcp2Guj5u34bQRzs+ZAgoooIACCiiggAIKKKCAAgoooIACCiiwYQH/cXDDD8DbK6CAAgoooIACCvymwNjEk/OsapVIM0/VrwGJNMNVLa0CtxOoRrhf2+pwOU/zS5peKnL+TYtsj1j1HFVXfY/S3DbGi8AY2Za431415x4KLEkgK7+N8QFwHni/5Zzn50XiVlcvycG5KKCAAgoooIACCiiggAIKKKCAAgoooIACixGwIW4xj9KJKKCAAgoooIACixUYm3mqiScrXKVOfnVFLBbEie1aYNUKcWl+GeM7oI/vWwPdrgew5gvcA1Tk+5T6obb9aZ/PAGOkAa4i77Mhbs0Pz9vtqUA1tVUzbHIaXhNZEbLq2jo526ZWXe/Nz4+q93RwXkwBBRRQQAEFFFBAAQUUUEABBRRQQAEFFFBgbwRsiNsbR6+igAIKKKCAAgoosH8C/e+sqY+uiJeAl1tUvX8j8spzF6gtDfvGuKwE9V6Lqn8EElk9qnLNfU7bIvZNbVWfAipOtvpxIHG65dR9M13Vc3/+jn97BX5pK7wlV/0FcBFIrrgE9JFtk/sVJaveXklnroACCiiggAIKKKCAAgoooIACCiiggAIKTFjAhrgJPxyHpoACCiiggAIKKPBPgf731mPAg0Dl1C90Wz2mTngo8FsCfVNcXvdOi7e7+iowRt8IN5emuGx5eqBtfVr1U8AYjwCPAskVaYLL969WlvNvSL9Xcxb4CfgZ6HNWgUt80uWsBtlHVorMMa4uOWcLx66AAgoooIACCiiggAIKKKCAAgoooIACCixWwH/MWOyjdWIKKKCAAgoooMAiBfL7a23x+HDb8jH5uRWxSAAntacCfUPbm8BbwD9azvkN4HqXU+cYm+n2dFD7cLGDrSGuz+eARH13Uh9pqy8mV53hVENc1fswRC+pwFoEbrbvc5+zVfIHLWrb5HzXl/DdXwuqN1FAAQUUUEABBRRQQAEFFFBAAQUUUEABBaYmYEPc1J6I41FAAQUUUEABBRT4PYGsYJU43nLqs8CzrcEnOeceCuxE4A0g8XrLqbOKVCLNM1WPzXBzWCXuEJBIQ1zVr7Qthl9tOefZTjUryPV5J4a+VoGpC1Sj27XW8JbzrA6ZlSErcp4tURO3unrqc3N8CiiggAIKKKCAAgoooIACCiiggAIKKKCAAk3Ahjg/CgoooIACCiiggAJzEsjvr2mES5xokfpMa4hLM1zqhIcCvyfQN7OlES7x95ZTZ2vFitpiMdec8gpxtZpb/a2XnG2FxxhXh8t5GuEqslVqag8F5ipQ25umsa3qbH2arVArp/4Q+KjlqqshLu+req4OjlsBBRRQQAEFFFBAAQUUUEABBRRQQAEFFNg6ARvitu6RO2EFFFBAAQUUUGCWAv3vrSeBPtIY98yKmOVEHfTaBMamtjTCJf7WcupfVkTfRDfF1eHSyJbvS3LVfRNp1U8BiadbTl3v6fPaHog3UmCPBfoV3mqlt0tAxeVWXwQ+b5E60TfRVb3Hw/NyCiiggAIKKKCAAgoooIACCiiggAIKKKCAAvslYEPcfsl6XQUUUEABBRRQQIG9Euh/Z019qovHWt0391SDz17d3+ssT6BvhquVo9IIl/hry6mroSbNNBWlMcVmuIwtq7rV6m6VTwOJJ1pO3X+PUqfJtBroqqHOvxeX99nfphmloTXf276x9TNgjG+Ar4HkquNUPxsqb5Odc1VAAQUUUEABBRRQQAEFFFBAAQUUUEABBWYt4D9wzPrxOXgFFFBAAQUUUGArBPqtHzPhx4E0wvX5SWCMrcBxknclMDa65DyNcIn/7upaGarfPnGqjXAFkYa4+7qtT1PXNsLZUri2FX4YeAjoc65RW65WfVfAvkmBCQj0Wx5XfR5IfNDlq0DFlVZn+FPeGnkCvA5BAQUUUEABBRRQQAEFFFBAAQUUUEABBRSYroANcdN9No5MAQUUUEABBRRQ4P835+Toc1a3SjNcVrtK7le/qhWwkj0UuJ1ANcT12yKmES7xXy2nHhtipt4Ml/mmAS5xoKtfAF7sIueHWxzpaj8xCixJ4CcgcbPl1G8Db3WR81pBLk1zVS/JwbkooIACCiiggAIKKKCAAgoooIACCiiggAJbJ2BD3NY9ciesgAIKKKCAAgrMTmBsisv2qP1qcDnPinH9qnGpPRS4nUBtf9pviVpbpaYRrrZOzfunvkrU+P04ClSk2S11VoU726JWiTsE3A/02U+MAnMVGLdBzjx+bPFDV2d1uA/bCnHJOa+tVWt71WQPBRRQQAEFFFBAAQUUUEABBRRQQAEFFFBAgRkL2BA344fn0BVQQAEFFFBAgS0R6H9nTf008EwXOT+5IraEx2nehUAaYGo1qMp/BxJphqu6XxFuiqvD1fam/TanjwKPAJVTVwNp30x6sK0i1+e7oPQtCkxCIN/PfsXH1F+tiAvAGGmAq+bYypOYlINQQAEFFFBAAQUUUEABBRRQQAEFFFBAAQUUuDsBG+Luzs13KaCAAgoooIACCqxXoP+9tVa4yopXVaf553iLqtc7Qu82J4HaSrHPrwNvtGa45JzXMcVmuIwt34t7Wq462wiPcQoY495uS9Wq5/QMHasCvUAa2cZY1fyWJrnLXaNc6mqmq4a6ZA8FFFBAAQUUUEABBRRQQAEFFFBAAQUUUECBGQvYEDfjh+fQFVBAAQUUUECBLRTI76/nWjzf1VkF6+G2MlZywkOB2wncAG4Cff4HkEgzXNVTbYSreaUZrhriqs7qiWdaVN1/P1Inxvfl3EOBuQr0q7zVlsi1JeoHbZvUbI9a26f2edxuderf+7k+I8etgAIKKKCAAgoooIACCiiggAIKKKCAAgqsTcCGuLVReyMFFFBAAQUUUECBPRJ4ARjjGDDGHt3OyyxQ4DqQuNZy6jeBt1ozXHLOp35UE1xWeKu6vhsvdt+TB4CjQJ+nPjfHp8BOBNIEl62Q+5zv8dvtu5yc8zTCJrI6ZNU7uY+vVUABBRRQQAEFFFBAAQUUUEABBRRQQAEFFJiBgA1xM3hIDlEBBRRQQAEFFFC+2wETAAAgAElEQVTgfwmk0eelFlWn0efB1vBTWTYFbidwFbgCJFf9TmueSeNM1VMWzN9y9wOHh5ythBNZSbHqvKbiSKunPDfHpsBvCYwruuW1aW6tqGbXrAyXeL/l1D+3Zrg+q62AAgoooIACCiiggAIKKKCAAgoooIACCiiwMAEb4hb2QJ2OAgoooIACCiiwBQIvA4lXWk6dJp+sgNXHFlA4xbsU+HHF1onvAu8ByVXf5eX39W3933APARVZITH10yviEDDGvg7SiyuwjwJpiPsVSK76O2CMT4FPWlSdVeTG2MehemkFFFBAAQUUUEABBRRQQAEFFFBAAQUUUECBTQjYELcJde+pgAIKKKCAAgoosBuBV1szXHLVtepVVsFyBazd6G7He9M4831roKncryZVK0pNTaP/+y31yRanuvo08DiQXHEfcKBF1VObm+NR4E4F0gw3xpfAJaBy6i+GyP/LlqoVuUZqDwUUUEABBRRQQAEFFFBAAQUUUEABBRRQQIGFCdgQt7AH6nQUUEABBRRQQIEtEPgDkHit5dTZOrIiK2Gl9lDgdgLfAN8CyVWfBz4EKqee2lF/v1V+CngSSK46TXInuga51PcC97SoempzczwK3KlAmtiqma2a2z4DsgpcRc7r+/11V48ry9X2q3d6b1+ngAIKKKCAAgoooIACCiiggAIKKKCAAgooMAMBG+Jm8JAcogIKKKCAAgoooMD/Evhja4b7U8s5P9gizXBVy6bA7QS+AtIkc7nlnH/c4qOunpLg2AyX83PAWeC5lnP+CPDwkKc0D8eiwG4F0gSXbU/7XCs89jlbI18B+rzbe/t+BRRQQAEFFFBAAQUUUEABBRRQQAEFFFBAgRkI2BA3g4fkEBVQQAEFFFBAgS0WyO+rFWFInQa4RBriqq7tIPu8xWxO/XcEsp1imuGSq87KUp+0FaYqTwmymj2Tqz4DJJ5tOfWDLY519ZTm4VgU2K3ANaDieqtXNbT2r6t6t/f2/QoooIACCiiggAIKKKCAAgoooIACCiiggAIzELAhbgYPySEqoIACCiiggAJbLJBtHvM7a233mLoa4f7cNcTdB1RkS8jUHgrcTuBL4IsWqRPZYvFCy1VPSTCNbg90TW45r61Sn+7qI8AYU5qHY1FgtwLfAYlse1x1vrv1/a36BnAT6PNu7+37FVBAAQUUUEABBRRQQAEFFFBAAQUUUEABBWYgYEPcDB6SQ1RAAQUUUEABBbZYIM1taYbrc60Ol4a4NMclxtfk3EOB2wlcBBKfr8j9f5uS4HFgjNPAE0Cf+5Xksn1wzj0UWJJAGlizsmM1s/Y5ja51/jMwxpIcnIsCCiiggAIKKKCAAgoooIACCiiggAIKKKDAbQRsiPOjoYACCiiggAIKKDBlgVrtLbnqaoJLQ1w1xdW2qrWinL/nTvmpbn5sq1aTqkaaNMrVCnKbH+m/RpCmt77xLfUp4LEhZ3XE/vuS2kOBJQlke+N+i+PUX7f4qqtvAb8CyVUvycG5KKCAAgoooIACCiiggAIKKKCAAgoooIACCtxGwH8o9KOhgAIKKKCAAgooMGWB2gb1QLclajXB/aWtDpdzDwV2IlANNX3OilNj7OSa+/3aM0Di2ZZTn2irxp1sOeceCixd4APg/S5y/n3bPrXPS3dwfgoooIACCiiggAIKKKCAAgoooIACCiiggAK3EbAhzo+GAgoooIACCiigwJQFsuVjH2mMy5aptW1q1VOeg2ObnsDHQB+fAFlZKnG5qzcx8vyNVg2gyRXPAIk0wlX9MPAQkFyxiTF7TwX2S+Am8BPQ54+AMX4ErrSoer/G5HUVUEABBRRQQAEFFFBAAQUUUEABBRRQQAEFJi5gQ9zEH5DDU0ABBRRQQAEFtlzgfuAQ0Oc/AInXWqT2UGAnAh+2hprkim+ARLZerHon19zta/u/zY4AYzwFPN2a4ZJz/sCK2O04fL8CUxJIc9sYWdnxMyCNrMk5v97iWldPaR6ORQEFFFBAAQUUUEABBRRQQAEFFFBAAQUUUGCNAjbErRHbWymggAIKKKCAAgrsWOAwkEhzUNWvAq+0prjknHsosBOBbLF4Hkiu+tu25eJ3QNU7ueZuXtv/XZY6q771caw1wKUJro9qFk3DaMVuxuF7FZiaQFZtTJNqreCYfHFF9KvIpU54KKCAAgoooIACCiiggAIKKKCAAgoooIACCmypgA1xW/rgnbYCCiiggAIKKDATgaPAGC8DL7WmuNQJDwV2IvA+8F6Lqn8AEt+3SL2uo/4uq3wCGOMJ4Mkucn7filjXmL2PAusQ+BxIXGg59aW2tXFyxS1gjHWMz3sooIACCiiggAIKKKCAAgoooIACCiiggAIKTFDAhrgJPhSHpIACCiiggAIKKPBPgQfblpB9fhFIpCkukdpDgZ0IvAu80yJ1ItsyXhnyTq55t68dm+Fyfhp4HEjTW3LOEzlPVH239/R9CsxFoLY3zoqOH7Utjje9vfFc7BynAgoooIACCiiggAIKKKCAAgoooIACCiiwtQI2xG3to3fiCiiggAIKKKDALASyVWRtHZk68QLwfMtVz2IyDnIyAm8DibdaU1zqqytiHQM+AFRkxbfUfdNb1SfbqnHJVa9jfN5DgXUJ/Az0kW1PP26RZriqs4pjreZYeV1j9D4KKKCAAgoooIACCiiggAIKKKCAAgoooIACMxCwIW4GD8khKqCAAgoooIACWyzwMPAIkFz1OeC5FlVvMZFTvwuBN1sz3D9azvn1Fte6+i4uveO3HAYqjrS6VoKrLVJznsbQfAf6vOOb+QYFJiyQ714izalVfwJ82prhqt5U8+qE6RyaAgoooIACCiiggAIKKKCAAgoooIACCiigQC9gQ5yfBwUUUEABBRRQQIEpCzwKJI63nPpsF8+2espzcGzTE0gj3BstUiduADeHvI6RZzvgWv0wdeIpIM1wlVOnWS5xtKvXMT7vocC6BLLy23dAnz8DEmmKS6TO97T/rqb2UEABBRRQQAEFFFBAAQUUUEABBRRQQAEFFFDgnwI2xPlhUEABBRRQQAEFFJiywIlum8iqnwHODDHlOTi26Qm8DiT+3nLqbNWYLRr7WMfI0+SZVRCr+TM5jXBjHOy2Vq0tVtcxPu+hwLoEvgIut6j6c+DCELeAX1pUva4xeh8FFFBAAQUUUEABBRRQQAEFFFBAAQUUUECBGQjYEDeDh+QQFVBAAQUUUECBLRY4BYzxNDDGFhM59bsQ+FtrhvtryzmvBps0xlV9F5fe8Vv8jO+YzDcsVCDNbxeB5KrrvM8Lnb7TUkABBRRQQAEFFFBAAQUUUEABBRRQQAEFFNgrARvi9krS6yiggAIKKKCAAgrsh8DjwGPA6ZZznu0jx+0k9+PeXnMZAv8DJH5tOXVWhksTXDXG5TxNcFltqlacSt7r415gjHy287nucz7zifz3+g7s9Vi8ngKbFKim0z6Pq8HlPCvGZbW4WjEu2UMBBRRQQAEFFFBAAQUUUEABBRRQQAEFFFBAgd8UsCHOD4gCCiiggAIKKKDAlAWeaI1CyX2d5qE6T+2hwO0E0giX5rY+pwGumuJq29TxNfvREJdtTysOtTrNnfksZ4vUqvvtU6v2CSuwJIEbQB83gc9WxPdA4ruWU3sooIACCiiggAIKKKCAAgoooIACCiiggAIKKPCbAjbE+QFRQAEFFFBAAQUUmLJArQRXzULJrp415Sc2vbHVym/9SlSvA4msEJecprhaRa5Wkkve6+MwkDjScupn2hbAfX4ASDzYcmoPBZYkcAUYIw1xnwKftJzza8DVllMnPBRQQAEFFFBAAQUUUEABBRRQQAEFFFBAAQUU+E0BG+L8gCiggAIKKKCAAgpMWeDpFQ1DJ4FTLaqe8hwc22YFfgbGqIa4Wh0u52mIy1FbrNb5Xo5+bHJLw9sZ4FngbFdn9biKrCiX2kOBJQlkxbeKWgEujXCJj1tOver7uyQH56KAAgoooIACCiiggAIKKKCAAgoooIACCiiwDwI2xO0DqpdUQAEFFFBAAQUU2DOBNAtVw1DVJ4DjQJrhknPuocDtBH4CEtmSseo0wL3RVoZLzvk6joeAh4E+nwOeA/qcv9MS97Ts323reDreY50CXwFfA5dbznka4RIfdfU6x+S9FFBAAQUUUEABBRRQQAEFFFBAAQUUUEABBRYi4D+sLORBOg0FFFBAAQUUUGChAlk1K5FmocqPAI+2qHqh03daeyBwozXDJVf8A0ikGa7qPbjV/7pEmtnGSPNmIs2cVWcb4D6yTXA1xPV5r8fn9RRYl8AtIJFtiKv+Ekh80XLqiytiXWP0PgoooIACCiiggAIKKKCAAgoooIACCiiggAILErAhbkEP06kooIACCiiggAILFMjKWc+3SJ0YV9jKuYcCtxO4DlwDkqt+C3izRdV7LXgfUHFvq08DiSe6nOa4McZGOP9u2+un4/XWKZCVGbP1aZ8/By50kfOsGFfxTavXOU7vpYACCiiggAIKKKCAAgoooIACCiiggAIKKLAQAf9hZSEP0mkooIACCiiggAILFXgBeLFF1Q8Cx4A+L3T6TmsPBK4CfaQ57u0WaYareg9u9b8ucRBIHGg59TMtsv1v1dk+NZ/nPudC9beaf7Pt9ZPxeusWyMqMaUbt8ydAIlukVn0F+BHo87rH6v0UUEABBRRQQAEFFFBAAQUUUEABBRRQQAEFFiDgP64s4CE6BQUUUEABBRRQYMECLwMvAclVPwAcbVH1ggmc2i4FVjXZvAO8CyRXvcvb/Nvb7wcOAclVZ7XDWumw6vF1Oa/Dv9f2+ql4vU0IVENqvotVnwc+BPqcFeQSN1tO7aGAAgoooIACCiiggAIKKKCAAgoooIACCiigwI4F/AeWHZP5BgUUUEABBRRQQIE1CrwKvAL8oeWcH25xpKvXOCRvNTOBH4Ax3gPG2Otp1eezz9XYmc901bU96j1tVTj/RtvrJ+H1Ni2wqe/gpuft/RVQQAEFFFBAAQUUUEABBRRQQAEFFFBAAQU2JOA/tmwI3tsqoIACCiiggAIK3JFAGuESf2w5db+iVq3AdUcX80VbKfAdkPi2y1mV6oMWVe8GJ39X9Q1tqR9u26AmV5wFngXOtZzzaojr827G4nsV2KTAr8AtILnqb4CvW1Rd26T2eZPj9t4KKKCAAgoooIACCiiggAIKKKCAAgoooIACCxKwIW5BD9OpKKCAAgoooIACCxRII9wYB4ExFjh1p7RHAmnEGRtyPmrbNfZ5N7e7tzXEJVecBE4Bj7Wc+jTwRIvUibERzr/RdvMkfO+mBX4GfgGSq/4SSHzRcp2P/23TY/f+CiiggAIKKKCAAgoooIACCiiggAIKKKCAAgsR8B9bFvIgnYYCCiiggAIKKLBQgT8Bf+4i5/cBB4a80Ok7rT0QuAyMsderU+UzOcbTwFNA5dSPtjje1Zli/V3m32d78MC9xEYFbgJjfAaMUSs39nmjA/fmCiiggAIKKKCAAgoooIACCiiggAIKKKCAAssR8B9clvMsnYkCCiiggAIKKLBEgb8Aif9oOXWtwJVtKate4tyd094IrFqdqm/OudCadXZztzRoZtXCPj/XtkZNrvookDjScuo6/NtsN0/A905F4DpwDUiu+BCo1RirXvW6qczBcSiggAIKKKCAAgoooIACCiiggAIKKKCAAgrMXMB/dJn5A3T4CiiggAIKKKDAwgX+szXD/Z+Wc15bTKYhruqFMzi9XQh8DlwEkquu8z7v4hYcgv8XaYqr+hXgZeDVlnOeBs6sJNfn3dzX9yowNYErwFWgz+8BiXdbTv1ri1tdPbW5OB4FFFBAAQUUUEABBRRQQAEFFFBAAQUUUECBmQrYEDfTB+ewFVBAAQUUUECBBQrkd9O+yS11rQ6XFeJqlbhqguvzAjmc0h4JZAW4Mb4AxrjT242fu5wfAx4c8jngbLc6XOpa0TC5Vji80/v6OgWmJvA/QCLNbVV/C3wD9PljINsUJ1ddDXH1/px7KKCAAgoooIACCiiggAIKKKCAAgoooIACCiiwJwI2xO0JoxdRQAEFFFBAAQUU2AOBvkmoGof+DCTSDFf1qoakPbi9l1ioQLZH/bRFbZWabVQvAbWdauo7PappM7nqk8CJFlU/CYxR7+nznd7X1ykwNYE0sdUKb5VXbVG8qgG1b6KremrzczwKKKCAAgoooIACCiiggAIKKKCAAgoooIACMxWwIW6mD85hK6CAAgoooIACCxTIVpJjpAnuT60ZrnKmXr/H+vvsAj8IezylrEw1xmVgjDu9bd+4Wau8rWp+qwa5Po8rIPr5vVN1XzdFgV9aQ1xyRTWf9jmrxY0rx2U+tapc5SnO0TEpoIACCiiggAIKKKCAAgoooIACCiiggAIKzFDAf4CZ4UNzyAoooIACCiigwEIFDgAHgT7/sTXEpRkudaIOf5dd6Adhj6dV2zR+BCRy/jXwVYuq7/S2aYhL42atYpi63x41W6PmPFuo9tuops5RKxxWfaf39XUKTE3gZ2CMD4DzwPst5/wqcK3l1IkcaYTr89Tm53gUUEABBRRQQAEFFFBAAQUUUEABBRRQQAEFZirgPyLO9ME5bAUUUEABBRRQYIECh4BEmuKqfg1IpBGu6gVO3Snto8CHrREuTTppiMv5Ny3SDFf1nQ6hVjFM42bVLwOvdJHzfI7rs1z1nd7D1ykwB4GfgMTNllO/DbzVRc5r9bg0z1U9h/k5RgUUUEABBRRQQAEFFFBAAQUUUEABBRRQQIGZCtgQN9MH57AVUEABBRRQQIEFChwGxngVGGOBU3dK+yiQFarG+A4Y43ZDGLfnPQo8ACRXPNdWhaucFeLSMDfGPk7TSyuwrwL9am5V/wgkfmg5dRpP03Sa71xyzmtr1Vtdva+D9eIKKKCAAgoooIACCiiggAIKKKCAAgoooIAC2y1gQ9x2P39nr4ACCiiggAIKTElgbDRK09FLQFbbSlQ9pTE7lukLvAck3m2Rupp4qpEnedVR25v225weBx5tUfVTwBi1elxtr5rsocBcBdIE92vb5rTq2na4zxeAMdIIl/f2ea4OjlsBBRRQQAEFFFBAAQUUUEABBRRQQAEFFFBgBgI2xM3gITlEBRRQQAEFFFBgSwSOAQ8CyVW/ALzYInXCQ4GdCGTLxnfaVo5VXwGutqh61TXz99I9QDXEpT7d4gkgkfNTwMmWUyfy2nuHvJNx+1oFpiSQhrYxVjW/pTnuMlBNcqmrga4a6pI9FFBAAQUUUEABBRRQQAEFFFBAAQUUUEABBRTYNwEb4vaN1gsroIACCiiggAIK7FDgYWCMbEE5xg4v68u3XOBNYIzrwBirmNLUVg1xVT8LnG1R9UNAIp/fyn0TXb/C3JY/Dqc/U4F+dbfUidoStd8etV91sVZiHLdbrfOZUjhsBRRQQAEFFFBAAQUUUEABBRRQQAEFFFBAgakL2BA39Sfk+BRQQAEFFFBAge0RGLehzHkaj9J0dK7lnHsosBOBN4DE6y2nvtnip65edc1qgquV3nLeb+NbW/keBhJHWk7tocCSBNIA90trhKv8Vlt5MQ2nWX0x53f63VqSjXNRQAEFFFBAAQUUUEABBRRQQAEFFFBAAQUUmJiADXETeyAORwEFFFBAAQUU2GKBE0AiW09W/QxwpkXVReTvslv8YfmdqfcrUKURLvH3llOnEe7nIY+XzOerGt36nObMRK1cmPoQcP+QfToKzFVgXNEt88gWw9daVH0eyOpwiarH71XOPRRQQAEFFFBAAQUUUEABBRRQQAEFFFBAAQUUWKuA/4i4Vm5vpoACCiiggAIKKPAbAqeAxGMtp36qxdNdziXq91h/n/UjNQr0zTz5f2mES/ytq9Okk1WuElXXdfrP1LiFb7ZDTWNmPo+VUx8EDgzZJ6PAXAXyHfoVSK76W6Dim1Z/BiQ+7XJ9r/o8VwfHrYACCiiggAIKKKCAAgoooIACCiiggAIKKDBTAf8BcaYPzmEroIACCiiggAILFHgcSJxuOfUTKyK/w1aEwd9pF/hhuMspjStb5TyNcIm/dnW2fxxj/Czlc1UNmmnSrKjPaf9ZzZaq97Wo+i6n4NsU2LhAmuHG+AJIXGw59aUWX7Z8efhe5Rr5nnkooIACCiiggAIKKKCAAgoooIACCiiggAIKKLBWAf/xcK3c3kwBBRRQQAEFFFDgNwSq+e3Jrgmubz5KQ1LO+4a4vjFOXAVqRas+pxEu8d8tp67Vr/qmn+iNKw/2q8FVfRxIZFvfqu9p702u8GkoMFeBNLFVM1s1jn4MjPEdUPF9q8eV5frti+fq4bgVUEABBRRQQAEFFFBAAQUUUEABBRRQQAEFZiZgQ9zMHpjDVUABBRRQQAEFFiwwbo+a86zQdXLI1QRXTUj+TrvgD8UOp9Zv8Vh1GuES/9Vy6nFb1ZyPzXA5fx54YcjHgDF2OExfrsCkBdIEly1P+/wuMMY14DrQ50lPzMEpoIACCiiggAIKKKCAAgoooIACCiiggAIKbIeA/3i4Hc/ZWSqggAIKKKCAAnMQyApcY2QVrjFcIW4OT3MzY+wbeGplq37L1No2tUbXr151EDgE9PkskDjXcuqjLR7o6s3M1rsqsHcC/Xehb3Cr+kPgfIuqbwI3WlS9dyPySgoooIACCiiggAIKKKCAAgoooIACCiiggAIK3KWADXF3CefbFFBAAQUUUEABBfZc4FngDJBc8WjblrLPfUNcBuHvtHv+KGZ7wZ+Bn4Dkql8HEn9vOXUdfRPQg0Ca3Ppc26Tmc/l0a9i8HzgM9Hm2YA5cgRUrJq7aCvVTYIx81+r7VrWgCiiggAIKKKCAAgoooIACCiiggAIKKKCAAgpsXMB/PNz4I3AACiiggAIKKKCAAk2gVuLqV+N6BEikIa7qvHzc3lJEBSJQq1T1+R/AGy1SJ+ro/x6qpsvj7fOW/ATw5JCzgtyBtpJcZfUVmKtAv31wbTN8CRjjCyBxsUXqflvV1AkPBRRQQAEFFFBAAQUUUEABBRRQQAEFFFBAAQU2LmBD3MYfgQNQQAEFFFBAAQUUaALPAYnnW079MPDQkAvM32X96IwC14Fs8dhv+fgWkHiz5dSrPkOngceB5IrHgDHuBRL3tJzaQ4G5ClQTXJ8/AxJZEa7qr4A+vgZ+XRFzdXDcCiiggAIKKKCAAgoooIACCiiggAIKKKCAAgsS8B8RF/QwnYoCCiiggAIKKDBzgReAMY4BY8x8mg5/HwWuAFeBPr8DJNIIV/W4wmDOsz1qtkatyPmJtmXvyZZz7qHAkgSqES7NbVWfBz4A+vw9kK1U+7wkB+eigAIKKKCAAgoooIACCiiggAIKKKCAAgoosCABG+IW9DCdigIKKKCAAgooMHOBF4GXWlT9APAg0OeZT9Ph76PAj0Dih5ZTvwu815rhknOebU/HeBpIpBGu6n6FwtQJDwWWJFDbC99oWw7n/CPg4yHyXUqjaaLqJTk4FwUUUEABBRRQQAEFFFBAAQUUUEABBRRQQIEFCdgQt6CH6VQUUEABBRRQQIGZC7wMJF5pOfUR4OgQM5+mw99Hgaxe1Uca495vkWa4qtNgmc9Vn58EnmqROpH/P8Y+Dt9LK7B2gWoeTa6obVL7nO2Ia0viqtc+WG+ogAIKKKCAAgoooIACCiiggAIKKKCAAgoooMCdCNgQdydKvkYBBRRQQAEFFFBgHQKvtma45KrTEHe4RdXrGIv3mKdAtnT8tkXV2faxtn6sbSAfARKPtpz6iRVxCLh/iHnKOGoFVgt8BSQut5z6IvBFy1X/1FaQS67QVAEFFFBAAQUUUEABBRRQQAEFFFBAAQUUUECBSQrYEDfJx+KgFFBAAQUUUECBrRT4A5B4reXUfTNSNSdtJY6TviOBb4DE1y2n/rBtAZmmuGwFmfPHgFMtp0483uJ0V98HjHFHA/FFCsxE4HPgQouq0xyXuNTlW8AYM5miw1RAAQUUUEABBRRQQAEFFFBAAQUUUEABBRTYNgEb4rbtiTtfBRRQQAEFFFBgugJ/bM1wf2o55wdbpBmu6unOwJFtWiCrW6UZLs08yTn/uEWa4aqurVGf7rZJrSa5NMZVs9ym5+P9FdhvgVUNo6saS/d7HF5fAQUUUEABBRRQQAEFFFBAAQUUUEABBRRQQIE9E7Ahbs8ovZACCiiggAIKKKDADgTye2hF3pY6DXCJNMRVfQAYYwe38aVbJtCvaFV1tnwcY2yIS2Nctk9NHO/qLeNzugsXqK1Of+62Pf2kaxRNw2jOvwd+GPLCaZyeAgoooIACCiiggAIKKKCAAgoooIACCiigwJIEbIhb0tN0LgoooIACCiigwHwE7mlNcMlVVyPcn7uGuH67ynvb9pXzmaUjXbfAl8AXLVInslJcRW2nmoa4NMH1K8QdAyoebPW6x+/9FNhPgSvAVaDPnwGfAn3Oa8bYz3F5bQUUUEABBRRQQAEFFFBAAQUUUEABBRRQQAEF9lTAhrg95fRiCiiggAIKKKCAAncokOa2NML1uVaHS0NcmuMS42ty7qHA7QRqJbjP26pwyWn+SfzY5WqEq6a45MMrQmkFliTwLZCm0D7nO3IB6PNNIHGj5dQeCiiggAIKKKCAAgoooIACCiiggAIKKKCAAgrMRsCGuNk8KgeqgAIKKKCAAgosSqBWe0uuuprg0hBXTXG1rWqtIufvr4v6GOz5ZNLYk8hqV1XXNpFp6qm6b4Sr5rhszZsVCfu85wP0ggpsUKBWTcwqin2d8zST1uqKt4BfWlS9wWF7awUUUEABBRRQQAEFFFBAAQUUUEABBRRQQAEFdibgPyjuzMtXK6CAAgoooIACCuyNQG2FWs1HOa8muL+01eFy7qHATgSy9eMYq94/NsTl3EOBpQus+n5cAsZYuoPzU0ABBRRQQAEFFFBAAQUUUEABBRRQQAEFFFi4gA1xCym/PywAACAASURBVH/ATk8BBRRQQAEFFJiowEGgjzTGZcvU2ja16okO32FNVKBWhkvjT60Ut2rlt8eAxOMtp/ZQYEkCtcJbn6sh7hMgkfPaPrXfSnVJDs5FAQUUUEABBRRQQAEFFFBAAQUUUEABBRRQYAsFbIjbwofulBVQQAEFFFBAgQkI3A8cAvr8ByDxWovUHgrsRODzbqvUqg8DiSMtp34EeHTIO7mPr1Vg6gI3gD6yZXA1wvX5RyDxQ8upPRRQQAEFFFBAAQUUUEABBRRQQAEFFFBAAQUUmLWADXGzfnwOXgEFFFBAAQUUmK3AqialV4FXWlNccs49FNiJwEUgkWa4qh8EjnWR8weAo0PeyX18rQJTF7gCjFGNcB93zXHXgYo00KX2UEABBRRQQAEFFFBAAQUUUEABBRRQQAEFFFBg1gI2xM368Tl4BRRQQAEFFFBgtgJpRhrjZeCl1hSXOuGhwE4EvgDGyEpwieMtp67terOdatU7uY+vVWDqAt8BFd+3Oo1wFWmOS50tVX8e8tTn5vgUUEABBRRQQAEFFFBAAQUUUEABBRRQQAEFFPhNARvi/IAooIACCiiggAIKbEKgVunq84tAIk1xidQeCuxE4EvgUmuKS875Y8Ap4PGWc+6hwNIFvgK+Bi63nPNqhvuoq5fu4PwUUEABBRRQQAEFFFBAAQUUUEABBRRQQAEFtlDAhrgtfOhOWQEFFFBAAQUUmIBAtrB8qEVtZ/kC8DyQXPUEhuoQZiTwDZBII1DVq1aIm9GUHKoCvytwq63wllx1NYRWk2hybSPc59+9uC9QQAEFFFBAAQUUUEABBRRQQAEFFFBAAQUUUGBuAjbEze2JOV4FFFBAAQUUUGAZAg8DjwDJVZ8DnmtR9TJm6yzWJfAD8COQXFENl8lZkTDZQ4ElCdwEfgL6/HlrgEuuOo2iFdU4uiQH56KAAgoooIACCiiggAIKKKCAAgoooIACCiigwP8TsCHOD4ICCiiggAIKKKDAJgRWrdp1Fqh4ttWbGJv3nK/AdWCMw8AY852hI1fg3wWuAWN8BnzaouorrWG0z3oqoIACCiiggAIKKKCAAgoooIACCiiggAIKKLA4ARviFvdInZACCiiggAIKKDALgRNA4mTLqZ8Bzgwxi8k4yMkI/Ny2juzzAeA+oM+TGbADUWAPBLIqYq2MWPVHwMdActVZRa5fSS61hwIKKKCAAgoooIACCiiggAIKKKCAAgoooIACixOwIW5xj9QJKaCAAgoooIACsxA4BYzxNDDGLCbjIBVQQIENCnwLfAf0+TzwAdDnDQ7RWyuggAIKKKCAAgoooIACCiiggAIKKKCAAgoosD4BG+LWZ+2dFFBAAQUUUEABBf4l8DjwGHC65Zw/2eKprtZMAQUUUOBfAr8Ct4Dkqr8CLgOXWk59AchWqYmqdVRAAQUUUEABBRRQQAEFFFBAAQUUUEABBRRQYCsEbIjbisfsJBVQQAEFFFBAgckJPNGa4ZL7Og1ydZ7aQwEFFFDgXwL9dsBVXwQ+b5E6kaa4MXRUQAEFFFBAAQUUUEABBRRQQAEFFFBAAQUUUGArBGyI24rH7CQVUEABBRRQQIHJCWQ1uKwEV6vBJWfFuERWi6sV5CY3cAekgAIKbFDgJjDGJ8AYPwBjbHDY3loBBRRQQAEFFFBAAQUUUEABBRRQQAEFFFBAgfUJ2BC3PmvvpIACCiiggAIKKPAvgaeBZ4A+nwROtahaMwUUUECBfwlcB64ByRUfAOeByqlvdI1zVeuogAIKKKCAAgoooIACCiiggAIKKKCAAgoooMBWCNgQtxWP2UkqoIACCiiggAKTEzgDJJ5tOfUJ4DiQZrjknHsooIACCvxL4ApwFejzO8C7wNst5/x/2lvGrKUCCiiggAIKKKCAAgoooIACCiiggAIKKKCAAosXsCFu8Y/YCSqggAIKKKCAApMUOAskznX5EeDRFlVPcvAOSgEFFFiDwK9ARRrbUn/bxXet/ggYI8OzGW4ND8lbKKCAAgoooIACCiiggAIKKKCAAgoooIACCkxPwIa46T0TR6SAAgoooIACCmyDwHPA8y1SJx4GHhryNlg4RwUUUGCVwC/ALSC56kvAGBeBMaoZLtfta6UVUEABBRRQQAEFFFBAAQUUUEABBRRQQAEFFFi8gA1xi3/ETlABBRRQQAEFFJikwAvAiy2qfhA4BvR5koN3UAoooMAaBH4Cfgb6fAFIfNZy6m9WRA3PZrg1PChvoYACCiiggAIKKKCAAgoooIACCiiggAIKKDAtARvipvU8HI0CCiiggAIKKLAtAi8DLwHJVT8AHG1R9bZ4OE8FFFBgFLgJ3AD6XFujfggkcn51RdgI5+dJAQUUUEABBRRQQAEFFFBAAQUUUEABBRRQYGsFbIjb2kfvxBVQQAEFFFBAgY0KvAq8Avxf9u5zSY7jShvwGxS997L0ngAp7t7/day4pAjvCEd4YOD0xZEy90sVR4Sb7umuejrijXOK7OmqfKp/dAROZB1otY5faHlx6Pf1Ip2cAAEC+yhwM0nlRqvV/5jkhyF13B+pWrvJ9X4fL9upCRAgQIAAAQIECBAgQIAAAQIECBAgQIDA/goYiNtff2cnQIAAAQIECCxRoH6D1iBc5eDQP5/kuSRjXaKPNRMgsDyB2tGtcr/V6i/vkqNtV7jaGa76Sg3B3Wvp/fIErZgAAQIECBAgQIAAAQIECBAgQIAAAQIECDQBA3G+CgQIECBAgAABAusSGH97ftOG4b5ttY6f3SXrujbnIUCAwH4K1CBcDbWN9VySnvOtP52kcqrV6qd/V8deBAgQIECAAAECBAgQIECAAAECBAgQIEBgsQIG4hZ76y2cAAECBAgQILBWgfF3Z/U1CFf569A/neSZJGNd60U6GQECBPZJoO/s1h95WrWG3ionW6q/0FIDcr3vO8v13eWqehEgQIAAAQIECBAgQIAAAQIECBAgQIAAgcUKGIhb7K23cAIECBAgQIDAWgX6785ev2vDcP/Vah3/ruWpoV/rRToZAQIE9kngTpJp6rGolcPDY1KvJpmmBuLq1R+72o/3aSlOS4AAAQIECBAgQIAAAQIECBAgQIAAAQIE9lfAQNz++js7AQIECBAgQGAJAtNhuDquQbjKfw99/fdKDcT1fgk+1kiAAIHbSSo7rVb/wy6p/9/f03t6BAgQIECAAAECBAgQIECAAAECBAgQIECAwCBgIM7XgQABAgQIECBAYNUCfce3sdajUmtXuJ467kNwY131tfl8AgQIrFtguqNbnb92fbs27P5W/bhDXN8lrnaRq2G5sa77+p2PAAECBAgQIECAAAECBAgQIECAAAECBAhstICBuI2+PS6OAAECBAgQIDALgaeTVJ5ptfpvW2oQ7pvWTwfh/Fadxe23CAIEJgI1EHd/eMRp9ReSXExyvtU6PpnkVKvVV+7uEsAECBAgQIAAAQIECBAgQIAAAQIECBAgQIDAIOAfGX0dCBAgQIAAAQIEVi3wbJJpDrZBuBqG631dx/Txqqu+Np9PgACBdQvUANw0p9vw21jPJRlTw3L3htRn1LEXAQIECBAgQIAAAQIECBAgQIAAAQIECBAgMAgYiPN1IECAAAECBAgQWLXA80kqz7Va/YFd0q/Db9RV3xGfT4DAfgrUEFsfZusDbkeHR6T2/nKSyqVWq5/uLNcfv7qf63FuAgQIECBAgAABAgQIECBAgAABAgQIECCwUQL+sXGjboeLIUCAAAECBAjMUuDFJC8kGetXSSo1GNf7WS7eoggQIDARqCG4evTpWH9IMs2NJDeTjBUmAQIECBAgQIAAAQIECBAgQIAAAQIECBAg8AABA3G+IgQIECBAgAABAqsWeCnJy0mq9v6LJF+29H7V1+HzCRAgsF8C405uNeBWud5q9YfbDnGHWq3jWy07Q79f1++8BAgQIECAAAECBAgQIECAAAECBAgQIEBgawQMxG3NrXKhBAgQIECAAIGtFXglyTSfJ5lmaxfowgkQIPAbAn0YrtdfkkxzMsmJlt7fTjINaAIECBAgQIAAAQIECBAgQIAAAQIECBAgQOABAgbifEUIECBAgAABAgRWLfBakleTVO35NEnls1ar9yJAgMDcBMZhuOorPyc5M6SOK2eHWn09VrVyZ+jn5mM9BAgQIECAAAECBAgQIECAAAECBAgQIEBgzwUMxO05qQ8kQIAAAQIECBCYCLye5I2W6iufJPm41d6DI0CAwNwE+hDcWI8lOZpkrH3HuIvD7nH3k9xLMta5+VgPAQIECBAgQIAAAQIECBAgQIAAAQIECBDYcwEDcXtO6gMJECBAgAABAgQmAm8mqbzVavUfJfmwDcVVrWMvAgQIzE2gD8LVUFvvf0xS+aHV6q/tkumjVvvx3IyshwABAgQIECBAgAABAgQIECBAgAABAgQI7KmAgbg95fRhBAgQIECAAAECuwi8naTyTqvVf5Dk/TYUV7WOvQgQIDA3gZ0kt1qqrxxKcnhSbya5kaTX6us1HYqbm4/1ECBAgAABAgQIECBAgAABAgQIECBAgACBPRcwELfnpD6QAAECBAgQIEBgIvBuksrvW63+vSR/aUNxVevYiwABAnMTuJLkapKqPcfb41LrkamVOu7DcjU81/txRzi7w83tm2E9BAgQIECAAAECBAgQIECAAAECBAgQILAyAQNxK6P1wQQIECBAgAABAk3gD0kqf2y1+j8n+VMbiqtax14ECBCYm8D5JJVzrVZ/KsnpJCdbreM7Se62Wn2lvwzDze1bYT0ECBAgQIAAAQIECBAgQIAAAQIECBAgsFIBA3Er5fXhBAgQIECAAAECbfCtD71VrfThuOr7sBwsAgQIzE2ght1q8K3S+xqOO5vk51br+F6S+0Ot3iDc3L4N1kOAAAECBAgQIECAAAECBAgQIECAAAECaxEwELcWZichQIAAAQIECCxaoB6J2h+L2vv++NQahuuPU100ksUTIDBLgcNJjiQ51GodX2y5MPSzXLxFESBAgAABAgQIECBAgAABAgQIECBAgACB/RAwELcf6s5JgAABAgQIEFiWwPtJpnk7yTuTdBW/UZf1/bBaAnMRuJ2kUo877f2xJEeH1PHlJFcmdS4G1kGAAAECBAgQIECAAAECBAgQIECAAAECBPZdwD827vstcAEECBAgQIAAgdkLfJjkgyRVe95M8tYkBdF/n/qdOvuvhQUSmJ3AtSTXk4z1RJLjScZa75lmdhgWRIAAAQIECBAgQIAAAQIECBAgQIAAAQIE9kvAPzTul7zzEiBAgAABAgSWI/BRko9bqq+8McnrbRiufp8ailvOd8NKCcxJ4Jf2CNSxnkpyMslYd5JUbrVavRcBAgQIECBAgAABAgQIECBAgAABAgQIECCwRwIG4vYI0scQIECAAAECBAj8R4FPklQ+bbX614a82vo+DDdWrAQIENgWgZ+TVM602vs6Pt3+e/X3ktxt6f22rNF1EiBAgAABAgQIECBAgAABAgQIECBAgACBjRcwELfxt8gFEiBAgAABAgS2XuCzJNO8kuTlJFV7+iDcU8NucVu/eAsgQGAxAvVo1GnOJplmMSAWSoAAAQIECBAgQIAAAQIECBAgQIAAAQIE9kPAQNx+qDsnAQIECBAgQGBZAp8n+aKl9y+1gbix2iFuWd8LqyWwzQJ32g5vYz2xy0Bcf3zqxSS93+Z1u3YCBAgQIECAAAECBAgQIECAAAECBAgQILDxAgbiNv4WuUACBAgQIECAwNYLfJmk8lWr1b+4S6aPSvVbdetvvQUQmK3AzSTTjLvD9eG4q0kqV1qt3osAAQIECBAgQIAAAQIECBAgQIAAAQIECBBYoYB/ZFwhro8mQIAAAQIECBD4p8DXbRiuau9fSDJNvbf/PvU71ZeHAIFNFugDblV7aghu3CWu+nFo7lY73uR1uTYCBAgQIECAAAECBAgQIECAAAECBAgQILD1Av6hcetvoQUQIECAAAECBDZe4ECSysFWq38+yXOT2hfiN+rG31IXSGDxAvUI1MqFVquvHeL6QFwfjrubZPp41cXjASBAgAABAgQIECBAgAABAgQIECBAgAABAqsU8I+Nq9T12QQIECBAgAABAiXwTRuG+7bVOn62pYbiek+LAAEC2yLwc5KzSc60WsfjDnG935b1uE4CBAgQIECAAAECBAgQIECAAAECBAgQIDAbAQNxs7mVFkKAAAECBAgQ2AiB+n3ZUxdUfQ3AVWogrvfPJJlmIxbgIggQIDARuJekdnqr2vvTSabpQ3JVew+TAAECBAgQIECAAAECBAgQIECAAAECBAgQWLOAgbg1gzsdAQIECBAgQGDmAk+1Ibiqve+DcH8dBuKeTtLzu9bPnMbyCBDYUoGdJLeTjPXksCNc9ZVfdsmWLtllEyBAgAABAgQIECBAgAABAgQIECBAgACB7RUwELe9986VEyBAgAABAgQ2UaCG22oQbqx9d7gaiKvhuMr0PXXsRYAAgU0UuJFkmmNJjiep2nM9SeVaq9V7ESBAgAABAgQIECBAgAABAgQIECBAgAABAmsWMBC3ZnCnI0CAAAECBAjMXKDv9la1930Irgbi+lBcf6xq30XO79KZfzEsj8AWC1xNUrnSavVHWg4Pfe0id6ftJtfrFi/bpRMgQIAAAQIECBAgQIAAAQIECBAgQIAAge0U8A+P23nfXDUBAgQIECBAYFMF+mNQnxkeidqH4L5ru8PVsRcBAgS2RaAehXqpPQ6110NJfkoy1m1Zj+skQIAAAQIECBAgQIAAAQIECBAgQIAAAQKzFjAQN+vba3EECBAgQIAAgbULPJtkTA3G1SNT+2NTe7/2C3NCAgQIPITA/ST3klTt/fkk55KcbbX6k0lOtPT+IT7eWwgQIECAAAECBAgQIECAAAECBAgQIECAAIFVCxiIW7WwzydAgAABAgQILEvg+STPJRnrgSSVgy3VexEgQGATBepRp3fbo097fzrJqZbqKzUUN80mrsc1ESBAgAABAgQIECBAgAABAgQIECBAgACBxQkYiFvcLbdgAgQIECBAgMBKBV5IUnmx1eq/TvJVG4qrWsdeBAgQ2ESBnSTTHEsyzZUk02zielwTAQIECBAgQIAAAQIECBAgQIAAAQIECBBYnICBuMXdcgsmQIAAAQIECKxU4KUk03yZ5Is2FFd9xYsAAQKbKHAzyY0kVXt+SnIoSa/V3xoG53q/ietxTQQIECBAgAABAgQIECBAgAABAgQIECBAYHECBuIWd8stmAABAgQIECCwUoFXkrycZKyfJ6nUUFylei8CBAhsosC1JNeTjPV/k/yQ5PtW6/gf7eKndRPX5JoIECBAgAABAgQIECBAgAABAgQIECBAgMCiBAzELep2WywBAgQIECBAYOUCryZ5raX6ymdJPm219yu/ECcgQIDAAwTuJ+mpwbbqfxlyqfVHkkxTH20YzleMAAECBAgQIECAAAECBAgQIECAAAECBAhsoICBuA28KS6JAAECBAgQILDFAq8neSNJ1d5/nOSTlt5v8RJdOgECMxG4m+Rekqq9P5tkmtNJpunDcEUx9jOhsQwCBAgQIECAAAECBAgQIECAAAECBAgQILC9AgbitvfeuXICBAgQIECAwCYKvJmk8lar1X805MPWb+K1uyYCBJYlcDvJnSRjPZmkcqLV6i/uki5lGG5Z3xmrJUCAAAECBAgQIECAAAECBAgQIECAAIEtEDAQtwU3ySUSIECAAAECBLZI4O0klXdarf79JB9MskVLcqkECMxUYCfJrSRj7Y9GPZykUsfXd4lBuJl+KSyLAAECBAgQIECAAAECBAgQIECAAAECBLZfwEDc9t9DKyBAgAABAgQIbJLAu0mmeS/JNJt0za6FAIFlCtxMUrnRavU/JvlhSB33R6rWbnK9X6aYVRMgQIAAAQIECBAgQIAAAQIECBAgQIAAgS0QMBC3BTfJJRIgQIAAAQIEtkSgflv+PskfhtTxn1v+MvRbsiSXSYDATARqR7fK/Varv7xLjrZd4WpnuOorNQR3r6X3M2GxDAIECBAgQIAAAQIECBAgQIAAAQIECBAgMD8BA3Hzu6dWRIAAAQIECBBYt8D4m/JPSf6YpNexH//buq/R+QgQWLZADcLVUNtYzyXpOd/600kqp1qtfvp3dexFgAABAgQIECBAgAABAgQIECBAgAABAgQIbKiAgbgNvTEuiwABAgQIECCwJQLj78nqd9sNrnaJG3eOq96LAAEC6xToO7v1R55WraG3ysmW6i+01IBc7/vOcn13uapeBAgQIECAAAECBAgQIECAAAECBAgQIECAwIYKGIjb0BvjsggQIECAAAECWyLQf0/2+l6Sad5J8m5L77dkeS6TAIGZCNxJMk09FrVyeHhM6tUk09RAXL36Y1f78UxoLIMAAQIECBAgQIAAAQIECBAgQIAAAQIECMxLwEDcvO6n1RAgQIAAAQIE1ikwHYar4/eTfDCkjt9O8laSGoarWsdeBAgQWKfA7SSVnVar/2GX1P/v7+n9Oq/TuQgQIECAAAECBAgQIECAAAECBAgQIECAAIEnFDAQ94SA/pwAAQIECBAgsHCB6VDcR0mmeSPJmy29Xzib5RMgsEKB6Y5udaq+69uVoa/d4Y4Ou8PVce0iV8NyY13hpfpoAgQIECBAgAABAgQIECBAgAABAgQIECBAYK8FDMTttajPI0CAAAECBAgsS2D8PVn9J7vk9SSvJRnrspSslgCBdQrUQNz94RGn1Z/fJaeTnGrp/d0k06zz2p2LAAECBAgQIECAAAECBAgQIECAAAECBAgQeEIBA3FPCOjPCRAgQIAAAQIEMv6m/CzJ50nG+kqSV5OMFRsBAgRWJVADcNOcTDLNhTYkV7XnXpKe+ozqvQgQIECAAAECBAgQIECAAAECBAgQIECAAIEtEjAQt0U3y6USIECAAAECBDZcoH5bftHy1dC/nOSllt5v+FJcHgECWyxQQ2x9mK0Ptx1OcijJT0l63x+jOtbpznL98atbzOHSCRAgQIAAAQIECBAgQIAAAQIECBAgQIDAsgQMxC3rflstAQIECBAgQGDVAl8nqWG4A63W8QstLw79qq/D5xMgsFyBGoKrx56O9W9Jvk/yP63W8U7L7aFfrpqVEyBAgAABAgQIECBAgAABAgQIECBAgACBmQgYiJvJjbQMAgQIECBAgMAGCNRvyxqEqxwc+ueTPJdkrBtwuS6BAIEZCYw7ud1IUrneavW1M9w0NQh3J8lYZ0RiKQQIECBAgAABAgQIECBAgAABAgQIECBAYJkCBuKWed+tmgABAgQIECCwlwLjb8pv2jDct63W8bO7ZC/P77MIEFi2QB+G6/WXJNMcT1I51mr1NQxXO8lVer9sSasnQIAAAQIECBAgQIAAAQIECBAgQIAAAQIzEDAQN4ObaAkECBAgQIAAgX0UGH9PVl+DcJW/Dv3TSZ5JMtZ9vGSnJkBgRgLjMFz1lZ+TnBnSj6e1Hqk6zYxoLIUAAQIECBAgQIAAAQIECBAgQIAAAQIECCxTwEDcMu+7VRMgQIAAAQIE9kqg/57s9bs2DPdfrdbx71qeGvq9Or/PIUBg2QJ9CG6stQvc0bYbXK8X265xVXvutwG6qj3L1rR6AgQIECBAgAABAgQIECBAgAABAgQIECAwAwEDcTO4iZZAgAABAgQIENgngekwXB3XIFzlv4e+/nulBuJ6v0+X7LQECMxMoA/C9eG2Ov6x5Yehv5ZkmumjVvvxzIgshwABAgQIECBAgAABAgQIECBAgAABAgQILEvAQNyy7rfVEiBAgAABAgT2UqDv+DbWelRq7QrXU8d9CG6se3kdPosAgeUK3EoyzeEk09xMciNJr9XXazoUt1xJKydAgAABAgQIECBAgAABAgQIECBAgAABAjMRMBA3kxtpGQQIECBAgACBfRB4OknlmVar/7alBuG+af10EM5v0H24WU5JYKYCl5NMcyJJ5XhL9TstNTzX+3FHOLvDzfQLYlkECBAgQIAAAQIECBAgQIAAAQIECBAgsDwB/xi5vHtuxQQIECBAgACBvRJ4Nsk0B9sgXA3D9b7ON3286l5dg88hQGDZAmeTjDmX5EzL6aG/k+Rukqo9Xc4w3LK/Q1ZPgAABAgQIECBAgAABAgQIECBAgAABAjMTMBA3sxtqOQQIECBAgACBNQo8n6TyXKvVH9gl/ZL89lzjzXEqAgsRqF3gxt3g6vhCkvND6vhekvtDrd4g3EK+JJZJgAABAgQIECBAgAABAgQIECBAgAABAssS8I+Sy7rfVkuAAAECBAgQ2EuBF5O8kGSsXyWp1GBc7/fynD6LAAECo8BPSf4+pI7rEaqXJpUaAQIECBAgQIAAAQIECBAgQIAAAQIECBAgsBABA3ELudGWSYAAAQIECBBYgcBLSV5OUrX3XyT5sqX3Kzi1jyRAYIECt5NU6pGnvT+c5EiSQ0l6fzXJtZbeL5DLkgkQIECAAAECBAgQIECAAAECBAgQIECAwDIFDMQt875bNQECBAgQIEBgLwReSTLN50mm2Ytz+QwCBAjUkNv1NujW67EklaOtVn+z5cbQ0yNAgAABAgQIECBAgAABAgQIECBAgAABAgQWImAgbiE32jIJECBAgAABAisQeC3Jq0mq9nyapPJZq9V7ESBAYC8EfklyMclYTyQ5maTX6mv3uJ1hF7k69iJAgAABAgQIECBAgAABAgQIECBAgAABAgQWImAgbiE32jIJECBAgAABAisQeD3JGy3VVz5J8nGrvV/BqX0kAQILFPg5SeVMq9WfbsdVe+4lmWaBXJZMgAABAgQIECBAgAABAgQIECBAgAABAgSWKWAgbpn33aoJECBAgAABAnsh8GaSylutVv9Rkg/bUFzVOvYiQIDAXggcTzLN2STT7MW5fAYBAgQIECBAJFIgUwAAIABJREFUgAABAgQIECBAgAABAgQIECCwpQIG4rb0xrlsAgQIECBAgMAGCLydpPJOq9V/kOT9NhRXtY69CBAg8KgCd5KMqcee1mNRKzUU1/v++NTxUaqPei7vJ0CAAAECBAgQIECAAAECBAgQIECAAAECBGYkYCBuRjfTUggQIECAAAECaxZ4N0nl961W/16Sv7ShuKp17EWAAIFHFbiRpHK91epPDoNwvb+apHKl1eq9CBAgQIAAAQIECBAgQIAAAQIECBAgQIAAgQULGIhb8M23dAIECBAgQIDAEwr8IUnlj61W/+ckf2pDcVXr2IsAAQKPKnA5yaUkY60huFNtKK5qHd8ccqv1j3ou7ydAgAABAgQIECBAgAABAgQIECBAgAABAgRmJGAgbkY301IIECBAgAABAmsWqIG3PvTW+z4cV8d9WG7Nl+V0BAjMQOB8knMtva8huGnutkerjnUGy7cEAgQIECBAgAABAgQIECBAgAABAgQIECBA4HEFDMQ9rpy/I0CAAAECBAgQqEei9sei9r4/PrWG4frjVEkRIEDgUQVq8O30MABXfT8e66N+rvcTIECAAAECBAgQIECAAAECBAgQIECAAAECMxcwEDfzG2x5BAgQIECAAIEVCryfZJp3kkyzwkvw0QQIzECgdnebpj8StR6L2h+VWjvG1W5xfce4ql4ECBAgQIAAAQIECBAgQIAAAQIECBAgQIAAgX8TMBDnC0GAAAECBAgQIPC4Ah8m+SBJ1Z63klTebrV6LwIECPyWwK0kY3aSnNgll5NULrVavRcBAgQIECBAgAABAgQIECBAgAABAgQIECBA4N8EDMT5QhAgQIAAAQIECDyuwEdJPm6pvvJmkjda7f3jfr6/I0BgGQLXkkxTA3HHkxxrtY5vJLneavUVLwIECBAgQIAAAQIECBAgQIAAAQIECBAgQIDAvwkYiPOFIECAAAECBAgQeFyBT5JUPm21+teHvNb6x/18f0eAwDIEase3nr4DXA3CVY62Wv2dXbIMIaskQIAAAQIECBAgQIAAAQIECBAgQIAAAQIEHlrAQNxDU3kjAQIECBAgQIDAROCzJNO8mmQacAQIEPgtgfNJLiQ512od1yBc5cjQUyRAgAABAgQIECBAgAABAgQIECBAgAABAgQIPFDAQNwDibyBAAECBAgQIEDgPwh8kaTyZavVv5Tk5Zbe9z/329NXiQCBe0kq91ut/uckZ1utvnI6yalJpUeAAAECBAgQIECAAAECBAgQIECAAAECBAgQeKCAf5R8IJE3ECBAgAABAgQI/AeBr5JUvm61+heSvNhq7+vP++9Ovz99nQgsW+B2e+zpWMfBt+ortWNc7RTXd4+r6kWAAAECBAgQIECAAAECBAgQIECAAAECBAgQeKCAf5B8IJE3ECBAgAABAgQI/AeBA0kqB1uqf26SZ9swXP3uNBTnq0SAwK0kN5OM9XiSMSeSXBlytfX0CBAgQIAAAQIECBAgQIAAAQIECBAgQIAAAQIPFDAQ90AibyBAgAABAgQIEPgPAt8k+bal+sozLU8PtQ/DjRUqAQLLFLiepHKt1eqPJDma5HCrdVwDc9MsU8yqCRAgQIAAAQIECBAgQIAAAQIECBAgQIAAgUcSMBD3SFzeTIAAAQIECBAgMAj8Ncl3Q+r4qZbfDX0fhKv/N+4UB5MAgeUJjDu/9f6nJIeS/L3VOr7fcm/ol6dlxQQIECBAgAABAgQIECBAgAABAgQIECBAgMAjCxiIe2Qyf0CAAAECBAgQWKTAdHe3Oh4H4qofB+L68Ns4BGeHuEV+dSx6wQJ9qK3qP9pg24UklfOtVl+PSK3UY1N73/+2/10dexEgQIAAAQIECBAgQIAAAQIECBAgQIAAAQIEHihgIO6BRN5AgAABAgQIECDQdnur3459B7j/NBC3225wuw3TQSVAYP4Cd5PUDm9Ve38myekkVXvOJhlzrg3P1TBcH4ir6kWAAAECBAgQIECAAAECBAgQIECAAAECBAgQeKCAgbgHEnkDAQIECBAgQIBAkv4I1LH2XeHGOg6/jY9H7b87/f70dSKwHIHbSe4kGWvtAlc5NtTLScZcakR9IK7X5chZKQECBAgQIECAAAECBAgQIECAAAECBAgQIPDYAv5B8rHp/CEBAgQIECBAYFECNQj3dBuM630Nwn2b5Lv2uNQ67q/dBuD89lzUV8ZiCWQnya3k3+qhJD+1VF+52VLv7X3x9V3h7A7ny0SAAAECBAgQIECAAAECBAgQIECAAAECBAg8tIB/lHxoKm8kQIAAAQIECCxaoIbhKs+0Wv04EFeDceNA3KKxLJ4AgX8K9OG2G0P/v0m+H1LH91vq8aq9R0iAAAECBAgQIECAAAECBAgQIECAAAECBAgQeCwBA3GPxeaPCBAgQIAAAQKLE3g2yZgajPumpYbher84GAsmQOCfAv2xpjXQ1vt69Gk9CrXX6g8nOdJq7/sQXP2dgThfKAIECBAgQIAAAQIECBAgQIAAAQIECBAgQOCJBAzEPRGfPyZAgAABAgQILEbg+STPJRnrgSSVgy3VexEgsEyBGmTrO7z1ejZJz7nWn05yqqX6yjhE1/tlKlo1AQIECBAgQIAAAQIECBAgQIAAAQIECBAg8MQCBuKemNAHECBAgAABAgQWIfBCksqLrVb/dZKv2lBc1Tr2IkBgmQJ320Bc1Z4TSaa5mORCkqq9L7G+q1yvy1S0agIECBAgQIAAAQIECBAgQIAAAQIECBAgQOCJBQzEPTGhDyBAgAABAgQILELgpSTTfJnkizYUV33FiwCBZQrcSTLNoSSVn4Z6PUnPtdaXWA3CjXWZilZNgAABAgQIECBAgAABAgQIECBAgAABAgQIPLGAgbgnJvQBBAgQIECAAIFFCLyS5OUkY/08SaWG4irVexEgsEyB20kqO61W/32Svw2p4757XA3P9X6ZYlZNgAABAgQIECBAgAABAgQIECBAgAABAgQIrETAQNxKWH0oAQIECBAgQGBWAvWb8dWW14b+sySfJqna+1kt3GIIENhVYNzNrfdXk1SutFp97Q53uO0QV7WO+6NV7w09ZgIECBAgQIAAAQIECBAgQIAAAQIECBAgQIDAngkYiNszSh9EgAABAgQIEJidwPhb8fUklTdarf7jJJ+09H52CBZEgMCvBGoI7n57zGnvzyeZ5mSSaWoQrv52rIgJECBAgAABAgQIECBAgAABAgQIECBAgAABAnsmYCBuzyh9EAECBAgQIEBgVgLj78Tq32zDcG+1WscfDfmw9bNCsBgCBHYVqIG2aXYbfqsBuXPDoFz1fYCuD9RV9SJAgAABAgQIECBAgAABAgQIECBAgAABAgQI7JmAgbg9o/RBBAgQIECAAIFZCfTfib2+naRSA3G9fz/JB5PMCsFiCBDYVWDc3a36Sn8k6k9D3x+fOtbp41b7MWoCBAgQIECAAAECBAgQIECAAAECBAgQIECAwJ4IGIjbE0YfQoAAAQIECBCYlcB0GK6O30ny7qS+l2SaWUFYDAECuwrUANzdNgjX69+SfJ/kf1qt452W20OPlAABAgQIECBAgAABAgQIECBAgAABAgQIECCwUgEDcSvl9eEECBAgQIAAga0VmA7F/SHJ75P0Wv2fW/4y9Fu7YBdOgMBvCow7uV1PUrnRavWHktTucJXqKzUId2dSMRMgQIAAAQIECBAgQIAAAQIECBAgQIAAAQIEVipgIG6lvD6cAAECBAgQILC1AuPvxOr/2PKnXfrxv23tgl04AQL/UWB8zGm96WLLhaE/kWSaGoarHeQqvcdMgAABAgQIECBAgAABAgQIECBAgAABAgQIEFipgIG4lfL6cAIECBAgQIDAVguMvxVrN7hxJ7jqa5e4vmtc3zluqxfs4gkQ+JXAOAxXfeV0y6kklTo+m+Rcq9VX6tGq0yAmQIAAAQIECBAgQIAAAQIECBAgQIAAAQIECKxUwEDcSnl9OAECBAgQIEBgFgL1m/G9lveH/p0k77b0fhYLtggCBP5PoA/BjfVwkiPtsahV6/hykkuTer8N0FXtQUuAAAECBAgQIECAAAECBAgQIECAAAECBAgQWKmAgbiV8vpwAgQIECBAgMBsBD5IUvmw1erfTvJWkhqGq1rHXgQIzEugD8L14bY6/r7lb0N/M8k000et9uN5CVkNAQIECBAgQIAAAQIECBAgQIAAAQIECBAgsFECBuI26na4GAIECBAgQIDARgrUb8aPJvk4yRtJ3mzp/UYuwEURIPDYAreSTPNTksrfW61+p72vau/rpNOhuMe+EH9IgAABAgQIECBAgAABAgQIECBAgAABAgQIEHgYAQNxD6PkPQQIECBAgACBZQqMvxU/SVL5tNXqX0/y2qQuU8qqCcxXoB6FOs3xJMeSHG21+ttJ7rTa+3FHOLvDzfc7YmUECBAgQIAAAQIECBAgQIAAAQIECBAgQGCjBAzEbdTtcDEECBAgQIAAgY0RGH8nVv9Zy+dD/0qSV5OMdWMW4EIIENgTgbNJxpxLcnqX3E0yTb8Aw3B7cit8CAECBAgQIECAAAECBAgQIECAAAECBAgQIPAwAgbiHkbJewgQIECAAAECyxPovxN7/SLJl0mq9ryc5KWW3i9PyooJzFugdoM7kaRqz/kkF5JU7bmf5F6Sqj0G4eb93bA6AgQIECBAgAABAgQIECBAgAABAgQIECCwkQIG4jbytrgoAgQIECBAgMC+CkyH4er4q5avh/6FJJUXW63eiwCBeQn8lOTvQ+q4HqF6JcmlVuu4D79N67w0rIYAAQIECBAgQIAAAQIECBAgQIAAAQIECBDYeAEDcRt/i1wgAQIECBAgQGDtArsNxB1IUsNwB1ut4+eTPDepa79YJyRAYM8EdpLcTjLWI0mOJjmcpPrKtV1SF2EYbs9uhQ8iQIAAAQIECBAgQIAAAQIECBAgQIAAAQIEHlfAQNzjyvk7AgQIECBAgMB8BXYbiKtBuMq3rVb/7C6Zr4qVEZi/wNUk04yPTK1Hp1ZuJLk5yfh4VI9Knf93xQoJECBAgAABAgQIECBAgAABAgQIECBAgMDGChiI29hb48IIECBAgAABAvsmsNtAXA3CTfN0kmeSjHXfLtqJCRB4YoHzSS4kqdpzJsnpSWoXuZ6+m1w/uWG4J74NPoAAAQIECBAgQIAAAQIECBAgQIAAAQIECBB4EgEDcU+i528JECBAgAABAvMU2G0g7q9JvhtSx79reWro5yliVQSWIXAqSeVkq9WfS3K21eord5PcG2r1BuGW8R2xSgIECBAgQIAAAQIECBAgQIAAAQIECBAgsPECBuI2/ha5QAIECBAgQIDA2gV2G4j7rySV/261+npfpQbier/2i3VCAgT2TOBwkiNJDrVaxxeT/DKpffhtWvfsQnwQAQIECBAgQIAAAQIECBAgQIAAAQIECBAgQOBxBQzEPa6cvyNAgAABAgQIzFeg7/g21t12iOtDcGOdr4qVEZiXwJ0kY+oRqEcnqeG4K5NcbgyG4eb1fbAaAgQIECBAgAABAgQIECBAgAABAgQIECAwGwEDcbO5lRZCgAABAgQIENgzgaeTVJ5ptfpvW2ow7pvWTwfh/Lbcs1vggwisXOBGksr1Vqs/nuTYkDqu/9/T3z8+HtWjUld+q5yAAAECBAgQIECAAAECBAgQIECAAAECBAgQeBQB/2j5KFreS4AAAQIECBBYhsCzSaY52Abhahiu96UxfbzqMoSsksD2C9ROb5eSjPVEkml2ktxKUrX3ffWG4bb/e2AFBAgQIECAAAECBAgQIECAAAECBAgQIEBgdgIG4mZ3Sy2IAAECBAgQIPDEAs8nqTzXavUHdkk/kd+UT0zuAwisXeB8knMtvT+VpHKy1erv7hKDcGu/XU5IgAABAgQIECBAgAABAgQIECBAgAABAgQIPKyAf7x8WCnvI0CAAAECBAgsR+DFJC8kGetXSSo1GNf75YhYKYH5CdSw2+lh8K36ypn236rWcR9+m9b5iVgRAQIECBAgQIAAAQIECBAgQIAAAQIECBAgMAsBA3GzuI0WQYAAAQIECBDYU4GXkrycpGrvv0jyZUvv9/SkPowAgZUJ7LbLW98JrnaD6zvC1U5x09RFGYZb2a3xwQQIECBAgAABAgQIECBAgAABAgQIECBAgMBeCxiI22tRn0eAAAECBAgQ2H6BV5JM83mSabZ/pVZAYBkCt5KM2UlyYpdcSXJ5kvHxqB6Vuozvi1USIECAAAECBAgQIECAAAECBAgQIECAAIGtFjAQt9W3z8UTIECAAAECBFYi8FqSV5NU7fk0SeWzVqv3IkBgOwSuJZmmBuKOJznWah3f2CV9hYbhtuNeu0oCBAgQIECAAAECBAgQIECAAAECBAgQILB4AQNxi/8KACBAgAABAgQI/Erg9SRvtFRf+STJx632Hh0BAtshcClJT+0AV30NwlWODv2dJD31mNXqDcJtxz12lQQIECBAgAABAgQIECBAgAABAgQIECBAgEATMBDnq0CAAAECBAgQIDAVeDNJ5a1Wq/8oyYdtKK5qHXsRILAdAueTXEhyrtU6rkG4ypGh347VuEoCBAgQIECAAAECBAgQIECAAAECBAgQIECAwG8IGIjz9SBAgAABAgQIEJgKvJ2k8k6r1X+Q5P02FFe1jr0IENg8gXtJKvdbrf7nXXI6SeVUq9V7ESBAgAABAgQIECBAgAABAgQIECBAgAABAgS2XsBA3NbfQgsgQIAAAQIECOy5wLtJKr9vtfr3kvylDcVVrWMvAgQ2T+B2e9TpWGvo7WQbfuu1doybZvNW44oIECBAgAABAgQIECBAgAABAgQIECBAgAABAo8oYCDuEcG8nQABAgQIECCwAIE/JKn8sdXq/5zkT20ormodexEgsHkCt5LcTDLWY0mOt0ejVq3jq0OutX7zVuOKCBAgQIAAAQIECBAgQIAAAQIECBAgQIAAAQKPKGAg7hHBvJ0AAQIECBAgsACBGnjrQ2+978NxddyH5RZAYYkEtk7gepJKDbn1/nCSyqFWq68d5HZaer91i3XBBAgQIECAAAECBAgQIECAAAECBAgQIECAAIGpgIE43wkCBAgQIECAAIGpQD0StT8Wtff98ak1DNcfp0qOAIHNE7iSZJq/J/kxyVj/0S59WjdvRa6IAAECBAgQIECAAAECBAgQIECAAAECBAgQIPAIAgbiHgHLWwkQIECAAAECCxF4P8k07ySZZiEclklgYwXuJ7mXpGrvLya50NL7/pjU/ujUqvUyDLext9aFESBAgAABAgQIECBAgAABAgQIECBAgAABAo8rYCDuceX8HQECBAgQIEBgvgIfJvkgSdWet5JU3m61ei8CBPZX4E6Su0mq9v7nJJUzrfbjsZ4dhuFqBX0wbn9X4+wECBAgQIAAAQIECBAgQIAAAQIECBAgQIAAgT0QMBC3B4g+ggABAgQIECAwM4GPknzcUn3lzSRvtNr7mS3bcghsncBOkmlOJJnmcpJLk/TFGobbutvuggkQIECAAAECBAgQIECAAAECBAgQIECAAIHfEjAQ5/tBgAABAgQIECAwFfgkSeXTVqt/fchrrSdHgMD+CtxMciNJ1Z7DSY4kqdr78f/33iDc/t47ZydAgAABAgQIECBAgAABAgQIECBAgAABAgRWJGAgbkWwPpYAAQIECBAgsMUCnyWZ5tUk02zxEl06gVkIXEtyPclYf0xS+aHV6u+33Bv6WQBYBAECBAgQIECAAAECBAgQIECAAAECBAgQIEBgKmAgzneCAAECBAgQIEBgKvBFksqXrVb/UpKXJyFHgMD6BGpHt0oNt/X+lyQXk4z1aJJjSar2vg/E9b+vYy8CBAgQIECAAAECBAgQIECAAAECBAgQIECAwCwFDMTN8rZaFAECBAgQIEDgiQS+SlL5utXqXxzyQuuf6CT+mACBRxKoIba+w1uvPyepnGm193U8Zhyi6/0jndybCRAgQIAAAQIECBAgQIAAAQIECBAgQIAAAQLbImAgblvulOskQIAAAQIECKxP4ECSysGW6p9L8nxL79d3Rc5EgMDdNhBXted4kmlqt7jpznGl13eV65UoAQIECBAgQIAAAQIECBAgQIAAAQIECBAgQGCWAgbiZnlbLYoAAQIECBAg8EQC3yT5tqX6yrNJnmm19090En9MgMAjCdxJMs1PSQ4l+XurdXw9yY1Wq6/UqwbhxvpIJ/dmAgQIECBAgAABAgQIECBAgAABAgQIECBAgMC2CBiI25Y75ToJECBAgAABAusT+GuS74bU8e+SPD2p67siZyJA4HaSyk6r1X+f5G9D6rjvHlfDc72nR4AAAQIECBAgQIAAAQIECBAgQIAAAQIECBBYjICBuMXcagslQIAAAQIECOwqUL8He+oN1Y8DcdX3gbgaiqs81SpSAgRWIzDu5tb7q0kqV1qtvnaHO5ykdoarWsf90ar3hn41V+lTCRAgQIAAAQIECBAgQIAAAQIECBAgQIAAAQIbKGAgbgNviksiQIAAAQIECKxRoIbb6jdh1d7vNhDX//9Y13iZTkVgUQI1BHe/Pea09+eTTHMyyTQ1CFd/O9ZF4VksAQIECBAgQIAAAQIECBAgQIAAAQIECBAgsGwBA3HLvv9WT4AAAQIECBAYd3zrO7/1XeHG2ofl+vCc35G+OwRWJ1ADbdPsNvxWA3LnhkG56vsAXR+oq+pFgAABAgQIECBAgAABAgQIECBAgAABAgQIEFiMgH/IXMyttlACBAgQIECAwK4CNRD3dHsEau9rEO7bJN+1x6XWcb2mj1ZFSoDAagTG3d2qr/RHoo6PR+2PTx3r9HGr/Xg1V+pTCRAgQIAAAQIECBAgQIAAAQIECBAgQIAAAQIbJmAgbsNuiMshQIAAAQIECKxZoIbhKs+0Wv04EFeDcX0gbs2X5nQEFitQA3B32yBcr39L8n2S/2m1jndabg/9YtEsnAABAgQIECBAgAABAgQIECBAgAABAgQIECBQAgbifA8IECBAgAABAssWeDbJc0nG+k2Sg0mq9n7ZSlZPYHUC0x3d6kzXk9xo6f2hJLU7XKX3d5LUMNxYV3elPpkAAQIECBAgQIAAAQIECBAgQIAAAQIECBAgsAUCBuK24Ca5RAIECBAgQIDACgVeSPJ8kqq9/zrJgZbqK14ECKxGoAbi7iep2vtfkvRcbP2JJJXjQ63d46ZZzVX6VAIECBAgQIAAAQIECBAgQIAAAQIECBAgQIDAlggYiNuSG+UyCRAgQIAAAQIrEngpyTRfJvkiyVdJqq94ESCwGoEahpvmTJLK6VarP9vyc6vn2iNV6/GqlfqMql4ECBAgQIAAAQIECBAgQIAAAQIECBAgQIAAgUULGIhb9O23eAIECBAgQIBAXkn+mVdbrf7zJJ+1obiqdexFgMBqBMZhtj7cdjTJNJeS9Fxu/XRnuf741dVcqU8lQIAAAQIECBAgQIAAAQIECBAgQIAAAQIECGyBgIG4LbhJLpEAAQIECBAgsEKB15K8nmSsnyT5dEgdexEgsBqBGoKrx56O9Yck09xIcjPJWFdzRT6VAAECBAgQIECAAAECBAgQIECAAAECBAgQILDFAgbitvjmuXQCBAgQIECAwB4IvNEG4qr2fJykUoNwvd+DU/kIAgSawLiT2zjg1vvDSQ619H4nya2W3gMlQIAAAQIECBAgQIAAAQIECBAgQIAAAQIECBCYCBiI85UgQIAAAQIECCxb4M0k03yUZJplK1k9gb0T6MNwve72KNTjSaa5naRyp9XqvQgQIECAAAECBAgQIECAAAECBAgQIECAAAECBCYCBuJ8JQgQIECAAAECyxZ4K8nbScb6QZIPW3q/bCWrJ7A3AuMwXPWVs7vkTJLK6Zbqx8eqVl/xIkCAAAECBAgQIECAAAECBAgQIECAAAECBAgQmAgYiPOVIECAAAECBAgsW+CdNhBXtfc1BPd+kl6r9yJA4MkF+hDcWE8kqdSOcL0/n2TMhST3d8mTX5FPIECAAAECBAgQIECAAAECBAgQIECAAAECBAjMTMBA3MxuqOUQIECAAAECBB5R4N0k07yXZJpH/FhvJ0BgF4E+CFfDbb0/lOSnJGO9nKQepTpWoAQIECBAgAABAgQIECBAgAABAgQIECBAgAABAg8hYCDuIZC8hQABAgQIECAwU4H6Lfj7JH8YUsd/bvnL0M+UwLIIrFVgJ8mtluorR5IcneRqkmstvV/rhToZAQIECBAgQIAAAQIECBAgQIAAAQIECBAgQGBbBQzEbeudc90ECBAgQIAAgccXGH8D/inJH5P0Ovbjf3v8s/lLAgS6wJUkNeBWtac/JnWsN5NUbrRavRcBAgQIECBAgAABAgQIECBAgAABAgQIECBAgMBDCBiIewgkbyFAgAABAgQIzEhg/P1X/W67wdUucePOcdV7ESDw5ALnk1TOtVr96SRnWu397bZ7XNWeJz+7TyBAgAABAgQIECBAgAABAgQIECBAgAABAgQILEDAQNwCbrIlEiBAgAABAgQGgf77r9f3kkzzTpJ3W3oPkQCBJxc4leRkS+9rOK5ydqj3kkzz5Gf3CQQIECBAgAABAgQIECBAgAABAgQIECBAgACBBQgYiFvATbZEAgQIECBAgEATmA7D1fH7ST4YUsdvJ3krSQ3DVa1jLwIEnlzgcJIjSQ61WscXWy4M/ZOfyScQIECAAAECBAgQIECAAAECBAgQIECAAAECBBYqYCBuoTfesgkQIECAAIHFCkyH4j5KMs0bSd5s6f1iwSycwGMK9Eed3hkee3osydGW3l9Jcrml9495Sn9GgAABAgQIECBAgAABAgQIECBAgAABAgQIECBgIM53gAABAgQIECCwLIHx91/1n+yS15O8lmSsy1KyWgJPLnAtyfUkYz2RpHK81errPeP9ugi7AAAgAElEQVT7qvciQIAAAQIECBAgQIAAAQIECBAgQIAAAQIECBB4TAEDcY8J588IECBAgAABAlssMP4G/CzJ50nG+kqSV5OMdYuX69IJ7IvAL+0RqGM9lWSaW0l2kox1Xy7YSQkQIECAAAECBAgQIECAAAECBAgQIECAAAECcxAwEDeHu2gNBAgQIECAAIHHE6jfgl+0fDX0Lyd5qaX3j3cGf0VguQI/J6mcaXXs67/1/16PVL07yXLVrJwAAQIECBAgQIAAAQIECBAgQIAAAQIECBAg8IQCBuKeENCfEyBAgAABAgS2XODrJDUMd6DVOn6h5cWh3/JlunwCaxeox6JOcy7J2SRj/Ue7smld+wU7IQECBAgQIECAAAECBAgQIECAAAECBAgQIEBgDgIG4uZwF62BAAECBAgQIPB4AvVbsAbhKgeH/vkkzyUZ6+OdwV8RWIbAdIe3Ou7DcMeG/mKSeoRqTx3XyzDcMr4nVkmAAAECBAgQIECAAAECBAgQIECAAAECBAisQcBA3BqQnYIAAQIECBAgsGEC42/Ab9ow3Let1vGzu2TDluByCGyUwK0kY3aS9EG4o20gro6v7pI+DFcLGvuNWqCLIUCAAAECBAgQIECAAAECBAgQIECAAAECBAhsi4CBuG25U66TAAECBAgQILA3AuPvv+prEK7y16F/OskzSca6N2f3KQTmKXAtyTS1Q1wNwdVAXB+Ou5lkmi5iGG6e3w2rIkCAAAECBAgQIECAAAECBAgQIECAAAECBNYsYCBuzeBOR4AAAQIECBDYZ4H++6/X79ow3H+1Wse/a3lq6Pf5sp2ewEYLXErSc7n14zBcH4qrR6neGVLHBuE2+ta6OAIECBAgQIAAAQIECBAgQIAAAQIECBAgQGDbBAzEbdsdc70ECBAgQIAAgccXmA7D1XENwlX+e+jrv1dqIK73j39Wf0lg/gLnk1xIcq7VOu4DcTUM1wfi+vDbtM5fyAoJECBAgAABAgQIECBAgAABAgQIECBAgAABAmsSMBC3JminIUCAAAECBAhsgEDf8W2s9ajU2hWup477ENxYN+DyXQKBjRC4l6R2dqva+7NJfk4y1tNJes60vhZgGG4jbqOLIECAAAECBAgQIECAAAECBAgQIECAAAECBOYqYCBurnfWuggQIECAAAECvxZ4OknlmVar/7alBuG+af10EM5vRt8mAv9fYCfJ7SRjrcG3U23ordfaMe5i2zGu9+PjUT0q1beKAAECBAgQIECAAAECBAgQIECAAAECBAgQILACAf+4uQJUH0mAAAECBAgQ2FCBZ5NMc7ANwtUwXO/r8qePV93QJbksAmsXuJFkmhNJKsdbrf5qkmuT2i/WMNzab5sTEiBAgAABAgQIECBAgAABAgQIECBAgAABAksRMBC3lDttnQQIECBAgACB5Pn8K8+1Wv2BXdKt/Fb0rSHwa4EadKtcabX6oy1Hhn66i1wdG4TzjSJAgAABAgQIECBAgAABAgQIECBAgAABAgQIrFjAP3KuGNjHEyBAgAABAgQ2SODFJC8kGetXSSo1GNf7Dbpkl0Jg4wR+SXIpyVgPJTmc5KdW67gPv03rxi3IBREgQIAAAQIECBAgQIAAAQIECBAgQIAAAQIE5iRgIG5Od9NaCBAgQIAAAQK/LfBSkpeTVO39F0m+bOk9RwIE/iVwP8m9Vnt/Psm5lt6fHB6V2vv6e8NwvkkECBAgQIAAAQIECBAgQIAAAQIECBAgQIAAgTULGIhbM7jTESBAgAABAgT2UeCVJNN8nmSafbxEpyawUQJ3ktxNUrX3p5P0nGl9H5A7OwzLjY9H9ajUjbqtLoYAAQIECBAgQIAAAQIECBAgQIAAAQIECBCYs4CBuDnfXWsjQIAAAQIECPy7wGtJXk1StefTJJXPWq3eiwCBfwns7JLjSaa5nORKkqo93dAwnG8TAQIECBAgQIAAAQIECBAgQIAAAQIECBAgQGCNAgbi1ojtVAQIECBAgACBfRZ4PckbLdVXPknycau93+fLdHoCGyNwM8mNJFV7DiepHGq1+lvt/4/VINzG3EYXQoAAAQIECBAgQIAAAQIECBAgQIAAAQIECCxJwEDcku62tRIgQIAAAQJLF3gzSeWtVqv/KMmHbSiuah17ESDwL4FrSa5P6o9JKj+0Wv39lntDz5AAAQIECBAgQIAAAQIECBAgQIAAAQIECBAgQGAfBAzE7QO6UxIgQIAAAQIE9kng7SSVd1qt/oMk77ehuKp17EVgiQJ9qK1q7e5W9Zchl1p/NMmxJFV73/+2/10dexEgQIAAAQIECBAgQIAAAQIECBAgQIAAAQIECOyDgIG4fUB3SgIECBAgQIDAPgm8m6Ty+1arfy/JX9pQXNU69iKwRIG7SWqHt6q9P5tkmjNJpulDdH0gzuNSl/gNsmYCBAgQIECAAAECBAgQIECAAAECBAgQIEBgIwQMxG3EbXARBAgQIECAAIG1CPwhSeWPrVb/5yR/akNxVevYi8ASBW4nuZNkrCeTVE60Wn3fNe5i66vWq4bgxizR0JoJECBAgAABAgQIECBAgAABAgQIECBAgAABAvsuYCBu32+BCyBAgAABAgQIrE2gBt760Fvv+3BcHfdhubVdkBMR2CCBnSS3koz1SJLK4Zbqrye50Wr1lXr1XeHsDrdBN9WlECBAgAABAgQIECBAgAABAgQIECBAgAABAssTMBC3vHtuxQQIECBAgMByBeqRqP2xqL3vj0+tYbj+ONXlCln5kgVuJqnUsFvvf0zyw5A67o9Urd3ker9kN2snQIAAAQIECBAgQIAAAQIECBAgQIAAAQIECGyUgIG4jbodLoYAAQIECBAgsFKB95NM806SaVZ6ET6cwAYI9Eeb3h8ec3o5yTRH2w5xtTNc9ZUagrvX0vsNWJJLIECAAAECBAgQIECAAAECBAgQIECAAAECBAgQKAEDcb4HBAgQIECAAIHlCHyY5IMkVXveSlJ5u9XqvQjMXaAG4WqobaznkvScb/3pJJVTrVY//bs69iJAgAABAgQIECBAgAABAgQIECBAgAABAgQIENgQAQNxG3IjXAYBAgQIECBAYA0CHyX5uKX6yptJ3mi192u4FKcgsK8CfWe3/sjTqjX0VjnZUv2FlhqQ633tLleDdH13uapeBAgQIECAAAECBAgQIECAAAECBAgQIECAAAECGyJgIG5DboTLIECAAAECBAisQeCTJJVPW63+9SGvtX4Nl+IUBPZV4E6SaeqxqJXDw2NSryaZpgbi6tUfu9qP93VBTk6AAAECBAgQIECAAAECBAgQIECAAAECBAgQIPAvAQNxvgkECBAgQIAAgeUIfJZkmleTTLMcEStdqsDtJJWdVqv/YZfU/+/v6f1SzaybAAECBAgQIECAAAECBAgQIECAAAECBAgQILAVAgbituI2uUgCBAgQIECAwJ4IfJGk8mWr1b+U5OVJ9uRkPoTAhghMd3Sry6pd364Nu79VP+4Q13eJq13kalhurBuyLJdBgAABAgQIECBAgAABAgQIECBAgAABAgQIECCwm4CBON8LAgQIECBAgMByBL5KUvm61epfHPJC65cjYqVLEKiBuPvDI06rv5DkYpLzrdbxySSnWq2+cneXLMHMGgkQIECAAAECBAgQIECAAAECBAgQIECAAAECWytgIG5rb50LJ0CAAAECBAg8ssCBJJWDLdU/l+T5lt4/8gf7AwIbLFADcNOcbsNvYz2XZEwNy90bUp9Rx14ECBAgQIAAAQIECBAgQIAAAQIECBAgQIAAAQIbLGAgboNvjksjQIAAAQIECOyxwDdJvm2pvvJskmda7f0en9bHEdhXgRpi68NsfcDt6PCI1N5fTlK51Gr1053l+uNX93VBTk6AAAECBAgQIECAAAECBAgQIECAAAECBAgQIPCfBQzE+XYQIECAAAECBJYj8Nck3w2p498leXpSlyNipUsQqCG4evTpWH9IMs2NJDeTjHUJPtZIgAABAgQIECBAgAABAgQIECBAgAABAgQIEJiVgIG4Wd1OiyFAgAABAgQI/J9A/c7rqf9Y/TgQV30fiKuhuMpTrWIksO0C405uNeBWud5q9YfbDnGHWl/HO0lutfR+2x1cPwECBAgQIECAAAECBAgQIECAAAECBAgQIEBgcQIG4hZ3yy2YAAECBAgQWIhADbfVb72qvd9tIK7//7EuhMgyZyrQh+F6/SXJNCeSnExyvNU6vt1yZ+hnSmRZBAgQIECAAAECBAgQIECAAAECBAgQIECAAIH5ChiIm++9tTICBAgQIEBg2QLjjm9957e+K9xY+7BcH57z+3DZ35ttX/04DFd95eckZ4bU8Ziz7Xh8rGr1FS8CBAgQIECAAAECBAgQIECAAAECBAgQIECAAIEtE/APnlt2w1wuAQIECBAgQOAhBWog7un2CNTe1yDct0m+a49LreN6TR+t+pCn8DYCGyfQh+DGeizJ0SRjvdh2java+/tJptm4BbogAgQIECBAgAABAgQIECBAgAABAgQIECBAgACB3xYwEOcbQoAAAQIECBCYp0ANw1WeabX6cSCuBuP6QNw8BaxqiQJ9EK4G23r/Y5LKD61WfzXJtUldopc1EyBAgAABAgQIECBAgAABAgQIECBAgAABAgRmJ2Agbna31IIIECBAgAABAv8UeDbJc5P6TZKDSar2HheBOQnsJLnVUn3lUJLDQ63+Rsv1oZ+Tg7UQIECAAAECBAgQIECAAAECBAgQIECAAAECBBYrYCBusbfewgkQIECAAIGZC7yQ5PkkVXv/dZIDLdVXvAjMSeBK2/Wtas/x9rjUsdbQ3Dg8V8deBAgQIECAAAECBAgQIECAAAECBAgQIECAAAECMxAwEDeDm2gJBAgQIECAAIFdBF5KMs2XSb5I8lWS6iteBOYkcD5J5Vyr1Z9OcmpS7yS5nWSsc3KwFgIECBAgQIAAAQIECBAgQIAAAQIECBAgQIDAYgUMxC321ls4AQIECBAgMHOBV5JUXm21+s+TfNaG4qrWsReBOQnU4NvJlt7XcFzlbEv193bJnByshQABAgQIECBAgAABAgQIECBAgAABAgQIECCwWAEDcYu99RZOgAABAgQIzFzgtSSvJxnrJ0k+HVLHXgTmJHA4yZEkh1qt44tJfpnUf7RFT+ucLKyFAAECBAgQIECAAAECBAgQIECAAAECBAgQILBIAQNxi7ztFk2AAAECBAgsQOCNNhBXtefjJJUahOv9AigscaYC9cjT8bGn1R9LcnRIHV9puTz0RWIYbqZfDMsiQIAAAQIECBAgQIAAAQIECBAgQIAAAQIEli1gIG7Z99/qCRAgQIAAgfkKvJlkmo+STDNfASubu8C1JNeTjPVEkuNJxlrvudHe2/s+DFdGYz93M+sjQIAAAQIECBAgQIAAAQIECBAgQIAAAQIECMxewEDc7G+xBRIgQIAAAQILFXgrydtJxvpBkg9ber9QHsuegcD0Mah1fCrJyUndSTJNX75huBl8ESyBAAECBAgQIECAAAECBAgQIECAAAECBAgQIDAKGIjzfSBAgAABAgQIzFPgnTYQV7X3NQT3fpJeq/cisK0CPyepnGm193V8uv336u8luTupBuG29a67bgIECBAgQIAAAQIECBAgQIAAAQIECBAgQIDAAwQMxPmKECBAgAABAgTmKfBukmneSzLNPFdvVUsQqEejTnM2yTRLsLBGAgQIECBAgAABAgQIECBAgAABAgQIECBAgACBJmAgzleBAAECBAgQIDBPgT8k+WNL9ZU/J/lTq72f5+qtam4Cd9oub2M9sctAXH+M6sUkvZ+bhfUQIECAAAECBAgQIECAAAECBAgQIECAAAECBAj8hoCBOF8PAgQIECBAgMA8BWrgbZo+GDfWea7equYmcDPJNOPucH047mqSypVWq/ciQIAAAQIECBAgQIAAAQIECBAgQIAAAQIECBBYkICBuAXdbEslQIAAAQIEFiVQj0Z9v6U/JrUeofrO8CjV6r0IbINAH3Cr2lNDcOMucdWPQ3O32vE2rM81EiBAgAABAgQIECBAgAABAgQIECBAgAABAgQI7JGAgbg9gvQxBAgQIECAAIENE/gwyTRvJZlmwy7b5RDYVaAegVq50Gr1tUNcH4jrw3F3k0wfr4qUAAECBAgQIECAAAECBAgQIECAAAECBAgQIEBgQQIG4hZ0sy2VAAECBAgQWJTAx0k+STLWN5K8nmSsi0Kx2K0V+DnJ2SRnWq3jcYe43m/tAl04AQIECBAgQIAAAQIECBAgQIAAAQIECBAgQIDA3ggYiNsbR59CgAABAgQIENg0gRqG+7QNxfVaw3CvtaG4Xjftul0PgXtJaqe3qr0/nWSaPiRXtff0CBAgQIAAAQIECBAgQIAAAQIECBAgQIAAAQIEFi5gIG7hXwDLJ0CAAAECBGYrUENwlc9aqq8huFcndbYAFra1AjtJbicZ68lhR7jqK7/skq1dtAsnQIAAAQIECBAgQIAAAQIECBAgQIAAAQIECBDYGwEDcXvj6FMIECBAgAABApsmUINwn7f0obgahnulDcX1umnX7XoI3EgyzbEkx5NU7bmepHKt1eq9CBAgQIAAAQIECBAgQIAAAQIECBAgQIAAAQIEFi5gIG7hXwDLJ0CAAAECBGYrUMNwX7T0wbgagnu5DcX1OlsAC9tagatJKldarf5Iy+Ghr13k7rTd5Hrd2kW7cAIECBAgQIAAAQIECBAgQIAAAQIECBAgQIAAgb0RMBC3N44+hQABAgQIECCwaQJ9GO6rYTCuhuBeakNxvW7adbseAvUo1Evtcai9HkryU5KxkiJAgAABAgQIECBAgAABAgQIECBAgAABAgQIECDwKwEDcb4UBAgQIECAAIF5CnyZpIbhKtVXagjuxVZ7P8/VW9W2CNxPci9J1d6fT3IuydlWqz+Z5ERL77dlja6TAAECBAgQIECAAAECBAgQIECAAAECBAgQIEBgjQIG4taI7VQECBAgQIAAgTUK1CDc1y29f6ENxI11jZfkVAR+JVCPOr3bHn3a+9NJTrVUX6mhuGlwEiBAgAABAgQIECBAgAABAgQIECBAgAABAgQIEPiVgIE4XwoCBAgQIECAwDwFahjuwJA6rkG451t6P8/VW9W2COwkmeZYkmmuJJlmW9boOgkQIECAAAECBAgQIECAAAECBAgQIECAAAECBNYoYCBujdhORYAAAQIECBBYo8DBNgz3Tat1/FxLDcX1fo2X5FQEfiVwM8mNJFV7fkpyKEmv1d8aBud6j5MAAQIECBAgQIAAAQIECBAgQIAAAQIECBAgQIDArwQMxPlSECBAgAABAgTmKVCDcDUE922rdfxsSw3D9X6eq7eqbRG4luR6krH+b5Ifknzfah3/oy1oWrdlna6TAAECBAgQIECAAAECBAgQIECAAAECBAgQIEBgTQIG4tYE7TQECBAgQIAAgTULGIhbM7jTPVDgfpKeGmyr/peWi0N/NMmRlt7XhxuGeyCxNxAgQIAAAQIECBAgQIAAAQIECBAgQIAAAQIECBiI8x0gQIAAAQIECMxTwEDcPO/rNq/qbpJ7Sar2/uckPWdbfyZJ5XSr1fdhuFr/2G+zh2snQIAAAQIECBAgQIAAAQIECBAgQIAAAQIECBBYgYCBuBWg+kgCBAgQIECAwAYIGIjbgJvgEv5N4HaSO0nGeiJJ5XhL9bVr3KVhx7g67i/DcL5UBAgQIECAAAECBAgQIECAAAECBAgQIECAAAECvylgIM4XhAABAgQIECAwTwEDcfO8r9u8qp0kt5KM9VCSaW4muZFkrAbhtvnOu3YCBAgQIECAAAECBAgQIECAAAECBAgQIECAwBoFDMStEdupCBAgQIAAAQJrFDAQt0Zsp3oogRpwG4fcqv/fJN8PqeP7LfV41d4/1Am8iQABAgQIECBAgAABAgQIECBAgAABAgQIECBAgICBON8BAgQIECBAgMA8BQ4mqfTBuOqfa3l26Oe5eqvab4Ha0a1SA229v5xkmsNJpulDcP3v69iLAAECBAgQIECAAAECBAgQIECAAAECBAgQIECAwEMJGIh7KCZvIkCAAAECBAhsncCBNhDXB+PquAbinp/UrVuYC94KgRpi6zu89XouSc/51p/K/2vvznvlKs48AP8UCGYxYHaykIQkk20mk+//RWbJJOw7mAAGYxvMjN5RlVQ5anD5Lu7q7qelV2+d67rddZ66f7TEjzrJu61qXDWG6Pr4IG7aIgkQIECAAAECBAgQIECAAAECBAgQIECAAAECBPYvIBC3/z2wAgIECBAgQIDAZQhUAG5bFYbb1mV8tvck8G0LxFXv1QNvYwCugnHbKr1+qlzvRAkQIECAAAECBAgQIECAAAECBAgQIECAAAECBAhMCQjETTGZRIAAAQIECBA4OIE/JamqE+L6+LEWiBv7wd2YBR+EwDdJtvVGkqp6RGof30jyRZKx1w1WEG7sB3HTFkmAAAECBAgQIECAAAECBAgQIECAAAECBAgQILB/AYG4/e+BFRAgQIAAAQIELkOgQnB/bKfEVa/rCsJVPT6ML+OzvSeBO0mqbrde47/uqPr3PqeP6REgQIAAAQIECBAgQIAAAQIECBAgQIAAAQIECBA4s4BA3Jnp/CIBAgQIECBAYGmBCsH9oQXh+riCcFVPtF5jLwLnFRhPc+vjOvFtPPWtxnUq3JvD6XB1XafIVVhu7Oddj98nQIAAAQIECBAgQIAAAQIECBAgQIAAAQIECBA4YQGBuBPefLdOgAABAgQIHLVAheF+306J6+OrLQxXgbheR43g5h6IQIXgvmuPOe3jT5Js6/0k77Xq42+TbOuBLNqHECBAgAABAgQIECBAgAABAgQIECBAgAABAgQIHKeAQNxx7qu7IkCAAAECBAhUGG5bFYjbFikC5xWoMNy23k2yrestJFe9190kveo9auxFgAABAgQIECBAgAABAgQIECBAgAABAgQIECBA4MwCAnFnpvOLBAgQIECAAIGlBX6XZFtPJtnW0jdhcQchUCG2Hmbr4bbXk7yW5O9J+rg/RnXs25Pl+iNXD+LGLZIAAQIECBAgQIAAAQIECBAgQIAAAQIECBAgQGA9AYG49fbEiggQIECAAAECFyHwL0m29VSSbV3EZ3mP0xaoEFw99nTs/5nkv5L8R+t1fbvVnWF82nLungABAgQIECBAgAABAgQIECBAgAABAgQIECBA4MIFBOIunNQbEiBAgAABAgSWEPhNkqrftl7ja0M93cZLLNYiDk5gPMntZpKqr1qvcZ0MV/W3YfxNkgrDjf3gbtyCCRAgQIAAAQIECBAgQIAAAQIECBAgQIAAAQIE1hYQiFt7f6yOAAECBAgQIHBWgVeT/LpVjaueTfJM63181vf3e6cr0MNwvf8jybbeTvJWqz6uU+S2dbqK7pwAAQIECBAgQIAAAQIECBAgQIAAAQIECBAgQOBSBATiLoXVmxIgQIAAAQIE9i7wqyS/TFK913NJqp5vvcZeBO5HYAzD1bjqwyQfDLW9rn+rn9UjVXt918b389nmEiBAgAABAgQIECBAgAABAgQIECBAgAABAgQIELingEDcPYlMIECAAAECBAgcpMAvkmzrhSTbOsibs+i9CfQQ3NjrJLg322lwvX+apOp66zWuEFz/vT7e2434YAIECBAgQIAAAQIECBAgQIAAAQIECBAgQIAAgeMUEIg7zn11VwQIECBAgACBnyepeqX1Gr+U5MUkL7de114E7kdgG2ir6/9p9ddhfCPJl0nGfj+fYy4BAgQIECBAgAABAgQIECBAgAABAgQIECBAgACBMwkIxJ2JzS8RIECAAAECBJYX+EmSbf00ybaWvxELXErgVpJtvZ5kWzeTbGupG7EYAgQIECBAgAABAgQIECBAgAABAgQIECBAgACB4xQQiDvOfXVXBAgQIECAAIE6CW5bdVrctkgRuB+Bz5Ns650kVW+3qnGF5m5v+v18jrkECBAgQIAAAQIECBAgQIAAAQIECBAgQIAAAQIEziQgEHcmNr9EgAABAgQIEFhe4LkkzyZ5vvW6/lWrV4fx8jdigUsJfJRkrI+TfNDq/WH8TZJtLXUjFkOAAAECBAgQIECAAAECBAgQIECAAAECBAgQIHCcAgJxx7mv7ooAAQIECBAgcC3J00mq9/pNkqrftl5jLwL3I1CnwI2nwdX19SSfDFXXd5N813of38/nmEuAAAECBAgQIECAAAECBAgQIECAAAECBAgQIEDgTAICcWdi80sECBAgQIAAgeUFnkxyNcnYf5ek6vetauxF4H4E/p7kb0PVdT1C9bNNv5/3NJcAAQIECBAgQIAAAQIECBAgQIAAAQIECBAgQIDAhQkIxF0YpTciQIAAAQIECCwl8HiSqidar/EfWv1xGNei6zth/17o++FS27jXxdxJUlWPPu3j15O8keS1JH18I8mXrfp4rwv34QQIECBAgAABAgQIECBAgAABAgQIECBAgAABAqcr4D94nu7eu3MCBAgQIEDguAUeTdLrShv/KUmF4f41SR//aAjE9fFxy7i7WYEKuX3Vgm69v5Wk6s3Wa/x1q5vDePYzzCNAgAABAgQIECBAgAABAgQIECBAgAABAgQIECBwoQICcRfK6c0IECBAgAABAssI/DjJI0nGXkG4f2vVxxWC29YyN2EhexX4R5JPk4z9nSTvJum9xnV63O3hFLm69iJAgAABAgQIECBAgAABAgQIECBAgAABAgQIECCwFwGBuL2w+1ACBAgQIECAwKULPJRkW39OUvXvrdd4nFPBuLr2IlACH7b6YBi/n6Suq/e6m2RbBAkQIECAAAECBAgQIECAAAECBAgQIECAAAECBAjsRUAgbi/sPpQAAQIECBAgcOkC/Xve2P+SZFsVgHu4BeF6v8Fu1JAAACAASURBVPTF+YCDEHg7ybY+SrKtg7gZiyRAgAABAgQIECBAgAABAgQIECBAgAABAgQIEDgNAYG409hnd0mAAAECBAicpsA2FFePSf1Te2Rq9bp+NMmV1mtc5XV6At8kGasee1qPRa2qUFwf98enjo9SPT0td0yAAAECBAgQIECAAAECBAgQIECAAAECBAgQILCsgEDcsltjYQQIECBAgACBcwuM3/Vq/LtWv09SVddXWz05jM/9wd7g4ARuJqn6qvUavzsE4fr4RpKqL1qvsRcBAgQIECBAgAABAgQIECBAgAABAgQIECBAgACBZQQE4pbZCgshQIAAAQIECFyKwPh979dJtvVMkl7X2vhSFuJNlxb4PMlnScZeIbj3Wiiuel1/PdStNl76xiyOAAECBAgQIECAAAECBAgQIECAAAECBAgQIEDgtAQE4k5rv90tAQIECBAgcLoC9b3vlSS/GKquX2j14jA+XaXTvfNPknzcqo8rBLetb9ujVcd+umrunAABAgQIECBAgAABAgQIECBAgAABAgQIECBAYDkBgbjltsSCCBAgQIAAAQKXJvCTJD9NMvY+Hn9+aQvwxssKVPDt/SEAV+N+PfZlb8DCCBAgQIAAAQIECBAgQIAAAQIECBAgQIAAAQIECJSAQJy/AwIECBAgQIDA6QjUaXDPDyfB1fV4alwf9++J/bui74zH9TdSp7ttqz8StT8mtXqdFNdPi+vj/z0uCndDgAABAgQIECBAgAABAgQIECBAgAABAgQIECBwbAL+4+ax7aj7IUCAAAECBAh8v8C1JFXPtF7jV1v9Zhj/qP2PE/VdsY+5Ho/ArSRj3U7yTpIKwVXv48+SfN6qj7uCYNzx/D24EwIECBAgQIAAAQIECBAgQIAAAQIECBAgQIDAUQkIxB3VdroZAgQIECBAgMAPCjyR5GqSsf8uyb8kGXuF4LaF9ngEvkyyrQrBvd2qj28m2dYYhBOKO56/CXdCgAABAgQIECBAgAABAgQIECBAgAABAgQIEDgaAYG4o9lKN0KAAAECBAgQuKfAlSS9HmnjPyb5U6saVz00VAXj6trreATqtLdedQJcjd9qYbjqffxNkqo7rde4Xj0IJxB3PH8T7oQAAQIECBAgQIAAAQIECBAgQIAAAQIECBAgcDQCAnFHs5VuhAABAgQIECBwT4F+6lsF3Pr4z0mq/tJ6jevfH970e765CQcj8EmS60k+br2uKwT35lB1veu1DcMJxR3MtlsoAQIECBAgQIAAAQIECBAgQIAAAQIECBAgQOA0BATiTmOf3SUBAgQIECBAoAR6CK6+A/bxH5L8vp0MV+Oqx1o9PowJHqbA3SRV37Ve4w+TfNR6jave31Hfd8dOiDvMvwWrJkCAAAECBAgQIECAAAECBAgQIECAAAECBAichIBA3Elss5skQIAAAQIECPy/QA/CVe/jXyep+m3rNX46ybXWa1zldZgC/XGnY3+vhd+q96oT46r66XE13vUaT4RzOtxh/k1YNQECBAgQIECAAAECBAgQIECAAAECBAgQIEDgqAUE4o56e90cAQIECBAgQOCfBHoQrvf6x1da/WIYv5BkWygPU+BWkq+TjP3tJGO9k+SLJDc2/YfuWBjuMP8erJoAAQIECBAgQIAAAQIECBAgQIAAAQIECBAgcPQCAnFHv8VukAABAgQIECDwTwL9+1/vLyd5KUn1Pv5Zkm1hPEyBr5JUfdl6jd9I8maS11uv6wrMjXX7e25XEO4w/w6smgABAgQIECBAgAABAgQIECBAgAABAgQIECBwMgICcSez1W6UAAECBAgQILBT4NkkVc+1XuNXk/yqPUK1el17HaZAnfy2rb8neS3J31qv6+9a3R3Gh3nHVk2AAAECBAgQIECAAAECBAgQIECAAAECBAgQIHDSAgJxJ739bp4AAQIECBAgkKeTPJX8U+8huB6Mq+uHdxS+tQR6qK16neRW/XqrT4ZxPSK1qh6b2sf9d/vv1bUXAQIECBAgQIAAAQIECBAgQIAAAQIECBAgQIAAgYMTEIg7uC2zYAIECBAgQIDAhQo8kWRbFYDr1UNxV5I8uqkLXYg3O7fAt0nqhLfqffxBkveTVO/1UZKxPm7huQrD9UCcR6Oeezu8AQECBAgQIECAAAECBAgQIECAAAECBAgQIECAwD4EBOL2oe4zCRAgQIAAAQLrCFTQrYfd+ngMxNX4l0mu7qh17sJKSuBOkm82vU6Bq3pr6J8nGeuzxtcDcb1TJUCAAAECBAgQIECAAAECBAgQIECAAAECBAgQIHBwAgJxB7dlFkyAAAECBAgQuFCBehTqQ8PjUGvcQ3Bjv9Yeq1q914UuxJudW+B2kltJxv5akr+3qnHV161qbh/Xh/dT4ZwOd+6t8AYECBAgQIAAAQIECBAgQIAAAQIECBAgQIAAAQL7EhCI25e8zyVAgAABAgQIrCtQJ8JV9UBcjZ9P8lySF1qva6+1BHq47eYQdPvvJP81VF1/16oer9rHa92J1RAgQIAAAQIECBAgQIAAAQIECBAgQIAAAQIECBA4o4BA3Bnh/BoBAgQIECBA4IgFfpKk6qet1/jFJC9tej9drp8wV93rwQj0IFv1OtGt+vZRqF8keT3JG633cf/d/nt17UWAAAECBAgQIECAAAECBAgQIECAAAECBAgQIEDgKAQE4o5iG90EAQIECBAgQOBCBeokuG2NAbkelLuS5JEkY7/QhXiz7xX4Nkmd8Fa9jz9O8kmSsb+f5L1WNa7qIboeiPOIVH9oBAgQIECAAAECBAgQIECAAAECBAgQIECAAAECRyMgEHc0W+lGCBAgQIAAAQIXJvBkkqtJqvf6eZKqV1qv8eM76sIW4Y1+UOBOkm+SjL0H394dQnCfJrmepHof1xtXCG4s3AQIECBAgAABAgQIECBAgAABAgQIECBAgAABAgSOQkAg7ii20U0QIECAAAECBC5UYDzxrY9/maTqV63XuIflnhrGF7oQb/a9AreT3Eoy9no06pvDY1Lr+quhvmzjetN+KpzT4fyRESBAgAABAgQIECBAgAABAgQIECBAgAABAgQIHJWAQNxRbaebIUCAAAECBAhciED/jjj2Xyd5NclvWq/rZ5Jc2/QLWYA3uafA10mqbrZe4/9J8teh6ro/UrVOk+vje765CQQIECBAgAABAgQIECBAgAABAgQIECBAgAABAgQOVUAg7lB3zroJECBAgAABApcrsA3F/aw9KrV6r+eSjPVskh8neXjTL3elx//ud5NUfdd6jb/Y1I12OlydEFcnw73VrisE13+/j49fzB0SIECAAAECBAgQIECAAAECBAgQIECAAAECBAicrIBA3MluvRsnQIAAAQIECPygwPg9scbPJ3mh1Xb84vBvjyXZFurzCdxJUie8jf3TJNdb9fEHSareb73GY5CuB+rOtxq/TYAAAQIECBAgQIAAAQIECBAgQIAAAQIECBAgQGBhAYG4hTfH0ggQIECAAAECexYYvys+lWSsJ5O8lOTl1mtctZ1T117nE7jVHos69g9b6G3sFYz7R5Kx/287Wa7CcH18vtX4bQIECBAgQIAAAQIECBAgQIAAAQIECBAgQIAAAQILCwjELbw5lkaAAAECBAgQWESgvjNe2dSjSX7S6qdDr8emVtWjVPt4kds42GV8laTqy9Zr/E6rt4fxzeHf++9UCK5e1XsdLISFEyBAgAABAgQIECBAgAABAgQIECBAgAABAgQIELiXgEDcvYT8OwECBAgQIECAQAn0741j/1mSnw9V13VKXD1CtU6Oq17XXucT+CLJtl5P8kaS11qv629b1eNV+/h8n+y3CRAgQIAAAQIECBAgQIAAAQIECBAgQIAAAQIECByYgEDcgW2Y5RIgQIAAAQIE9iSwKxBXgbexKvz2wqbq33+c5JFN1ftV/aj1U/5e2k9xq629k6QCbWP/PMlnScb+bpL3kvRe4wrB3W3Vx3v6c/GxBAgQIECAAAECBAgQIECAAAECBAgQIECAAAECBPYjcMr/4XE/4j6VAAECBAgQIHCYArsCcc8kuZZk7M+3x6VW7+OrSZ5IUr1XBeEeaoG43g9T5nyrHh9pWu+06/Go/0iyretJPknycZI+rjDcdy0Q1/v5Vue3CRAgQIAAAQIECBAgQIAAAQIECBAgQIAAAQIECByYgEDcgW2Y5RIgQIAAAQIE9iSwKxBXIbdtPZtkV1Vorv+8xg8PVYG4uj611xiGq3FVnQQ3ht/qugJvnw69xvUI1RubXr9fQbiqPj41U/dLgAABAgQIECBAgAABAgQIECBAgAABAgQIECBw4gICcSf+B+D2CRAgQIAAAQKTArsCceOjUGtctT01rk6QezlJPU61eh/3+WOfXMrRTOshuLF/lKTqw9ZrXCfBbet2km3tCtgdDZYbIUCAAAECBAgQIECAAAECBAgQIECAAAECBAgQIDAjIBA3o2QOAQIECBAgQIDArkDcLpWnkzzVHqVava5fSfKLTX8kSdWV1mt8aq8ehOsnutX1O0neTfJ263Vdj0WtYNzYt49a7denZuh+CRAgQIAAAQIECBAgQIAAAQIECBAgQIAAAQIECPyTgECcPwgCBAgQIECAAIFZgW0obtfvXU2yrX4y3NgfTfLYpuq0uHp06tjrM6t+1PohfH/dntRWTt/uqG+S3BmqrutkuKoPhvH4CNV6XGpd12sbipvdR/MIECBAgAABAgQIECBAgAABAgQIECBAgAABAgQIHK3AIfwHxaPFd2MECBAgQIAAgQMTGL87ft/3yG3I7fEkz7Z6bhhXaO6JITxX4/679Tt9XEG4h1ogrvfV2SqoNp76VuN6vOmtoer6qyQ3W/VxBd6qrreq8Y0kXyb5ovW6Hk+Eczrc6n8R1keAAAECBAgQIECAAAECBAgQIECAAAECBAgQIPDABATiHhi1DyJAgAABAgQIHIXAvb4/bh+DWtdPDlVBuLruj1Ot3sf95/1ndV0nxvWqQFyNV39VAG5bFWir0Fv1XhVw+3xT9bMKvFXv469bkG7s3UAYbvW/BusjQIAAAQIECBAgQIAAAQIECBAgQIAAAQIECBB4oAL3+g+aD3QxPowAAQIECBAgQOBgBL7ve2SF1npwrfcrSbb1TJKqOj1uHNf1eJJcPT51W6sj3W2BuOq9Kvj2WQu/9f5JOwVu7HWKXAXfxqrHrdbjVMfHrgrCrf5XYH0ECBAgQIAAAQIECBAgQIAAAQIECBAgQIAAAQJ7ERCI2wu7DyVAgAABAgQIHK1A/3459nrsaV2P/fkWfHuh9bp+KcmLSV5uva7rhLntqXOr41UIrsJrY69HoG4DcB8k2VYPvY0BuNXv1/oIECBAgAABAgQIECBAgAABAgQIECBAgAABAgQILCMgELfMVlgIAQIECBAgQOBoBLahuB6EG0Nx15Jsq06H29aj7XS5sY/Buhpvq39O//n4ubsCe/20tbHXeFftehzqeCJc/XuF2aruDON+QlydDtdPiKuQ3BiUq3EP0o1huqP5w3AjBAgQIECAAAECBAgQIECAAAECBAgQIECAAAECBC5bQCDusoW9PwECBAgQIEDg9ATG75g13lVXk2zrqSRPJhl7BeEeG6quHx6qP5a1/2y87o9vHR/humsts8G37alv/VGmPQDXQ3AVhLu9qa+SfLmpCsl90R6jWr1qG66ray8CBAgQIECAAAECBAgQIECAAAECBAgQIECAAAECBCYFBOImoUwjQIAAAQIECBC4L4FtKK5+uYfRalwhtwq39erX2/Db40m21R+jWv3H7ZGqu3r9bFu7TqurQFyd7NaDcTWuINq2xlPf+ulvt1rwrfpYX7fr3vu/jdc1vtmqj/ta+nqqexEgQIAAAQIECBAgQIAAAQIECBAgQIAAAQIECBAgMCkgEDcJZRoBAgQIECBAgMCZBHYF4+qNKqhWp7r1Pp76Nv7siSRVdZpcH+96jOqVFq6r3scVmKtx7zXePk61AnLbx6BWKK1Of9tWD7/109/qugfaqtcpcN93XWG6/n59PPZ+ytyux7aeCd4vESBAgAABAgQIECBAgAABAgQIECBAgAABAgQIEDhFAYG4U9x190yAAAECBAgQ2L9A/x469jEMVius63qEaoXhxl6nyNWpcWPvJ8v1n48n0I3jCsDVI1TH3k+EG/v4GNQ+rlPctnUjSa96JGqNt49Gretd97b/XbACAgQIECBAgAABAgQIECBAgAABAgQIECBAgAABAkcmIBB3ZBvqdggQIECAAAECBySwDcXV0rfBsV2PTB1PiPuh0+L6o1XHU+IqCNernxY3Pp60nxa364S4Ohlue0pcPxFuezrc+DjUmrPr3g5oqyyVAAECBAgQIECAAAECBAgQIECAAAECBAgQIECAwGEICMQdxj5ZJQECBAgQIEDgGAW2j1PtYbi61z7eFXiroFs9VrUH3sbx+G/jY1lrXFWf2YNwuwJx9blVd1tVMK6P+0lxd5LUuPr4+NQxMNeDc73vurdj3FP3RIAAAQIECBAgQIAAAQIECBAgQIAAAQIECBAgQGCvAgJxe+X34QQIECBAgACBkxfY9X10DI/1INvYH05SVY8+7eNdvf59rDoZrgfixt5DcNveH6FaP69xPzWuAnI9KDc+WrV+Nl734Fz9rL/Gezv5zQdAgAABAgQIECBAgAABAgQIECBAgAABAgQIECBA4KIFBOIuWtT7ESBAgAABAgQInEWgvpfuCotViK2H2vq4n+w2Pv60/9v2Z7sCcLW+8XGt28e0/lBArofj+qNVd/V+olzv/ZGsZ3HxOwQIECBAgAABAgQIECBAgAABAgQIECBAgAABAgQI3IeAQNx9YJlKgAABAgQIECCwrMAYcKtFjgG7beDtIm9iX597kffgvQgQIECAAAECBAgQIECAAAECBAgQIECAAAECBAgcjYBA3NFspRshQIAAAQIECJy8wDacViCXGYbr4Pv63JPfcAAECBAgQIAAAQIECBAgQIAAAQIECBAgQIAAAQIEtgICcf4mCBAgQIAAAQIEjkVg/G67fQTrrsexXtR97+tzL2r93ocAAQIECBAgQIAAAQIECBAgQIAAAQIECBAgQIDA0QgIxB3NVroRAgQIECBAgACB9qjULcRlhuH6Z+36Xv0gPtemEyBAgAABAgQIECBAgAABAgQIECBAgAABAgQIECAwCAjE+XMgQIAAAQIECBA4RoHtCXEP6h739bkP6v58Dg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pFBVgwAAFgVJREFU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+D85qnNWDiLHiA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9" name="AutoShape 18" descr="data:image/png;base64,iVBORw0KGgoAAAANSUhEUgAACcQAAAnECAYAAAAuc/U9AAAAAXNSR0IArs4c6QAAIABJREFUeF7s3QmTJMdxJtAQRYIACYDnHv//50kicRAgDh5ac219uy63qJ4aTF8V/dosLSKr8nyZYzY985n7vyw/BAgQIECAAAECBAgQIECAAAECBAgQIECAAAECBAgQIECAAAECBAgQIEDgAIF/OeAe3AIBAgQIECBAgAABAgQIECBAgAABAgQIECBAgAABAgQIECBAgAABAgQIEFgCcV4CAgQIECBAgAABAgQIECBAgAABAgQIECBAgAABAgQIECBAgAABAgQIEDhCQCDuiMfoJggQIECAAAECBAgQIECAAAECBAgQIECAAAECBAgQIECAAAECBAgQIEBAIM47QIAAAQIECBAgQIAAAQIECBAgQIAAAQIECBAgQIAAAQIECBAgQIAAAQJHCAjEHfEY3QQBAgQIECBAgAABAgQIECBAgAABAgQIECBAgAABAgQIECBAgAABAgQICMR5BwgQIECAAAECBAgQIECAAAECBAgQIECAAAECBAgQIECAAAECBAgQIEDgCAGBuCMeo5sgQIAAAQIECBAgQIAAAQIECBAgQIAAAQIECBAgQIAAAQIECBAgQIAAAYE47wABAgQIECBAgAABAgQIECBAgAABAgQIECBAgAABAgQIECBAgAABAgQIHCEgEHfEY3QTBAgQIECAAAECBAgQIECAAAECBAgQIECAAAECBAgQIECAAAECBAgQICAQ5x0gQIAAAQIECBAgQIAAAQIECBAgQIAAAQIECBAgQIAAAQIECBAgQIAAgSMEBOKOeIxuggABAgQIECBAgAABAgQIECBAgAABAgQIECBAgAABAgQIECBAgAABAgQE4rwDBAgQIECAAAECBAgQIECAAAECBAgQIECAAAECBAgQIECAAAECBAgQIHCEgEDcEY/RTRAgQIAAAQIECBAgQIAAAQIECBAgQIAAAQIECBAgQIAAAQIECBAgQICAQJx3gAABAgQIECBAgAABAgQIECBAgAABAgQIECBAgAABAgQIECBAgAABAgSOEBCIO+IxugkCBAgQIECAAAECBAgQIECAAAECBAgQIECAAAECBAgQIECAAAECBAgQEIjzDhAgQIAAAQIECBAgQIAAAQIECBAgQIAAAQIECBAgQIAAAQIECBAgQIDAEQICcUc8RjdBgAABAgQIECBAgAABAgQIECBAgAABAgQIECBAgAABAgQIECBAgAABAgJx3gECBAgQIECAAAECBAgQIECAAAECBAgQIECAAAECBAgQIECAAAECBAgQOEJAIO6Ix+gmCBAgQIAAAQIECBAgQIAAAQIECBAgQIAAAQIECBAgQIAAAQIECBAgQEAgzjtAgAABAgQIECBAgAABAgQIECBAgAABAgQIECBAgAABAgQIECBAgAABAkcICMQd8RjdBAECBAgQIECAAAECBAgQIECAAAECBAgQIECAAAECBAgQIECAAAECBAgIxHkHCBAgQIAAAQIECBAgQIAAAQIECBAgQIAAAQIECBAgQIAAAQIECBAgQOAIAYG4Ix6jmyBAgAABAgQIECBAgAABAgQIECBAgAABAgQIECBAgAABAgQIECBAgAABgTjvAAECBAgQIECAAAECBAgQIECAAAECBAgQIECAAAECBAgQIECAAAECBAgcISAQd8RjdBMECBAgQIAAAQIECBAgQIAAAQIECBAgQIAAAQIECBAgQIAAAQIECBAgIBDnHSBAgAABAgQIECBAgAABAgQIECBAgAABAgQIECBAgAABAgQIECBAgACBIwQE4o54jG6CAAECBAgQIECAAAECBAgQIECAAAECBAgQIECAAAECBAgQIECAAAECBATivAMECBAgQIAAAQIECBAgQIAAAQIECBAgQIAAAQIECBAgQIAAAQIECBAgcISAQNwRj9FNECBAgAABAgQIECBAgAABAgQIECBAgAABAgQIECBAgAABAgQIECBAgIBAnHeAAAECBAgQIECAAAECBAgQIECAAAECBAgQIECAAAECBAgQIECAAAECBI4QEIg74jG6CQIECBAgQIAAAQIECBAgQIAAAQIECBAgQIAAAQIECBAgQIAAAQIECBAQiPMOECBAgAABAgQIECBAgAABAgQIECBAgAABAgQIECBAgAABAgQIECBAgMARAgJxRzxGN0GAAAECBAgQIECAAAECBAgQIECAAAECBAgQIECAAAECBAgQIECAAAECAnHeAQIECBAgQIAAAQIECBAgQIAAAQIECBAgQIAAAQIECBAgQIAAAQIECBA4QkAg7ojH6CYIECBAgAABAgQIECBAgAABAgQIECBAgAABAgQIECBAgAABAgQIECBAQCDOO0CAAAECBAgQIECAAAECBAgQIECAAAECBAgQIECAAAECBAgQIECAAAECRwgIxB3xGN0EAQIECBAgQIAAAQIECBAgQIAAAQIECBAgQIAAAQIECBAgQIAAAQIECAjEeQcIECBAgAABAgQIECBAgAABAgQIECBAgAABAgQIECBAgAABAgQIECBA4AgBgbgjHqObIECAAAECBAgQIECAAAECBAgQIECAAAECBAgQIECAAAECBAgQIECAAAGBOO8AAQIECBAgQIAAAQIECBAgQIAAAQIECBAgQIAAAQIECBAgQIAAAQIECBwhIBB3xGN0EwQIECBAgAABAgQIECBAgAABAgQIECBAgAABAgQIECBAgAABAgQIECAgEOcdIECAAAECBAgQIECAAAECBAgQIECAAAECBAgQIECAAAECBAgQIECAAIEjBATijniMboIAAQIECBAgQIAAAQIECBAgQIAAAQIECBAgQIAAAQIECBAgQIAAAQIEBOK8AwQIECBAgAABAgQIECBAgAABAgQIECBAgAABAgQIECBAgAABAgQIECBwhIBA3BGP0U0QIECAAAECBAgQIECAAAECBAgQIECAAAECBAgQIECAAAECBAgQIECAgECcd4AAAQIECBAgQIAAAQIECBAgQIAAAQIECBAgQIAAAQIECBAgQIAAAQIEjhAQiDviMboJAgQIECBAgAABAgQIECBAgAABAgQIECBAgAABAgQIECBAgAABAgQIEBCI8w4QIECAAAECBAgQIECAAAECBAgQIECAAAECBAgQIECAAAECBAgQIECAwBECAnFHPEY3QYAAAQIECBAgQIAAAQIECBAgQIAAAQIECBAgQIAAAQIECBAgQIAAAQICcd4BAgQIECBAgAABAgQIECBAgAABAgQIECBAgAABAgQIECBAgAABAgQIEDhCQCDuiMfoJggQIECAAAECBAgQIECAAAECBAgQIECAAAECBAgQIECAAAECBAgQIEBAIM47QIAAAQIECBAgQIAAAQIECBAgQIAAAQIECBAgQIAAAQIECBAgQIAAAQJHCAjEHfEY3QQBAgQIECBAgAABAgQIECBAgAABAgQIECBAgAABAgQIECBAgAABAgQICMR5BwgQIECAAAECBAgQIECAAAECBAgQIECAAAECBAgQIECAAAECBAgQIEDgCAGBuCMeo5sgQIAAAQIECBAgQIAAAQIECBAgQIAAAQIECBAgQIAAAQIECBAgQIAAAYE47wABAgQIECBAgAABAgQIECBAgAABAgQIECBAgAABAgQIECBAgAABAgQIHCEgEHfEY3QTBAgQIECAAAECBAgQIECAAAECBAgQIECAAAECBAgQIECAAAECBAgQICAQ5x0gQIAAAQIECBAgQIAAAQIECBAgQIAAAQIECBAgQIAAAQIECBAgQIAAgSMEBOKOeIxuggABAgQIECBAgAABAgQIECBAgAABAgQIECBAgAABAgQIECBAgAABAgQE4rwDBAgQIECAAAECBAgQIECAAAECBAgQIECAAAECBAgQIECAAAECBAgQIHCEgEDcEY/RTRAgQIAAAQIECBAgQIAAAQIECBAgQIAAAQIECBAgQIAAAQIECBAgQICAQJx3gAABAgQIECBAgAABAgQIECBAgAABAgQIECBAgAABAgQIECBAgAABAgSOEBCIO+IxugkCBAgQIECAAAECBAgQIECAAAECBAgQIECAAAECBAgQIECAAAECBAgQEIjzDhAgQIAAAQIECBAgQIAAAQIECBAgQIAAAQIECBAgQIAAAQIECBAgQIDAEQICcUc8RjdBgAABAgQIECBAgAABAgQIECBAgAABAgQIECBAgAABAgQIECBAgAABAgJx3gECBAgQIECAAAECBAgQIECAAAECBAgQIECAAAECBAgQIECAAAECBAgQOEJAIO6Ix+gmCBAgQIAAAQIECBAgQIAAAQIECBAgQIAAAQIECBAgQIAAAQIECBAgQEAgzjtAgAABAgQIECBAgAABAgQIECBAgAABAgQIECBAgAABAgQIECBAgAABAkcICMQd8RjdBAECBAgQIECAAAECBAgQIECAAAECBAgQIECAAAECBAgQIECAAAECBAgIxHkHCBAgQIAAAQIECBAgQIAAAQIECBAgQIAAAQIECBAgQIAAAQIECBAgQOAIAYG4Ix6jmyBAgAABAgQIECBAgAABAgQIECBAgAABAgQIECBAgAABAgQIECBAgAABgTjvAAECBAgQIECAAAECBAgQIECAAAECBAgQIECAAAECBAgQIECAAAECBAgcISAQd8RjdBMECBAgQIAAAQIECBAgQIAAAQIECBAgQIAAAQIECBAgQIAAAQIECBAgIBDnHSBAgAABAgQIECBAgAABAgQIECBAgAABAgQIECBAgAABAgQIECBAgACBIwQE4o54jG6CAAECBAgQIECAAAECBAgQIECAAAECBAgQIECAAAECBAgQIECAAAECBATivAMECBAgQIAAAQIECBAgQIAAAQIECBAgQIAAAQIECBAgQIAAAQIECBAgcISAQNwRj9FNECBAgAABAgQIECBAgAABAgQIECBAgAABAgQIECBAgAABAgQIECBAgIBAnHeAAAECBAgQIECAAAECBAgQIECAAAECBAgQIECAAAECBAgQIECAAAECBI4QEIg74jG6CQIECBAgQIAAAQIECBAgQIAAAQIECBAgQIAAAQIECBAgQIAAAQIECBAQiPMOECBAgAABAgQIECBAgAABAgQIECBAgAABAgQIECBAgAABAgQIECBAgMARAgJxRzxGN0GAAAECBAgQIECAAAECBAgQIECAAAECBAgQIECAAAECBAgQIECAAAECAnHeAQIECBAgQIAAAQIECBAgQIAAAQIECBAgQIAAAQIECBAgQIAAAQIECBA4QkAg7ojH6CYIECBAgAABAgQIECBAgAABAgQIECBAgAABAgQIECBAgAABAgQIECBAQCDOO0CAAAECBAgQIECAAAECBAgQIECAAAECBAgQIECAAAECBAgQIECAAAECRwgIxB3xGN0EAQIECBAgQIAAAQIECBAgQIAAAQIECBAgQIAAAQIECBAgQIAAAQIECAjEeQcIECBAgAABAgQIECBAgAABAgQIECBAgAABAgQIECBAgAABAgQIECBA4AgBgbgjHqObIECAAAECBAgQIECAAAECBAgQIECAAAECBAgQIECAAAECBAgQIECAAAGBOO8AAQIECBAgQIAAAQIECBAgQIAAAQIECBAgQIAAAQIECBAgQIAAAQIECBwhIBB3xGN0EwQIECBAgAABAgQIECBAgAABAgQIECBAgAABAgQIECBAgAABAgQIECAgEOcdIECAAAECBAgQIECAAAECBAgQIECAAAECBAgQIECAAAECBAgQIECAAIEjBATijniMboIAAQIECBAgQIAAAQIECBAgQIAAAQIECBAgQIAAAQIECBAgQIAAAQIEBOK8AwQIECBAgAABAgQIECBAgAABAgQIECBAgAABAgQIECBAgAABAgQIECBwhIBA3BGP0U0QIECAAAECBAgQIECAAAECBAgQIECAAAECBAgQIECAAAECBAgQIECAgECcd4AAAQIECBAgQIAAAQIECBAgQIAAAQIECBAgQIAAAQIECBAgQIAAAQIEjhAQiDviMboJAgQIECBAgAABAgQIECBAgAABAgQIECBAgAABAgQIECBAgAABAgQIEBCI8w4QIECAAAECBAgQIECAAAECBAgQIECAAAECBAgQIECAAAECBAgQIECAwBECAnFHPEY3QYAAAQIECBAgQIAAAQIECBAgQIAAAQIECBAgQIAAAQIECBAgQIAAAQICcd4BAgQIECBAgAABAgQIECBAgAABAgQIECBAgAABAgQIECBAgAABAgQIEDhCQCDuiMfoJggQIECAAAECBAgQIECAAAECBAgQIECAAAECBAgQIECAAAECBAgQIEBAIM47QIAAAQIECBAgQIAAAQIECBAgQIAAAQIECBAgQIAAAQIECBAgQIAAAQJHCAjEHfEY3QQBAgQIECBAgAABAgQIECBAgAABAgQIECBAgAABAgQIECBAgAABAgQICMR5BwgQIECAAAECBAgQIECAAAECBAgQIECAAAECBAgQIECAAAECBAgQIEDgCAGBuCMeo5sgQIAAAQIECBAgQIAAAQIECBAgQIAAAQIECBAgQIAAAQIECBAgQIAAAYE47wABAgQIECBAgAABAgQIECBAgAABAgQIECBAgAABAgQIECBAgAABAgQIHCEgEHfEY3QTBAgQIECAAAECBAgQIECAAAECBAgQIECAAAECBAgQIECAAAECBAgQICAQ5x0gQIAAAQIECBAgQIAAAQIECBAgQIAAAQIECBAgQIAAAQIECBAgQIAAgSMEBOKOeIxuggABAgQIECBAgAABAgQIECBAgAABAgQIECBAgAABAgQIECBAgAABAgQE4rwDBAgQIECAAAECBAgQIECAAAECBAgQIECAAAECBAgQIECAAAECBAgQIHCEgEDcEY/RTRAgQIAAAQIECBAgQIAAAQIECBAgQIAAAQIECBAgQIAAAQIECBAgQICAQJx3gAABAgQIECBAgAABAgQIECBAgAABAgQIECBAgAABAgQIECBAgAABAgSOEBCIO+IxugkCBAgQIECAAAECBAgQIECAAAECBAgQIECAAAECBAgQIECAAAECBAgQEIjzDhAgQIAAAQIECBAgQIAAAQIECBAgQIAAAQIECBAgQIAAAQIECBAgQIDAEQICcUc8RjdBgAABAgQIECBAgAABAgQIECBAgAABAgQIECBAgAABAgQIECBAgAABAgJx3gECBAgQIECAAAECBAgQIECAAAECBAgQIECAAAECBAgQIECAAAECBAgQOEJAIO6Ix+gmCBAgQIAAAQIECBAgQIAAAQIECBAgQIAAAQIECBAgQIAAAQIECBAgQEAgzjtAgAABAgQIECBAgAABAgQIECBAgAABAgQIECBAgAABAgQIECBAgAABAkcICMQd8RjdBAECBAgQIECAAAECBAgQIECAAAECBAgQIECAAAECBAgQIECAAAECBAgIxHkHCBAgQIAAAQIECBAgQIAAAQIECBAgQIAAAQIECBAgQIAAAQIECBAgQOAIAYG4Ix6jmyBAgAABAgQIECBAgAABAgQIECBAgAABAgQIECBAgAABAgQIECBAgAABgTjvAAECBAgQIECAAAECBAgQIECAAAECBAgQIECAAAECBAgQIECAAAECBAgcISAQd8RjdBMECBAgQIAAAQIECBAgQIAAAQIECBAgQIAAAQIECBAgQIAAAQIECBAgIBDnHSBAgAABAgQIECBAgAABAgQIECBAgAABAgQIECBAgAABAgQIECBAgACBIwQE4o54jG6CAAECBAgQIECAAAECBAgQIECAAAECBAgQIECAAAECBAgQIECAAAECBATivAMECBAgQIAAAQIECBAgQIAAAQIECBAgQIAAAQIECBAgQIAAAQIECBAgcISAQNwRj9FNECBAgAABAgQIECBAgAABAgQIECBAgAABAgQIECBAgAABAgQIECBAgIBAnHeAAAECBAgQIECAAAECBAgQIECAAAECBAgQIECAAAECBAgQIECAAAECBI4QEIg74jG6CQIECBAgQIAAAQIECBAgQIAAAQIECBAgQIAAAQIECBAgQIAAAQIECBAQiPMOECBAgAABAgQIECBAgAABAgQIECBAgAABAgQIECBAgAABAgQIECBAgMARAgJxRzxGN0GAAAECBAgQIECAAAECBAgQIECAAAECBAgQIECAAAECBAgQIECAAAECAnHeAQIECBAgQIAAAQIECBAgQIAAAQIECBAgQIAAAQIECBAgQIAAAQIECBA4QkAg7ojH6CYIECBAgAABAgQIECBAgAABAgQIECBAgAABAgQIECBAgAABAgQIECBAQCDOO0CAAAECBAgQIECAAAECBAgQIECAAAECBAgQIECAAAECBAgQIECAAAECRwgIxB3xGN0EAQIECBAgQIAAAQIECBAgQIAAAQIECBAgQIAAAQIECBAgQIAAAQIECAjEeQcIECBAgAABAgQIECBAgAABAgQIECBAgAABAgQIECBAgAABAgQIECBA4AgBgbgjHqObIECAAAECBAgQIECAAAECBAgQIECAAAECBAgQIECAAAECBAgQIECAAAGBOO8AAQIECBAgQIAAAQIECBAgQIAAAQIECBAgQIAAAQIECBAgQIAAAQIECBwhIBB3xGN0EwQIECBAgAABAgQIECBAgAABAgQIECBAgAABAgQIECBAgAABAgQIECAgEOcdIECAAAECBAgQIECAAAECBAgQIECAAAECBAgQIECAAAECBAgQIECAAIEjBATijniMboIAAQIECBAgQIAAAQIECBAgQIAAAQIECBAgQIAAAQIECBAgQIAAAQIEBOK8AwQIECBAgAABAgQIECBAgAABAgQIECBAgAABAgQIECBAgAABAgQIECBwhIBA3BGP0U0QIECAAAECBAgQIECAAAECBAgQIECAAAECBAgQIECAAAECBAgQIECAgECcd4AAAQIECBAgQIAAAQIECBAgQIAAAQIECBAgQIAAAQIECBAgQIAAAQIEjhAQiDviMboJAgQIECBAgAABAgQIECBAgAABAgQIECBAgAABAgQIECBAgAABAgQIEBCI8w4QIECAAAECBAgQIECAAAECBAgQIECAAAECBAgQIECAAAECBAgQIECAwBECAnFHPEY3QYAAAQIECBAgQIAAAQIECBAgQIAAAQIECBAgQIAAAQIECBAgQIAAAQICcd4BAgQIECBAgAABAgQIECBAgAABAgQIECBAgAABAgQIECBAgAABAgQIEDhCQCDuiMfoJggQIECAAAECBAgQIECAAAECBAgQIECAAAECBAgQIECAAAECBAgQIEBAIM47QIAAAQIECBAgQIAAAQIECBAgQIAAAQIECBAgQIAAAQIECBAgQIAAAQJHCAjEHfEY3QQBAgQIECBAgAABAgQIECBAgAABAgQIECBAgAABAgQIECBAgAABAgQICMR5BwgQIECAAAECBAgQIECAAAECBAgQIECAAAECBAgQIECAAAECBAgQIEDgCAGBuCMeo5sgQIAAAQIECBAgQIAAAQIECBAgQIAAAQIECBAgQIAAAQIECBAgQIAAAYE47wABAgQIECBAgAABAgQIECBAgAABAgQIECBAgAABAgQIECBAgAABAgQIHCEgEHfEY3QTBAgQIECAAAECBAgQIECAAAECBAgQIECAAAECBAgQIECAAAECBAgQICAQ5x0gQIAAAQIECBAgQIAAAQIECBAgQIAAAQIECBAgQIAAAQIECBAgQIAAgSMEBOKOeIxuggABAgQIECBAgAABAgQIECBAgAABAgQIECBAgAABAgQIECBAgAABAgQE4rwDBAgQIECAAAECBAgQIECAAAECBAgQIECAAAECBAgQIECAAAECBAgQIHCEgEDcEY/RTRAgQIAAAQIECBAgQIAAAQIECBAgQIAAAQIECBAgQIAAAQIECBAgQICAQJx3gAABAgQIECBAgAABAgQIECBAgAABAgQIECBAgAABAgQIECBAgAABAgSOEBCIO+IxugkCBAgQIECAAAECBAgQIECAAAECBAgQIECAAAECBAgQIECAAAECBAgQEIjzDhAgQIAAAQIECBAgQIAAAQIECBAgQIAAAQIECBAgQIAAAQIECBAgQIDAEQICcUc8RjdBgAABAgQIECBAgAABAgQIECBAgAABAgQIECBAgAABAgQIECBAgAABAgJx3gECBAgQIECAAAECBAgQIECAAAECBAgQIECAAAECBAgQIECAAAECBAgQOEJAIO6Ix+gmCBAgQIAAAQIECBAgQIAAAQIECBAgQIAAAQIECBAgQIAAAQIECBAgQEAgzjtAgAABAgQIECBAgAABAgQIECBAgAABAgQIECBAgAABAgQIECBAgAABAkcICMQd8RjdBAECBAgQIECAAAECBAgQIECAAAECBAgQIECAAAECBAgQIECAAAECBAgIxHkHCBAgQIAAAQIECBAgQIAAAQIECBAgQIAAAQIECBAgQIAAAQIECBAgQOAIAYG4Ix6jmyBAgAABAgQIECBAgAABAgQIECBAgAABAgQIECBAgAABAgQIECBAgAABgTjvAAECBAgQIECAAAECBAgQIECAAAECBAgQIECAAAECBAgQIECAAAECBAgcISAQd8RjdBMECBAgQIAAAQIECBAgQIAAAQIECBAgQIAAAQIECBAgQIAAAQIECBAgIBDnHSBAgAABAgQIECBAgAABAgQIECBAgAABAgQIECBAgAABAgQIECBAgACBIwQE4o54jG6CAAECBAgQIECAAAECBAgQIECAAAECBAgQIECAAAECBAgQIECAAAECBATivAMECBAgQIAAAQIECBAgQIAAAQIECBAgQIAAAQIECBAgQIAAAQIECBAgcISAQNwRj9FNECBAgAABAgQIECBAgAABAgQIECBAgAABAgQIECBUeCyGAAAgAElEQVRAgAABAgQIECBAgIBAnHeAAAECBAgQIECAAAECBAgQIECAAAECBAgQIECAAAECBAgQIECAAAECBI4QEIg74jG6CQIECBAgQIAAAQIECBAgQIAAAQIECBAgQIAAAQIECBAgQIAAAQIECBAQiPMOECBAgAABAgQIECBAgAABAgQIECBAgAABAgQIECBAgAABAgQIECBAgMARAgJxRzxGN0GAAAECBAgQIECAAAECBAgQIECAAAECBAgQIECAAAECBAgQIECAAAECAnHeAQIECBAgQIAAAQIECBAgQIAAgccQyL8z1XhtXufp32X92mc5Vh931/qzy3Fru8x3273Pdc39d/ve6ra7v2v7Xtt2fn7L/f3nWquW+sm4229uU+u3XvOt++Za+nir363XnPt81z3vrvnavrcY1jb/vBhnfu3edue+9bN+jn5dH+JoXwIECBAgQIAAAQIECBAgQIDAcQICccc9UjdEgAABAgQIECBAgAABAgQIEHhWgf7vSwmj9YBaD7Nd+zzbzO9r/V8vIbea17L7qW3msttuF7DrIboe5pv7z+2uXcut571lu9rm1lDg7j56+Cxhqt15d2G1W8976751/lxD5h/you7OO0Np10KAO5cPOd4/LvdWY+bXnHehtpz7oe/6OWq7Ws/PQ2HHDzG2LwECBAgQIECAAAECBAgQIEDgLgUE4u7ysbloAgQIECBAgAABAgQIECBAgMCrEOj/tpRAVoJrCbP1oFYPzGW7vt88RoXcft7CbjXf/dTntfziMl7bbnfO3TXtztHv66EqdA/t+64KdjNQuKt8dy2It7uPBM96EG13ff37hLNmSPHaeW/dN2GxPn7IS9yrsu3Cdg+F7nYuDx2jb7+75r+vteay2y7XPIOBu3P3bROAyznKsOY9CCcU9yFvk30JECBAgAABAgQIECBAgACBowQE4o56nG6GAAECBAgQIECAAAECBAgQIPCsArOt5q5S2wySZX1Wfst6/zwBtz7ubvCjSxiuxiy77WZYb15Lzn1t39xfwn63Yu8M3nV9u30SqNvtu/NL0KpXF9vtuwto9fM/dN5b902IqwfHbvW7ds09qJbQWMaHKrXNbadTX5/V33bX8re1Vi0/Xsaa735yrN35ZgW4uU3O0cc6x7vaw36IsX0JECBAgAABAgQIECBAgAABAncpIBB3l4/NRRMgQIAAAQIECBAgQIAAAQIEXlxghuFqPdXc5thbn/bQXD7fBenqsx50q1Bcre9+frnWquXjy1jz3c8MtF0770P79op1tz6EGVar9d3PdHqfwN7uXm6tyrYLiO2uZXfNt+6bIFcF4jK/1W+33a6FaO63zpH5tX13NjP8lhBfH3fH++EShuvjQ+ftob1r1zGvpcJ2teQcNZ9hOFXiPuSNsi8BAgQIECBAgAABAgQIECBwjIBA3DGP0o0QIECAAAECBAgQIECAAAECr1RgFxxLO8prY9pTzn13LTT7Nn3et+3nufZ5tinGeczddWa7vu37VIjrgatr81srxCUsl+pwtb77uVaVboa/dvvuQn23vnIfUiFu14o25+0BqB66y7yH1TLfXfOstFbHfei8/Ri37puQ2lNXiJtBud39JoQ2fa6tv6vC3qwOV2G1dzn3anG3zHcV4tLeNmNdf/3sgnKp5Df36evZt+/fv88xrm3Xz3HtWq5dx+7zW/982Y4AAQIECBAgQIAAAQIECBAg8N8EBOK8EAQIECBAgAABAgQIECBAgACBpxOYQbI607UWorMa2C7E1iuqZZ7gUra/1hb0oQBaDz/N4+2CUbtQXd3bDJzlWvox52c51nTZVZy7Vlktwbmq3pb57qnOc+3u7dq/l90aanvXeR9qPzqdds821zdDT/P9qfXaZgbWdteX7Xqwahe+/JB9d9XXPuRPXm/VurvP3PfuHN0k19Xvvc9v8eshv8yvnXde6+7a+2eZ7wKFu+1uuY+65+zb5zPQ1o8/273O88znO59P3/5a69hd8FDVuw/5U2JfAgQIECBAgAABAgQIECDwRgUE4t7og3fbBAgQIECAAAECBAgQIECAwLMIXAurzbahu1aju/BWbTeXXVDrWuvS+fm1im4zKLbb7qEqd/3a31UNbxfAyz67im67Bzero10Lzs1r2QX7Up1vnmcXULz1JbpWYe+hczzktqvqtXsPbq26tasadus137rvDJalgtithnO7a5XO5j3vjn/tWt5VWe3aNfcWqA9V4ttVdNvdx+657arIXassN4NyveXrbNHa28vuwnk9iJfj7Px2ocB3BftmS9p+rh6EE4r7qX9K7EeAAAECBAgQIECAAAECBN6ogEDcG33wbpsAAQIECBAgQIAAAQIECBB4FoFdNbQKa/VQW6331qCZ78Jg9V3ag2aesFqvHpdKabvjZr9duG4eK9e/2/ZakK1gE6bKfI75N6nd2D+7NZS1C+DtHvCt13Xrvre+RPOeru3X/63uIaNdiGoapEJcnSvbXzvvLgh27fzzGLfuu7vmW/0euu7d+d91zwlq9cDWvN+cs9tdC2b14z1kvTtWv/533cs8zwy3XWv5mrBatV3dBdfy2a7KW/ZJy9YeoOtBwHxf7WIz31WCq/37sXatYOuzPMM+fuj7Yn8CBAgQIECAAAECBAgQIEDgjQgIxL2RB+02CRAgQIAAAQIECBAgQIAAgRcR2LWx7CG1BNc+WmvVkrBbzXdBt19etutjAnZ93B1v91kPx82AXa8Kl+/6mHBZr7L2Ishv8KSzXWWtex63vwin+M0Kaz0gN8NqCar1wNoMo2X/Hnqr7fu+Nd+d94fLdn3M8fq17I6Xz7JvrV8LB97+lG1JgAABAgQIECBAgAABAgQIvFkBgbg3++jdOAECBAgQIECAAAECBAgQOEKgVxCrG9pVFNu1Hp0hrh4m2m3/UFvPh1pb9laes4Jbb1+6q+SW7XsrzITmepW42S60tt8F3XZV42alulzTDPJdqxA37/2Il+oObuLWNqV3cCsvcomn+M2KbruKbBVGe58Kcf2Yte+umtuuRWxt18N2Ne+tVXPchyrE9f1nFb9dVb/+HHdtZmdFvb5Nrm3X1vVaNcNbqgW+yAvtpAQIECBAgAABAgQIECBAgMB/FxCI80YQIECAAAECBAgQIECAAAEC9yywC6/NVqO1TYJevYrarsXkrp3pDKb14yco99A2vdJaD8X1IFsPx/XKcLPl6i6Y1gNzPcg2j3lt/Vqb1H7ufg+Z78KI9/wu3dO1zzabvULctdaf93R/T32tp/j1wNmc96BXrxzXq7/tWq7O4+yqwe3Ou2vFmgDaDMbNY+4Ce7P967zWWQ3vWrvYnPva/t2j5rv7nxUFa5v8XGuj+9TvsOMTIECAAAECBAgQIECAAAECDwgIxHk9CBAgQIAAAQIECBAgQIAAgXsWuFaBLaGthMB6q89UWdu1M+1tS1OFbdeSdBcQu3W7GeLbXUcPo/Xg2a4aXK9214/dg3vX5rsw3az6ttumPqsf4auX+9MzW0p6Hu/3LE7we6gC2qyeNqvH7UJt83i13vfLfHfeXdW4WWltFzbr++3Cev2zXbW6XWAv+/RxF7qbVe1qvR9vF7rrleXyxgnFvd+fPVsTIECAAAECBAgQIECAAIEnFxCIe3JiJyBAgAABAgQIECBAgAABAgSeUKCH0GZ1t7QhrVDcLzfLLtRW23182Tbjrp3prNRWx9q1KX1XZbWHWrwWWw+c7YJq+SzbZvsekuv7Xfv8WuvZftxr7VH9+9ITvuDvOPQuiON53P487t1vVrqrO7/22S3tRXf770Jt2W6e61rb0nncuV2v4pZ5rzhXQbVar5aqWX64zK+1YJ2f930ThKtjzGUXnNtVl5v3dPtbZ0sCBAgQIECAAAECBAgQIEDgyQX8A9mTEzsBAQIECBAgQIAAAQIECBAg8IQCCab18Fsqu/Xxk0vQrY/Ztwfp6vtafnUZa15V43rluMxnUG633a5q3BNyODQBAgTuTmC2JK31VIPr4/drrVoqxJZ5gm4Jue2Cb/VZgm/Zv9a/uxynj71qXO2XMN6sRDcrDKoSd3evnQsmQIAAAQIECBAgQIAAgZMFBOJOfrrujQABAgQIECBAgAABAgQIPI3ArppYb/G5m88WoLNS2bX13gJ0V01tF4jbffZTKsSlWlwdb1Z/6xXiEnrbVZLrFeLqXmrdDwECBAj8f4FZha7We4W4zGd1uB5Y27VT7VXiZmCu1t+nQtxs57prOZvKd32c83ft11uy7lrYCt75k0OAAAECBAgQIECAAAECBG4QEIi7AckmBAgQIECAAAECBAgQIECAwH8T6CG1zCsglvBX5rsKbAmF3TrOlqMJ1tXnNd8F02Yb1VrvVd0Sbssx+jF31eX6/eyOnXvZbZdj99HrRIAAAQL/X2C2Xq31XZvSXXvUBNVuGVPtbQblEqargF0/b45ZIbV8nvm18/X9a9uE+WaFuV3gr28zz5fzRk0wzp8gAgQIECBAgAABAgQIECDwgIBAnNeDAAECBAgQIECAAAECBAgQeF+BBMn6mJBZH3dtRnchuV2ArldbS4W2XfvRa6G7HkDrobp+rvp3kVmB7qHjzQDdLuzWg37XquK9r7ftCRAgcLrAbEG6q6R2LTCWsFj2qe3mfAbVZkBtfj/P349Z3+1auiZw18cettu1de0tX/sxE86bgboehBOKO/1PhfsjQIAAAQIECBAgQIAAgZ8sIBD3k+nsSIAAAQIECBAgQIAAAQIE3qzArJJWIbJqL1oBuLQmrfnHl/UaM98F566F6eoYPVQ325bW+i4k14Nuvc1qD7DN9qv1MLPfbPl67Xi7Fq7zfDlu/g3Gv8W82T82bpwAgXcIzLDXbKW6a0nat8n31/brLUh3rUzftV/fp9qtVmhtjjP0Vt9/P9qz1vpcdu1bd6G7IpzhQS8WAQIECBAgQIAAAQIECBAgMAT8I6xXggABAgQIECBAgAABAgQIEHhfgVRRSxW3Wq/A2yeb8VeXzzMm5JYAXdYTpuvf90Bd3z5tTWvbXSDufe/H9gQIECBA4JpAgnI9cHct1JbwW8bv1lpz+etaay61Te3Tx1SPS+iu1mcYTpU47y0BAgQIECBAgAABAgQIENgICMR5LQgQIECAAAECBAgQIECAwP0K9GpkdRe9wtmcz2pmu7an2SZtRGfFtFRO2wXienW4hNdmoK3Wb60Q10NvvVJc2qcmjNfboaZd6f0+UVdOgAABAq9NYFaOq/VeHW7OexvUXXW4VI1L+K22yTF6pbjZbrXWd61kd5XzrlXA66G+fqzeErZX0uv3/tqei+shQIAAAQIECBAgQIAAAQJXBQTivBwECBAgQIAAAQIECBAgQOB+BRJc6y0+KzCWkFjmCYr1lqEJnPWA2twu1dd2Abh8lm1ubXs6j/nQekJvvRLdrAjX7ynz+32irpwAAQIEXptAr8qWgNjf11qzpWk+m2OF3dJKdbZU7eG5vk3N6zj9WFmv8FrN+1jzLBV0223bt8l8d80Jx/Uxz0RFutf2droeAgQIECBAgAABAgQIENgKCMR5MQgQIECAAAECBAgQIECAwP0K7Kq87YJpPUSWea/eVvNadu1He6vSzGcYbhfCuxZ0211zgmz9u175LfO5XQ8Cppqdf+u43/fZlRMgQOC1CsxWpQmk7UJm/bMZXEtQbY4Phdz6uWYIL+sz2Dary1Xwbhew6xXpMs+19GvvQTihuNf6lrouAgQIECBAgAABAgQIEPh/Av6R2MtAgAABAgQIECBAgAABAgTuV2AXdEtorcbMZ6W1Wv/VWuvXY+zbZf7JJSzXx11wrofTetW22Xa1B9d2LVrnZ70K3mz7Wt/VTz7P/H6fqCsnQIAAgdcq0INgsyVpbzN6rYVpWpRm23e1P833vZ1phdZ6i9asz8pzacvaA2+pRtcr1lXb1lr+ehlrvgvd1TOZocDX+pxcFwECBAgQIECAAAECBAgQ+K9/MPZDgAABAgQIECBAgAABAgQI3KfArpVpVXqbIbaP1lq9RWqtf7ZZ6vO+bc1naK7Wd4G4+xR01QQIECBA4HUKpD1rAna1/v1m6eG3+r7WE3TrY8Jx2abWv11rfTPGBOcStqv1GYZTJe51vjOuigABAgQIECBAgAABAgQuAgJxXgUCBAgQIECAAAECBAgQIPA4AvkdO+OsbNarps22oX3bXaW1XlWtf78LxFWILdXh3lUhblaJq+Ol5Wrmu4Bdb2da11PrfggQIECAAIHHE0ggro+9OtycJ8hWFd566C2BuVlFrtZndbha7xXkMk+VurSD3VWv65XsrlW/yzY9YJf7ezw5RyJAgAABAgQIECBAgACBNy8gEPfmXwEABAgQIECAAAECBAgQIPAIArOVZx2yh8YyT9isj6m2lnBbtq31foy+nnn26eu7c/Tvc8wKuvWlwnNzu1pPwC7V42q7Hu7L/BEYHYIAAQIECBC4COxCY3/ftDTNZ3PswbYKv/XvM0+orrdW3bVMzWfXzpXj1/dzmeeu9d42NnMPngABAgQIECBAgAABAgQIPJqAQNyjUToQAQIECBAgQIAAAQIECLxhgV7BLfNZva2CahUmqxBaH3ftTK+F2ubnPUT3rkDdrFA3j1XXkW1Swa7WUymuh+9S0a7f9xt+/G6dAAECBAg8icBsVVphs1Rpe2jMdnPsFd5q3sNqu+DaLji3C9ElUJcqdXPsgbv6rlecq2pyte6HAAECBAgQIECAAAECBAg8moBA3KNROhABAgQIECBAgAABAgQIvGGBXZvTVFTLWAG0alE6l2shubQ97RXa0gI136W6XB+vtVydVex629bMZ7Av6zMoV486x8v8DT9+t06AAAECBJ5MIKG4OkGFx3bV1fLZHHvr0rQmncdIIC3b7qq8VQvWaqdaS5/Plqv13VyyXx97sC/zJwN0YAIECBAgQIAAAQIECBB4ewICcW/vmbtjAgQIECBAgAABAgQIEHh8gV1ltV3Q7dO11mdrrT5+staqpYJymaeVaa3P1qb9s10g7vHvzhEJECBAgACBtyJQ1dpmZblv11p/XWv18ZvLeh9rm7nUPrVku5ondNdbrb4VX/dJgAABAgQIECBAgAABAs8gIBD3DMhOQYAAAQIECBAgQIAAAQKvSiCVzXoL0bQA3VVXm9vVem8pmraivaVofZ9qbr1S3LsqxCVEN6vC9cpw/bs6T5Zc16vCdjEECBAgQIDAXQn0dqZpsZqqcHOs8Fsqv9W8WqP2bVItLpXk8l0F4WaL1lmpLhXrZnvVXvUu1e6yTf+u0GfL2bt6EC6WAAECBAgQIECAAAECBH66gEDcT7ezJwECBAgQIECAAAECBAjcl0D/HbjCa6mu1ucJl83ve9itWp/WesaaV0it1udYn2Wp7ara26wc9679+jHmfBfWu6+n4moJECBAgACB1yQwA2e1XkG3Hy9L5jXOJdv0MdvUZ5knENfHXavWh7ZLJbtr+5Vp2sRmfE3OroUAAQIECBAgQIAAAQIEnlBAIO4JcR2aAAECBAgQIECAAAECBF6NQP/9t+Y9hDbnM6DWK7ztKrdVwG23XAvVzVBbwnYzoDfDebv1VLare8r81aC7EAIECBAgQODuBCo8lsprmffQWW9zuqv0di2gVp9n3wrHZd/ME5jrwbsE6KqyXKrP1X7Zps97aK++n/eQanF390BcMAECBAgQIECAAAECBAi8v4BA3Pub2YMAAQIECBAgQIAAAQIE7k8gv/9mTKW2a2G2fF7bzeWTtdZcapv5Waq3pb3qtbFXeUuwbbZu7Z/3eT2JtIDN/P6ejismQIAAAQIEXotAbzOa+bvameb7BOh6lbnZzrTWe5At4bbeXjXzasM6lwTjekhut2+uoV/TazF2HQQIECBAgAABAgQIECDwxAICcU8M7PAECBAgQIAAAQIECBAg8OICMwxX67tQW32WYFvGX6215vLrtVYtn17Gmtc2c0xQrVdxe3EMF0CAAAECBAgQeGGB2X611iv49u0Yv1lr/WWt1cfvLtvMce6bQFwP5L3wbTs9AQIECBAgQIAAAQIECDyXgEDcc0k7DwECBAgQIECAAAECBAjcItBDZL1y2rVqawmbPbTt7ruqAJcqcQ9Vi3ufCnE9TFfz3EsfbzGwDQECBAgQIEDgZIG0S+3jrRXiemW4Xi2uAnK11Pc1VhButm/dVa6r7XZL37bm9dOr5538fNwbAQIECBAgQIAAAQIE7l5AIO7uH6EbIECAAAECBAgQIECAwBEC/ffTn6+1qr1ojZn/Yq01l75N36e2y779GH2bj9Zafal9an2eY25X673Natb7mH1mEM7v4Ee8qm6CAAECBAgQ+ECBCqrNwFqqxtVYQbeMMwBXn+9artY+fb++XbZPQK7Wa96Pk31rvxmkq+3qpwJxfflABrsTIECAAAECBAgQIECAwFMJ+Mf4p5J1XAIECBAgQIAAAQIECBC4VaD/blrzGU5L2GxWdEuArY8zmFbhtV2YrsJxPThX8wrYJWQ3w3YzYNf33wXw6rP6me1abzWxHQECBAgQIEDgVIGquJZWphkTUOthtF0luV2YLvv27ROQuzYmcFetWlNdLvMeyktQr645YbjMT30+7osAAQIECBAgQIAAAQJ3LyAQd/eP0A0QIECAAAECBAgQIEDg7gVmaGzXwvRXa6257Nqe9raln7S2qLOSWwXeqpVqQnA11nX09qpzfbZt7dvmeP2zPBi/e9/9K+oGCBAgQIAAgUcUmMGyWp8tShOU24Xnsm3227U8TchttlKdn/9lrfXNWquPu/at85xpo/qILA5FgAABAgQIECBAgAABAo8l4B/lH0vScQgQIECAAAECBAgQIEDgpwjMMFytV5BtLp+utT5ba/Ux21RQLvNfX4JzfayQ3FzSzrQCbJn/lOu3DwECBAgQIECAwMsK7AJ2Ve3t27XWHOuzCsDVWMuXa62vxrjbN4G4HtR72bt2dgIECBAgQIAAAQIECBC4KiAQ5+UgQIAAAQIECBAgQIAAgfcVmCG2XhUtVdd246762mxTWus9vJYqcO+qEJftHqoQ16vEJQTXx/d1sD0BAgQIECBAgMDLCyQQ18ddlbdZHa7Wr1WIm5XlUoUuLVtrvc+zPivdpcJd9s96XasfAgQIECBAgAABAgQIEHgiAYG4J4J1WAIECBAgQIAAAQIECBwqMINkdZu/WGv9fCz1WZYKotW8wm61Xcaa1+f5vsYsFXDLUp+ljWof5761Xvv04FuO3a+nzjuDcH4/PvSFdVsECBAgQIDA8QIJl/VA3I9rrSw/XOZ9rHktCb5VVbia11j75fvM/3YJwPUx3/WxQnJz6deSeR6KYNzxr6cbJECAAAECBAgQIEDgJQT8g/9LqDsnAQIECBAgQIAAAQIE7legfo/sbUZrPoNsM8CWEFsPviWgVq1OZzvTHC+Bt1pPeG4G22bAbhfMSxW6Xo2unsCsdHe/T8WVEyBAgAABAgTetkAPxZVEgms9nDZDbfVdQnI9PFef17Zz6cG2+q7Cc3PZhd8qaFcV63qFuh6EE4p72++uuydAgAABAgQIECBA4AkEBOKeANUhCRAgQIAAAQIECBAgcLBA2p4mGFfrCbT1cNuv11q9zWmt96pvCcnVNvVdllpPxbk+3tqCNddX4bfdtea684j8Xnzwy+rWCBAgQIAAgTcl0INls3VptSzdfZZWpu8aUzGuj9VudS5p1drHb9Zac6kHM0N8b+phuVkCBAgQIECAAAECBAg8pYB/+H9KXccmQIAAAQIECBAgQIDAeQK7wFlCbX38bK316VqrxiwVmJtLvvu8bTdbq9a6HwIECBAgQIAAAQLPIZDWqxWgy3wXdPtyrfXFWquPu6pxX621vr5sV2OtzzCcKnHP8WSdgwABAgQIECBAgACBNyMgEPdmHrUbJUCAAAECBAgQIEDgjQrU731ZiqBXduvzXQW2XmUt87QkTfW2Wu+V4TJPhbheKS5V4VIprtZ3Ybre4jTX9UYfn9smQIAAAQIECBB4ZoGE4PpYrVB7e9Waz+pwFXarz9MeNSG6VIfL9rWeinWpTJfqdb2S3bWqdbPSXa37IUCAAAECBAgQIECAAIEmIBDndSBAgAABAgQIECBAgMDZAhUomyG4CrEldJZ5BdyyfDTalvbWpfVdBdpqfGi+a6Nax8mxM2a7PqYKXR/PfkrujgABAgQIECBA4LUI9OptCcX9fa31t7FUNbjv1lq9KlwF5+ZS3387tsuxctw51vf12Qzh1bHr8wrL1Zjltdi5DgIECBAgQIAAAQIECLwKAYG4V/EYXAQBAgQIECBAgAABAgSeTCCV3frYw2+Zp3pbgmmp4jbHVIBL69Paflc1rgffEp5L+K6PM4RX6wnxJcjnd9cnez0cmAABAgQIECBAYCMwW5omhNartiWs1sceUst81241Fef6vjWfSwJ3fUzgrkJzmXuIBAgQIECAAAECBAgQINAE/KeC14EAAQIECBAgQIAAAQJnC1QQblaES4W3hN0qsNZbm6aNaUJvtZ55b4Va81p2Fd1y3n7uuV39TppKdWmNWuv1M9u8nv2U3B0BAgQIECBAgMBrE0gorq6r2pLWetqV1jxV2hKSqwBc3ybb9opxCbGlrWoF3fq8B99q3tusZp62rLVf5q/NzvUQIECAAAECBAgQIEDgRQUE4l6U38kJECBAgAABAgQIECDw5AK76m1V1a1Xeqv1z9Zan17Gmme9Am/1ecbddrubSKCtV3t78pt1AgIECBAgQIAAAQKvTKAH51JpLi1U+/jNpbVqH79ca3211vriMtZ6b9WaAN0ru2WXQ4AAAQIECBAgQIAAgZcVEIh7WX9nJ0CAAAECBAgQIECAwE4gv6tl7O1Ody1Qr31Wn8/2qGlf2luh1mepCldjX2aVuHzXK8pdu4eE4nq1N8U7HIkAACAASURBVE+cAAECBAgQIECAwFsSqEBcVYvr7VZTFW6OCbsl6FbhuFklrr7Lkv17S9dde9d+7lxLr3b3lp6HeyVAgAABAgQIECBA4A0ICMS9gYfsFgkQIECAAAECBAgQuCuBXYisAms92DbX813/PPMa0yI1YbgZkqv1qhKXpbaveQ/NZZ7P+7Y74H4f9b3fP+/qNXSxBAgQIECAAAECjySQ4Fkfq9VpWqlmXuNcEozrVeEqBJclLVfrWNk383n8Wq+WrRWYqzFLbrO3iH2kW3cYAgQIECBAgAABAgQIvIyA/5B4GXdnJUCAAAECBAgQIECAwDWB+j2ttxmteUJoVa0tYbUZXuuBtt4StYfacpyqHFdLtVPN/FrIrrZJgK7P67Ps89C91Hd+9/S+EyBAgAABAgQIvFWBCppVGK7GzCuUliUhtR5Uy3yG22o9YbgKwNW8xgrM7ZZUkkugLqG57FfrPQgnFPdW31L3TYAAAQIECBAgQOAwAf8pcdgDdTsECBAgQIAAAQIECNy9QAXgEojLPO1M06a0tyvtrU7r877UdxWim2G53Tnqs13r1Wx77bv6/KEfv3fe/SvpBggQIECAAAECBD5AICGzBOLqULNtaarHpb3qbLHaW57uKsmlrerXrcVqfZaWqxlTca5Xnqvr6df4AbdqVwIECBAgQIAAAQIECLwOAf8x8Tqeg6sgQIAAAQIECBAgQIBABGYArdY/uyyft3l99ulYz/d9rEBcLQnH1dwPAQIECBAgQIAAAQL3KbBrhfrFWuvLtdYcv7p8nrGCcXOZYThV4u7zvXDVBAgQIECAAAECBAg0AYE4rwMBAgQIECBAgAABAgQeV6B+z0rb04TbUn0t7Un7OANw1ZY0rUkz31V+21WJ6xXksk9arPbxce/Y0QgQIECAAAECBAgQeC6BarE6l1srxKWt6retxWqqz1Wb1l6J7qHPs23ds+pyz/XknYcAAQIECBAgQIAAgZsFBOJuprIhAQIECBAgQIAAAQIEHhTov19VkK1Cbwm01fyjtVaF0mrMPMG3X7QQ3G67anma1qe9BWpCbvV9zXftUet4dfw+epQECBAgQIAAAQIECNynQMJoNWZJ0K2P1RZ1tkj9/vJZH1NxrkJ2Na+x2rLWfI7zsxJMK9jeEvY+ZV01AQIECBAgQIAAAQLHCAjEHfMo3QgBAgQIECBAgAABAi8o0H+3qnkPoGXe25amfWmF2ObSg2+ZJ0TXxzpuXxJ4m+G3GcyrEJ4fAgQIECBAgAABAgTuU+Cfl0pufazg2kMhthlky/Y1VjiuLz1Il4DdDNbV5/VZXUOCcJnfp6qrJkCAAAECBAgQIEDgKAGBuKMep5shQIAAAQIECBAgQOCFBPK7VcZUbOtht8/WWrV8ehlrXoG3HpSr+a7taUJtPdyWNqxzrG16i9aazxauL8TktAQIECBAgAABAgQIfKDADKDVerU37S1Pr7U/TavVVIKr9Qq3VQvVLLWeFqzXxm8u21QILkG4zD/w9uxOgAABAgQIECBAgACBDxcQiPtwQ0cgQIAAAQIECBAgQOBtC8wwXK0n6NbH3661frPW+t1lrPUKx1UAro8zNFfrdcyE2jJ/2+rungABAgQIECBAgACB9xXowbmE5hJ6+7oF4b5ca9XyxWXM+hwTgqvjCsS979OwPQECBAgQIECAAAECTyYgEPdktA5MgAABAgQIECBAgMAdCcywWa+wVhXXsjxUla1akWa7qhCXparE1XwG3SoEl9aps51qfZ5KcTVPCK6Pd8TrUgkQIECAAAECBAgQeAUCCa7VmCUV4vr4UIW4HpyrUF2qzmXsx+6V6tLiNd9XZbv6ScW7rL8CJpdAgAABAgQIECBAgMC9CwjE3fsTdP0ECBAgQIAAAQIECDyGwGwzWusfbZZfrLV2S21bn/d9ervU+jzhtxoz79tknnarPVA3g3B+l3uMp+4YBAgQIECAAAECBN6WQKq49fH7tdZcKhz33aWdas2vLbXfD5f9a8xSLVlrnrHCcjVPq9YaKwA3W66+rafhbgkQIECAAAECBAgQeDIB/4nyZLQOTIAAAQIECBAgQIDAHQlUdbe59OptaX3aw2oJsNV3vSJczROMmyG5fF77JkRX503Irs+zb431M1uz3hGvSyVAgAABAgQIECBA4BUIJISWqmwVSEtlt4TVaj1hthlsm+G3GZT7dhOkq2BdLRWey1jzXq0u1eNeAZFLIECAAAECBAgQIEDgBAGBuBOeonsgQIAAAQIECBAgQOBDBXr4LEG1amlaS1qdpsVpKrz1sdqbZqnP63gJt2XsrVdnG9ZrrVjzee7P73Af+qTtT4AAAQIECBAgQODtCsw2pSWRFqazpelsfVrtT+cyW6t+s9batVutoFwt9X3mvZ1q5m/3ybhzAgQIECBAgAABAgQeVcB/pjwqp4MRIECAAAECBAgQIHCnAqn2VmG4zH+z1qrlt5ex5j0gl6BcjbV8fhlrXoG3CsL18U5pXDYBAgQIECBAgAABAgT+q8XprDD31Vrry7XWHOuzLy7f1fzrzZJwXVWkyxwzAQIECBAgQIAAAQIEHkVAIO5RGB2EAAECBAgQIECAAIEXFqjfbaqa2qy0dq0qW8JqCaz1IFzm71shrirDVZW4GmcFuFr3Q4AAAQIECBAgQIAAgXsVSCCuj1XxLVXh+nxXOa5XiKttKwhXLVn7kmBcVafr81Sr65XkerW7ezV13QQIECBAgAABAgQIPJGAQNwTwTosAQIECBAgQIAAAQLPItB/p6k2pVnSprTCbQm4zfmsCjdDcZ+stWqpgFvmtc/Hlypyfax5XxLO6+OzgDgJAQIECBAgQIAAAQIEnkBgtlut9e/a8tfLvI81z/r3Y/ta/2GtVWOf57OMCczVes1rrJ8Z0HuCW3ZIAgQIECBAgAABAgTuVUAg7l6fnOsmQIAAAQIECBAgQKD/PlPzBNwSVKv1GWircNtu6aG52i/huTn20N2c17b5rIJwdU2pXOd3L+8rAQIECBAgQIAAAQL3LjCrsiWk1qu89c96iG0G2ypMl7Bc5lVFrleSq/kM2NW2/2yBuMzv3db1EyBAgAABAgQIECDwiAL+U+YRMR2KAAECBAgQIECAAIFnFcjvMxkTdOshuM/WWtX6tI81r+Xzy1jzHoLL/Fq71d6WNfPats8LIoG4zJ8Vx8kIECBAgAABAgQIECDwBAIJxdWh08p0tjTtn6fNaVqgZn0G32r9q83S26+mPWuF4BKEy/wJbtUhCRAgQIAAAQIECBC4VwGBuHt9cq6bAAECBAgQIECAwNsWmGG4Wq/g21x+u9b6zVqrj7+7rPdx11r1bQu7ewIECBAgQIAAAQIECDyOQNqb9spuu6Dbn9Zaf15r/cdlrPUvN0tCcBW8E4h7nGfkKAQIECBAgAABAgSOEhCIO+pxuhkCBAgQIECAAAECdycwg22z0lqqrv18rdUrttV6Pst81wp1VxkuFeL6mFanve3p3WG6YAIECBAgQIAAAQIECLxCgQTi+litUGtJW9SaP1Qh7uu1VkJ0qTb3t7VWrzzX12teYblUq8u8eGbr11dI5pIIECBAgAABAgQIEPgQAYG4D9GzLwECBAgQIECAAAECHyKQlqK9tWgPpFVILZXbapxtTWu9Lx+vteYyQ3K9nWp9l/WE6uqcmX/IvdmXAAECBAgQIECAAAECBP6vQA+gJRT3w1rr+8uS+WyjWi1SE5zrY23/42XJ/LvLsWrMvLapYFyWWs/19HCe50SAAAECBAgQIECAwGECAnGHPVC3Q4AAAQIECBAgQOCOBOr3kaoAl0BczSvQViG3CqrVWOs9uJYA264a3AzNZX0G52bQrrZL9bleie6OKF0qAQIECBAgQIAAAQIEXrXArMpWIbUZWEswro81n+sVpOvBt5r3FqyZ13a1b32fY/S2rZm/ajgXR4AAAQIECBAgQIDA+wsIxL2/mT0IECBAgAABAgQIEHgcgQrAJRCXeQXdfn1ZMv90rZX2pn1en33evttVectnfUxb1rRjzbnn+uPcpaMQIECAAAECBAgQIECAQAkkFFfzamWaNqYZq/1pfd7boO7mVUkuS9qufrHWquXPl7Hmacfat61zJQiXuadDgAABAgQIECBAgMBhAgJxhz1Qt0OAAAECBAgQIEDgjgQSROsBtQTfetDtt2ut36y1fncZa72WWu/j7ni9+lzmaY3TKwPstrsjSpdKgAABAgQIECBAgACBIwV2v7/1anDVVrXW/22t9e9jzHZftwpyCcElkFfrfggQIECAAAECBAgQOExAIO6wB+p2CBAgQIAAAQIECDyzwK7t6S6YlgptFX6bVduqhWk+S3W4XiUuIbkaZ4W4/l2v9DavK4G3GvMfKn3s32f+zJROR4AAAQIECBAgQIAAAQJDYPf7W1WFS2W4zGd1uKoU1yvJVXCu1qtV61xmZboKy/UKdpl7OAQIECBAgAABAgQI3ImAQNydPCiXSYAAAQIECBAgQOCVCqS6W41ZKtyWkFvGj9dav1xr9fGjy2c1Zl7ff3LZro/VPrWW+qyWrPdxV+WtB92KMIG4ml8LxGW7V0rusggQIECAAAECBAgQIPBmBNJmtf/+9sNa6/vLknmvGpf5d5fgXI2Z933nMfJdjbvg3JtBd6MECBAgQIAAAQIE7l1AIO7en6DrJ0CAAAECBAgQIPCyArPaW61X8G0uqfhWFd4y74G3zBOOm2Mdrwfnepgu312r8pbfe/rvP/0/VSK42+5ldZ2dAAECBAgQIECAAAECBObvbxVW+3GE1ircluBb5hVs6yG3mveqcakyl89SRa7W6xh931r3Q4AAAQIECBAgQIDAnQgIxN3Jg3KZBAgQIECAAAECBF6pQFWAq3BaH3sVt8x/s9aaSwXjqsJbb5Oalqq9tWqvPter0M2qdCHaBdt2v/vkP1U6rd+RXumL5rIIECBAgAABAgQIEHjTAv33t97O9J+X9qbV9rSCcjVmSWiuh+e+XmtVBbkaM/9qrTWXtGLt45t+AG6eAAECBAgQIECAwD0J+M+ee3parpUAAQIECBAgQIDA6xNIJbhUbKv1CrilElzGP6y1fr/W+uNlrPXPLtvVmGXX9vT13bUrIkCAAAECBAgQIECAAIHXLlDBuQrH9fHLtdYXa60+/mmt9ee1Vh8rNFcV4/r42u/X9REgQIAAAQIECBAgcBEQiPMqECBAgAABAgQIECBQvxf8bK3Vw2jXqrLNFqkJxH3c2qSmKlyNVQGuxl2FuPouFeIyv9b21FMiQIAAAQIECBAgQIAAAQLvI9ArydW8lgq4zWVXIa7CcFmqhWrNE67LsXrYLlXpcs6qaFdLVbDbVSd/n/uwLQECBAgQIECAAAEC7ykgEPeeYDYnQIAAAQIECBAgcKBAhd8qENdDcFXxbS4VestSQbi+nkBcD8b16nGpFNerx/V9Mu+BuKL2O8uBL5xbIkCAAAECBAgQIECAwDMIVBhtLrtWqBV460uF33br1Xr1h7VWH7+/fJaxvk9grgfynuF2nYIAAQIECBAgQIAAgQj4zyXvAgECBAgQIECAAAECs+pbraeyW6/2VqG2uSQUV9tlXvv/4rJkngBdH7NNjRW+q7F+8nuK31e8mwQIECBAgAABAgQIECDwUwV6hbbMbwm1VbitgnMViuvjrWG6VIvr40+9B/sRIECAAAECBAgQIPATBPwH009AswsBAgQIECBAgACBwwR6IC3BtATfPmshuN+utfpSbVB7YK4CcbVe1eZScS7zHrqrSnS13ivTZfvQ+l3lsJfM7RAgQIAAAQIECBAgQOCZBdKqNO1L6/S3tj3dhd9ubbf6t0sVuT4+8607HQECBAgQIECAAIG3LeA/md7283f3BAgQIECAAAECBEqgtzbNvMJutVQALvM/rrX+sNb6H5ex1hOI6xXlqBIgQIAAAQIECBAgQIAAgXsW+G6tVUsF4zL/cq31xVqrj39aa/15rdXHapvaW6vW3A8BAgQIECBAgAABAs8oIBD3jNhORYAAAQIECBAgQOAJBerv9lnqNDVPFbZ3jWl1WmNaml6rEFfhuN+1sNyuFeoT3qZDEyBAgAABAgQIECBAgACBJxeoEFu1Tu3jrBD39Vqrlq/GUvvVUkG6zNM+9R+XKnWpVDfHVLV78ht0AgIECBAgQIAAAQInCwjEnfx03RsBAgQIECBAgMBbEqiWo/X3+7QorXmqvSXolvU+VovUXdvTXeW3Csn9eq1VbVRrrPW0WO3jW3J3rwQIECBAgAABAgQIECBwnsCPa63Z+jTV4no71W/XWrV8cxlrPrdLMG4Xsks1uYyRFIw7751yRwQIECBAgAABAs8oIBD3jNhORYAAAQIECBAgQOAJBf71EobrY7UxreBalqzPscJv9VnantZYAbe59Epymdf5qgJdr0L3hLfp0AQIECBAgAABAgQIECBA4MkFeuW2zHsb1ArMJcQ2K8ntQnLXPqvwXL6reQ/CCcU9+WN2AgIECBAgQIAAgVMFBOJOfbLuiwABAgQIECBA4K0JJJhWY+afr7VqqTanme/GHpzLPMfpY4JvfZyV6WrdDwECBAgQIECAAAECBAgQuGeBf661slQwreZpd1pjn892qNVatSrG9XG2Va313nI18zJLEE4g7p7fINdOgAABAgQIECDwogICcS/K7+QECBAgQIAAAQIEHk0gIbVftIptv19r/W6t9YfLmPU5phVqHx/twhyIAAECBAgQIECAAAECBAi8IYGE2/r4p7XWn9da/3EZs/7FZT3jDMMJxb2hF8etEiBAgAABAgQIPJ6AQNzjWToSAQIECBAgQIAAgQ8VqL+fZ6lj1bxXaKvqa7sWpRWGm+1NKxg3K8PtKsXVZ9UyNUvapn7ovdifAAECBAgQIECAAAECBAi8RYFde9Rdhbgv11r5PPNZbS7rNf5trZX1qlhXYblUrxOce4tvmnsmQIAAAQIECBC4KiAQ5+UgQIAAAQIECBAg8HoEZvvR+vt6Bd0q3JbAW80/Xmv98srYv/v1WmvXDrU+70sday6vR8WVECBAgAABAgQIECBAgACB+xH4fq313VqrjxWSqzaqPSxXLVXn8sNaay6746Vta41p53o/Qq6UAAECBAgQIECAwBMLCMQ9MbDDEyBAgAABAgQIEHgPgar+lipwGSvgVktVcMuYMFtanCb4Nqu89ZBbgnIJ0vXgXFWYq6Bd2q3W6IcAAQIECBAgQIAAAQIECBB4f4EfL9Xc+lghtwq29THhuBr/egnL1Tjnu+BcrxyX+ftfqT0IECBAgAABAgQIHCogEHfog3VbBAgQIECAAAECdymQdqhpk1pBtV34rdqczqVXfEtQrh+vjlXrPfRWn+XzCuD1MN5dArpoAgQIECBAgAABAgQIECDwwgKp3pbKbbVeobWMCbDtKr9V+O3rS+W4jF+stWr582WsebVPncG7F75tpydAgAABAgQIECDwegQE4l7Ps3AlBAgQIECAAAECBBJQS2it1j/fLH9Ya/1+rfXHy1jrn621KghXY5adaP0OUEvas/qdwHtHgAABAgQIECBAgAABAgSeX6ACbbVU1bjMK+z25SX4lvHf11r/ttbqY9qqZv9a90OAAAECBAgQIECAwEXAf355FQgQIECAAAECBAg8vkD+np1xVn7LeqqzJQj30VqrL9XedFf5bVch7ldrrVrSPrXmu58E4vr4+AKOSIAAAQIECBAgQIAAAQIECDwkUFXe5pL2qKkOV+u7CnHfXVqw1phlV4Uu1epqTMW6//RYCBAgQIAAAQIECJwuIBB3+hN2fwQIECBAgAABAs8tMANndf4KtlXQLWPNP76s97Hmc/nk8lnG+j4tUSv8lvk8Tp1r9zODcH4neO43xPkIECBAgAABAgQIECBAgMC+jepf11pz+ebSQjVhuRq/vWxXY+bVgrWWqhaXMZXn+hh7wThvIQECBAgQIECAwLEC/vPr2EfrxggQIECAAAECBF5IYLYjrdakFWZLBbfMU/mth9t2Vd6qfWqqxmVeYbcZqKvvstT2Nb/2MyvYvRCV0xIgQIAAAQIECBAgQIAAgTcrkIptfZytUCvINqvBVditQnEzKJdwXH1e8xp3leR6EE4o7s2+fm6cAAECBAgQIHC2gEDc2c/X3REgQIAAAQIECDy/QAXgakkwruafXSq51Zhl1/a0wnFzqfaqfanjpcVqb7la29R3fXzo7v0u8PzvhjMSIECAAAECBAgQIECAAIEIVBitlgrEZV6tTdP6NPNar6Xaq2b+1Vqr2qrW2Odfts/q8wrFzaXOnyCcQJz3kQABAgQIECBA4EgB/wl25GN1UwQIECBAgAABAi8okEBcgmm1/tvN8oe11u/XWn+8jLX++WZ5wVtxagIECBAgQIAAAQIECBAgQOAVCnyx1qrwWx//tNaaS8JytW0CdDMMJxT3Ch+wSyJAgAABAgQIEPgwAYG4D/OzNwECBAgQIECAwNsRSPW1XoGt5qnWlnnalWas1qWpCleBt4cqxO3aqL4dYXdKgAABAgQIECBAgAABAgQI3CJQLVNrqZBb5rM6XK3nuz7OanO98lz/rgfnUsHulmuzDQECBAgQIECAAIEXFxCIe/FH4AIIECBAgAABAgTuRKCCbXP55Vrr47VWHz9Za9VSn2f+q7XWXKo16gzAZZ8+3gmPyyRAgAABAgQIECBAgAABAgSeSeCva625fHtpj9rH3Wffr7Xm8t3lsz6mnWtautbohwABAgQIECBAgMBdCAjE3cVjcpEECBAgQIAAAQKvQGAG32p9V9Gtgm5zqcBcD83N9Rx7VperdT8ECBAgQIAAAQIECBAgQIAAgS7ww1rrx7VWHyvkVut9rNBchdz6+M0lODfHXkWuvvvHWqtCcH30FAgQIECAAAECBAjchYBA3F08JhdJgAABAgQIECDwCgR2Vd5+s9a6tvz28l2Naat6bUy71RpnS9ZXcOsugQABAgQIECBAgAABAgQIEHhFAhVSq/amNfZ5fZalPt9Vg0tr1Roz/2KtNZfd8V8RgUshQIAAAQIECBAgcF1AIM7bQYAAAQIECBAgQOA2gc8uld/6+Ie11u/XWn3cfVZ/767lZ5fR38NvM7cVAQIECBAgQIAAAQIECBAg8NMFqopcryRX8z+ttf5jjP++1qrl3y5jzROs+1ub//QrsScBAgQIECBAgACBZxTwH3HPiO1UBAgQIECAAAECLy4wQ2kVUEtVtj5WJbdfXJbMd+1Rr1WH+3ytVZXhaqxtEojr44tjuAACBAgQIECAAAECBAgQIEDgaIEKs83lq0tluF4pblaH+/Ol/Wq1YO3LLiRXbVXncjSqmyNAgAABAgQIEHj9AgJxr/8ZuUICBAgQIECAAIHHE5jtSGv9o83yyVprLruWqZ+utRKU2wXm8tkMwvl7+OM9U0ciQIAAAQIECBAgQIAAAQIE9gJpe9pbqX671vrmsmT+l7VWLV9fxpr/dbNUC9bvLkvmu3N4HgQIECBAgAABAgReVMB/xL0ov5MTIECAAAECBAg8s0BVe5tLBd1m+K0qu1Vr1BqzfDy2q/VafrkZ52d1m/m7t7+DP/NDdzoCBAgQIECAAAECBAgQIPBGBapy2z8uFdwyVpAtS1V/6yG3CsEl8FahuArOVUiuxoTm5pi2rFWJLvM3yu22CRAgQIAAAQIEXouA/4x7LU/CdRAgQIAAAQIECDyHQLVBrYpwfawqb7VUAC7z36+1avnDZaz5LvxWFeZ6wK6v93nuzd+/n+MpOwcBAgQIECBAgAABAgQIECBQAv95WSoYl3mvFtdboM7WqtVSNUvarFZr1Wqnmharaa06A3b0CRAgQIAAAQIECLyogP+Qe1F+JydAgAABAgQIEHhmgarcVkuF4jL/zVqrlt9expr/r7XW/1xr/e/LWOtprZr9a90PAQIECBAgQIAAAQIECBAgQODeBXbBuT9dwm99/Le11r+vtfqYqnJ9vHcP10+AAAECBAgQIHDnAgJxd/4AXT4BAgQIECBAgMB/tSJNNbY+znmtV2vUtD7N2KvDpUrcrkJcVZWbC34CBAgQIECAAAECBAgQIECAwL0LJBDXx6oKV+1Sq0pcjbU+q8NVpbgKwn07xqo8VxXnegW6atk6l3t3c/0ECBAgQIAAAQKvVEAg7pU+GJdFgAABAgQIECDwToH+d9lUe5tjKsFl/NVaqy+/voTk8lkF5mpewbjP21Lru9ao77xIGxAgQIAAAQIECBAgQIAAAQIEXrlABeHqpwfiKuTWl2/WWn9Za9VYAbma15Jt6vPMv1trVRvVGjP/ca31w1qrxiyvnMXlESBAgAABAgQI3KuAQNy9PjnXTYAAAQIECBB42wL977E1rxBbhdtqyTzhth52q2pwc+khugTnat/sn/nPLpXo+vi2n4K7J0CAAAECBAgQIECAAAECBE4R6KG4uqcKtFWALWPNe8AtQbeE5HpgLmG5PmbftFatdT8ECBAgQIAAAQIEnkTg/7D3JkquJEeWpQrJYu77nqzqqZb5/0+aqSJZzP3ly5WZXIo9cpt+2Zc6ighEBBaH+4GIiao5fDE7jvcCUL+miiDuLFg5KQQgAAEIQAACEIDAmQn4e6yts7m90bK6KbNbb3dlfnMWOJVGlZ9W11KTIM7+mafJ6SEAAQhAAAIQgAAEIAABCEAAAhCAwMUIWBSnC7rcqcqc2s8SqPYtesuscSqlqpYlVifh3MUmxoUgAAEIQAACEIAABPZFAEHcvu43s4UABCAAAQhAAAJbINDFcOq/XVVvNftmValpu30J5uSnRei2hU8Fc4AABCAAAQhAAAIQgAAEIAABCEDgGgQkhOvti6r6sqrSfltV31RV2muMl2tCAAIQgAAEIAABCOyAAIK4HdxkpggBCEAAAhCAAARuhIAyr/X2yyVTFZk5RQAAIABJREFUm7K1pe/Mbc7i5sxwsm5TdjiXS9V79i2IS3sjyBgmBCAAAQhAAAIQgAAEIAABCEAAAhC4KoEfq0pNJVPt9+xwyhQ3Cef+UlVuyjgn3xnp0mbmuqtOlotDAAIQgAAEIAABCNwGAQRxt3GfGCUEIAABCEAAAhDYAwGXK03x24tV9cLS7MuqvbRY+RK3vbKUR5VV/+Vo2lf9tPLVuhCO78h7+LQxRwhAAAIQgAAEIAABCEAAAhCAAAROQeDnqvqpqtK6jOp9Vsep/THsn6qqN48TYdwp7hjngAAEIAABCEAAAjsgwMO+HdxkpggBCEAAAhCAAARuhMCvq0pN2d/sS9xmgVv6zu5mIZzFbRa9qa9zSEznc6Wf24Snl2G9EWQMEwIQgAAEIAABCEAAAhCAAAQgAAEIXJXAn5fMbmktjkuhnDPIydpX1jiVUM3sccoyJ4Gcs83JTyEcorir3m4uDgEIQAACEIAABG6DAIK427hPjBICEIAABCAAAQjsgUDPACcBW5ZATf/NqnLT9i5+U9+Z5lRq1W3aZrZ8N97Dp4w5QgACEIAABCAAAQhAAAIQgAAEIHBKAiptqva3xbrUqcqfqgyqWwrdLHhTKdVnrVkcl0I5jddCOARxp7x7nAsCEIAABCAAAQhslAAP/TZ6Y5kWBCAAAQhAAAIQuEECvaSp+u9U1dvNatu7yzZbCd6y1Kr6vCAAAQhAAAIQgAAEIAABCEAAAhCAAATWQaCXR1X/s6r6vFmJ5J5XVdouhkMUt457yiggAAEIQAACEIDAagkgiFvtrWFgEIAABCAAAQhAYBME9H1T4rRfRJY29VUWVQI2NfsSwKksatq7MsTpPWWJk80scL7WJgAyCQhAAAIQgAAEIAABCEAAAhCAAAQgsAECf6oqlVJNq+xwEr59tWSJk6/McG4uqZrlWO0r85yz0dmmcE4+wrkNfHCYAgQgAAEIQAACEHgMAQRxj6HGMRCAAAQgAAEIQAAC9xHI75kqX9qbyqO+tDT7EsOpvbrY7uf72sf7yUoE19t9Y+R9CEAAAhCAAAQgAAEIQAACEIAABCAAgcsQSFGbyqmq7/KoFr7J/lBVKq/6/WLdd5lVl16VsC7FdfIlgFPpVjX7l5kdV4EABCAAAQhAAAIQWBUBBHGruh0MBgIQgAAEIAABCGyCQH7HlG/hm6zFb69VVW8StmmbxW7yX1iajpOfVr77EsPpWmr2NwGTSUAAAhCAAAQgAAEIQAACEIAABCAAgQ0QyIxu9iVyU+lUW5dV7duUMe6bpdlPgZxFcsoUJzFc2g2gYwoQgAAEIAABCEAAAg8lgCDuocTYHwIQgAAEIAABCEDgPgL+jmlrgVvat6pK7e3FyrdA7vXwVQrVpVVle9/vaUwWxNm/b5y8DwEIQAACEIAABCAAAQhAAAIQgAAEIHAZAs7cltnblClOTQI5+8oc56asb/JVUvXLpdl3djkJ5OxbaJelVC8zO64CAQhAAAIQgAAEILAqAgjiVnU7GAwEIAABCEAAAhC4eQJdDKf+G1Ulkdubi1X//ap6r1nt09vNA2ECEIAABCAAAQhAAAIQgAAEIAABCEAAAkcTSDGbBW6fVNWnVSVr/+uqel5Vzxarvva3uM7+0RdmRwhAAAIQgAAEIACB7RBAELede8lMIAABCEAAAhCAwDkJOPtaCt6Une1fWga37NufyqNmZjj7r1SVmjLJ2T/nnDg3BCAAAQhAAAIQgAAEIAABCEAAAhCAwLoIZLlT+WrKCtezxCkzXG/KKKf282Ll9wx06v+vZcqybuuiwGggAAEIQAACEIAABJ5EAEHck/BxMAQgAAEIQAACENgNgV8sJUll7b9UVS9WVbfali1Fbha7TSK56Vy7AcxEIQABCEAAAhCAAAQgAAEIQAACEIAABCpLq9r/ZhG/2UoI98PSvg//j1Xl9uPi/xTb7EsE53PbBz0EIAABCEAAAhCAwIYIIIjb0M1kKhCAAAQgAAEIQOCMBH65COHSStyWwjb1p/byIprr1gI4C+p+vWScS3vGKXFqCEAAAhCAAAQgAAEIQAACEIAABCAAgZURsEDNmdskXDskdJPALdt3VSWBnK18iefUt5WfWeh0fvV5QQACEIAABCAAAQhsiACCuA3dTKYCAQhAAAIQgAAEzkhAQjiVSJW1/1ZV9fZGVb25NPs9Y5z6OpebS6v63MpAZ/+MU+LUEIAABCAAAQhAAAIQgAAEIAABCEAAAisj0MuZangqc/rnxcp3X9tUFlVW7XlVKYucmv1nVaWmkqv2/7qI4CSEs78yDAwHAhCAAAQgAAEIQOApBBDEPYUex0IAAhCAAAQgAIH9EOjiNfXfW9r74b9TVe9WVVplfFN7YbHyeUEAAhCAAAQgAAEIQAACEIAABCAAAQhA4LEEUsxmUVsK3yyA+6yqetP+ahLW2X/sODgOAhCAAAQgAAEIQGCFBBDErfCmMCQIQAACEIAABCBwQQLKxtbbJH6TmK23KUOcs8PJOkOcMsD1dsEpcikIQAACEIAABCAAAQhAAAIQgAAEIACBjRHIsqfy1VQWVdnh0koY15uyyqn9vFj5Fsc5A53slK3O2zaGk+lAAAIQgAAEIACBbRFAELet+8lsIAABCEAAAhCAwEMJZOlSl0J9qapU1lTW/stV1dtrVfVqVcm6qd/bdI2HjpP9IQABCEAAAhCAAAQgAAEIQAACEIAABCBgAn+rqt5+qKofq0rWzeI4l1KV/WM07a/+T7HNvsRvarqOra+PMI7PIgQgAAEIQAACEFgxAQRxK745DA0CEIAABCAAAQhcgIDLmSqDm/0UuHWx2+shgkvhnAR0FtF1qwx0EtulvcDUuAQEIAABCEAAAhCAAAQgAAEIQAACEIDARgmkUM2+s74p85uzv1kYZ6Gc7HdV9X1Y+RLOabutfGehS+FdCuEQxW30w8W0IAABCEAAAhC4fQII4m7/HjIDCEAAAhCAAAQg8BQCEq+pFKoFbfLfriqXQ7WfJVBdFjUzv8mXqM42S6TqO6eaBHH2nzJmjoUABCAAAQhAAAIQgAAEIAABCEAAAhDYN4GpnOlfq6q3LI1qkdzzpbSqssXZf1ZVaiqvat+lWNOKel5733eB2UMAAhCAAAQgAIGVEkAQt9Ibw7AgAAEIQAACEIDAhQioDKoyvaV9v6req6q07yxCubTTEBG/XejGcRkIQAACEIAABCAAAQhAAAIQgAAEIACBewlIzCaRXNoUvlkA91lV9daPU7+L4cgSd+8tYAcIQAACEIAABCBweQII4i7PnCtCAAIQgAAEIACBcxPQdzyVKFW2trRTBrcuhlNf2eF6lrg3qkrlUpUdTlb96WVBXNpzz5fzQwACEIAABCAAAQhAAAIQgAAEIAABCEBgIuCyp5nlTWVRlR0urYVxaZVdLpsyzP0l2p8Xv2erQyTHZxECEIAABCAAAQhcmQCCuCvfAC4PAQhAAAIQgAAETkggv9up9GlvPRvcJIbTtteWJuHbq4sv+0pr09C7EI7vmye8wZwKAhCAAAQgAAEIQAACEIAABCAAAQhA4EEE/lZVvf1QVT9Wlazbd4tATiI5N+3j9sfFl+1NAjhfw/6DBsnOEIAABCAAAQhAAAKnJcADytPy5GwQgAAEIAABCEDgWgTye518id8sYLMvgZubM75JANeFcS8u22z1vsV12iZf9tDLY+G75rU+DVwXAhCAAAQgAAEIQAACEIAABCAAAQhAQAQsUJO1r6xvyvbmpr6Ebxa62bdI7pCVcE7vZRY6CePU5wUBCEAAAhCAAAQgcEUCPKS8InwuDQEIQAACEIAABE5IoIvQuvBN/XdaU1lUZ41LUZxKraq5xKr7WYJV/l0vvmee8OZyKghAAAIQgAAEIAABCEAAAhCAAAQgAIFHEejlTHWSvw5NpVBVAtVN/a+X9myxz6uql1bVezqfS7Laf9RgOQgCEIAABCAAAQhA4DQEeFB5Go6cBQIQgAAEIAABCFyTQBfDqS+x21vNflhVH1RV2p4hTn1eEIAABCAAAQhAAAIQgAAEIAABCEAAAhDYE4HMIGf/i6r6sqrSflZVvVlgJxGd/T2xY64QgAAEIAABCEBgdQQQxK3uljAgCEAAAhCAAAQg8E8Eutgts7VlJjdlc8umkqhvVpWsfYnklCXu3UUoJ9/lT9NyCyAAAQhAAAIQgAAEIAABCEAAAhCAAAQgsCcCFsGlVUY4NWWKs98zxKmfJVjtTyI5lVPtwrs9MWauEIAABCAAAQhA4GIEEMRdDDUXggAEIAABCEAAAg8moO9q2XSCF4eW5U5dAvW1qupNZVMljnM5VdlfL0K6tA8eKAdAAAIQgAAEIAABCEAAAhCAAAQgAAEIQOCGCfTSqup/P7Tvqurb1n6sKrUfFiv/56r6qVmXVZWVOE6WFwQgAAEIQAACEIDAGQggiDsDVE4JAQhAAAIQgAAETkRA39V+EaI4+a9U1autpcDNvvaTOE7WrZdH1fu/rCpnmrN/ouFzGghAAAIQgAAEIAABCEAAAhCAAAQgAAEI3AyBFMVp0BK0dVGbxG5/XJr9LpJTfxLTOWtc2puBw0AhAAEIQAACEIDALRFAEHdLd4uxQgACEIAABCCwNwISwFkQZ99lUGXdXAo1rTLJSQCX1iVVJYCz38+vPi8IQAACEIAABCAAAQhAAAIQgAAEIAABCOyRgEVxmruEa39ZrH31/xxNfZVUfbZY+VliNX0fm3aPjJkzBCAAAQhAAAIQODsBBHFnR8wFIAABCEAAAhCAwKMJWASnzG32362qd6rqvcWq/0FVvV9VHy5WfZVAVXsh/EcPhAMhAAEIQAACEIAABCAAAQhAAAIQgAAEIACBkmBOTSVP7X9RVV9W1X32T1WlJkGdfZBCAAIQgAAEIAABCJyBAIK4M0DllBCAAAQgAAEIQOAOAv7+JZu+s7a5fKlsF7Sp/9aSGS6tMsNldjj5zgCXlhsDAQhAAAIQgAAErkEgS0/1MlR+iKhx3bef9/Exae86frpmnusYX+fw97f8DtfHfOhaukYed2gux96fidWxxz51v/499iHn69+Fp/s/nS/Z5/X7vtM9OnQ+Z0q+73y+d4e+x/d72+/zdO/7uXLcztj8FM4PuSfsCwEIQAACEIDAwwhM30WfV5VazwznbHHerlKrLsNq3xnoZN0Ofcd82EjZGwIQgAAEIAABCOyYAIK4Hd98pg4BCEAAAhCAwEUJ5PeuLFPqB129vKn6Lw/t9ap6bWndV9/bUlinDHPq84IABCAAAQhAAALXINAzaGQ2jXygeGh7f+io/Xrr15j6h7YdGp/HY6vvbf17XB6b4+9z6YIn9f+7zUP9Y1+HRIHHHv/Y/Y4Vpk3n7wI0nWu6t9OxmTFZ51F/ek336K7z+bx3nW+6d942zWlidNe2KSt0ntf+Y+8Zx0EAAhCAAAQgcFoCk1jt+6rq7buqcvt28X+sqh9ak0BO4jgL5GT9HTO/j552FpwNAhCAAAQgAAEIbJwAgriN32CmBwEIQAACEIDAKgjkdy4/pPODLz/QezWEbhK8qf/GInCz0E39SSinbd5u3+dNuwoYDAICEIAABCAAgd0RmARs3jY97Mv9J7GahGO93SWSm86XDxenYyex2iTKmvab5pRCOvuew1+X+cge+8prePzHHvuU/fI77EOFWnmsvxNP92EanxZ3eJGH7CEB27HCOZ/Li0gOnW+ab9/m/iTG6wLKSejW56b+dI2n3DeOhQAEIAABCEDgtAR6VmBnfft5yQAnK/GbxG2y9i2Ms5Vgbtrm75hpTzsDzgYBCEAAAhCAAAQ2TgBB3MZvMNODAAQgAAEIQGAVBHrZJD/ES6sSqL25FGqWQ3UZ1ReipKrKombJVfWnrBWrgMEgIAABCEAAAhDYHYF8kGcRWIrQUlR2yE8BnYRjveV5pweIPn4SsOm9fvwkupu+w037HSumy/JYmo/6x7485pzXscc+Zb8UnNk/9ny5UMOCr+lzMJ1v+r477Tfdo0Pn0zmzTfv17G2ZUc7z6SK8Q4K5Lor0fjk3+zmPuzLiHcue/SAAAQhAAAIQOD0Bi+J0Zn+X83dUfa/709C+WUqrusSq7LOlfRW+F0zoe6X908+AM0IAAhCAAAQgAIENE0AQt+Gby9QgAAEIQAACEFgFgS6GU3/KAvFeVam9v1j76n+wbJefmTF8nlVMlEFAAAIQgAAEIACBAwTyQV4+3JuEclPmty5w0wPG3nq2tUNCtUPCt8zS5vHmNvmZTcy+H3r2Y/rcLHBKEdWfl3mkPfZDNM3v2GOfst+xgrPpGhOD6X5Mx2pRiMRiaaf9pnt06HxeaCKrdteYp3n7u3if15SpeRISepuv7/mpz3f+p3xKORYCEIAABCCwDgLTd2CJ3yx8s/2sqnpLYZ39dcyKUUAAAhCAAAQgAIEbIYAg7kZuFMOEAAQgAAEIQOAmCGSZJPvOOuGHd+oru1tmeNN7ygJ3V4Y4v0+2iJv4KDBICEAAAhCAwIMJZNkl+y4nqf6xzcdoAD4mfW/Lc0/vT9ebxuNju83juzisZzebsp3ltl4e9FCGuPvOc9d1U2CWGePyQeaxGeKmbHQ905j6U4a4Y2J1ySPZHnvssftNH+KeIU3zOPZ1bMnZaXw9G7L6h8bX79O0X88Op/70msRtPTPcQzLETWVjPRbPUf28hueTC23SzzKszhKd1vdoWqjj/TT3KcP09L72vatM7KEx5LmO/cywHwQgAAEIQOCWCUyLP1QeVVni0koY11uWXlU5VvWn78DTd/FbZsbYIQABCEAAAhCAwMkIHBMAO9nFOBEEIAABCEAAAhDYOIF8QOgHVy9XVW8vxTb7r1WV2uuLnfp6byrBtHGsTA8CEIAABCCwCwIWOaVg7VCZzywzeaj06CRem0qJ5nV9zKGyon08h0RzPs+hcWb508nvx3c2Uza4FIl1Ad1d/Ulcdojp9D3s0D3qY+5iI53rrlJYU8wuy3LlGH0t/0O579iH7pf/AKeyn8f+A+3HapzTfZvG5+/WmZVtuu4kPJz2OzaT3KEyp5OwLffNhTJ9e39vygbXy8tqn+kz1D+Tk+iwC+ay38c2lYTtArcu1vM9ybHclRHv2M8L+0EAAhCAAARuncD0XfiHqvqxqmTdLI6TUM5N732/NPsSxfUmRv07+a1zY/wQgAAEIAABCEDgJAQQxJ0EIyeBAAQgAAEIQAAC/5uAH6ylfaOqepPY7dUQvsmXMM7iOPtpX1zenx5ggR8CEIAABCAAgdsnMD0wm8p4Tpkmpv26CMxZzzKzRJarTGFXF5xNwi1tS+HaoaxlKXjrIrGpP2WwOyS80zjvOscx50rh4OTnHKcMWhOD6cFkFxVpn0l4p+09k5fP122f37HHPmS//i+rZ0R+SGyxZy1LQVze42l8kwBt+lc/idIO7dfFX9N+03z7tvsytE1Z1pLFJB6bxINTJroU03XRoIVqssecL49PwWAX3WnsU4a9Q2Pp4sPb/9+aGUAAAhCAAASOIzAtePlTE7Wpb2GchXKyz5f2dfgporOwbvr+etzo2AsCEIAABCAAAQhsnMBDglYbR8H0IAABCEAAAhCAwJMJ6MGQS6PavltV71SVrJsEcm8uQjlZtemhkrb18lB+QDg9KH3yBDgBBCAAAQhAAAJXI3BI6Kaymr20pst4WtyW79vv2eD0sMznSpulQu1PpTx1rT6Wu0R8WWp0Kt0q0M54lnba1vedBHL9xj303IfGkGPPa/i72KG5HfNBOjSPjNdZNObz3cXK3xO976FjH7LfNI/8HvrQ2OIxYr9pfP24Q9edxGeH5tCFbffNdfoefmhcD9nexZKHRHhTyV6Lzfy7of928PYpc9x0vuk3Sc+6p+P0W+eFsPIPjaWf85h/G+wDAQhAAAIQ2AKB6XvbVPbUIrm0X1bVF1WVNjPIOavclG15C+yYAwQgAAEIQAACEHgygYcGrZ58QU4AAQhAAAIQgAAENkxAD4L6g6EPq+qjqkorgdzbi1DOdso4smFUTA0CEIAABCAAgUYgBWTOyPbnqlKTEC39LoCb9puEbt5PD9vs+6FciuzymnntPpapBGsX6al/idexgqmnjOWQWK+fcxrLmo59yviewu/YY9c+vmPn8ZT9JgaZ8c3Z2KYFORKr5SId+Ra/ZbnTqWysj/Vvmjw2BXTKXu0M1vbvGkue7ylcOBYCEIAABCCwRQLT74BPqurTqpK1/1VVPVtEcrLqZ5Zn+1tkxJwgAAEIQAACEIDAgwkgiHswMg6AAAQgAAEIQGBnBFKoluWCnH0hMx5MJU4zO5x9ZYh7fckMJ6v+lBliZ6iZLgQgAAEIQOCsBKYMDVliqJef7KUwM5tXP+5Q2c1etnQqm+TzdgFbZnTL7Gw9O5z6h7LIdcHaKTLEeSwumepr+AHcVF71rDc2Tn6JDLpd2HZobsdmQpuOv8SxT7nGJe7n2sd3DQaHMrpZ2JYZ2jLTtPz8HZOlYvs5D2WI6+VlnSEuFwPdlSHOAj2df1oIlL+FprK3Hv+UnXAq6Xoo614vHav72LMKXuLecg0IQAACEIBAEpgyRUvspqYMcWrypzKqhxa8eAGNF6v4OyzkIQABCEAAAhCAwG4IIIjbza1mohCAAAQgAAEIPJBAfk/KbAz2X66qqb1SVWp6T9biN1n7ry7veV/ZfGjjBzMPHDK7QwACEIAABCBwB4FJjDZlVJgyq03lR6fsaDqfj0/fIrEUi/Vrp7Aszz0dOz0065klDpUzzfNZ1Oax3iVqy/PnHPM6YjxxudQHM7+/nSPmlQ8S73uo2MeytmOfMr5L3M+1j+8aDJzdLUuYTiI5Z49Lm4KyLiDLcqpT1rguIlN/Es7lWPrvpxTtTfPo29TPYzwXjyXLyk6Z8/oce2a8zJjXBXqXuLdcAwIQgAAEIJAEpu/tKo/qsqiybt9VlZr6sj9W1R+XZv+nqvq5qtL6evd9h+XOQAACEIAABCAAgc0QOEdwcDNwmAgEIAABCEAAArsl0B/AZfkf+xa4pdDttapyk+hNvoRxyhyX4jmXVlV5Ifmyel0iq8lubyoThwAEIACB3RM4JBDrQrLMgJaZFabMbM640EVmud1Z2Vxu1Ofs58tscul3oVwK+5yZbhLT9Qx3dwnw+jmTVc8A1wVw03i8j9+75IfvErGuYx8kTmNZ07FPGd8l7unax3dpBinysiDs0LYUuck/lDEthWUptEuBWu7j86TYLoVwk9iuvz8J3bqoTce4fGuWf52EblOp1kPZ9LqQbzrfJe4r14AABCAAAQgkgWnhjkVusha6yf6wNPsWx1kgJ/v9so/e0/7qP2RxBncHAhCAAAQgAAEIbILAJYKEmwDFJCAAAQhAAAIQ2BWBLkyzcM1CNtl3h+byp5kVLh+6uMzqlHnBgPl+tquPGpOFAAQgAIELEpiyqmUpUvsuO2Q7lRm9a1sK37KE0Z+qym06Pkuy9odi/T1h6yVg7yrpesy5fc6+76Fr37VfP9cFb/M/LnWO71THitn6fDWWNR/7lPFd4t6ufXyXYtBFbRJz6ZW/XSbhm7d5375/bu/Z0vqx3rdnjZvGlufK/afscr3Eq34v5eIhLyLq5V513v5bTf1eRlZ9l3lN28V66vOCAAQgAAEIXJpA/16v6+v3Qv6uUF8Z37IpC9yzaF8vvkurymqbbP/9cOk5cj0IQAACEIAABCBwcQLnCA5efBJcEAIQgAAEIAABCJyQQBfDqa8Mb719VFUfVtXHi1X/rap6s9kTDo1TQQACEIAABCDwBAI9E5z6KXpL8ZoeLkm8ZpvvdcGc9uvve5vsVLJoOl8+CMsHVn3K03eVCcux5zsW6XTdU1/j2LGwHwT2SOAW/w1OY3bmN4ncMgtcZoKT7yzbaadysNNvtUl0J6Gcmva3P51vj58t5gwBCEAAArdBYPoN8XlVfVFVny1W/S8XPy3f22/jHjNKCEAAAhCAAAROSABB3AlhcioIQAACEIAABG6OwF0ld/LhTJY7tT9liHO5VGWKs39zUBgwBCAAAQhA4AwEMjtWlvKcynreVb7TWckOlQP19ilb2iSIc6a2zBTnTAwpfHtKlrjMDKdzqn8oQ5zQ94dV0+3oIpNDt+yYcz3kdk/XPfU1HjIe9oXA3gjc4r/BPubHZIhzFjhndHNJV/Uzi7f3OyZDnI6bBHH+jehSsYf6d5WwnUrR5vn0uZ2y7+3t88x8IQABCEDgYQSm3xDKAOfMcPazrwxy6k+/cfz7SL+F7D9sROwNAQhAAAIQgAAEVkwAQdyKbw5DgwAEIAABCEDg7ATyQYkfhrxSVa9Wlax9ieByu/oqi9rbJJw7+yS4AAQgAAEIQGDlBLpgyg9c9NDlrpYPZlLM5mMkfptEbvm+9nHT+fKch86vB00WyNlOD4um83lb2nxwleftxz8ka0PGcw7FdlKE+Nhynf2j1a97jmus/OPM8CBwVQK3+G+wj1m/wfzbK/0uTusZ4ySkmxY05X4W21k45/P73F2M59+DfTw5lnyvj32ay3Ttfj6XkE3h3FU/WFwcAhCAAARugkD/LaP+91X1XTT1v6mqb5dm/8eq6s0Ld5wVW31eEIAABCAAAQhAYDMEEMRt5lYyEQhAAAIQgAAEHkHAWeD0YMR+lj21L4GcmrK+2XfpnhTBuexP2kcMi0MgAAEIQAACmyGQIi9nbctsbD1DWxeiZSaDLlSbzqN9dEwK7Sbhm8VoFtVZNDcJ9HIfvX9sP/ftgr7pHA8RxOkDcmxM51RiOH8op+ue+hqb+QfARCBwBgK3+G8wxyxxmDO8pbXYze9PYrUUkNnvQjodZ8GZz6V9uzjukNBtymCX2cP923Gyh7Lf9e2TsO8MHxVOCQEIQAACGyMw/Yb4qarU/rhY+T8sTeI4+xLGqT1frPxJJLcxZEwHAhCAAAQgAIFJv2oNAAAgAElEQVQ9Ezg2eLpnRswdAhCAAAQgAIHtEnBJHVn771eV2geLle/yp2nvyi6QD2W2S4+ZQQACEIAABO4nkKVL7btsqEuSKhNBlie1CC4zFWgf9S148/7qZ0lS+xa8WUTXM7a5P43vUBnXXq71mH4v4XpfX0QfWoL0mAxx99+ph++h6yKEezg3joDAqQjc4r9Blwm1zUxp+Z63d+FYll+1P5Uu7dc5VMLUojv9trMv8VuWYVU/fzfqvd73Nh+b5+jb1HcWuRQHnupzwXkgAAEIQGC7BKbfH1N260kk92VVfVFVaZVFTtnl0m6XHjODAAQgAAEIQGB3BBDE7e6WM2EIQAACEIAABIKAsrs505vtb6rqX6sq7etV1RsgIQABCEAAAhC4n8D00EbCtt4seEvrBzlpp7I+el/nS2vhXNpJJHf/DJ6+Rwo4dLb7BGwPFcQ9fYScAQIQgMA+CUyCOInd9Nuw2/7bUfvkb0kfk8d54VXf1rPaqc8LAhCAAAQgcCoC08KjP1TVJ1Ula//rqlJ7tlj5vCAAAQhAAAIQgMBmCCCI28ytZCIQgAAEIAABCCwEMttAZgvQw46e1e2VqurNGeLSeh+VS7UPcAhAAAIQgMAtEsiMXpkJ7VBWtL6PS4t2oZu39xKkWYrUvjPCdduzv6U4zkK4zCTn/R+SIc4lUV1G9VL3sIviDl0XMdyl7gjXgQAEIPD3TG0upWrbs8NNGeGcIc77un9fZjjvbyFe2ikr3pQ1r5ecncrOZua99LnnEIAABCCwDwL6ndSbMsNldjj5Kp/am49z1m719RvKv/Ps74Mks4QABCAAAQhA4KYJIIi76dvH4CEAAQhAAAIQCAL5vSYfatjXiv7eJHBTUylU+29V1ZtVlXbKEgB8CEAAAhCAwK0R6GIri8IsEjtkvV+33t8PR7Jcj/0uQFN/ekAzlfrpD2P0UGbK8pZZ4HyMrjPNLwV72udSr/yecl+GOI2JUqSXujNcBwIQ2DMBly61qEz9vohKfQndbNP3vt42HTstzPJ++d4kzkvxm/1D1+jZ7lIo52P3fK+ZOwQgAIE9Ecjfbf799E1V9aZSqdpmK/+PVfXj0uxPv9/2xJO5QgACEIAABCBwowQQxN3ojWPYEIAABCAAAQj8E4H+kDkfWth/o6qyTWVQtU2iuZ41rj/0UJ8XBCAAAQhA4JYIpBjO2d30cKQ/3PC2bp0hwDbft6/3era2ScB2n8DOWQd87CFxWwr4UvwmPzPWWQSneWeGO/mXfB0bg0EMd8m7wrUgAIE9E8iM4va9oGoSqGVGN4vpcv88Znrf+3aRXYrcUlw3ZZKbMtY5M52sWx+r+rwgAAEIQGAfBPoiIPUlcutiNwnhvmtNGeO6cO7n5Xde2n2QZJYQgAAEIAABCNw0gWODsTc9SQYPAQhAAAIQgMDmCfQyZL2EjR4avDu0FMgpK5z608OJKXPA5qEyQQhAAAIQ2BQBi+DSWsDmMqQuYdrLkvrBh8Vu6vfypur/tDxkkXWbSu50sVoXqU3CtWmfQ/t5+zRn3dTcfo2bfEyGuGuMi2tCAAIQ2BsB/X88lRe1OM7vp3Aut7mkaZY77e/3Uqh6X79PU7yWpVZdVtXv9yx0U+Zz/f7NrObyp0xye7u/zBcCEIDAXgn4945+Q9nvWbX1m+/7qvphEcTJqv9FK62qvoR0ve2VLfOGAAQgAAEIQOCGCCCIu6GbxVAhAAEIQAACEBgJdDGc+i8N7aOq+rCqPl6s+lN5VDBDAAIQgAAEtkhgeigiYVtvEr31DAApcLOf4jj7yjqgBylpJ7FdL91KRrQtfuKYEwQgAIH1E5h+Sx476qf8LUvRm339hk1Rm/oWzqV9tapeq6q0znKe1oK6FN8dOzf2gwAEIACBfRDov93U/0NVfVJV/7VY9S2cS7sPQswSAhCAAAQgAIGbJoAg7qZvH4OHAAQgAAEI7I7AVNKmr5hX4H96IDBliNODBDWVSrW/O6hMGAIQgAAEVkMghWFezd8zo2X5m+m9nn3N2dJ6SVGVG3VGuG579rcUyVn81rPIqW+xnLIH9AxxWZpVwLuQYDU3gYFAAAIQgMCuCHRR3EMm/9i/ZVNWcgvj0k6/dSWU61nipgxxPQOdzqXM5/mbuvedzS63T/t4m1g5S579h/BjXwhAAAIQuC6BKcP3lCEuhXDy1fL3oP3MSGf/ujPk6hCAAAQgAAEI7JoAgrhd334mDwEIQAACELg5Ar+qKjcF4eWn+M0PBrRa3ivmX1n8LI9qfyo3c3NQGDAEIAABCGyCQH+ongI2idfUJCrT9qnp/dze+1m6VA8sUqDWfZ3H18r3fJysr5VjslgubY7Dfgr/yA63iY8vk4AABCBwswQyPv6QWPlT/pbl71r7ErBNZU77vhK/TeK5nhEuRXf2dS75aaex5D72p2OmcrM3+0Fg4BCAAAR2SGD6/fZNVWV7vgjgLISzVTa53vy7VdYLuXaIlSlDAAIQgAAEILAWAg/5kb+WMTMOCEAAAhCAAAT2S8BBfgf01U+h25tLP7O+Kfub2rSSfipBs1+6zBwCEIAABK5FIMVwLm1qUVoXpEmMlhndnM3tkM2SpS6P6oxvFt112x9kWPxmQVu+n34X0vm8mdVO+/uFGO5anziuCwEIQAACSeApMfLH/C1zhjXZ3iQ88+KvQ+8fEqyluG0S102lWnsmOfUPCe6y/Kr8KYM7nywIQAACELgdAn0RlH6//VhVyvgt62YR3HeLOE7269aeHVi4dTs0GCkEIAABCEAAApsj8JQf+5uDwYQgAAEIQAACEFg9Aa+Gd0kYBeFdCvW9qnpn6VskZ4Gc+v2BQGaaywcOq4fAACEAAQhAYHMELIJLm8I3+xK0qaxNWvle2W9/si5jKuvWy6v2Eqwut9rLt2bfY85zOSPAtJ/339xNZEIQgAAEIHDzBB4SK3+MEM6AdJ0pu1oKzLzPfdu6KM1iu54NTr+HtUhMv6WVKd1+L7eq39h+34vKvG+3KdjTONTnBQEIQAACt0MgFy7Zz8zi9iWAc5M4Tv5nS/s0/GmR1u3QYKQQgAAEIAABCGyOwEN+5G9u8kwIAhCAAAQgAIGbI+DAfNqPqurDqvp4seq/VVUSw6W9uckyYAhAAAIQ2A2BFJXZdza3tLla36v2JZBTs+Ct9719KmnTy7Q+5eH+bm4WE4UABCAAAQhciIBj92mP/dvtBWBZ8vSVqlJ7dbHy9du6N7/frfbzMbK5sMyZ7S6EhstAAAIQgMAFCaQgzv7vqkrtt4uV74VaXtClPi8IQAACEIAABCBwNQII4q6GngtDAAIQgAAEIBAEplIrXtGemd0cwM8gvDPEySpLnKxKpmbZVPm8IAABCEAAAk8hkGKxnllNGdGcTS2zqnmVvTOm5X6Zja2XKFW/l0ZVf8oOd1dWuHwvRXPOECce/cH6UxhxLAQgAAEIQAACpyXQRXHH/u3uZVf1+1oZ3npzhri03iczxU1Z4vI3u31niks7Zblzdjnvp77m2rPnnZYmZ4MABCAAgccQcOlULbKyr8xw2ZQxLrOR21cZVmeas3/s37LHjJVjIAABCEAAAhCAwD8IIIjjwwABCEAAAhCAwBoIePW6V5XLTivVvZpdK9XdVA7VpVFtp2PXME/GAAEIQAACt0mgi8YU0FcwP5tEbOqnuE0iNgf/8yFA3zfPZ78/NHD5Ga2y7+VU/Z62+5rd72VV1U+RH9nhbvOzyaghAAEIQGDbBDJ+L//Yv90unZr211Wlkqhu6k8t95n217ZDx04L2/x73yK93Efn0SI42UlMt+27y+wgAAEI3AYBLbTqi7O+qqpnVZVW5VQlmlMWOftTJnPN2pnRbW+DBKOEAAQgAAEIQOCmCCCIu6nbxWAhAAEIQAACmyXgYLoD4epL6Jbt9apSc/Y3W5dtyaxxDtCn3Sw8JgYBCEAAAmclkGI4B+stNkthWhe+qS/RWS992vfrAjaf28K6FNlZgDcJ8rpAz8f1Y/L6BocY7qwfIU4OAQhAAAIQeBKBKYZ/399uicucbc2+y6d2mwvUstTqof28fRLOKdOctqf17/y0zjiXmemmhXJPAsfBEIAABCBwEgL5m9WLsaYyqt9Uldrzxcq3OO7bRSSnvrKl+7e1/ZMMlJNAAAIQgAAEIACBJIAgjs8DBCAAAQhAAAJrIJDBcvtZCtW+RXESytnvK9MdnHcJFmedW8M8GQMEIAABCNwegb5yXX2L3LxK3qVJe/Y2lZPRinhb+c7U1m0vfeoHA2mnUq25zaVZ+34ac5ZtzXKtt3dHGDEEIAABCEBgnwR6hri7KLj8aJZcPVTGNEua9n2cYa7vo34vo6rf8lO29hTI2c8FbfLV9Fu+t33eaWYNAQhAYF0EvFhLvyPtZ8Y4+WrKGDe1r2O7/Pw9an9dM2Y0EIAABCAAAQhsggCCuE3cRiYBAQhAAAIQuHkCCpormJ72o6r6sKo+Xqz6U3lUB/q96p3vNzf/cWACEIAABFZFoK9cVz9Fbha7TSI5lYnprZea8cODbo+F0Mu53pcx5tjzsh8EIAABCEAAAhC4i8D0O/7VJat7Wv3Wz9/78p39Pa0Xu2VJVu4ABCAAAQisk4CEcZmVXP0vlvZ589X/rKpk1SyCywVd65wlo4IABCAAAQhA4KYJ8MD4pm8fg4cABCAAAQisnoBLtKRobSqX4hXhuUo8M8S9V1XqK6iegXX5ufLd/urBMEAIQAACEDgbgV7iVBeaVrT3IHzPrqbzaJ9eslT7SfzWhW2ZHc7+JJw7lCEut+v8D3l1UdxDjmVfCEAAAhCAAAQg8BgCU6b3+zLE+ZiMAdifBHHO/N7tlMnO2ey8r+aUMQKehTzmLnMMBCAAgZlAZiD3722VSlUGuGzKGPdVa9NvYgvsUmQHewhAAAIQgAAEIPAkAvwIfBI+DoYABCAAAQhA4B4CPSCtvkVvErNlENxiN9spG1xfVa7+VAqGGwMBCEAAAvslYCFbZnb7S1Wp/Xmx7nebwXf5anmsj5d1EF/+ofM6a1yWQ53GkcfbP/YOZkY4ssMdS439IAABCEAAAhB4KgEL2LzoTf0sj2rxm7b3hXF6r5dcnQRx3pZ2Kq3qbb6W+plF3v5T58zxEIAABCDwdwJeYJb2u8iQbv+bqpJQLu0PVdWbf1/7t7P6vCAAAQhAAAIQgMCTCCCIexI+DoYABCAAAQhA4B4Cv6qq3t6qKrU3w7pMymtLeRVZrSy3YM5+D4Yr2K6Xv9Pw3YaPJAQgAAEITIH5FKbZV4A9hWrO6mbBmoVu3i/3TaGcfa+Kz9IxKbiz0C3f72VmnrIaHjEcn30IQAACEIAABC5JIH/ra/Gb+pNYze95f/W7wC37WTJ1Krc6ie4ksOtNIrjeLsmHa0EAAhDYMoFpIVpmUZev9v3QLJBTJjkL5X6sqt62zI+5QQACEIAABCBwAQI8NL4AZC4BAQhAAAIQ2DGBqTzq+1Wl9sFi5UsQp6ascPa7+E3nUgC9l0oxXr7X7PiDxtQhAAEIBIGpdMtUulTbeusCOfW1jwL5uW9eQwI89f1AQH370375fvct5nuIuO0h+/JBgQAEIAABCEAAAqciMAnOvC2zxXubfrPn+xbK+Tf+lCHOGeS1aM7+VJbVi+jSZuzAJVZPNXfOAwEIQGDvBPw71JnZxUMLwrxgzNa/pdN+UVVuXy7+t1WlrHJp986Y+UMAAhCAAAQg8EQCPDh+IkAOhwAEIAABCEDgTgJaue3V3fZ/U1X/Gk39qTyqS6FmmRNwQwACEIAABO4j0LOuqe9V6VnCRSVatD3tFKyfyrlk8F/jQZR2313hfQhAAAIQgAAEIPB/CPQs7+pPgjjFCjJeIF/COAvk0srP7PMpuPPiOu4BBCAAAQhclkBmXrf/h6r6pKpk7StbnNqzxcrnBQEIQAACEIAABJ5EAEHck/BxMAQgAAEIQGCXBPL7Q/qZDc5lUrxyW2VO7PcMccoUN636tiAu7S6BM2kIQAACGyfgFeXOlpaZ1pwxLcuR2teK876v+rkq3b5KrzhLnP0pQ9xUHrWL5HScXl0Ut/HbxPQgAAEIQAACEIDASQl0UdwUU3CsIO1dGeJeqSo17eMs82l7xnn3D2W2y0x3njzPVE76MeBkEIDAxgnoN3lvzgqnLHH2XTrV5VRlLaCz1XkcI0i7cYRMDwIQgAAEIACBxxLgx9tjyXEcBCAAAQhAYH8EJiGcxWqi4aCzrQLQfbW2+m8NzYI5WbcuhON7y/4+c8wYAhDYBwGXHE2bZVbkq0ms1leXa3tmhJPfg+bqq/RpbzqfBXC2CrBnsF1+30/9zAhHdrh9fE6ZJQQgAAEIQAACpyXQYwzK4tab4gMvRpzAfWWg13Znovd2bXNzxjkL7dzvmehSMNf9FOlp9l3Ed1oinA0CEIDA9gjkb3b/tpf4rQvgVCo1m97XYraesX063/aoMSMIQAACEIAABE5CgAfLJ8HISSAAAQhAAAKbJ9AD1VP2NpcxeXMogapt3p4ruyWeU38KTBNs3vzHiglCAAIQ+N8EpoB2itoshFNmNmdrc3a3vtI8BWwWssla6DatTs9tDtBbZJfCvNzPtw4xHB9iCEAAAhCAAAQg8HgCGWvo2duUtW0StTkjfbfat4vfLJiT1ftauJcZ7OXnPvYttrO4TttZtPf4+8yREIDAfglMC+AkcpPYzYI32e+r6rulyVdzGdW0fQGb+rwgAAEIQAACEIDASABBHB8MCEAAAhCAAASOIdBXQSsw7WCw/feq6t2qknV7u6reiaa+A9G2CkprFXgPfntcfF855g6xDwQgAIHbJTCJ1JzNTQI4+w6Kp03RW2Zy0zE+VrYH4SV4mwLzvfyKBG99X5d2vV3ijBwCEIAABCAAAQisi0DGFxxjkM2Spff1tW/GFjJbnDPK9Sz2WqBnkVxmrndZ1syAPy0MXBdFRgMBCEBgfQT0m1rNv6PleyFbLoTrmeDU/2xozu6u3/z21zdrRgQBCEAAAhCAwCoI8IB5FbeBQUAAAhCAAARWTaCL4dTPALX7H1dVb+8v4ri0XUjH95FV334GBwEIQODsBHoZVPWVAU6rxNNmWRX7KXqzCC4zyTmj3NknwQUgAAEIQAACEIAABJ5EYIo9OBtvt/1C07ESuPXmzPVvRWZ7ieKcvd62C+fUJ5bxpNvLwRCAAAT+QWASyU0xgN9V1e+r6reLVZ/f+3yQIAABCEAAAhA4mgAPoI9GxY4QgAAEIACBXRLQdwWtsM5SJOpPWd4m8ZuCzGrKDGefVdW7/CgxaQhAYEMEpuC1sqhlJrVDvrOyeX9ZlzPN1eHOCpeZ4g5liNNxXh3es8SxYnxDHzymAgEIQAACEIDA5gl0YZsmfJ8YzlD6sS57miVRJWzrYjeL5jJTnDPDybplBjrFRZyNzn7PfO+MdjpOL8dC7G/+ZjJBCEAAAgcIOKaQdsoSP2WIcyY5xQfsZ9Z5xQfUf8jfD24UBCAAAQhAAAIbJYAgbqM3lmlBAAIQgAAEnkggvyNMq6ozKGw/xW9ada2+g81pUxBHIPiJN4rDIQABCFyBwFRq1EFnW4vcejnU3O+uY1IcZ18rwd2c+S2vc+jc2s4LAhCAAAQgAAEIQGD9BDIWId9iOI08/Wkm/Vgt7Pt1LPCT38uiqp+COfvaLkGd4yHydXxvFt2l9YLCvLaz7GfG/fXfDUYIAQhA4DwEUuhsUVzGALSwTf2vh/ZdVX3bmuMEmWXefzdSdHee2XBWCEAAAhCAAARWSwBB3GpvDQODAAQgAAEIXI1ADyJPojYJ3ix6s68yI2q52toB5Awka2LTqu+rTZgLQwACEIDAgwj8dckGJ+s2ZXRzdrb+nkub2nbRnPrTNRQQd2Dcdtpv2vagCbIzBCAAAQhAAAIQgMDVCEzPLO4Tw3mweWzP4KZMbRKpOeO9/cyKb3/ar8c31O+lVtXX9t4kiOvtaoC5MAQgAIEVEOjZPx0HyDiDM8DZSvAmkdzzEMrJ/2YRyMna10K+nt1+BdNmCBCAAAQgAAEIXJIAgrhL0uZaEIAABCAAgdsg0MVqWe7U5U/frar3WsuArwLM6mtltMuH2J8C1bdBhlFCAAIQgIAITAI2BabdtDq7+7liW8Hs3N/nU+DbQXAFrx3AtrXQLcutujSr9z9kuXMQgAAEIAABCEAAArdFoGeIe8jonZm+i9Akipua99N78nscQ/2eKV8lVrVA8I1o6mt7llxVP6/pUqoPmQ/7QgACENgigRQ799/y+q3vjPCZPe6rqlL7crH21fc22R5TUJ8XBCAAAQhAAAI7I4Agbmc3nOlCAAIQgAAE7iHQxXDqS/j2frMfVdXHS7OvAG+uwFafFwQgAAEIbI+Ag9HO0qa+ypZ8P1hty6b9evMK8FwRPv09mkj2VeXHZg/Z3l1hRhCAAAQgAAEIQAACpyLQBXLqO3v+6+G/U1W9TfsRLznVneE8EIDA3gl8XlVfVNVni1X/k6FZEJeL6PbOjvlDAAIQgAAEdkcAQdzubjkThgAEIAABCPyDwKHyISoNoqaMbrLKEKcAb9rMECdfjRXPfLggAAEIrJNAisbsKzg8ZVfLbT0Tm/sSwvWWWeGm7HDalvtklrjM/GZfJI8tr91Fceu8C4wKAhCAAAQgAAEIQOBWCFgQp++j9p35LbO/9exw6ud+3lfxFcdY7E+Z6hynSQFdZruzfyscGScEIACBUxNQyVS1Z1E2VQI5ZYVL+3NVuf20+FOM49Tj43wQgAAEIAABCKyIAIK4Fd0MhgIBCEAAAhC4MAGVNXVpU/u9BIj6CuhmGZDJ17ZeikR9XhCAAAQgcH0CEoy57Kh9Z2XLMqX2nanN5UkyE5yywTmorO3ybR1kzsBz39f75L4W4aUVtfy9eui3a2aEIzvc9T9rjAACEIAABCAAAQhsgYCFcClGe3GJobwUsZRXl/Kotoqh6H3tm80xF1stPpTvBYnZ93bv6xKrabfAmDlAAAIQeAyBzE7v7PPPq+qbRSAnX23KTq94Ro9vPGYMHAMBCEAAAhCAwI0QQBB3IzeKYUIAAhCAAATOQGASv0nYpvbWYuUrsKumsh/2veJZ1k3B2b5y+QzD5pQQgAAEIPBAAi4VkjaDwPanzG8Srimzm5r9aaW1xXOy3Z/eUyDa2y3Ss2hP1q9jf7Mihnvgh4LdIQABCEAAAhCAAAQOEnBsIzOyOZN+ZnvLRYYWwGUmOAve9J6FcraKpci3tZ9xFvnKGufmzHHcOghAAAJ7JaC4RG/fV5Wy0NvKV8a4r5Zm38c5vqE+LwhAAAIQgAAENkzg2IcLG0bA1CAAAQhAAAK7JaDMb68vGeBs36uq96sqrYKyPUjrAHAGegUyg8V8z9jtR4uJQwACKyOQmddcIkSitp6tzYK3DBI7qJwB5gw++zxZesTlWKfMb9NYeknXSdx2TIa4lWFnOBCAAAQgAAEIQAACN0zA3z9tJUZzljb7k1jNpVCz/KlFbi6hqr4XHaaVr6YYjf2Mv9i/YawMHQIQgMCTCGRGe2e5z8z1XsD3SVWp/WGx8lMwZ/9Jg+FgCEAAAhCAAATWTYAH1eu+P4wOAhCAAAQgcE4Cb1eV2juLlf9xVf1mafa9ojnLeZxzXJwbAhCAAAROS0AiNAWK0/64ZH1LK/Gb+mlVduTbpeSIrPqZLc4iutOOmLNBAAIQgAAEIAABCEDgNgl0IZ36zrafVhn5tVAxrbP1pyUmc5ufA0YNAQhcjsAU8/jPqlL7j8XKd0wj7eVGyZUgAAEIQAACELg4AQRxF0fOBSEAAQhAAAJnJ9BXLGt1cpb0sK8Aa2/KDJfZ4eSzGvnst4wLQAACEBgJZKa0XvZ0yrSWWdrSP7SCumeI60I3va9V05kdTr5Kq3rVtX1uIQQgAAEIQAACEIAABCDwdwJdFOcMcZl93xngJJKzn9ZZ4rIsq31noUubGensO4u/4kSZ0Z/7BAEIQGBLBKb4yKeRGc7Z4iyE88I/2T8PrWexF6spk/2WGDIXCEAAAhCAwCYJIIjb5G1lUhCAAAQgsHMCk4DNZTlk7WsV8rQi2dttpxIgO0fM9CEAAQicnUAGYHUxi9qU6c1NgVttTytfIrUpqOt98z3vK9uby6F2oZyPz/OdHQgXgAAEIAABCEAAAhCAwI0QyOcu8iVk68I2i+Mklkvf4jnbF5f3tY98tczgrwxy7qeV7wWTaW8EIcOEAAQgcDSBvoBQ/a+q6tnS7EsAl00COWXIV8tyqorHqOk8th4Mwrijbws7QgACEIAABK5PAEHc9e8BI4AABCAAAQicmoCDo2m7yE2Z4bTaOJtKdSjgmqI5+QRQT32HOB8EIACBuwn01cjqTyI2C9a6lYAtRWwWyVnwZgFdiuvkS+DWW4rr7Gf5VZ+DewoBCEAAAhCAAAQgAAEI/B8C+ewlFy5q0aH6h0RsXeDWBXOZZc7vHRLUscCRTyQEILAHAiles98z3avfBXHPq+rroTnjXArtUgiHKG4PnyrmCAEIQAACmyCAIG4Tt5FJQAACEIAABP6JQF9NrP77rRSq+irFodIcEsW5RIcCr728KiU2+IBBAAIQuCwBr0ZO6xKlLnOqvlYx/xgtVzZn8Ff7ZplT9R3YzUDvsWVYp9XXlyXE1SAAAQhAAAIQgAAEIHAbBBRT0ULDvthQ5U5d2rTbfM+LFjPzv+M5aV1u1aVW1Z8qCNwGNUYJAQhA4HgCU4nTzIbvBYYSwEkUZyv/s6WpxKp9xUZ602h6Jv/jR8ieEIAABCAAAQhchQCCuKtg56IQgAAEIACBsxKYAqO/qaqPq+pfF6u+RHAKqKY968A4OQQgAAEIHEWgl+dQXxnfJH5L+11V9aaArsp+KMArq75EdL1NA+nBXVY9H3W72AkCEIAABCAAAQhAAAIPJuBnM932Eylm05uqACjLf1pVAlA/rRY9ZsY5+V7+uZEAACAASURBVLwgAAEI7JVAF8Sp/7ul/Tb8zIovYZz6xEv2+qlh3hCAAAQgcNMEEMTd9O1j8BCAAAQgsDMCXlWcGdu02tdZ3Wy9GjhXBU8Z4lRSw81lNnaGlOlCAAIQOBuBaYWyVxgrw9q04tiBVluXI1XfJVBT2CaBXM8Sl5nh9J76zg7nkqnKEHfoxYrns30kODEEIAABCEAAAhCAAAT+icB9Yjjt7CoAWSr12AxxLy6lWdMq+1xvWVrVvq7t+JN9bh8EIACBWyag+IiaFhbaV2a43pyhP63iM3+JliK5W2bC2CEAAQhAAAKbJoAgbtO3l8lBAAIQgMDGCChg6RIbDl66ZIazvKkvIVxvXiGs1cJuLyyB0bQbQ8Z0IAABCFyNgIRlEr5ltjcHT1Wuw77LeGjbVNLD23pAVttdPjVtCuYsovP1XCZE155emRGO7HBX++hwYQhAAAIQgAAEIACBnRDI5zOHntU4ZmNRm/opjrNv4VxaHZOLIX0OZ45z9jidU++5qa/4Uy7I5FnSTj6UTBMCGyagGElvz6rqq6XZ1+JCLzC0f1fmfeInG/7QMDUIQAACELhtAvyIue37x+ghAAEIQGBfBKYVuxK69bIYKpuRpTMkjpNQzk3BUfk6nzLMqdnfF1FmCwEIQOB8BCSG621aZWzRWgZlJ4FbiuWc6U3CthS7uW/hm60zzaW9a+YEc8/3ueDMEIAABCAAAQhAAAIQSAL3PaNx3CZjN1MpVInYUuAmfxLJuUKArQRzWZJV8SL1JYjrjTsHAQhA4JYJ9EWI6itbXG8qpdqbM8qlZVHhLX8aGDsEIAABCOyCwH0/tnYBgUlCAAIQgAAEboTAVB5VpVDVPlisfIvhMhucA6guq6q+M84565wsLwhAAAIQOA0BlTntpVElelOZ07RTUNVlUNP27HISu03XyGvaT2uR3jRLhHCnufecBQIQgAAEIAABCEAAAg8lcOhZjUVpU9WAqfSpt2nhoxdGZlWBqdxqLqpULEn9PLfjRg+dE/tDAAIQWBMBxVC0UFDWvhYuZvY39b+sqi8WK1/t6yaSU18vx1GIp6zpTjMWCEAAAhCAwEIAQRwfBQhAAAIQgMDtEHCZjFzx+5uq+tdo6veMcerzggAEIACByxLIQKsDrha/afWx/W+qSk2rj+1PK5Sd3U3COPvTjPwbL20P0BKovexngatBAAIQgAAEIAABCEDgGgQm8ZsFb2nfqap3qyqtBHES1aW9xhy4JgQgAIFzEphiN59U1adVJWs/RXIWyxFrOeed4dwQgAAEIACBExBAEHcCiJwCAhCAAAQgcGIC+vuc5VFdFsOlTrXC176zwylDnJsCnmoqlWr/xEPkdBCAAAR2QUDBTTVlVbPvlcQ9+5u322bZUpcydWY4ZYlzprgpQ5zfd4Y49fsqZl3n0KuL4rQfq5Z38ZFlkhCAAAQgAAEIQAACEPgHgalk6l0Z4lxpQBnipkoDjlU5TmXBXM9epwHoN8n0u4TbAwEIQGBNBKbM+19VlZqzw8l/tmyzr34vwao4kLPyp13TfBkLBCAAAQhAYFcEEMTt6nYzWQhAAAIQWDmB/Lv8UlW9WFVpJXBTU2DS/ttV1dsU8Fz51BkeBCAAgVUSmEqOKsBpgZvLmDoIqvfsq8zGfc1lOSSUc/M2l+3wOTJI63EdgpZ/T+RnRjiyw63yo8agIAABCEAAAhCAAAQgcHICiiup2kBaxZkUN5K1r5Kq2bQQ01UKslqBj8lY1SScU4lVC+Lsn3xynBACEIDACQhMAjZl7/92yeIvq+aSqWm1iFFNCx3tezGjM/vL8oIABCAAAQhA4EoEEMRdCTyXhQAEIAABCDQCXbzgFbsSvikoqb6FbyphYd8Z4NIqWOmyqrYAhwAEIACBhxOYApld5GYBm2yK2pwNLsVuzhqXgrq+olh9v5/iO2eqc7Y62bte0289xHAP/wxwBAQgAAEIQAACEIAABG6VgMVqaRUnypiRfAnmclFm71sAl5UIHIfyvmklguvtVhkybghAYNsEelUAxVoyjuPs/imQs2BO4jg1ZYuz3+M+6vOCAAQgAAEIQOBKBBDEXQk8l4UABCAAAQg0Ar2MxFuL6E3WTeVRs70XGeQy8JglK+wDHAIQgAAEHk7AGeDSupypg6KyXg2c5U9zpbDfdznVLH+apVZzey/JmiVPXb71mBn1DHHHHMM+EIAABCAAAQhAAAIQgMDtE5AoTeVMe0lTb7NV7CjLoMp39QFli7OvxZkZr1Jf73kf2zy/x3D7NJkBBCCwRQI91qI59qoA6iuu893S7H9WVZ9X1adVJV9Nixy9kNL+FrkxJwhAAAIQgMBNEEAQdxO3iUFCAAIQgMDGCXQxnPoSu0n8lvajqvp4afYVZLToDfHbxj8oTA8CELg4Aa/szZKoCoA6+Gnr1cHPW1kN7av3ZLWaOAOtmgwZ2y5+S7kgBCAAAQhAAAIQgAAEINAITHGpXkZVfcepPoh4lTPFZfY4YlV8xCAAga0R0KJHLYhM+7uq+n1V/Xax6iu7nCsI2G6NBfOBAAQgAAEI3AwBBHE3c6sYKAQgAAEIbICA/u66ZESuznW5iixZobKovb27BBwlkpOvxqrbDXwwmAIEIHBWAs60Jpt+ZmY75EsI15tLoWamuJ4hztnhutVEuyjurJPn5BCAAAQgAAEIQAACEIAABI4g0EVxzgqncqnyZacMccoK15vjWy9Eeda+mDMz1zmLnCwvCEAAAmskkCI3+WrOCpcZ4hQHcvUA+1l1QJUB1GeB5BrvMmOCAAQgAIHNEUAQt7lbyoQgAAEIQGCFBPLvrcpOuLkkxbTqViUo3lxKUdi+UVVq6ttaYJd2hQgYEgQgAIGrEVCg0QFH+8r8liUwpkxw2tbLXLjchQKffk92WgHsfRwolc2AJ8HPq30kuDAEIAABCEAAAhCAAAQg0Ahk7Eq+xGxqL4bvbHBpJZSbmgV1tj5fWsfFXK5VlhcEIACBNRKYFkx+XVXPqiqtqgOoUoArCaivmFFvniOxoTXebcYEAQhAAAKbIYAgbjO3kolAAAIQgMBKCRwTUMwVtvLVVGqiNwURteo2g4oSwukazj7H3/aVfhAYFgQgcDUCU9BSIrYUrLnvAKVX/qbozfunkM7+IUGdt9sS8Lzax4ALQwACEIAABCAAAQhAAAL3ELhvQaeEbxLIpQAuqx04I1yWT7WfMS3HtiaRHDcJAhCAwBoJTIstp2oBXSCn/ndVJWFcNhZMrvEuMyYIQAACENgcAR6ab+6WMiEIQAACEFgZgWNKTnxYVR9Ulax9ZY1TgNDZ4+RndjkFHL1y1oI4TZ2/7Sv7ADAcCEDg6gSmshYqW5ElT13atJe1yOxuFs1leVWXYM1tykbXS7B6P1b+Xv3jwAAgAAEIQAACEIAABCAAgXsIeNFlljJViVNldHNWt7v8qerBtPAzhXUuy8rNgQAEILBGAo7ryNrX4se+CPPLqvpiafLVvhqa5ugYEbGiNd5xxgQBCEAAApsgwEPzTdxGJgEBCEAAAisl0MVw6k/lUf+tqtT+x2LlOyjogKD6vCAAAQhA4OEELH5Lq9W5vbmcxfNl1a76UynUh4+AIyAAAQhAAAIQgAAEIAABCGyTgERzKZyT/25VvVNV7y1WfYnkskKC+rkY1ItCt0mJWUEAAlskICGbmgRy9j+rqk+rarKfxPYuhkMUt8VPCHOCAAQgAIGrE0AQd/VbwAAgAAEIQGAjBJylLUVwyuKWTRndXCrCK2Nfi6xwzg6nbHEqG6EyFGk3goppQAACEHgwAa/AdZDRq3EzG5t92fSVCU7CtrTODpeZ4np2OPW10tdlU+0/ePAcAAEIQAACEIAABCAAAQhAYKMELIjLrHJvVtUbVSXrNmWIcxlVl1CVnTLPeVta4aRiwkY/VEwLAjdCwCK4tCqR6oxw9p0xLq1iTM4wJ6uWsS/7N4KCYUIAAhCAAATWSQBB3DrvC6OCAAQgAIHbI6AAYAb/5Ht1q6ybAoK95QpZ+y6Jmvb2qDBiCEAAAqchMIndevDQZSokYLN4TTZLpjrjm0uhugyq+z0jnIOSf1mCk+rzggAEIAABCEAAAhCAAAQgAIG/E3AszOI0xcccD8sqCSl6sxBO1RDkuzqCrBaHumqCfS8WVd+LRx2Hy+tzTyAAAQhckkBmebMoTtUIvl2a/UkkpwWaalqMab/HvtTnBQEIQAACEIDAEwggiHsCPA6FAAQgAAEIBIFfthIR6nsVrMpAqKmf1r4DhBkw1PFe+Wof4BCAAAT2SkBCNIvSbFO8Jt9Z4JT9LTO/WfTmTG8Sv1nolue1wC5X6BKM3OsnjnlDAAIQgAAEIAABCEAAAscQyIoJft5k4VpaidqyaQGohW+yFr+pkkK2FNVliVVnpkt7zHjZBwIQgMApCfTSp45PZczqeVVl+6aqvl6axHL2WZR5yjvDuSAAAQhAAALL6h1AQAACEIAABCDwdAIWrcnaf6+q3m9NGeDc3ln8zALnEqs945z6vCAAAQjslUBmfHMGOJc4tdXK21yJ6xW5PXOc+llq9b+HvrapUa5ir5845g0BCEAAAhCAAAQgAAEIHEvAQjjbqcRpxs30vvpdMKe+F5W6goL6Lr+a1vG3XKB67HjZDwIQgMApCVgUp3NqEWdvjldl3Oqzqvq8qj6tKvlqjn1l5YNTjpNzQQACEIAABHZHgAxxu7vlTBgCEIAABM5EwMG+f4nMbr+pqt7erSoJ4SSWk1WfFwQgAAEI3E2glzRVXytqtcI2rVfWpvUK28wA11fwZvCSewEBCEAAAhCAAAQgAAEIQAAC5yfgjHFaHGrfi0vTOn6WdhLYnX/EXAECEIDAwwm4ikHa31XV76vqt4tVP7PKKe6lPi8IQAACEIAABJ5AAEHcE+BxKAQgAAEI7JaAxG8Wvtm6tENaZYf7YMkQZ6uyqV7R6pKquwXJxCEAgV0RkOhMTVnX7PfsbMrc5qYVtfYVCHTpU4vjeoY49Z0VLu20OlfguyhuVzeDyUIAAhCAAAQgAAEIQAACELgyAcXUsmqC+ndliHMcTXE1i+hcaUE2M9P1Sg6qvOCscleeNpeHAAR2RsDiNsezZJ0ZTta+BHNqim/Zz5iWYmTqs6hzZx8gpgsBCEAAAo8ngCDu8ew4EgIQgAAE9kvgpaWsg6zba1X1alXJ2ndpVAXzXOpB+/S2X5LMHAIQ2BMBCeFchtTW5UyVxc0Z3Lr4TUI4N7+nfq6ctT+turXozmVSZTN4SCBxT59C5goBCEAAAhCAAAQgAAEIrIXAVFrVcbW0PY72SsTjXg5fWea0UDVtF9ypzwsCEIDAJQk49pVWlQ3UvlqsfC3uVFlVL/KUr3hXbx478axL3kWuBQEIQAACN0kAQdxN3jYGDQEIQAACVybgoNzrIYCbVrCmQM7HOCinAJ3blafD5SEAAQhchEAK0pz5bQrseTVsZoCTAE6BwxTHuRRqlkTt+6jfRXjqEzy8yC3nIhCAAAQgAAEIQAACEIAABA4SUMa2zNym/lSBwfEzL1BVXzE3CeMUb5O1aE6++7LT+bglEIAABC5JwBUQnO1NMTGJ3Xp7XlXZvm4COQvlWOR5ybvHtSAAAQhA4KYJIIi76dvH4CEAAQhA4EoEnO0tM8C9t5RGTZuiN/vT6tcrTYPLQgACELgogal0qUVvCgLad/BPgT/7XkVrYZyFbhK3uSkDnctHZOnVXqbV5VovOnkuBgEIQAACEIAABCAAAQhAAAL/REDPpySIk7XvuJnKp2YMLfvyVTZVC1Vl72pdIKc+LwhAAAKXJJAVE+wrvuUSqvadMU5Z45w5zn5ajd2iOLLEXfJOci0IQAACELg5Agjibu6WMWAIQAACEFgBgfcX8Vvaj6rq46XZ18pWBe/SrmD4DAECEIDAVQhkJjf7Erx9swjfbL+sqi+qKm0vraq+f8uk7QFBAoNXudVcFAIQgAAEIAABCEAAAhCAwMkITL/9crGqqjao/85i342+RHO9nWxgnAgCEIDAIwlocWdWUlBfsTC1z8P/tKo+q6pPFqs+sa9HQucwCEAAAhDYHwEEcfu758wYAhCAAAQOE9Cq1N5+XVVqKnVqqwCbmgJsavaVHU7N2yWEc3MJCPhDAAIQuGUCzq6mFa32Mxub/czcZt+itrR3ZYjLMhES0CnDXFpx7A9GtI1Vsrf8CWPsEIAABCAAAQhAAAIQgAAE/v8E+m8/i9ycKe5QtjiVVFXT+/a9cNUZ6Hrf2/2bc/rdyT2CAAQg8BQCipU5W5zjZoqDqVpCNgvkLJKTVWxMsbW0Gaez/5TxcSwEIAABCEBgEwQQxG3iNjIJCEAAAhA4EYEsxeBgmINlsq8uwTOtPO3N5RneXEo1yE4CuxMNldNAAAIQuAqBLPPg4J1KO7gpICc/g3LOBtf30b5/HJpEcj9ECVX5EsNZbGffDycMQr9tMiMc2eGu8hHhohCAAAQgAAEIQAACEIAABE5OIJ9lyX+5qlwONX1tU/wuS6U6pue4nha9qr04WG3z9l7OledpJ7+tnBACuyWg+Fpv30UszL5KpaqCgprLpmbcTDEztVyY6tjdbuEycQhAAAIQgEA+NIIGBCAAAQhAAAJ/J+BscP8SfmaDcya4aRWqg2+ybgTO+GRBAAJbI5DlHCxQ+3EJvikAZ/+nELrZT+GctqVwLle2TvtNGefu+k2DGG5rnzzmAwEIQAACEIAABCAAAQjsnUAK0ixqSzsJ3FIYN/m5TYI5i+lkWei6908c84fA+QgobtWzujlWJuvmbHHPlsxxttqe26bqDecbPWeGAAQgAAEI3AgBVrTcyI1imBCAAAQgcBECGTiz/3FVZftoCY71IJlEdG4S1snXS39rKa1wkdvHRSAAgQsQUHa23r6tqm+WZr9neNPq1QzoSfSmvgV2Eryl2M59B/QcJMzVs326PUPcBXBwCQhAAAIQgAAEIAABCEAAAhC4MAH99nNlh25V/SFLoOYCVonf1HeVh26z6oPe03ncJI6TzwsCEIDAKQh4IaesfVdESOt4W9rPqurTqkqrY1ShIe0pxsk5IAABCEAAAjdNAEHcTd8+Bg8BCEAAAicmoKDYS0twzPbfq0rtfy5Wvt7L/eTzggAEILAHAi5/6oxu6mtFqso2pFWgTuK454tVX+VRnS3OdmLWRcQpdMuA4R54M0cIQAACEIAABCAAAQhAAAIQeDyBKdanChBvV1VaV4VIO4nuHj8SjoQABCDwcAIqndrb76pK7beLla84XVZfkM8LAhCAAAQgsHsCCOJ2/xEAAAQgAIHdEOgCC2Vw06pRZ3WT/9qS/U3Wfs8Qp77KMfQyDLsByUQhAIHNEMiyos7ElpnZepY29ZXZTUG1tBK+OTPclCFO2eHUfFweewjmlFkTMdxmPnpMBAIQgAAEIAABCEAAAhCAwEUITNUgpgxxyg7XmypAuCl+6IoQPaao7HH6DZslVi8yOS4CAQhsnsCPVaWmSgz2lR0umzLF5fv2pxjf5oExQQhAAAIQgEASQBDH5wECEIAABPZAwGVLs3ypV4hmtjcHxBwAU//d1rRS1AGwtHvgyBwhAIHtEOjisi5066K3FLP10qcOtGXwTdng3JwNztnlXL5B/UOv/J3SS6GmkG87d4SZQAACEIAABCAAAQhAAAIQgMCpCXRBm/oqnar2avNzgax8ienUFDu07VUjFF/MEq32Tz0PzgcBCOyTgOJ1iqul7VUa1PcC1Syt6qxxjvmRNW6fnyFmDQEIQGDXBBDE7fr2M3kIQAACuyHgVZoWxGnF5utLFjiJ3hTkUn8qmeD3vL8sga7dfHSYKAQ2SSDFcPLVvMp0Wnma21LoZr8H2BRok9itl2tQFrqede4uwNNvFcRwm/xIMikIQAACEIAABCAAAQhAAAJnIaCKEG6O5zlrXFaAsNAtrYVzaRUXVCxR1o2Fs2e5dZwUAhBY4mteWGo7lVH9sqokjLOV32N96vOCAAQgAAEI7IoAgrhd3W4mCwEIQGC3BFyyIMsXvL0I4FIE915Vqb2/NPkZHLNPKYTdfpSYOAQ2QcAiuLRaSaqAmlaSyroMareTYC6FbhK8TSUZtO1vQzsGaM8Qd8wx7AMBCEAAAhCAAAQgAAEIQAACEMgypvanha4parOfi2O9YNbxRFWUsJ+xQ4vtIA8BCEDgFAQcZ1NMzX5mjHMVB5VNVRnVT6rKvmN9aU8xJs4BAQhAAAIQuBkCCOJu5lYxUAhAAAIQeAKBDHjZ/6Cq1D5crP2Plm22mVUuS64+YTgcCgEIQOCqBCyEUzDN/rOq+rqq0k7bvq8qlUZN698UaXtJVjK7XfWWc3EIQAACEIAABCAAAQhAAAIQuIPAFDt8s6p6cxwxbS+jqj4vCEAAAuci4IWoaX9fVb+rqrSK82WsTz4vCEAAAhCAwK4IIIjb1e1mshCAAAR2QWBa+anVmb0p+5tWc9rKV1PGuPQtgku7C5BMEgIQuDkCXi3qTGy9PKkyuam8gmxvygynFaO2hzLETSVTBaqL4rSti+JuDigDhgAEIAABCEAAAhCAAAQgAIFdEJiqSygrXLZXo9qE4oduL1eVyqrK2s9Srf+ylG1VZjo1Xcv+LuAySQhA4KQEXIXBGeNkP18yw6W1IC7tn5cyrGkzfueFsycdMCeDAAQgAAEIXIsAgrhrkee6EIAABCBwLgIZcHIJBJU4UHtjsfLfWkobqLyBfb8va78L4fjbea47x3khAIGnErDYTdZ+llH4uarU/rS09JX1rbepPKqPSatx5/+NvcQp2eGeemc5HgIQgAAEIAABCEAAAhCAAATOSUC/YyVUy0oRyvRmkZvtFGOUGE5iubQ6VotznT1OfpZllUhOfV4QgAAEHkrAC2HTSvT2fMkIZwGc+2kd+3PlB/UVt/O57D90TOwPAQhAAAIQWCUBHuqv8rYwKAhAAAIQeAIBBZMywCTfGd8yG5xFbymCU3CrB7s0lCnz0ROGyKEQgAAEzkLAQre0WdpUvtqU5U3CuRTPydd5ugDOYru0nsz02wIx3FluNSeFAAQgAAEIQAACEIAABCAAgRMS6BUidOoXoim+qL7jhmmVRU6CuLQ9u5z6FsilPeEUOBUEILATAhatOZubxGxa1JoLXdW3SE6CuC6Wy6xxmXHO1Sd2gpJpQgACEIDA1gkgiNv6HWZ+EIAABPZHQEElBahcIlX+b6rq42jqe9Wmg1Xqa3VmbybI38z9fZaYMQRujYBEbBK7Wdwmm0EvlUNV38K478K3wE0lE+TLqqxqll11KQYHxxww65x6hrhb48h4IQABCEAAAhCAAAQgAAEIQGB/BPqCWFWhcPWJXgLVZVBllTVO8UVnj5PvihSuSiGr2GNmkZPPCwIQgMBDCfQSpzp+KoWqGKBigRK/OSb42VJa9dPFqu/4n2OAsrwgAAEIQAACmyDAw/1N3EYmAQEIQAACQSCzvHm15r9Xldr/XKx8lyzw/urzggAEIHDLBLQS1CtCbb+sKrUvFitfQbDeXBrBIjf1eUEAAhCAAAQgAAEIQAACEIAABPZKoAvkDj1Pc/WJNxdRnPrvV5UqVaS1YC7tXtkybwhA4PwELIhL+7uqUvvtYuVLEKemBbL2zz86rgABCEAAAhC4AAEEcReAzCUgAAEIQOBkBHogKldj2s+SBC5XkNnhPloyxTmLXNqTDZQTQQACEHgkgSx3YD9XaGbGth6skghOGeJk7TtDXFpniMtyqhbEuewCgrhH3kAOgwAEIAABCEAAAhCAAAQgAIHNEOixyGliij/2poxwmR1O/lRa1ZnnHNdUf/J9XZ7pbeajxUQgcHYCU4WIT6pK2eHSuuKEYoquPJFlVA9ViDj7BLgABCAAAQhA4KkE+PL8VIIcDwEIQAAClyKgv1nZdN3M7uZscFqNqZWYCjTZf7eq3qkqW/m/XgJMaS81F64DAQhA4BABlyNN+6eqUlP5A1sFq36O8qjyHbTKAFaK3yyAm/bT9boYj7sEAQhAAAIQgAAEIAABCEAAAhDYM4F8hnboeZqrUMi+uFSlyAW79qeSqd4/j/W2fE/34Bhx3p7vFXOHAAT+mYDjg2m/igoSqiKh/rdLJYm0yhbXG3whAAEIQAACN0cAQdzN3TIGDAEIQGC3BPQ36xchipOvEgMKKkkAJ6t+it4sgnOmuAxG/bKqvArT/m7hMnEIQGA1BJT1rWeBmwJYKo/axW5dJOe+hXO2EtaluE4iO70siLNdDRQGAgEIQAACEIAABCAAAQhAAAIQuBKB+56jabFtb5PQzYt5vcBXtgvnphim9umLhO8b05VQcVkIQGBFBPriWvW/CQGcfDUJ43pTDFH7p13R1BgKBCAAAQhA4DgCfGk+jhN7QQACEIDA9QlIAGdBnP23l8xvEr7Zf7+q1D4Iq6CUSqM6OCW/n0t9XhCAAASuTWBagTmVOHAJ1K+ryn4GqeSrSWDnpnNbcCfRXZZi1bwlhEt7bRZcHwIQgAAEIAABCEAAAhCAAAQgsBYCh56naaGt4oqyblPZU4nkMvub/Km06rStV87g2d5aPhWMAwLrJZBxP/tadPtjVWmhraz6f1hKqP7XYtWfFueud6aMDAIQgAAEIHCAAF+a+WhAAAIQgMCtELAIzkEm9SV6U/sw/I+q6uOl2b+VOTJOCEAAAj17m/oSvGnFZlqt3PxiWcFp20urOvMbVCEAAQhAAAIQgAAEIAABCEAAAhC4LgEt0PWCXfvvLQt677MWxGX1jOvOhqtDAAK3SGCKO/5nVan9x2Lla3Guq1PY3uJ8GTMEIAABCOycAIK4nX8AmD4EIACBlRLIVZX2FSjSysm0ChapRKpt+trm7SudJsOCAAR2RGBaldlLo6rvzG5pFYT6bglG2U4Z4pQBToGttDtCzFQhAAEIQAACEIAABCAAAQhAAAKrJaCscapekVbZMeTcsAAAIABJREFU4FT1omeFcyUMWTUdM7VfLdttNXmL5+yvFggDgwAELk5gqkzxyZIZLu23S2nVtNOxF58AF4QABCAAAQg8hACCuIfQYl8IQAACELgUgSnA81pV9eagkQNHsm9U1ZvNXmrcXAcCEIDAIQLK1iaxWtoscart6qskwU/NukyBSxmo7zKqabM8qn3uCAQgAAEIQAACEIAABCAAAQhAAALXJyDRWm+vD/FObVN8M+1LVaX28mLdt3Up1swgZ//6M2cEEIDAWggoXtgX6D6rqq9amxbiutxqllNdy7wYBwQgAAEIQGAkgCCODwYEIAABCKyRQM8Ep36ujHxn6Ss45OYgkQJDaq8sVj4vCEAAAtcmkMGiFLip7ICEbrbpe5tLoaaVeE7CubQKaLn9bfGvPW+uDwEIQAACEIAABCAAAQhAAAIQgEDVL6sqq2KobyFbCtwc05R18yLhLqDLvnydvzfYQwACEDABxwvTZlUK+xLIdaGcs8V9E9njIAsBCEAAAhBYNQEEcau+PQwOAhCAwG4JWNSW9sOq6k1BoVeXlZSy6rv0QGaZ2y1IJg4BCKyGgDO5ObCkfgaQFFRS/67Mb30Fp1Z1qlyBs8EpmPW/lmZ/NQAYCAQgAAEIQAACEIAABCAAAQhAYMcE9DyuZ3BzqVPHMdX3QuEXqsoty6pmeVWXVPX7Etm5WXy3Y+RMHQIQaAR63FB9V7Bw9QrZL4b2ZWSRsw9gCEAAAhCAwKoJIIhb9e1hcBCAAAR2S0CrHlPopv6/Le1/hD+VC9gtNCYOAQismoBKDUjwllYrLXuTME6iOe0rq76CU3p1u+oJMzgIQAACEIAABCAAAQhAAAIQgAAE7iTgZ3RpJYqTqC3te1Wl9v5i7av/wbJdfj9OfV4QgAAE7iIwieQ+q6pPq6rbT5bttpCFAAQgAAEIrJoAgrhV3x4GBwEIQGCTBHqgRysge1Y3lz9Nq+xwCvA4S5x8rZLs5VU3CY1JQQACqyCQgjT7zs422czeZqGbywtY7NazxKlMam+aPGK4VXwEGAQEIAABCEAAAhCAAAQgAAEIQOCkBHqsNLO82XdWuLSZHe6dqlJfMVZnlbOfVTQcg9UEdN1+7ZNOjJNBAAI3QcCCuLRZLtX+51XVm7LJ/bmq0vb4qfs3AYNBQgACEIDAtgggiNvW/WQ2EIAABNZOwIGWDLiozKlKo9rKf3NpCvLYzyCPfQdx0q6dAeODAARul4ACOL0sqcsJqLyASwz8tPiy9lUKVUK3LIn6Y1WpabttP1b9DBwRRLrdzw8jhwAEIAABCEAAAhCAAAQgAAEIdAL5nM5lVVXu1E2iOFfSUBUNV9Z4o6q0mNhNfVXTUGy1t4y76r1eupVnhXwuIbBfApOAzQt5c4GvyqRm+yrinNrfMU/HTx1DleUFAQhAAAIQuAoBvuReBTsXhQAEILBbAg7qWBCn4IuCNRa92Z/Ebwr89DKqLgOQJQR2C5eJQwACZyegAE5vKWbLzG4pfJMvwdsfF2s/RXQW02lVZW+eGGK4s99iLgABCEAAAhCAAAQgAAEIQAACELg4gXxWZ7FaitYkdFOVjLST8E3iOIvm7Cve6pirbQru7F980lwQAhBYDYFemUIxTDct1pX/dVUpW5xa+hLGuem9/17ip2lXM1EGAgEIQAAC+yKAIG5f95vZQgACELg2AQdYcrXje1X1blXJuqmvVP+ybkr3n2n/1c8AEcGba99drg+B7RPIQI58Na2UdNlT2+dVpabgkP0p85vKrOocWW7V581rIYTb/meLGUIAAhCAAAQgAAEIQAACEIAABLKEafpaDKzSp7JujpPKurnaRtqMuzrOmmVZFVNVnxcEILBvAhl//EtV9aa4p5vinfI/Wdofwne80zFPWV4QgAAEIACBqxBAEHcV7FwUAhCAwG4JZKp/+x9XVW/vL+K4tJlVLkuu7hYmE4cABC5OIAM5Du5o5aNWQaZV+YAvljICtiqtqqbsb/YvPgEuCAEIQAACEIAABCAAAQhAAAIQgMAmCExxVi8y1qJjLzb+KGKv9l11I+0moDAJCEDgbARUFrW3/6iq/6yq/3ex6nvhrwR19s82KE4MAQhAAAIQuIsAgjg+HxCAAAQgcC4CU3lUp/ZXen+n+P+gqtwkgJOvVYxqKp1q3yK4tOcaO+eFAAT2RSDLoGo1pPpeBanAjX2J2eRnSdNcHZmrJHuGOB+Xdl+UmS0EIAABCEAAAhCAAAQgAAEIQAACpyIwVeJ4M8qjylfr1TkkmlPljd6cgS4tC5RPdbc4DwRun8CPVaX2w2LlKzNcby61qvft9zKqir1SEeP2PxPMAAIQgMDqCSCIW/0tYoAQgAAEbpaAVhg65b7T8L+xBGVkHaDRakWvWLT/WlX11oVw/A272Y8GA4fA6gj00qUK0ihgozKntvKz7OnPVaX2/RIIku2+t8lmWVRWR67uI8CAIAABCEAAAhCAAAQgAAEIQAACN0VgWoz8SlW92loXySkuq/1eXqx9L2DWdvuO7aa9KUgMFgIQOBkBxUF7bFRVMrJShvxeVlWLhp0tLsuwemAI4052izgRBCAAAQh0AogJ+ExAAAIQgMC5CPyqqnpTBrjevFoxrTPJZUY5jdN/t/j7da67xnkhsE8CmfnNGdyyBMC3S0kAr4RMa6Fc2ilAJJGdm1ZByucFAQhAAAIQgAAEIAABCEAAAhCAAAQeQ6BX09A5FEvtrQvfJIB7PZoEcuprcXJuVz9juy6v+pixcgwEIHD7BKb4qWKmvX1eVW5fLP6fqkpNMVP7KYRDFHf7nw9mAAEIQGCVBBAUrPK2MCgIQAACmyCg9Pq/rqq0/1ZV/1pVabVqUQGWtE7Nr6CLfUPhb9cmPh5MAgKrIpABGQdmnlXV11X1VVXZl0hO2d7SZglV+84A59WP6rsUgEuyEuhZ1UeAwUAAAhCAAAQgAAEIQAACEIAABG6OQF88PC1Qdmw247RvV9VbVSXbmyp4eJuO7e3mIDFgCEDgJAT6Ql/1vUA4K2z8vqp6yyocLqOqQTk+Spz0JLeIk0AAAhCAQCeAqIDPBAQgAAEInIvAC1WlpmCL/f+7qnqb0vGfa0ycFwIQgMBEYArefLasYEzrlP9pJXRzxjf7UIYABCAAAQhAAAIQgAAEIAABCEAAAmsg0EVz6r+3VPFI+8Gy7cPFqq+4rmO79tcwJ8YAAQisg4BEcVoInPb/qarefqiq3roYDlHcOu4po4AABCCwKQII4jZ1O5kMBCAAgasQ0N8Sp8xPq4xvakrDb1/Z4TJDnHyJ5ZTKP+1VJsJFIQCBTRDI4IkztTko475sZm/LVYr2lR1OmeGyKXCjDHHZLIJz5jf1eUEAAhCAAAQgcD+BLPOlvXvZL/V/sZwmH+QeimVNx+tw/Y3Ohy06p/e1f/9o/77HoXH0a0z7ZZZY+x5Hzv/QfrlPzsvXPvQAqY9Nx2bm2n78tP+xfNgPAhCAAAQgAIF1EuiiOGeHk3VTVjhnh7OdFjK7mkfa/t2KZ4/r/BwwKgicmoBirl4o7Axy/1VVf1iyxMlXU7WNLK2qfi/BqlgtorhT3yHOBwEIQGDnBPhSuvMPANOHAAQg8AQC+TfEGeDSKpjyZgRV1J9WH/ayqurzggAEIPAYAn1locuf2qo0qrPBaZt8Waf1z/T+Csz05pT+tjqeUqiPuVMcAwEIQAACEPi72M2iN/taYCM/m/fpArrOUMf041PsZd/7eV/ZY199LDrX9F1g2s8PiNImAx/THyrp/JPYz6L8zFQ7zSMZeKx5rI/3frmPz8eDqWM/IewHAQhAAAIQWCeBjOPKf21ZwPz6YtWX35sXOXt/9SeRXH4P83esdZJgVBCAwCkJ9N8V6n+5tC/Cf15ValqAbJtx1h+X+Cy/P055dzgXBCAAAQj8Y2UrKCAAAQhAAAIPIdCDKC8vmeCUDc6+xW/vRwr+N6pKTcEV+84q96vINPeQsbAvBCAAARFIMZwf6CqYks0Z3mQldnOmt14yNYVxfk9WgjqtXpR187Xvy87CXYIABCAAAQhA4J8JpCAtRWranpmnu3DOWeM6zzzG/pTJVb87ejv23nSxngVx/UHQtJ8z1WaWWu+XQr7MaGvf+6WA0KWJsjzRNI8cm7PP5TEp0OvzSCEcorhjPyXsBwEIQAACEFgngYznStSmih1p5Suum1bxWy14dhxXfhfPqZ/frfw9bJ0UGBUEIHBKAlN262mR8VdV1ds3LWucMsjx++OUd4dzQQACEIAAgjg+AxCAAAQg8CgCPc2+Vw9a7Kb+x1X1m2jqK9DS27EPuB41UA6CAAR2Q2DKAKNAioIwCrA4Nb9XIuaqxCyZajFcPqyeHkz7QbIA98x0u4HORCEAAQhAAAJPIDAJ2Pww1SW4vGimZ3+bLjuV78rsaRZ7aT81Z6qWf+zLYr0U8FlQlqWCpv0kqnfT9wz53i+t3vP79lNgZ/Gcv6uknebheWfmuUmcN2Ww43vOsZ8M9oMABCAAAQjcDgHFdVPAlt+h/D3Jdiqjqm25XX4/7iHfr26HHCOFAAQ6gb5AWe/nQmL7n1dVb5NIjt8ffMYgAAEIQOCkBCiZelKcnAwCEIDALgh0MZz6CnyoJGra/6uq/j2a+i71YxEcf4d28ZFhkhC4CIFe5kv9Z0sq/rRO15+2l0xVf/q/rgvfyJRykVvLRSAAAQhAYKMEJvFbCtUsWJtEYxMS7592Equ9sIjh0h6LOEV8FutltjVnbZv288OgLOVuBpk1OzPSOjPtIYFdCue07/SahG79OIvq+lz47nPsJ4P9IAABCEAAArdPYIqDuAJI2g+WaiAfLlZ9ff9S8/cr+bwgAAEImMAnVfVpVcnaV/+zpS+rPr8/+MxAAAIQgMBJCSBEOClOTgYBCEBgcwQsYMuAyPQASWK4Loj7qKrUlBnOfp7P/uagMSEIQOCkBKaVhlNGFGdQSavMcE6/b+sMcZkpTg+m/XDavibRg8HaRja4k95eTgYBCEAAAmckMH2Xn0pvZhnOfN9/C/PvYS5s8XF5fH7Hz+OmfbtobMpUkhniMkvchG3KEOesaJklLTPD2T/2NmSZV/uZGc7+tJ9FaJkl7lCGOO2TmeKypKo5PCRDXHKw6E3ivcyIOwnnegZezW/Kyuvt3U4LFnpZpanMkrf1krf9fMfeN/aDAAQgAAEIQOA4Aj0OkvHejP++07LE9fKr6k/fuVgsfdx9YC8IbI2AssF9uTT7WqzsrHH2p+xyPTbMAuWtfTqYDwQgAIEzEkAQd0a4nBoCEIDABgj0cqb6u/FaVb0aVv4UHFFgRO3dCJBMD+U2gIkpQAACZyQwPSRViVMJ12R7c7Y3bf+hqr5fWvreZpslzOxrSvldWX4GXAi+nPGmc2oIQAACEDgJgem7vAVmkxgts5SlgK0L5lKc1cueqj8tgpn2m8Rg035ZLtRzmgB5bjnHFFbZT+Gd/WOB97Gob9FW2mm/LkCTGG0Suk2l2qd7aQGbs9LJTq8uLksBX2aE6/PQexO/XoZ2EtLlPlmq9b7t3jfndNf5j71v7AcBCEAAAhCAwHEEehzEceDXIx4sv7dXqurlqpJ1y779XODg70H/H3vvwSzLcZzbZkg0AOG9dwTJe+O9//9bpEcKBAjvQYBwlCjdF0voT8xbrH3ONuO6e01ERmbtM6ZrzRCs6sr88npX5rMkIIE1E/h6UrQ8Jskx/ma5j9v9bE+yZhZeuwQkIAEJnJCACXEnhO1HSUACElghga5skBsWtEXFeiVgKgS7T9JcT6ADwUxxaYVovGQJSOBEBGaHzLkpQkJbj8dxb4XaE+WSTBefg+eukpLpzdbLJsOd6Mv3YyQgAQlI4E4EZmt5VNRG6y1GE88SusaEM8az9xuVP3ivrt6W1/QD0THO51+VYDcDM0sum6mRzdTbrgu6K+QlniXvz57XE7uSGDYq5zGeKc71JMO890z9bjaPmaLb+NqrlNhGZblc25iwNlOr60p0Pe6vnSX/JXGwq/5SsDB77nW/N58nAQlIQAISkMD1CfT7IA9W1aj+xt9IcOue+7+jPV5Vo/XChBRCXP/KfKYEJLBWAtyXxb5bPDHdO7AvmidOolziWYHNWjl43RKQgAQkcGICJsSdGLgfJwEJSGBlBEaFBm5aPL8YbVATjwlx3OxIa1UO1RJn+v7/z8p+CF6uBM5IoN/0yEHyV+2mSW6e8Ldu/J3DU6T244n7YWoOb2dqJeOUR4W4MyLxoyUgAQlIQALXIjBby2ddjk/MIScxPnHU25KolvdKMluS4bLW7+/bk+mS8NX/nddgM+W3UZlubLvKxK/aS8yU6Xj+2O58llx2LaBDcU+/jiSd5fNm1z22+2T9MVPQniXx9XnnvWeJbrN5zNrP99emzWmuvT9/VGfjuUlU64lrafHaVXdn7ezv9bfeJnbWKiktZ7u/7vfm8yQgAQlIQAISuDkB1hyzlvazgojHluQ3fOJnqgp7dvHEs9fe/Mp8hQQksDYC4z6Atf+fJ/ZBVX1YVfHEKajp6tZrm7/XKwEJSEACZyJgQsKZwPuxEpCABFZCIDc9oujA+NXFXmsxCXEkwXW/kil6mRKQwIUT6Dc7cgPk06rCPlk88WeL9XhUL7lXKzEwjAfmF47Gy5OABCQgAQnck8BsLT8qfGQ8qnyMLVUZJ5GNvUHiJNFFPYTxrBVWntf9qCTnParL+0HP1mFJektiWgoPUN4lkS0+z0txQk+W63/rxQt5rx+W9+k+SXK90OHyiHlFEpCABCQgge0TGLt/MKabCPeFu3+xql5aLHHWkL2QevvEnKEEJDAjQNeP0d6uqneq6o+LZ3yvzh6SlYAEJCABCdyTgDcb/YFIQAISkEAIzNoicTCGPbR4Ym5goA7XfSTxH23y+JKVgAQkcC8CM7WSWbutfuiZg9AupR9p/VEhjvGoasL4qofJcP5eJSABCUjglARmymBXtQ0d1+m9NejYJrQ/d5YQ1xXdZgpxUYqbtRUd1eGSGDeqzkXlrV/LTD36KkW3U34Pfta9CcyUersyXOKe7NaV3q6rEtdf0xPpulLc+Bn8W9T0onLXfY9nbZauem7ax+bfs0b0tyIBCUhAAhKQwN8JjElx3BPGUIdL3NXhohJHEUVvtUqcQuzuLZzw1yaB7ROgfeq3SxvVeJTh3l8U4hLP2q32NXvi7RNzhhKQgAQkcGMCJsTdGJkvkIAEJLBZAl0CP4oQM+W3p5vMPTc2GCdxrvvNgnJiEpDAQQiM7cC4edFVQIgxbnpwgwTLDZCvq6ob1YR/acZNFMY5/OwtUWcX3w86PfQ8yNfrm0hAAhKQwH0IkCzWE8eIZ4eBfY0+tqwanz9LgMvfxpanvV1VlDrwSXKbFcvMVONmba8yt97+dHwe1zVLCvSHc1kEZgdNMwXeJMZ1358XVYcozl017uoPvTVqEut6a1b+1hXsxriPe2Je3uOq147Xlm/ENeJl/Ta9GglIQAISOC+BfrZInILqFFXj6SbSO4oQP7wYxdWJZ0lyM8Xh887YT5eABA5NIPd+u6cDSDqDJKbomfaq3c/2Goe+Pt9PAhKQgAQ2QMCEuA18iU5BAhKQwIEIzFogPVdVVPA9v3jGuZmBp+oP31UhojpxoMvybSQggY0SmB2w9sS2xKN0PolwSY5L9SBj2nNhPaluVP5gfK+HB50b/bE5LQlIQAIXSKArsOXAb6be1pPVeosp1t+jjS2oxmQ4xnxuT2xLPD53ltQ2Ktjlvcb3nCm/zZ7L1zKqi1zgV7XrS5oVMGQNNxYezJR5e1FCj2eKbaMa3Zh4l6S2rlA3KtBd9W9ZJ/a2rvdKuOv/ZuHErv8n4OQlIAEJSOAeBPr54mxtSlLcaLmXjE9MclxU5dJ9ZFa47ZchAQlsi0C6gnSFaBLfRvtkSZL7ePGM85qs2xn7kIAEJCABCfwDARPi/FFIQAISkEAIPLAcquETv1JV2KuLJ07FH1V8qfqbHa5JVgISkMC9CMxacFHpRwvUbv1vidM+K4eajNNuNaoe+N7qisPMqxLeTITztyoBCUhAAqcmMEtKizpG91mbdz9T0eBvPKf7maJblN/GtqazMUyS3Ebck+R6G6uudtef35PdRjU8XpOH96ZO/eu7/ufNWtzP1lezlqVZe8WPr+vj2b8l8S5JeX2Nlzhrwn6Yxt8yThzF4e57O9arYtaaPDqH69PzmRKQgAQkIIF9EGAtN1t3zlSIn6yqp6qqe+JxPFMh3gdNZymB/RCYqbzN1u3vVRX27uKJWb+n6CXxfsg5UwlIQAISuDYBbzpeG5VPlIAEJLB5AiS6cYDW/ZtVhf1m8cSj8gRjHxKQgARuSqC3qcoNkEjip/KPMfL4kchPPGvVNfv88fDSxLebfks+XwISkIAEjkVg1t40ChopPEnxCevzbvn30adwJX52MHms+fi+Ejg2gdnacVQI7kpwUQ3mb3+ZWFcVjsrwrG2T68ljf7O+vwQkIAEJbJXAqATM+JmlC0n3sw4l3n/e6q/CeUng7wRmhTOjAjTjtxb7txaTOMfavXvZSkACEpCABP6BgAlx/igkIAEJ7JMAB3BU2nWPPH0k6hO/3JThiDEr9Pb5m3HWErgugd4KNYoesxZXkbbvih4ow6EC98XiM+Zv3WYtua66PhU9rvvN+TwJSEACErgfgfFQr7c9nbVAvepv/H1cU3PoF4W3KMBFFS6qbxmngKUXs8yeO7YpZexDAmslMFMXvp8yXBTivlsOy+I5OJupwvWWqkmuy7ozBRmzdq+zdrB9TdzjtfL3uiUgAQlIQAK3ITCun59Y1ODwsa4YR4yNRduMx3vZjHnMFIpvc62+RgISOC2BUVGa8UwVGkW49xeFODzjbxb7usX9fnHW5xZHn/Y79dMkIAEJXBwBE+Iu7ivxgiQgAQmchEBvpZQDN25CPL7clMAzfrZV7iWOmkXapOJ9SEACEgiBUe6emxFj1V5X38i/8TfUO3JDI/G3g6IH4xxE3u9wsd/08AaIv1EJSEACErgLgRy09QM3kth6Yts4zr/1vyfG/7KpL89UMPq/E2ecuPvekiqfMUvIuwsDXyuBcxKYJZjNFCRmf+stlZLoNj4vxRo9Ua4XcPB8xtf9TJ43awN1ToZ+tgQkIAEJSODUBPoZJDFF2KgcP7p4xo8tY3ziFGt3n3vY/b72P7WEuMSnnqOfJwEJ3I5AL2JOctysCJoOIukmEk8xNYXU+MR97Z44V+Z94dt9R75KAhKQwOoJmBC3+q/QCUhAAhK4FYGZGhxS9U8vCXDx4w0JxtxcGA/XbnURvkgCEtgkgRwUdp8kN3wq90hsQ6WDxDc8454c15Pm0sYqfpTU54D0Xg9vemzyp+akJCABCZyUAPdPxgM3VNlISuNQDh+Vtvy9j0cFt57MluenxWkKUEYluag7d3WMxL1YJe/D9Y52Umh+mAQOSCDKw30dOFNv661V8++zRLaerNaf19ewxL0Na9aiSZrrinJJuus+B3FJpmPsQwISkIAEJLA3Av0csiezRR0Z9eOHqgqfOMXa3Y+dTUiqc727t1+T890agbGzx6wI5s9VhdE9JDGJcbGPl5h7yVmv576yxdJb+8U4HwlIQAI3JGBC3A2B+XQJSEACGyHw5KIAh0/8fFVhLyyeeHaIF1WMfiC4ESxOQwISOACB2WFgKvU+b1V7JMbFkig3U9zoUvlR2hgrCK+6bBPhDvCF+hYSkIAEJPDfBHLYlsQ4xjmwywFeP8jrB3v8vVtano5r7b6+zueMbU97cUqPZ2v0fq2J/TolsFYCs/VfDsySLMe4J871A7UkvfX2Sf3feV3Wmt1TsEHxRozxda0r0yVeK3+vWwISkIAEJHBXAqxHe+eRFHbMlJIp1u6Wtqq5l5372X2tnLXxXa/T10tAAqclMCatja1Us/YmyS3xB0sbVVqoYowpth6NmYxJd6ednZ8mAQlIQAJnJWBC3Fnx++ESkIAEzkaA9qejvVxVL1XVK4tnbPLb2b4iP1gCqyWQCryu9pZKve6Rtaeyr/vxBoUJbav9GXjhEpCABDZHIAlxUUpmPFNdThuo3t4J9YquaME4LZ+SHMd4VEBlfN31+F1eu7kvywlJ4JYEurpcFORQM8Yo4EjMQRtx97O/ZT3c/S0vzZdJQAISkIAENktgts5+rqowCrYT514248RRRu5+s6CcmAR2SmC2Rn+nqrC3F0+criSoyKX42nvNO/3ROG0JSEACIWBCnL8FCUhAAtsikAOz/PcdTzsmKu26H1ujMp7dVOjvl3hbxJyNBCRwXQKjqkZuRkRBI0puqGdESSOepDdU4rqljWpuVjDmYdXedb8RnycBCUhAAjclMFsrz1Ql+oFa/h0Fi26oW8yU32YqcV1BLq9Ji9Xux0r4nhA3Xvs497u89qYcfb4EtkqA9W0U5LL2Hde111WH68UhvX1TEu36wV7/zPHz+zVZLLLVX57zkoAEJLBvAjMlZhTgUIWLMlz3PZ6tqaM8x3o9cQh7Jrrv35qzXyeB2Rr9o6r6cLC0VeU+dOJ/X1Sgu18nBa9aAhKQgARuRcDF362w+SIJSEACF0sgbZb6jYSZckW/qZCbC48vbVSfWDzj2aHhxU7eC5OABI5KYHYD4ceqiiJcYtQxSIqLRD1xqvKSBIfviXOJR4n8o07IN5eABCQggd0RmK2VKRzhoCytmohnBSX8bTxwo+Upym7dE+d5ifOc3iK1f24+f2wJOSbE8YVddR/nLq/d3Q/BCUvgCgK9hWpi1rijpf3p/Xx/XZLiWFPzOiwxBSaj8W+j5bJNjPMnLAEJSEACWyLA+jbr9MRRWH6sKS0TY9yzTkyxycNLoQoeG9forMX7Otpz0S39epzLHgjM1uift8LrHlOM3ccpZuHec+4/74GZc5SABCQggWEBKBAJSEACEtgGgbRw6p6ENxTgYoxJeiMpLslGitFrAAAgAElEQVRv+KhV5CYCY28WbON34SwkcAgCSXjrPm2j7ufHNqrcjMhBYPe5Tg/5DvGN+R4SkIAEJDASmK2Vk6TWE9uIaWUaYzwqv/FvSaLrflSSS+Jbkt7io0KHckVirnemlNrVn+/1rd7ltf5aJCCBn/73x4Fbb0GcRLUUh8yS12Z/QwkuCXE9cW6mMDc+b1x3Zy1t8Yi/UglIQAIS2CKBsUMJc2StzRo8xnh275rkuG5JoEuBeLxF31v85TinvRCYrdG5F00xdr8n/VlVYZ8unhilOLqT4BPvhZvzlIAEJCCBe1QWC0cCEpCABNZJYGzvxAHbi4u91OJU0uWGATcLZioVoWDl3Dp/D161BA5JIJV0UYBj/FVVIUOPT9xV4BL3Q0IOBxn3NlFpHWUi3CG/Md9LAhKQgARGArO18uxgbTxAY0zRyPj3/n6suzHULWaJd/1viaOAEXXnXO/s/w+vux6/y2v9xUhg7wRGpUV4pHXq2NY043v5WQFIDu1YJyfubVmTMBe15e65nlni696/N+cvAQlIQALrJzAWgKTVaYpNWGd3teUoMvci8MQpAO/F4GPS3XXX1usn6wwksH4CszV6V1uOqvLHVfVJVXWPWhyWZDliHxKQgAQksCMCLvp29GU7VQlIYBcEchCXmwaM36iq16vq14tnjOz8aLsA5CQlIIFbE5gluqXirvtU3XV/6w/1hRKQgAQkIIEDEpitlWfr4hSNcJjWC0h6UQkFJTlY6y2eDni5vpUEJLByAjmcy4EdY4pIUKfovitbROmCtTTrb56LZzwmw1lMsvIfiJcvAQlIQAI3IjBbyz9fVaM9W1XPVFX3rttvhNonS2CVBD6sqo+qCp844+5XOTkvWgISkIAEbkfAhLjbcfNVEpCABC6BQJQkuk9bp97S6eWqQh0On/iq9qiXMC+vQQISOC2BmerFTNGtJ8RxaMe4K8MljmR9DvPwPiQgAQlIQAKHJDAqSMzU13Jg1luSoiSBKnI8McpvrI27v0ohLipxeEyliUN+q76XBLZHYNZKdaYQh/Jyb6XKOMpweT5jVJWjrNzjrOfzbxnjo2Bn8tz2fl/OSAISkMDeCMzUnp+qKgx1uMQowyXGM2bdH6OQnLjvFxLvjanzlcCWCIxKcKjCRTGuq8ZRpNILVoh5qMS8pV+Dc5GABCSwEDAhzp+CBCQggfUSmB3yRcWie6rhsOcWT4zE/IODXy8Jr1wCErgLAW4CcFjXPQdyPwwHc+PhXW/z1FUteF1em/gu1+drJSABCUhAAp3AmITGv3GglXZKOeBKG6X4tFhiDdzXwRn3v6XIBM/fR5/X9GvhOrzH4m9VAhLoBMbkNcY98S0xh3A/LpZ41kZ11oJ1pkKXv3Wf6zIxzt+oBCQgAQmslUAvgqFAnHHUnlFvJsZjUXmOwnOKx7sf9wnsF3xIQALrJTDrWkJXk24kyfX72ImZNevkbusl4ZVLQAISkMD/EPBmrT8GCUhAAuslMFa1MU7SG1LxSYIjOS7GTQDiHBp2v14SXrkEJHAXAhy+kbjWfVo04WOzmwX9dYnHKjvGPiQgAQlIQAKHIsB9jN6ilJjDKw60SFTLwdao/BaF5NGPinEzFbmuKJc1OH/jMarVHWqevo8EJLB+AlFn6z5JbeOaeVSTS4Jc97Nkul7I0otSsrZPgUpPhDMpbv2/LWcgAQlIYI8EsgdItxTW4b1wJTFqz1F2jvJzEuW6j+pz93vk6pwlsBUCWSt39WVU42IkwxF/sViPWa8nGS7xVrg4DwlIQAK7JmBC3K6/ficvAQmsnEAO/qJ2waHcK4u92uLeHjUHg1TQja2lVo7Dy5eABG5JgJsEacuUODcEuk8r1J4Yh8oFh3dp2UTcWzQlvuWl+TIJSEACEpDAPxDoB2CJOfzKmjdxP+yKMsTYChUVibReivry2Iop6+a0Xs0Yn4f3VvyhSkACMwLjoRpj1se9tSnxLHGuq7tFzXnWbnVco6fV6ui5PttA+TuVgAQkIIE1E5ipM3eVaNbrjKP2HKVnxmmpio9lj9DV5NbMx2uXwN4JjAUmrKe/XIwkuMQfVlW3j5b1eBLh8JgPCUhAAhLYAAFv2m7gS3QKEpDAbgnMWji9WVXYbxZP3FUsEu8WmhOXgAT+gQCtT0f7uKq4GdB9P2zjgI2xDwlIQAISkMCpCSQJLsUdjJPoRoJb4qeqarS0T+o+B2tdde7Uc/LzJCABCYwEeuJcEuj+XFVfVVX3xCg68/feJor1Pf+G5+9jMpwqcf7mJCABCUhgqwQoGu+qz8R0U3lh8EmSe2bZNzD2IQEJbIvAuHZm/M5ib7c4SXCswU2I29ZvwNlIQAI7J2BC3M5/AE5fAhJYDYEoUnTlCg78Rnu5KcMRY71SLvFqJu6FSkACtybQlSYSp1KOCrnEHJKR3JakOOKuDBdZ+VmLpltfnC+UgAQkIAEJNAJd7aG3RM3alzVsYgo8GKfQgxh1uCghRykuig9RimOcdkhpo8R4/Gzvk/jTlIAELoFADuO6+nJXau5xilWu+nf+PlN2jspz/7eeOBeFu0vg4TVIQAISkIAErksge4Xuu0IcRTOMn6yqJxZPjGWP0fcavRAn8XWvxedJQALnJTBTWH6/qj6oqvcWz/jHqvqhGWPbqJ73u/PTJSABCRyEgDd6D4LRN5GABCRwdAKpbEubVMZs3rNZT/xsVVHVhk+cw8OeVHf0C/YDJCCBsxNIK9MkvnHQRUtUEtvSGhU/HpwlMQ4liW7cCPjrcoMg/uyT9AIkIAEJSGDVBPo9iRwudc/al1ZHo+dv3aKcnLZI+J4kl2S5/u95/az10qqhevESkMAmCESZovtZgUoO7vJvjFnjkyTXPWv50XhuDv/iSYLLZybeBFAnIQEJSEACuyHQ74UnTpEMngLzUTk6bVOzh0ghDT6tWFOkg/chAQmsg8Bs/fxJVY3WlZZzP7wXpqTYfB2z9iolIAEJSOB/CJgQ549BAhKQwDoIROmiexLenhusb+qz0af903jAuI5Ze5USkMBdCJC0Nhptk7ohEz8qSuTwbLxhkMS67u9yfb5WAhKQgAT2TaDfjyCeKSKn/Wn3HEplnHhWPJJCku5HxQdexyPX4j2Sff8mnb0ELolAktGi0sYhHCrPrO9nvv+NdTzJbt2zxp/ZqDTXlek8+LukX4TXIgEJSEAC1yXQ74MTYymMSSENnsQ49hXpwEKc4vPus9fo/rrX4vMkIIHzEpitnb+sqi+qqvtPq2q0rqac+Lyz8dMlIAEJSODGBLzZe2NkvkACEpDAWQj0RLdUsb1UVRhtURNz4DdaVC9IjEt8lkn4oRKQwEkJ9EOwKEewsf9s2eDH52CMw7Akx81aq45tmzgg8yEBCUhAAhK4LYExCQ2lhdFoYZQ2Romj3tB9XtfbqXLwNVNKzqFYfK7f+yO3/SZ9nQQkcAwCY+tSPoODuK5UMY7zbzM1OIpionyRmOKY0fp7Jj7G/HxPCUhAAhKQwLEIsK7v98GJu7pb9g5RkY4aHIXoz09spkx9rGv3fSUggcMSYH08rm+5B54OKXjGtE+ldWr33B+n6KT7w16d7yYBCUhAAkcn4A3foyP2AyQgAQkchMDYGpXxa1X1ejPGJr8dBLdvIoFNEBjbJDH+oKo+XDb4eMYzpYh+AAeMjDcBxklIQAISkMDZCYzJcIyj3obyQuJnqgpV5O6fqqqnq6r7JL91f/ZJegESkIAEzkSAg7uuGEeMCsbng6dAphfLEEf9goM/lTDO9AX6sRKQgAQkcBICXS0uCnKvVtUry313POOeOJeWqie5QD9EAhI4CoEUjkdNmfFbE0vnlayrGfuQgAQkIIGVETAhbmVfmJcrAQlsngD/XaZKratbMObArx/6Eb+w2IstTkJc95uH5gQlsDMCaV2ETzxTdEui23ct6S0HXl0pbmynxM0AHmNS3M4wO10JSEACEjgQARQZosaWeFR0Y9xVjkmKYzxTiEM5GXW47rvqWz7jQJfv20hAAhJYHYHsDbof1eFQiRvV4WgbNSbTcfA3vh+JctmLdL86UF6wBCQgAQnsmgD7jew7Es8U4milSlIcXVvwjHPvvt/Ht1B91z8nJ78iAqxvUVTuPupwKMRFJa53U8l9djuorOiL9lIlIAEJQMCEOH8HEpCABC6DQP/vMZVmo6GCMVpPkkMxjvGYCOd/5y/j+/UqJHBIAlFryMEUB1IkvZHIhu/W1d/4O4deOfzCY6l2y40Axl0RTnW4Q357vpcEJCCB/RGYtUJFjaEba9+0IopSA2MOm7qlnVFva0RMEtxo+yPtjCUgAQn8RCBtoaLwlv3CWDDDIV9aRiWmWIZ9QZQziNlnjDb7DPlLQAISkIAE1kQgqtRJamOcLi3dkwjXjcIc9iy5f584hTndr4mH1yqBvRAY26Aypngc+6R5ikVGmxWe7IWb85SABCSwSgImSqzya/OiJSCBjRHo/y0mRvEiahiJaRM1WirSUqWG5zG2oNoYLqcjgd0TSAJb90luiyfxrSvD9cOvMWluTLBjnIfJcLv/uQlAAhKQwJ0JdOWFKDBwiNSNA6ZZUQivTaJc4q7ikPfm0GlUZLjzhfsGEpCABFZKoCtKR8WCxLZY1DBm7aLGvQLjb6oKhbluUZJj75B4pbi8bAlIQAIS2CmBn1VVDMVp4lkBDvfnR4Xq/K372fvtFK3TlsBFExgLO1gvj/fWGX/cjEQ5xqOyHGMfEpCABCRwwQRMiLvgL8dLk4AEdkNgTGB7tqqw5xafcfckx3EYmEq2xIHmf9938/Nxojsk0Fuc5hCrt0BNW1SS4DjAQu0hyXE5rOoHWF3qPS2PTITb4Q/LKUtAAhI4EoFRDY5xVz5G5Zhxij26z6ESqg39gGmMufQkxCU+0nR8WwlIQAIXT4C1PMbaPnFXi0s8U7gg+S1qcfGfV9VoSarrh4IXD8YLlIAEJCABCTQCM5XprhaX++4pXO8+hevcr088U8YWuAQkcHkEcv87a2U8asi55x5l5LRPfXdpo4qfKSdf3gy9IglIQAIS+B8CJkz4Y5CABCRwXgJjMhzjl6rq5WaMkxz3fEuWO++V++kSkMC5CCTRrfsPqurDqnp/8Yx7u9TESXQb/bnm4udKQAISkMD2CXQ14yS7saZ9oaq6H1sRMfYhAQlIQALHIzBLnEMFDkWM7j9aFDHYb6CMwbgfGubw8HhX6jtLQAISkIAEzkcg7VMp5En84nIPn/v2icfCdcY+JCCBdRCgYLwrxzF+a2IUjHCfvft1zNCrlIAEJLBTAibE7fSLd9oSkMBZCES1oifBzVpIcTA4HhLONt5nmYQfKgEJHI1Ab22UOKoNKLolHhPdUH+bKcR1JblUr3HxJsMd7Sv0jSUgAQnsigBthUbrqgiouDEeE+JIikMRLspw8WmZyr8n3hVQJysBCUjgxASSENd99ho55GM8U4hjf8E+pPtRcS6HitnbRJn6xNP04yQgAQlIQAJ3IvBYVVGsg0+cTi6owyV+sKpQw+7+Xqpxns/e6WvxxRI4KAHWqaNReD7aV1U12uy1B70430wCEpCABG5PwAXX7dn5SglIQAI3JYAMO//djRw7cd9QRxUjG+nIreO7YgaHiipm3JS+z5fA5RPgAIlDoxwkEfdDJuJYr0Tjb2zEUXLoRhujtDJK3Fuh2hb18n8TXqEEJCCBSyYQBQT8L6sKPzsESkIciW6xHCb1tTCFIry++0uev9cmAQlIYO0EeqFMkuIoqolFBQ61uNH6viRxbyGV4pxZW9a1c/P6JSABCUhgXwRmhTu0T328qtJGlZh9z2g9QY4Y4zF2jdkXUWcrgcsjkMKN7j+rqqssxen8O4Xs3HvHxy5vhl6RBCQggZ0SMCFup1+805aABM5CAAUNkuG6T9IblWRJhIsaXPccDo52lkn4oRKQwNEIJGmt+zHJjcS3USEO9YYoM/QEujHBjnEeJsMd7Wv0jSUgAQnshkDWpjnkYTwWezDmACmtUqP+lsOgfkBEQh0KCt3vBqYTlYAEJHAmAqN69HiYx6FeT3RLklxXkEv8TUucS/zjUKTD2IcEJCABCUhgTQRmHV6yr+k+CXLdz9TlZl1k1sTDa5XAFgmgaDwa69nRPqyqj6oKHxuLSRj7kIAEJCCBCyFgQtyFfBFehgQksAsCJMLROiqtpYhfXuyVFnfFjGyaORxM26n4XUBzkhLYEYHe4jQb6Vkr1LGNEQdQs9aqY2Ubm3oT4Xb0g3KqEpCABI5MoCe5Jab9aSxtUZMQ1xXi+to2bYSyRk4BCWMfEpCABCRwfAJ9jzC2fEK1uqtYZ9/BHgTjkDDxF629auIxmY6xDwlIQAISkMCaCHAvvluKeKKSHc/+pxv7ouyJ8nf+1hPiEq+Jh9cqgS0SyH3zJMWxPp4Vr79bVaPNCkW2yMg5SUACElglARPiVvm1edESkMBKCWTjnANAxm8u9psWzyrMVjplL1sCErgBARLdUHjr/oOl2uz9xTPOJrv7G3yMT5WABCQgAQkchACFG6gfdP98VY3m2vYguH0TCUhAAhdFYKaY8fGimNG9e5eL+tq8GAlIQAISuAWBsb0pY4p4Rv9cVWHsh3r8wvK3+CTB5T08p73Fl+JLJHBgAiTAYUmMu6qo/I9V9VZVdf91VdHlpfsDX55vJwEJSEACtyXgQuu25HydBCQggXsTYEM7WlpDoZKR+NWqQh2u+94aNW2k5C0BCayXQJdbz8YaZQXaD0VhAd+ryUiKY/zZYijFRS0uKgtpj6rKwnp/G165BCQggUskMFvHRgWBdqaxWfufKCB0lTjXtpf4LXtNEpCABO5GgL1IL+Yh/ryqogwXfxt16yhd3+0KfbUEJCABCUjgcATGpLiezJb4yaaWzX6I8TPN2CsxHpXl2F+NXWVUyz7cd+c7SeA6BJIQ1/3sdRSrU7iOJf6yqkaLwnL317kOnyMBCUhAAgcmYELcgYH6dhKQgAQWAl1GPa1Sn1hUNLpP1ViUNBizKR5NsBKQwHoJsPHlUCfthoiTzNZ9Wg11FQWqy7CvFk/84yLZjo+tl45XLgEJSEACl0Zgto7t7U6j+PZoVc2sJ8rx765tL+0b9nokIAEJ3J0A+5Aflv1IPKoYKMfhY0mI64lxFPQkoS5xLxRKfPer9B0kIAEJSEAChyHQz1JnLU/527g3Yl/EOcBofW9F4TzjMUmOsQ8JSOB0BKIId7+EOApAUsDe4/FvrI9jWTefbjZ+kgQkIAEJ/A8BE+L8MUhAAhI4DoEoZ3Q1DZLdnl0k0vGMqRRjU0zVGJ4xh5C8Lq1V8T4kIIH1EogSXPeRUE/CG57DI5Lhur/qsGh8z/XS8colIAEJSODSCMzWsaxRR3ukqkaLunH3rm0v7Rv2eiQgAQncncBsj8PehYO/KFpnLxP1azyJcL3YJ/uhXvTz1yXR7u5X6TtIQAISkIAEDkdgTIrjnZMcR5yOMChkZz9Ekhx7pu5nSXJ5bfeHu3LfSQISuA6BnhR31fO5bx/LffxPqurjxRKn8D33+Rn7kIAEJCCBMxAwIe4M0P1ICUhgFwQeWCq78IlpjdrboxKnCoyNcdQ2UJRLq6rEu4DmJCWwUQI50Ok+VWO9JWrfUCfubVUTozA32kbROS0JSEACEjgDgdk6NmrG3UfZIOtYfE9+S3GHa9szfIl+pAQkIIEjE8h+5L/a3qSrvKU91KgQR0Lcp4uyRvc9iS7xkafg20tAAhKQgARuRWCWGMcbpcCdAqPESY7riW4UyqdYPj6FRkmcY+xDAhI4PYEkxV31ydzf78b9elqnftg8MQUgaaOa+PSz8RMlIAEJSOC/qxd8SEACEpDA4QnM1DHerCrsN4snjgJHZNEZ+5CABLZFIPLoUUxg3DfJ2TSnxVDU4hjPHmO12v026tui6WwkIAEJSODYBGbr2FeXwo7XWoFHijm6P/a1+f4SkIAEJLAuAlGF6z77n/fbvgjVjK4kp4rGur5nr1YCEpCABH5Si+PR/eze/0tV9XIzxqjGPT54mUpAAusg8F5VjUbhx2jrmI1XKQEJSGBjBEyI29gX6nQkIIGzEEAJA+ULfGKquUZjoxuVuGx6Uy3W/Vkm4YdKQAI3JtAT0xKjitBV3RijghBlhMRdGS7xqJ7A+KrHdSTcbzwhXyABCUhAApsmwP4fFeK09SFmDRoFg3gUjEebKcShdhBLEt2mATo5CUhAAhK4MYG0UE2REH6mEDe2lUIxu++tssdCkY69EJb4xhflCyQgAQlIQAJHIjAmxc3u/Y8KcYxJhhsT4rJXS1Idvu/lervWI03Ht5WABK5BgDapaZWaGM+at4+7mnLia7y9T5GABCQggbsQMCHuLvR8rQQkIIGfCKDuhqW9FPFTVfXkYonZ3D6zSKInThJdT6qTqwQksA4C/RAmcW/1Q/Ib41krVFTguqEG1xXkcmA0I9EV4VSHW8dvxauUgAQkcAkE0roUHyPxjWS2qLwxHluhMs66tvusgbu/hHl6DRKQgAQkcDkExrZSjMe9EG2kZnsm9lMpKGKvRJxWrfi0a72c2XolEpCABCSwdwJjO9VZIT1qcDNFuCTFxXcl7uzRKGrq+zrGPiQggfMSSEvU7j+eJMllPdvPD8575X66BCQggR0QMCFuB1+yU5SABI5OYKaiQcLbc4M9tqjG4WNuYo/+9fgBEjgaAQ5gRuNwh+S2eGI2w4y7zwY4SXN4VA9iHBQR3+thMtzRvlrfWAISkMAmCfRCjMSzw5iZ0nFPlMthDO8RxYPEmwTnpCQgAQlI4NYEUL/426L2lrjvgZL0RkLcuI8a91Dsp3iv0W59cb5QAhKQgAQkcAQC/dx1TF5jPCtK4qxgTIijGIn9WoqSiC2uP8IX5ltK4I4E6PKSIo54EuJiHy0xa91xvXvHj/blEpCABCRwPwImxN2PkP8uAQlI4P4EeqIbB4iMX1qM1qiJUZAbTZnz+/P1GRK4VAJdlSBKBZ9XFZY2qMRfTCyy6L29Kgc7vE888exhItyl/iK8LglIQAKXTWDWHnXWrqcXb3Aow7i36Ulr1Rzu9AKPyybg1UlAAhKQwKkJRMUthUTscWZ7oZmCNm2m0moq8ayN6qnn5OdJQAISkIAErkMg9/3H+/+zfVn2XUmKYw/2/FJsj088a8F6nWvxORKQwPEIpMA961TGSYL7sMWcF/SzA2IfEpCABCRwZAImxB0ZsG8vAQnsgsDYGpXxa1X1ejPGJr/t4ufgJHdEoCevJYktm1x8Yja7HOB0P8OURLfR7wipU5WABCQggSMSSGtTEtoSU7hBAUeM8ax9zxEvy7eWgAQkIAEJTFW1P6iq95sxTgtWDhoTi08CEpCABCSwdgJRiOv+lap6taq6T6ES+7nEa5+71y+BLRKYnRGQJNf/ztiHBCQgAQkcmYAJcUcG7NtLQAKbI5B2UN0/XVXYM82/UFXYi4snHqvC/G/w5n4eTmhjBLoSW1QMus8BzI/tMCbKcN3T2if25RJfhcpkuI39iJyOBCQggTMQYI3ZW+mgIsD4V0t7nrTowaMQ99xgj1QVhvJx4jNMw4+UgAQkIIEdEfhLVWG0Tk38yUQh7vulJRU+8diSlT0bD/dWO/oBOVUJSEACKyfw8LL3wieOKhznClGJe3DZ13V/L9U4zx9W/sPw8ldLYOwgw1nB2EKVcbrHRGUO7zp2tV+7Fy4BCVwiARdDl/iteE0SkMAlE2CzSdtTfKwfJKbt1FNVhZEoh2IccU+IY47+N/iSv2mvbe8ExsOTHLjgf2iHL99V1bfLoQwxiW9p95OYAx2ew+EOnvHs0RPwbIu691+g85eABCRwcwJ9bdnXrFm7kuCGoTqQOErH3ZM4N9rNr8ZXSEACEpCABK5PoO+3EvfCosTsqbqxt8oejX1a9mp8Mnuqbte/Gp8pAQlIQAISOC2BnDOwD0vMeULOFRKnYKn7vKbv4frZg2cQp/0u/TQJQODr5Yyge4o9MBLhEudsIecLeNex/oYkIAEJHJCAC6EDwvStJCCBXRCYKWakSiuqcPhUcvH8xG5Ed/ETcZIbINCT4XKAwqELG1isxyS/5e/EPUEuG1kOZVCR6/5emEyG28CPyClIQAISODGBvrcnzhqUxLesRZP0lsMUxrMDlbTf6f7E0/HjJCABCUhgZwRQ304b1Ph+MEiMjcrbKHBHVY59WVTm/qslwyXeGVKnKwEJSEACKyKQ9qf47MNme7XHq+qJquo+BU/4xBbmr+jL91I3SaCrGSf+dFE/7j7dZOJZ67qO3eRPwklJQALnImBC3LnI+7kSkMBaCXBwyKYzB4rELw1Gm9RsXPsmNnP2v71r/fa97r0QGJUEGH9RVUidY4nxsfy9H+SkpWpa+OBjM5Ymwu3lF+Y8JSABCRyeQNaX8Vmv4mNRMo5/ZlEfQEGuG+1V/3mxxIe/Yt9RAhKQgAQk8HcC/7nslfCJ0zqq77FoN8Xei4PEtKJiT8YhYvZmxBwk5jAxsbwlIAEJSEACl0og+6/us0fjnIEYTzeabulQE8+/jZ1qkhx3qXP3uiSwRQL/UVXdWNf2NqqsabGZapzr2C3+IpyTBCRwNgImZZwNvR8sAQmslMB4kMj4lYmtdHpetgQkMFESIFENKfOPBn+vDSuHOB68+HOSgAQkIIFTEBiT4RiT7MY6tXtUjCncwBJz4JKkN5PfTvFt+RkSkIAEJHBdAilU6ioZ7suuS8/nSUACEpDA2gn8U1Vh7NkSP1dV2POLT9w72PBvSYLjdSbErf2X4PVvhUAK6kmES8H9e1U1Ws4UPF/YyjfvPCQggbMSMCHurPj9cAlI4IIJ8N/Hn1cVCm/dJyGOzWaPx43oBU/NS5OABBqBmyoRpHoLP6oQsJHl0CabVhPi/KlJQAISkMChCeQgpPsoEqMYEEMVYDTUAkiQw6Iq0BUIcthy6Gv2/SQgAXiPpxoAACAASURBVAlIQAK3IXBd5e4oeUc9Do+q3I+Dz6FiVOjYr/mQgAQkIAEJXCqB7Pk4p0hM15rs8xJnj9eVwPveMJ1semJd4kudu9clgS0S+HNVxb5e4g+rCvtgKcYn/mEx1rKJ4ZHuMnaZ2eKvwzlJQAJHI2BC3NHQ+sYSkMBKCfT/Lj5UVaOxsUwyXHxvSZWWqiudvpctgd0R6O13kC5n/G1Vfbd4YuyriX1TVaP1tjxJjtsdVCcsAQlIQAJHI4CKWyzqbo9UFfbo4olZnz4++MeqCuPv8bMEu6NdvG8sAQlIQAISuAGBfuiX5Dj2XxwgYokpVGK/hk/8l6oabWxdxdiHBCQgAQlI4FIJJBGuq71lz8d+LntAEuSSHBf/cNsbJmYfSeE/lvhS5+51SWCLBHLO0P2nS9tUVJDTjSZr3XiS6HiMxSJbZOScJCABCRycgAlxB0fqG0pAAism0P+bSJxDxH6gOEuIY1NJ4lz3K8bgpUtgVwS+r6rRrkp+40CFQ5f4VGjheQ/8rK3ProA6WQlIQAISOCoB1OC6gjExByBRfEvMQclov1rWrPhYb6GT+KgT8M0lIAEJSEACNyAwKmH0vVv2YT05LgeHUfPuflSMY+xDAhKQgAQkcKkEkgjXW56yj3uwGeNe+JTipzFBjvGoGsfYhwQkcDoCrD27UZjflY7TRpUkuW6oH6cIPwX4qsSd7nvzkyQggZUTMCFu5V+gly8BCRyUQP6bGD9rj5qEONThohA3O5g86IX5ZhKQwNEIRDUgiW6MqcZKdVY2n2PSHIcvURj42xLjZ219jnbxvrEEJCABCeyOwAPLQQY+8YtVNVov1EgcNQB8kuoA2A9YvEewu5+UE5aABCRw8QT6gd9M5S3q3uzlovaNysZos2Koi5+8FygBCUhAArsmMJ5XdHW3xCjFjYpwz1cV9sLiicdEOsY+JCCB0xHg7GC0WWH++1WFvbd4YhLiemcaYh8SkIAEJHANAt7svgYknyIBCeyCwLi5ZPxSVb3cjHGS4NhEJjluF4CcpAQ2SoBNJ7Lj3X/QNptsOBnTTjUtVRPPkIwKBlZrbfSH47QkIAEJnIlAFAG6f72qsDcWT5zDjq4gcKZL9mMlIAEJSEACRyUQ5e6odjPmABF7t8VJmOv+qBfmm0tAAhKQgAROQGC2R3y1ql6pqtcWz9guNyf4MvwICdyQAEX6o71VVX+sqn9bPOMkxP1ni2/4UT5dAhKQwD4JmBC3z+/dWUtAAj8pYfCIn0mGU0GFobgRj7x4lxwn9iEBCVweATaJfYNIjJpAktniaalDQlxa6+CjChelOMYzJYKrZj0mxV0eHa9IAhKQgAQunQBr1LH6n/Gs+n+mEMfatqvJ2Q7n0r9xr08CEpCABG5LgHZTYztU9nIYKnHxHDZm35c4e8TuLWq67Tfh6yQgAQlI4BwEZiriXSGOAn/Gjy77SXxiVcTP8Y35mRL4OwGUjqN2nDgFHfhYCkDwKQLpZxDpWiNbCUhAAhIYCJgQ509CAhLYI4G0hertobIJ5JAxls1i2qPis2HsG8g9MnTOErh0AhxopJVpYtrndGOTOavCGhXjUI8joS6S5olnDPrhiQcpl/4r8fokIAEJXB6Bvken0n+0x6oKe3wx4qcHe6q1RE1rVLwPCUhAAhKQwBYJUOw0Jraxh/tyscTZ53V18Bw8dh9G7ue2+GtxThKQgAS2R4C9Xt/3Ec+K+rOP7J795kPDvvOfFhEB9qaJt0fNGUngMghQ1EGSW/cfLUUd+MT9vCIxa9WxleplzMqrkIAEJHBBBEyIu6Avw0uRgARORqBv5hJzcJjDxMTPLH+jNSoxlvZT3Z/swv0gCUjg2gRQCRgtByLdJ0EubXMY98osKq4YR22u+3tdjIcn1/6qfKIEJCABCSwE+v6cOMlv8RRksE7tasWMKeboVf7E/1xVP1sssaAlIAEJSEACWyRA4dJYwJR9XhQ3GLMP/KIZ454cl9gipy3+SpyTBCQgge0SyL4Pn70f7VGxKIwTs498YvC94CqJciTBjbZdes5MAuclMCvsYL36+bJmjY/icdSPGd/0vOK8M/XTJSABCZyJgAlxZwLvx0pAAmclkA1dkuEYpy3qSy3mgLEbm8beuopNJmMfEpDA5RHo8uGRFGfDONpMEeCqtjlUXEV+/KqENxPhLu+34BVJQAISWAuB7M/jR+U3xinSoGAjRRu9PWriVPL3g4y1cPA6JSABCUhAAjchEGWM7NfwHC7Gsr/7rKpiHC4Sf7oYh4qJ+ezeguom1+JzJSABCUhAAqcmMEtgi2oc+0NifM45ZqIAEQbg30iqi/HexD4kIIHjECCprSe2Eaejzdct/tPSPhWfOEUhKQzB+5CABCQggYGACXH+JCQggT0SyCaRzVzi16sKe2PxxFRM0Y6q+z3ycs4SWCOBKL11/25VvbdsGvGMUYDryXOMfUhAAhKQgAROTWBMhmP8QlU9vxRr4DMePc8dFZBPff1+ngQkIAEJSODSCSTpjSIpkt8Yf1BV7zdjPCbDWfR06d+s1ycBCUhAAiOB2f6SpLcUVcWzt0QoIGIB+KjMdS9hCUjgdARS3J9zC8Z/qKrfN2NMQhxG8Ufi012lnyQBCUhgJQRMiFvJF+VlSkACtyaQA8K+CeztTh9Y2qC+XFXYK4snRlI8LagS3/pCfKEEJHAQAv1wInGv/k+cFqhUVJEUx3imEEdb1R8XS3yQC/VNJCABCUhAAhMCfU3aY9akXemNcVTguqdin8r+XtXf17uJhS8BCUhAAhKQwP9NgBapaZua+F57xOwP8V0tPLF8JSABCUhAApdMYEyK6+1SibFxz0nS3OzsZFSMUzXukr95r23tBPoalHMLxu8sRf5vLzFjEubG7jfj2YmFHWv/NXj9EpDAnQmYEHdnhL6BBCRw4QTGdlH8dw/Vt8eaJ0Z1Y7RfVdVoFz5dL08CmyfAJm48jGDjR9JbjHGXFI/MeA49uh/b6DD2IQEJSEACEjg0gb737uvTJLCxHn10WaPisVnyW39e4lkByKGv3/eTgAQkIAEJrJ0A+0IKpbI/xNM6Ne1TE8/aVKWdVW9ptXYeXr8EJCABCWybQN+DElPw//Cy18QzfnIxiq4SZz/aPW1Xf760X43fNj1nJ4HzEeB8AtW37j+sKgw148SccXy1FHzE5+wk5yd4HxKQgAR2TcCEuF1//U5eArsgkLao3V9HbYMDSFQ62Ox1vwtoTlICF0yATdxoffOXZDcS4v68JMbhsTFxjgQ65MQ51IisON6HBCQgAQlI4JAExoMIEuK6sU6lEn9sYUMRRyr34ynWoGK/F21wrWP1/yGv3/eSgAQkIAEJbIFA2k91z+Ehe0V84s+qCqOtanzfL9qSagu/BucgAQlIYB8E+l6UfWS65cQn6S3FVmNhVtTJx9cx9iEBCRyHwHhewdkFa9JexME4SscftbgXb3CGwtiHBCQggV0TMCFu11+/k5fALghwwPizqoqsN3Fao6Y9Kr6rxiUeX6cU+C5+Mk7ywgn0TV2q9D9ZNn3d50Cj+7G1KpVWswS7C0fg5UlAAhKQwMoIjMlqWZd2z/o0a9TE/VAiBxVU448WHO7vV/bD8HIlIAEJSOCkBNj/ccDYPYpxFErhY+9XFfbe4olHlQ7GPiQgAQlIQAJrIcBekbOOGHtKYgqtHlosMV10Xhgsz0FZLvFa5u51SmBtBPp5RRTfKP7vhqLxnxajfeq7S5xkuggAmBC3tm/f65WABA5OwBvmB0fqG0pAAhdGYNzkMX5zsd+0OJu57i9sKl6OBCTQ1Nz6po6DCjZ93Ucp7otFNpyxDwlIQAISkMCpCYzJcDmI6EUbrk9P/a34eRKQgAQkIIGfCEQt7vsWv1VVo/21qjCKrBLLUAISkIAEJLB2AnTG6d1xiF9d7LUWz9qorn3uXr8E1kRgtmb9Q1X9vhnjKBmnAMRuOGv6lr1WCUjgKARMiDsKVt9UAhI4EwH+m0b7KXzitJOicinxbFOHZHgsrajONA0/VgISWAjM2tL8WFWjIQ/epcGJqZJK1VRiwUpAAhKQgAROTSCKw92Pa07GKBaP5vr01N+WnycBCUhAAnsjQHIb+8vuow5HwVVU4lCR+26xxCnS6m2t9sbP+UpAAhKQwLoJoBT3i0WFPB6FuKjEJZ511+nK5XktNHI2k3jdhLx6CVwGgdmaFWU4VOLeripijCIPjHVrYhTnUJqL2hzehwQkIIHdEDAhbjdftROVwC4IoLRBQlxvP8VmDXuieSS/2cy92DZ3qYbqfhfQnKQELpjAmPjGxq+3skl7m8+rCiW4buNhBWMfEpCABCQggVMT4GCgV90zphUqlkMFqu2fq6pnF5/Y9empvy0/TwISkIAE9kYAxbexHeqnVYV90jzFVn8eLEpxSahj7EMCEpCABCSwJgK9jWrip6rqycE4W+Fv+FharEaEAD+KFXgGvaZfg9d6yQRma9YPqwr7YPHEXy3r1XjWrxRxxEiOs43qJX/TXpsEJHBwAi5GDo7UN5SABM5IYLaB40AxlkPGp6uKjV33vDZVTYnPOBU/WgISqCoq70djM0f703hiEuNQges2Vvkz9iEBCUhAAhI4NQFU3nJAkJg16DODpYije9enp/62/DwJSEACEtgbga7ulnhMfGP8WVVRiBVPnCKs7vfGz/lKQAISkMC6CcwEBh6uqtFIhuM8pdtY6MVeloS40dZNyKuXwGUQmK1Zx/Up417QQYzNuvBcxqy8CglIQAInIGBC3Akg+xESkMDJCMwkvmftp1DhwNi0Jc7mLwpzeB8SkMB5CfSDiFTkj5X6jEl2+6EZY6r8x83eeWfjp0tAAhKQwB4JcJDwyHKgEP/SolTcfU+cI4GOsevTPf5inLMEJCABCZySACoZsbSRor0U+8u0mcJ/XFUfLeobidmjUpTV/Smv3c+SgAQkIAEJ3JUAZ8Sjqhuq5qOlqKv7XuhFjPXOPTlnues1+noJSODv69W0P8WzBu3GuvS9iY1qyIx9SEACEtgNARPidvNVO1EJ7IJAb0eV+M2qGo0Dxhw6Jt4FICcpgZURSCtUqptoh8oYCfDReoUUkt+MOczgMfqVIfByJSABCUhg5QR6a9S0SH29qrA3Fk/MwQGKcN2vfOpevgQkIAEJSGCVBLKn7J7DxXeXA8Z41Mox9qqJVzlhL1oCEpCABCRwHwJ03hnthaXQ68WqSuy+1p+SBE5HIAIBKeZg/NbE/lpVGG1XE5/uKv0kCUhAAmcmYELcmb8AP14CErg1gZn8dlQ3UH0jxl6uqq4Sx5hkuQcGf+sL8YUSkMCNCcyq8LMpy8YMP7ZGpU0qinDdSJbjoGI0LspkuBt/Nb5AAhKQgATuQCAtTruntUzsiSXmwABDIa4fHKSa3kr6O3wJvlQCEpCABCRwRwLsLdmz9j0m7aZQhuueRLgUbiWeKXBkX3rHy/LlEpCABCQggbMRYE+b/WziMUHumaqK2nlECFQ+P9tX5gfvgADnKXTK6T6FG39qhRx/qapvF0scpbkoJLte3cEPxilKYK8ETIjb6zfvvCWwfgIcNMZSefRUVWHIcyd+bqleimejhuT32F51/UScgQTWQ6AruiVmM9aNTRotU9MqtcckxmFpqZoDizHRLkTc0K3nt+GVSkACElgzAW72U3TRb/6ndQyHA2kpk/Vq/g0/K/ZYMwuvXQISkIAEJLBWAn1fmXgs1mKMgvlo31XVaO5L1/pL8LolIAEJSCAEIj7QhQhS+MX+NjEK6aOlYIzzmMSSlYAE7k4AQYGxGIMCjo+aMe6qxpypMO6FHykEufsV+Q4SkIAELpCACXEX+KV4SRKQwLUIkNTWE9uIZzLdtKYaLQl0vS3VtT7UJ0lAAgchMNusjdX1HCwkQe6bFvfDBZLmGJPw1quZ2MR56HCQr8o3kYAEJCCBGxCYHRJQlNGN4owcIuATkxDH/hxLfIOP9qkSkIAEJCABCRyIQN9bJmbfGWWN7ENRKx8thVu9iKsXaFmsdaAvybeRgAQkIIGTEpgVf2U/SwJcYgrBRqNbz2gnvXg/TAIbJTATHeBMpSsYM47CMclxMV472kYxOS0JSGDvBEyI2/svwPlLYL0EesvTxK9XVbfXFplupLoj143PIWNX4lgvCa9cAusjMJPz/nCpXMLHxsp6Dh5S9URSXay3RrVN6vp+D16xBCQgga0QmLWRScEGPnEOA/p6FgZJiEu8FS7OQwISkIAEJLAmArP9Zd9/JiYZ7tMrjIPH/Btzd5+6pl+A1yoBCUhAAiOBKLt1zznLQ4slfrGqXhqsK6jnjEbCEpDA3QmM3XIYIyxAx53u32vtU9NSdVSWY+xDAhKQwCYJmBC3ya/VSUlgFwR6ghubKsa/m1jU4LrfBSAnKYELJvBDVWHfL574ncXebnGe1/14kGCF/QV/0V6aBCQggZ0RQP1ttJeXw4BXFs94VIJzX76zH4rTlYAEJCCBTRBI0htKGyS/Mf6gqt5vxtg97Ca+bichAQlIQAIDgRR60bknMWIFbzRj/PCSNNe9MCUggeMQmJ27vFVVoyFYgFHokfg4V+S7SkACEjgzAW+8n/kL8OMlIIFrEehKbomR4o7REpUYRbjRSISL8VpiHxKQwHEIzCrpe7URMZYWM73lzEdNGS4KcdmMxf+4XLbV9cf5/nxXCUhAAhK4HgH20T+vKm78d59kOFqkjolx/W9JiOv+ep/ssyQgAQlIQAISuBQCX1YVRluqxOxrR+sK6YmZg/vaS/kmvQ4JSEACErgNgdmeGIW4qMQl7i1V01qV146Wa/Dc+jbfhq+RwE8EZp15ukJc4r9U1WgozLE+xRLLVQISkMDqCbiwWP1X6AQksAsCSHHHovT2TFWN9nxVYbSjSjxLptsFNCcpgTMQ6JulxKjAxWiBSoxkd5ftJv58OUiI51CBCqUk0SXuinCqw53hS/YjJSABCeyYQN8/pzVM9yTBJfEtnsKNJ5oxHhPh3Jfv+Efl1CUgAQlIYLUE2MdykJj9LX7WQjVtq/o+mEnnwDF+tSC8cAlIQAIS2CWBfmaT+OmqGm3cE7M/7t1/iDEe2Ru7R97lT8pJH4BAzlC6R8UYRePuOXvp5zCM/7MZCXGMfUhAAhJYPQEXFav/Cp2ABHZBAPWNrsBBnEqjl5b2U4zZTD05HDqSEDe2pdoFNCcpgTMQYKM02p+rigOAeOKvJsZBAopxvTKJTdffFkucaZkMd4Yv2I+UgAQksGMCfe9M3G/qJ54lxCVhLu1hGHujf8c/JKcuAQlIQAKbIZCWVN2PhV6MP5uYChyb+Rk4EQlIQAK7JYBwQTrypEPPI1WFoQSXmAS5p1qiHHFU49IBiOdbOLbbn5ITPyABzlLGM5UoGXMm01WN06UnnXtyDtP9AS/Nt5KABCRwHgImxJ2Hu58qAQncjMADVfXLqsInfqOqXq+qeGIqiThkTFVRP3C0uuhmzH22BG5DgM1WqodSUcQBQD8E6AcEvQoJOW8ql+KJx+Q6K+dv8634GglIQAISOASBcS15VXtUlOFiPGdsq8o4D/fjh/hmfA8JSEACEpDAeQigZs6BYfcUgvUCMMbvTyx73SirM/YhAQlIQAISWBMB9rOjGAFnOKNl79z9LEmuJ8QlXhMPr1UCl0Cgn6dknYkIwWjvVNWfqgofY007Ksxdwpy8BglIQAJ3IuAN+Dvh88USkMCJCHQJ7QeXhLffVdVoaafa/Yku0Y+RgARa9VGqkPBUGqXKKPGsjYwAJSABCUhAApdKYEyGY4xK8cvNGKdN6vNVFbW4S52T1yUBCUhAAhKQwOEJ9Papid+qqj9W1b8tnnEOK1NUZkLc4b8L31ECEpCABE5PYLZ3fqGq2CPT4Qef8ejHLj+eX5/++/MTt0mAJLdRiOD3VTUaQgVdtIDYhwQkIIHVE3BBsfqv0AlIYFME+qaH6qJYpLPxtKTCvzaxSHN3ue5NAXIyErggAlGA64pwtIr5sap6yxjaw4wJcF2eO/EFTc1LkYAEJCCBnRMYb+LPqty5eY9xUz/+yarCaAGTeOconb4EJCABCUhgVwS+qyoMFY7E71bVe1WFj/U98/fLHhoVDx5RRs94VwCdrAQkIAEJrJ7AuJ9GDW60Z5a/UUjGvzFOd6Duo0DXz4pWD8gJSODEBFB+G21Uh2P8l4lx9pO1aeITX74fJwEJSOBuBEyIuxs/Xy0BCRyGQP9v0c+qKgpvidkQjUY1Ua8oIu4bo8SHuULfRQISGAmM8tmMZ9XwX1YV9sXiibO54vmJJSwBCUhAAhK4BAJjmxau6dGqemQw1OBYf/YWqTwvxvOJfUhAAhKQgAQksB8CKRDrHsX0jxfl9MRprYpP3NunJt4POWcqAQlIQAJbIdDPeoi72AEx+2QKyJ5onjjP498Tj+dEnBf5kIAEbkbgb62zDzHGmjRdfRJzfvP5co5DjEUUIarGeB8SkIAEVkXAhLhVfV1erAQ2SWDcIP28qn5RVfjEKG/QhirGeNwwMU7FEO+ZeJPQnJQELoDA7EZ/NkzdJ0nu65Yw16vh8z4XMCUvQQISkIAEJFB9HZkYxbdUtCfuFe0p3HiwqkYTqQQkIAEJSEAC+yEwKxzrh4vZK3+yJMmRKEeM9YPGKLHvh5wzlYAEJCCBLRHoZz6/qqrRUkDWi8rYV6MY133OibrfEifnIoFTEMi6svskvHWfBLkPW7JcEui6P8U1+xkSkIAEDkbAhLiDofSNJCCBWxIYJbSRxB7bUr1RVa9XVTwxm6iH2maKmEdUPRLf8rJ8mQQkcB8Cs1YwqSaK5+Y+z6MFTJ5PzAYKme7uBS4BCUhAAhK4BAJRGU4yHOO0RaU4IzGJcd2ocKeYg4r17i9hTl6DBCQgAQlIQAKnIRAVjRw4Mp4VidGWivap+MRR7+A1iU9z1X6KBCQgAQlI4DgE2Ff3/XFEEMZzHc56Xl7slRZzTpTzovjjXKnvKoHtEhhbnjKma8+3g39nWZfiY5zhjAUf2yXlzCQggU0SMCFuk1+rk5LAagiMyXCMZ8oav6uq0SKX3f1qJu6FSmADBGbtUbmhn5v6if9aVRgbp8QbmL5TkIAEJCCBjRJIQhxrzMQUY4zFGagTP76oFsdvFInTkoAEJCABCUjgDgSikE5xWOI/VNXvmzGO8kaKxxj7kIAEJCABCWyRQAQRUH5L/GZVjZazIhLmEm+Rh3OSwKkJcFaT85rEfW2a2LOdU38zfp4EJHBwAibEHRypbygBCdyAAAeNo0Um+7GqSvxaVY3WX8dhJWMfEpDA3QlQIcQjlUPE2RR1T0IcbVC7oQiHoRCX2Cqiu38nvoMEJCABCRyPwFigkZvsVJ8nplKdKvVUquNp8ZI2L4mPd5W+swQkIAEJSEACayXAQeKPS4FYfBQ43m4KHCTMRV09MUpzo6rHWjl43RKQgAQkIIEQmLVCjUJc99lr4x9e9uAqs/s7ksDdCXBmMxqqxV0djjFKcqOxNu1r1H6OdPcr8x0kIAEJHJiACXEHBurbSUACNyLA5mXc/KT11NNLGyr884u90OIodnR/ow/3yRKQwJTAuKFhc0O7UyS0Y4z/vBgJcYm/rKpuX7Qq91S7W+XuD08CEpCABC6FAPvhblwXam8UZnRjDToaFeqjXcq8vA4JSEACEpCABC6HwNhmivGHi33Q4q+WvXU8++y0YMWnDevlzMwrkYAEJCABCdyOwM9aK9XEz1TVaFFj7wrtsw5Dt7sKXyWB/RLgjIb1ZT+zQeQAY52amPOdz6sKH+vr0nF9GrGF/ZJ15hKQwMURMCHu4r4SL0gCuyKA8kYMaWziJL3l0JFkODY8Ty6eGCMRLgeYiXcFz8lK4EgE2MSMRpIbN+V7shs358cb9j1pLrE38I/0Rfm2EpCABCRwZwKsJcc1JTfgnx0sN+X5e2LWrmnvEn/nC/INJCABCUhAAhLYHIHxwJE98mfL4WL3n1TVp1WFj/VDysSbA+SEJCABCUhgdwTu1TkoXYPwiCVg7MMT93+PavvuADphCdyRQBLZuu9Jb4mTIJckOXxPpEvcE+FMirvjl+PLJSCBwxIwIe6wPH03CUjgZgSiqvFQU9h4dWlHRYtU2lEx5nn9OcQ8khCX+Gaf7rMlIIEZgV7hk2Q2bsbTArX7niRHYhw2a61qixd/ZxKQgAQkcKkEojScxDjGac+S9qiMU5iBT0wVe27iJ77UeXpdEpCABCQgAQmcj0AvOIsiO0rr3b6pqvcmRiurUWHufDPxkyUgAQlIQAKHIdC7/mQ/TtHZaOkc1H325XQaSnyYq/JdJLAfAmlz2s9uaI2KyEH3tFAdW6nO2q1CLolwJsTt53fkTCWwCgImxK3ia/IiJbBZAlTwPFxV3b9ZVaNx2JiDRg8cN/tzcGIXQiBVPd1zY/7d5eZ8fNTiqBZKfCFT8DIkIAEJSEAC1yKQm/CsNROzDv11Vf1m8Yx7BXria32AT5KABCQgAQlIQAITAj9UFfb94onfmthfqwojKS6xQCUgAQlIQAJrJ5Cz6dGP83qpFa1RrMb4uUXRnSQ5VNwZ+5CABO5OIGIHWXsy/v3EZs8bk+FMirv79+E7SEACByJgQtyBQPo2EpDAfQlwyBgVjcRpf9o9GxsUOWKMu4R2XnvfD/QJEpDAfQlEAS7S2IxnN+aRxkYhLp6Yanaq2Lu/7wf6BAlIQAISkMAZCYw32x+sKuyBxROjToxSMZYYdWKMQo7EZ5yGHy0BCUhAAhKQwMoJcND445LkFh+FuBShMUahYzRV2Ff+5Xv5EpCABCTw3wTulwzHc0h4S9JbYtqnYozjf1FVGApz8fmM63yOX4kEJFA1U34b1eEYz5Tksj7tysgylYAEJHARBEyIu4ivwYuQwC4I/LyqRuublmxexk0OFT5dQjvxLqA5SQkcmcDYeoXx2LqF8edVhRJcPPF3DVjtMAAAIABJREFUEzvy5fr2EpCABCQggVsTYO/bjTd6vKoeG4yK8xeXyvP4JMx1f+sL8YUSkIAEJCABCeyewGwv/slSiNb9uA9nnMI2fIrbdg9UABKQgAQksDoC/Xz6qrNq9uwRU0j8dFXRLpXzJDxjOhDF0pGIc6TcA0i8OkhesAROSOBvyzoTH0MgAftw8cSsR0fr69PEJ7x0P0oCEpDA1QRMiPPXIQEJnIoAB4hU6HTPIeNobGxGc/Nyqm/Jz9kbASrRUYTr/rOqwj5dPDFKcLEowqVdS6rZGfuQgAQkIAEJXCoB9r7jmnIsyEhhxliBToU5hR3dX+o8vS4JSEACEpCABC6fwHjgyMHhl4t91eIcQOYQEt8PKRNf/oy9QglIQAISkMA/ErjfGXUU2rt/ckmEG30S5ZIkp8iCvzgJ3IxACi26nyW/zZLkUJfLujTxzT7dZ0tAAhI4EoH7LTaO9LG+rQQksEMCv6qq0XorqsQ8h3ZV/bngSjVP4h0idMoSODiBqLx929TePqiq0WZtVLlhn01O4oNfoG8oAQlIQAISOBCB3AxPYhzjlxd7pcXcVO831on/eTFek/hAl+XbSEACEpCABCSwQwK9ndT/WZTe2JeP9k5Vja2qOGQcFeZ2iNApS0ACEpDAhghcdVY9FqYxjmJcV44bRRdeaHt39vDZy28ImVORwMEJsCbNujTxrD3qrI3qTP344BfoG0pAAhK4DQET4m5DzddIQAK3IYBkdeSq49+sqtHYoPxs2bDE3+bzfI0EJHB/Al35LfHbVcVN9z8unvFY3cPYhwQkIAEJSGBNBJIQl5vhjFmH/rqqfrN4xo9ObE3z9FolIAEJSEACElgnAQ4SMdTXE/++qkaLWnueq1r7Or9vr1oCEpCABG5H4LGlw1D3r1cV9sbiiT1nuh1fXyWBTsD1qb8HCUhg9QRMiFv9V+gEJHCRBLp6RuKxcocxqhwocsQYR3XDyp2L/Gq9qJUQoIKHRyp5iHsVOTFG+9M/L5aYFiwYKnGJ084lSnB4HxKQgAQkIIFLJRBl4ex38SgQxx5Y4lerCotSMXFasVDAkfhS5+l1SUACEpCABCSwHQLZp3c/U+BAqWM0FOdGVY/tkHEmEpCABCQggb8T6KILiV+qqtHSiajfC+gFcollKwEJXE3guutTxBZYn3Y/nlFlLG8JSEACJyVgQtxJcfthEtgNAaSrR3u2qp6pqu6Jseeaj3pH97sB50QlcCACo7Q1N8e/b0arVMZfNftyib+oqs+bMSYBjvfo/kCX6ttIQAISkIAEDk6AdWRvjUr8eFX1CnJi2qrQSqX7JMt1f/AL9A0lIAEJSEACEpDAQCCFaFFox3+0GMVqibNnx8fYq8eydxewBCQgAQlIYIsEkuDWE97GcybG7PlHoyNRzq0Sb5GRc5LAoQhcd33KedJn7UyJOGdUKdzA+5CABCRwcgImxJ0cuR8ogV0Q4ADxl1XVPQeNo3EwOVoOMHOI6X+ndvGTcZIHJsDmYjSU4KICh8f6DXRikuJSaZ5qHsZuXg78Bfl2EpCABCRwVAJdaThqxblB3j3FGk8vhRl4xr9YbpB3f9SL9c0lIAEJSEACEpDApAiNPf24Z2dMYlzU3BP3JLrEQpWABCQgAQlskQB79RhnUMR0I+Kc6cnFM2Z/PxrPH22LjJyTBA5FYBRJuGp9Sreh0RRZONS34PtIQAJ3ImCiyZ3w+WIJSOAKAlTnjJZWVPjEqeLpz+Ut0+YqsaAlIIGbEeibjVSJR/WN6pyxWqdX8Py1qv69qrpX3vpm/H22BCQgAQmclwAJcVR74xO/XFWvLJY4hRm5ec44r0kiHWMfEpCABCQgAQlI4NgExpanjClQ+3bw71TV2EqVdlbs47s/9vX6/hKQgAQkIIFzEMievXtap46GOMPYRrW3T83Z1Dnm4GdKYC0Errs+/WNVvV1Vby2ecdTlOJ9KvJZ5e50SkMCGCJgQt6Ev06lI4IIIPLJsQLp/s6pG64eVObS8oGl4KRJYLYG+ychmIy1WeiX5p1U12mon7YVLQAISkIAEFgKsK9P+JHHWob9pa1JumD+0rFvjhSgBCUhAAhKQgAQuhQBJbr1gjfj3E6OgrRe1EfuQgAQkIAEJ7IVAVN9Qi0v8elW90Yyx9wD28otwnsckMFuf/mtV/UszxlEtpmBDBeNjfiO+twQkcE8CJsT5A5GABO5KYFaRg8rGaChxRI0jcX9tVDjuej2+XgJ7I9CT3xL/WFU/NGOMKhzJb91/tbRJpVVq4r3xc74SkIAEJLB+AtnXxvckN2Ls1cWiVMzY6vD1f/fOQAISkIAEJLBlAhwgjjaqwzFGSW40WlqNqh5bZuXcJCABCUhgvwR+vrRO7R6FuKjEJX6sqro9WlW8phfUMfYhAQlcTSBr06gTM0YRDkMhLvH3VfXdYHYi8pclAQmcnIAJcSdH7gdKYHMEqLqJUX1D/Mxiz07i/A1PEtxomwPkhCRwZAKzFqffVNVoJLwl6S1xbpjz3MRHvlzfXgISkIAEJHBQAuxpu/HmT1XVk4slfqGqnl9uiOMZp3K8+4NenG8mAQlIQAISkIAE7kAgiu9R1cB/tFhU4Bl/UVWfL54Yo2AuRnIcsQ8JSEACEpDAFglEGb77p6tqtNwn6L4XyiXeIiPnJIFDEZgpv71fVR9UFT5xF2HIuRQJcaxLU7iB9yEBCUjgqARMiDsqXt9cArsgkE3Cr5rKRipu8Bw24qm2GatvSIbLAWbiXUBzkhI4IAEqbUbLzfDcEMd/25LeEo8qcox9SEACEpCABNZEgLXkuKZk/Zk1aNaj3AgnOa77VIH3ivA1zd1rlYAEJCABCUhg2wSSyNZ9Et66JymOBLkkyeF7Ep1tqrb9O3F2EpCABPZOgE5E6UCUrkSPVBXGuVRihBy6iANj/j2W5++dp/OXwL0IpOAihRuM6Uo02sdVhbFOTcxzx/WttCUgAQkclYAJcUfF65tLYBcEHl42FPjEaUnV/QNVNRqAkhCXeBfQnKQEDkhgpvKWivHu00a1ezYtSFp3f8BL860kIAEJSEACRycQteEkxjF+vareWCxxbnBToJE4N81z4xzvQwISkIAEJCABCVwKgbHlKWPuAaTILf6dqhpbqbLXTyur+EuZl9chAQlIQAISOCSBWaHcTBEetfgoxseP6vKMfUhAAlcTiMJbktsY04Ho68XSuYi1adan7y5xT6JLLGsJSEACRyVgQtxR8frmEtgFAQ4VH1/U3+J/XVVvVlX3oxKc//3Zxc/DSZ6AAHLTf17aocazwcgmI/FMyvoEl+dHSEACEpCABI5KIAlxPbntf1XV/27GeKZqfNQL880lIAEJSEACEpDAEQiQ3Ib9dfHEv58Y/57nJD7C5fiWEpCABCQggYskkPOn7l+qqpebMX5uUY0jQQ71OMY+JCCBqwnMCjYQYRjtD8P6lLFnVP6yJCCBkxMwIeXkyP1ACayaQJedTkzrqd5+ijibildanIS47lcNw4uXwIkIsMHIY6zuZkxC3JfNGM/kqK2+OdEX5sdIQAISkMDJCLCuTKJb9xRlpDAjRRpUh6NW3P3JLtQPkoAEJCABCUhAAgcigPLbaKM6HGPUOVCT6z73F3KQySX1ew4HukTfRgISkIAEJHARBMakOBLekvSWmLapT1cVPjZTl2NCdju6iK/Vizgzgawjux+LNSjGQMEYe3sx4u+q6vvFE2N9Peq69Mxfrh8vgS0SMCFui9+qc5LA8Qj8vKpGo2IGo4ImcTYT3Y+JcP7353jfk++8HQL9ZjWzyiaBtiiJSYb7YrCeIJc4Etbdb4eUM5GABCQggT0R6OtIFIq7oV78alVRmBFP/ItlHdv9npg5VwlIQAISkIAEtkEgxW5R2MB/tNiHLf68qj6rKnziUdGDFld5eAC5jd+Hs5CABCQggb8T6PcOiLl38MRiiWmRGtEHPONHJ4ZAxNgFSdYS2COBscCCMevRsWDjg6rC3l88MWIOEXiIh+GYZLdHrs5ZAhI4EgETUo4E1reVwEYJjKoajJGVjtR04t5CNQeUIBkrcjaKyWlJ4CAEZhuLtETNxoFxbm7HkxxHwhxGNXhi3o+b3Vjig1yobyIBCUhAAhI4IYHxhnaqu1OYkUINijWwFxZPS9WfLZb4hJftR0lAAhKQgAQkIIGDEGBPPxa8jUVyjHMI2X1el3sDuT+QCzMp7iBfkW8iAQlIQAIXRKDfQ3ioqkYjQW5MlItSHPcbEpMQN9oFTdNLkcBJCYxCDr07EetN7NOJpbNR91mP5szK9ehJv0o/TALbJ2BC3Pa/Y2cogUMS+FVVjfZaVWGvL56YllV5XuJch//dOeQ34nttmcBMejqbiE/aZoKK79GQqB5tlmC3ZX7OTQISkIAEtklgLLDoanCJU91N25PEqebuN7C3SchZSUACEpCABCSwZQKjyhvjFMN1/8elPdVbi2ecA8ruYTUeam6Zn3OTgAQkIIF9EuBeAt2PRvV4VOZRhMMnfrmqMNTmIwZBYV2M+wrEPiSwZwI9ca2LMCSOqAM+Qg9/qqp3qwqfeBRx6ArGe+br3CUggQMRMDHlQCB9GwnshMAjVfVwVXX/ZlWNFtWN7neCyGlK4GAEZje5Iy/9XpObnlXaHOwifCMJSEACEpDABREYk+EY/6aqfjv4WXuTC5qGlyIBCUhAAhKQgAQOSiAFcX9txXH/WlX/0oxxb7dKUhzjMRlOVY6DfjW+mQQkIAEJXDgBz7wu/Avy8lZLgM5F3y0djOL/UFXY7xdPnIS4rmS82kl74RKQwOURMCHu8r4Tr0gCl0JgJgGNfPSTiyVOpQzVMhhjq2Uu5Vv0OtZCYGxXwvjHquJmNpY4UtIfVVViKmy+XCzxWubtdUpAAhKQgASuS4C9K5Xcvxz8G1WF/XrxxGmBQiFH4ut+js+TgAQkIAEJSEACayPwH1U1GopwGApx8d8vB5McSmKMZ+r0a5u/1ysBCUhAAhK4LYF0OuLeQeKcc+XMC987J+W5KtHflrqv2wOBH5a1Jj72dlW9s6gXJ+7/ntgCjT38QpyjBE5EwIS4E4H2YySwQgI/q6pYlN6eq6pnqwofY5y/xc+S6VaIwEuWwMkI9CrtxN8sbU/wiWmN+vnSIjWelihYnkPsQwISkIAEJLAVAn3POqvcTpvU15biDMYPVNWDg98KD+chAQlIQAISkIAERgLjPQXGKMyPlmK67mfq9BKWgAQkIAEJ7IUA9w9iFOAR9zOwxI9XVUQi8FjOzThHS7wXbs5TAvcjELGH7mfr06+Xlqq0VY3lvU2Mux9l/10CErgvARPi7ovIJ0hgtwRQ4MB+vnhi1N9eWg4b8YzZCIyWyhj+G5N4tyCduASuQYD2JlRzd//FkvxG4lsMBTg2Bdy8xjPuFTQoyTH2IQEJSEACEtgCgb5fJUap+KnFEr+4rE+772vYrGW3wMM5SEACEpCABCQggRkBVObTZir+06qKUVxHjNo89mGLeS2Hjd1LWQISkIAEJLAXArln0P3szOv5qsJeWMQiiL33sJdfifO8DQHOuyjSiIox8SeL0f0o8ehZs/ZEOJPibkPf10hAAv9DwIQ4fwwSkMBVBKiESUVM4t6S6vWlLRVS0ShwdMlo3pP/vuS/Mf63xt+ZBO5NoLdFTXtUblCPNlODy6aie3lLQAISkIAEtkBgXEty4zk3oIlzI7qrFxNTmY1RmJF4CzycgwQkIAEJSEACEpgRmKm8UUQXxQ081ttUpV1VkuFIiItJWQISkIAEJLAXArln0H0/68rZF6r0MZTpiXN+1v1euDlPCdyPQC/YSIzQA0IQWOL3qurdxRLz3kmEMyHufqT9dwlI4J4ETFLxByIBCVxFoCe6ZdH/u6oaLVLQ3UtVAhK4GYGovH3fFN+4OZ0b1Inz793f7JN8tgQkIAEJSGAdBMZkOMa56dxvQj+9KMY9s3jGPiQgAQlIQAISkMDeCczuM/x/VfWvzRgnCS7Kcox9SEACEpCABPZCYHbvobdAzbnXb4ezMcacm+XsLPFeuDlPCdyGwDdVNdq/VdUfqqr7MRnOpLjb0PY1EpDAfxMwIc4fggQkkP8WjG1OH6sqDHnoxKjCcQCJT9wrZ6LCIVUJSOBqAii5jRblt+4/GBTiGEdJLipyeB8SkIAEJCCBLRKYtR55ZUmKIzEucdaqvaXJFnk4JwlIQAISkIAEJHATAjMl+j9W1VuLEWMkzvXiPMY+JCABCUhAAnsiMCbFzVTjeoFe4keqajSS6UbbE0vnKoF7EfiuqrBvF08cUYgoGTPO+Rfr2ZhJcf62JCCBWxEwIe5W2HyRBDZHYGwpxRh1DZQ2utGW6sWlPVU8SXCjbQ6QE5LAAQmwmO/Ggv6rxZCJTvx5VWGfLZ743xf7jxYf8NJ8KwlIQAISkMDFEECt+KHF0q6EJLiXl2S4xA9X1WgXMwkvRAISkIAEJCABCZyJAPcPcu8gnjZUaUUVT2vV0c50yX6sBCQgAQlI4CwE+lk58XjexXnZc4s9X1UY4ycWe7LFaZ/6QFXFzjIpP1QCF0iAczGKL7pnTfr+skaNRzhiVJLLdEyMu8Av1kuSwCUTMCHukr8dr00CpyMwq1p5qapiJL8RP1VVLO5JlsMzHpXl/O/K6b43P2mdBKh+GY2kt9Gy4P+6Lf5RlqONSVeYWycFr1oCEpCABCRwbwJRKu4KcKxHSYjDEnuz2V+SBCQgAQlIQAIS+EcC4/0D7iV8XFUfLZ4Y+2SxHstTAhKQgAQksDcC/VwrZ1797IvktyjTJx4FJRhbtLe3X47zvQmBWcFG1qd9jRqRiJyZIRbRE+FMirsJdZ8rgZ0TMHFl5z8Apy+BhcDPq2psS0VL1DcWS4tUFvORgE7MW/DfklFWWrgSkMCcQK+8JtmNMYt97MMWj0pyjP9rYnKWgAQkIAEJbJFAVysmxkiCS6FGYtuRbPHbd04SkIAEJCABCdyVQL9/wKEh4y8W41Ax8btVNdpdP9vXS0ACEpCABNZKoJ9z9fjBqkK9Hh+jo1LvqkTci/qSQLdWFl63BA5NgAINjHVp4nRJ6klwH1RVDNU4Yh5JhDMh7tDfjO8ngQ0TMCFuw1+uU5PADQigrIGRFJf4d1U1Gv+e5yS+wcf4VAlIYGl/yo1nFvh4FvxpW9J9bl5ng8DYhwQkIAEJSGAvBPpNZZLg+o3mjPE+JCABCUhAAhKQgASuR2BsPcX4DxO73rv5LAlIQAISkMB+CKSNKu1TE79SVaNRzEdnJdTi8Ix9SEACVxP4ahGN6P6PVfV2Vb21eMZjMpxJcf6qJCCBaxEwIe5amHySBDZFIGpuvbolqm/dRxUOlbjEKMmNtik4TkYCdyDQF+SJ/1pVyEDHE6cKO/7L1qaktyhJQlwquU2Iu8OX40slIAEJSOCiCaDyxk3lqL0RowDXjeQ3biiPynEXPTEvTgISkIAEJCABCVwQge+qCvt28cQcMGIcOCaetbO6oGl4KRKQgAQkIIGTE0gSHOdqiZ+rKuz55qNw333EJdKpibEPCUjgJwJ/WYxCjcR/qirsncUT55ytn7nJUAISkMB9CZgQd19EPkECmyPAYr0v2ompVEm1SuKxHRXj3pIqh5abA+SEJHBLAklcwydmAc+N5izk8STAUe2C79b/RkwCXH8vK15u+cX4MglIQAISuHgCUSh+oKkVv9wqrYmxx4b2I4x9SEACEpCABCQgAQlcj8CPVfVDVXXfDxtz6DhLnLveJ/gsCUhAAhKQwDYJ5EwtghOcsz1RVU8ulngs4mP8cFU9NPhtUnJWErg5ge+rajTapGJ0VErcz9hy5nbzT/MVEpDA7giYELe7r9wJS+C/1TdYrHffW1AlHhU4GI+vY+xDAhL4iUAU3bqnHWqU4BKT7Bb78xKzgB+N90xCXLysJSABCUhAAlskwI3h0Wg78mpVvbYkxhH/ajGem3iLPJyTBCQgAQlIQAISOAaBmfJbP2zMoWO/b5H4GNfje0pAAhKQgATWQqB3XsrZOoluo83O1ZIs1/1a5u11SuDYBMYuS4w/qqoPBz92XmLsQwISkMB9CZgQd19EPkECmyMQZTd8Yg4asbRGJUZxY7Re/ZJ4c4CckARuSeA/l6Q4fCwLdxbvsa+rikS4btyUjmUDwGX0Nqy3vCxfJgEJSEACErh4Aqw5H13WnvF9fZqYtiK0GOl28ZPzAiUgAQlIQAISkMCFEMi9Cgr5rrpvwX2MT6rq08UnvpApeBkSkIAEJCCBsxHImXo89yhQvE9LVDwJcdizLR5bqzL2IQEJ/ESANenf2tqUOOvQ7lmj9kQ5Yh8SkIAE7kvAhLj7IvIJEtgcgbQ95SAx8W+r6nfNGD+4GOobiTcHwwlJ4IAE+sI9C3jajWBvL56YhLhvloQ4POMx8c32qAf8YnwrCUhAAhK4eAJpMfJUazfyxlKs8evFM/YhAQlIQAISkIAEJHBYAkl4+7gdPs7aVB32U303CUhAAhKQwPoJjAlyjHsyXJLiUMAfbf2zdwYSOB6BdFv6bOnAxPhPi3HGlvh4V+A7S0ACmyFgQtxmvkonIoErCYyLclpMIePc21JFGY6DxijFUdnywFLhEi9mCUjgJwKppk57VJLhfhjs+6r6YGL3ao/Ke5sM569MAhKQgAS2TOCfFpVilIoT54YxVdK5YfxSVb1YVfjEW+bi3CQgAQlIQAISkMA5CHxZVRhtpxKndWo8CXIU/v3H4M9xvX6mBCQgAQlI4JIIjOdvFPzRGjXGmHsb3bjHEVW5KMzhefTOTJ7hX9I37bWckkDvrpSOS0mCw7+7JMW5Pj3lt+JnSWClBPw/05V+cV62BK5JIIvnvojuyhuJsxjPYSPjtKTq/pof69MksHkC/SZwYhbmoyHp3GWdiUmc+3FInutJcCbEbf7n4wQlIAEJ7JrA2PKUMWvPF5bENzzjpxcjWS7xrsE5eQlIQAISkIAEJHAEAijX/2VRsifGukJckuJ6EWDuaRzhcnxLCUhAAhKQwKoI9HN24kcm9nxVUQAYT9yfh4AFY4oGc5aXeFUwvFgJHIjATFSCJLgkwiV2fXog4L6NBLZMwIS4LX+7zk0CPy2ex0U0h4w5aMzhYw4au0e1Iy1VE8tUAhL4icBfJ4Z882hfLa1RqbKmqoXxv08sXE2G8xcmAQlIQAJbJzAqEDOmdcirzRg/2owbw4x9SEACEpCABCQgAQkclsCods+YJLgYyXHEJM0lcS7xYa/Ed5OABCQgAQmsk0A/a3+wqkbrBX85g0Osgr/jE3OWN9o6iXjVErgbAYovunEelyS47l2f3o2zr5bALgiYELeLr9lJ7phAFs9JjGNMe1Rao2KJOWB8bLAk0vUF+I5ROnUJ/F8EuEFMS9R+43hsj/phVc0qWWivGkvrVRPh/IFJQAISkMBeCPyqqkb79bI27Z52IRgJc0mi2wsj5ykBCUhAAhKQgARORWBsg8o4SXA9MY4Cv7RUTXyqa/RzJCABCUhAAmsgwDkcIhNdGZ9x2qjiE49tVBGxQJgixrkcsQ8J7JEArVBHy7o0CXGMXZ/u8dfhnCVwQwImxN0QmE+XwMoIJJmNhXPi/1VV/7sZ41SscDiZeGVT9XIlcFICJLp9tyS8xb9TVW83YxwlOVThEp/0Qv0wCUhAAhKQwIURQO0t7UDif1tV2O8WTzy2CXHvemFfpJcjAQlIQAISkMBmCfREuMSfVtVomwXgxCQgAQlIQAK3JJB7F90jRoEoxeOLZ4xYRQQrEqdTU/e3vAxfJoHNEXB9urmv1AlJ4DQEPFQ4DWc/RQLnIMD/vmfyzChvYG8uRhz1je7Pcc1+pgQukcCsGuXrqsJogxqPIhyGUlxiKqtJhuv+EufoNUlAAhKQgASORWC8GUwrECqi0xaE+LWJJSGu+2Ndo+8rAQlIQAISkIAEJPB3Ap9U1ceLEWPc5/io3e8gRvV+NDlKQAISkIAE9k5gvA9CMeBoL1XVaF1Nn7M9xnZy2vuvyfmHQNakrFETsx5ljI/1Dk2JpSgBCeyYgAlxO/7ynfpmCfT/XVNx0o3Kk1er6pXmiX+xyDh3v1lATkwCNyTwY1V1Q+nt86r6YjD+Ntosme6GH+/TJSABCUhAAqslMCa1MRHagDy/+DFmnL+NiXDuXVf7M/DCJSABCUhAAhJYGYG0Ru2+t6lKzD0PDhr7vY+VTdXLlYAEJCABCRycQL9/MQpXPLAIWTxbVdhziycez/MYRy2O1quJD37BvqEEVkAg7VG7f38RqIhHrCLdmvCxFUzPS5SABI5FwEOFY5H1fSVwHgLjQjsLahbVMQ4gYzlwdFF9nu/LT10HAdqjjkabkFRMpxrlL1WFfbN44l6NQtU0Yx8SkIAEJCCBvRBgbZpq5sQUZ0QRLvGoGId6HI+xqnov3JynBCQgAQlIQAISOCeB3APhvkbit6tqtBwyRhWfsQ8JSEACEpCABP5+PwMWCFGM9sSSAMf9EBLfGCc5rifJKWbhr0kCPxFgTfrd4N+tKuxPiyf+YbHvWyxDCUhgxwRMiNvxl+/UN0lgPDTsanCJ057q6daqStnlTf4cnNSBCNAWNZb2qFSadKN1CMpxo5EE938WS3ygy/JtJCABCUhAAhdPgDXmuM78TVX9drHEtA55pLUQIc7DPevFf81eoAQkIAEJSEACGyPAvY2oa+Q+x79V1R8WS8y/RVE/8cZQOB0JSEACEpDAnQhwTwNBCu6N4GOzNqovL92d6OqEMf5lVaEq1/2dLsgXS2ClBGaFGBRrvFNVf1wKN4h7QUfilU7Zy5aABA5BwMOFQ1D0PSRwGQTGZDjGOWTs/tGqGu0yZuBVSOAyCaQ96mdLi1TGqTqh8iTVJyS+8Rj9Zc7Kq5KABCQgAQkcn0AS4nLzl/H/U1X/bzPGqZTmBm/i41+dnyABCUhAAhKQgAQkMCMwFvYx/tdm6WcWAAAgAElEQVTF/qXFUd7oXqISkIAEJCABCdyfAPc/cg8k8ZtVNdqDS4vVXy2esQ8JSOAnAm9VFYUaMcYRteheXhKQwI4JmBC34y/fqW+OQK8QSfx6VWFvLEb80GJUoCTeHAwnJIEbEEgCGy9JBXSqTahw/qIlwiX+qKpiHy8xrzcZ7gbgfaoEJCABCWyeADdqqWTuHnW43y0WpbifV9Vom4fjBCUgAQlIQAISkMCFEkhCXPdpl4oCR1Q4oqb/VVPW997IhX6pXpYEJCABCVwUAe6BjO1QowzXPQr6o8BFVOa66txFTc6LkcCJCLxXVRgCFokRtOjGmR7dm0Y70SX6MRKQwLkJmBB37m/Az5fA4QjMlN8iq9z9eCjJ2IcE9kpgTGCLhDI+cZLgRv9lS5Yj7ol1Pd4rW+ctAQlIQAISeKyqRusFG4l/VlUxbuwS+5CABCQgAQlIQAISOA+Bfq8kSXEfVtUHiyX+pKo+rSp8jCseE+rOMws/VQISkIAEJHC5BPp9kMTPVVXs2SV+qqqerCp84jGRjrEPCeyRwGwtioBFRCwQtSD+W1X95+KJMR8SkMBOCJgQt5Mv2mnugsAzVTXa81WFvbAYsYvlXfwcnOQ1CMxu8JL0RnJb2qRmPCa/9cS5b5fkuXykyXDXgO9TJCABCUhgFwRYm3ITF0v8UlWNlqrm7ncByElK4P9n7z2YrMmNa9sdEsnx3ns/nBmS0n3v//8IXVHjvffeiqT0XmwONpUDoadPdx9ThVoVkZGJ7jpVwKr6voMG0kAAAhCAAAQgsFACfQBhn2nD7WTkqFk5nH2jL7m60CHSLQhAAAIQgMDJCDgYsGZ4c/vWJrcVbQc57+tVTdKLkz02brwwAqNsxckUV3UqQv21VYlymwMCENgIARziNvKgGeYmCDzYNhetY3vj8c7iKGebdMqbeB0Y5A4ERiVAUgbV0c6x7QwXh7jYtbSqy6q6jSPcDtA5BQIQgAAENkUg89Kqq3NcnOX8d6nFi8GxNwWKwUIAAhCAAAQgAIEFEqjrHMmkX/VrknpJOSp/NvYCh0aXIAABCEAAAicl0K+BeD3k+iY3FDvrKakC5bZ/b7mx2CcdDDeHwIkI/CAp8mOz35T0RpPY3sP7qUnsE3WZ20IAAscmgEPcsYlzPwgcjsDjkp6QVHWNJHF0idscEIDAzwT6iGW335b0VhG37QT3Zaf7SGmc4XirIAABCEAAAv+bAPNT3goIQAACEIAABCAwB4Fk1khQoNsvSHq+iNtxgnNZKhzi5nj2jAICEIAABI5DIKVTfysp9mOSHm37ftZu3zyQ4/SQu0BgWQRSBrXqVyT1Yqe5OMxFL2sk9AYCEDgYARziDoaWC0PgoAQ8Ie4lE2PryE2SLJ4gxz5ox7g4BBZKYOT85ogQL+QmIsT6PUnvN23b8k0nX7cx9k5xCx063YIABCAAAQgcnID/rnQWYi/YVm2HuOoUZ5v56cEfBzeAAAQKgdHfAX2m6Frer/7Ol6lz/rPss4D359cMmFmPq/rX1ujO+mx+XjNtJtumtcXH6PO8KBCAAAQuQsAlpnoZbTgm+0bVF7kP50IAAhCAAAS2SqCup8S+X5LlgaKd+MJye9O240BX9VY5Mu7tEEgAhnWkJr2I7dKq3tdLiVXr/u91kl5s571hpBsjgEPcxh44w52GQFInWyd98sOSHmnRIrHrebGngcBAIHABAt7kqpNjt+3o5lIfcXiz/VGRj5v9vaSII0ls18kxE+ULPAhOhQAEIACBqQjUvyevkdRLHOKsHbBhzfx0qleAwUBg8QRGfwfUnyV70Uin3F91khs5z40gjM4bOa+Nfja6Xj2vd3iL45u1N876jbRajjr24h8cHYQABBZH4G9tXcU64jJUfVmqGlSYNZfFDYYOQQACEIAABBZIwPP4zOmj75R0h6S7JFU7bWuL12Ou7WSBQ6RLENgrgdHf8R9K+kBS1Z9I6iV/7+dvd2sOCEBgQgI4xE34UBnSJgjcIsniMqixH5JksTNcbE+Cf9cmw9GbAMQgIdARGC3cfi7ps4H0P68Z5GLn8jjD8apBAAIQgMBWCdS/JW0nUCPBGtbJWhzHOLeZn271jWHcEDgNgdHfATV6PL+vP4v9a05y9XejkY0W13tHNv/fWZ3Zfs1ZrT+vOr/FCc56lE1+9NnTPA3uCgEIrJnAyMH4XUm91DWV2GseN32HAAQgAAEIHIvA6O+FVH+q+h5J90q6r2m3bxzIsfrNfSBwKgJ9EJvnq55/ftH2/azdTjUoz1tj9wk03OaAAAQmJIBD3IQPlSFtgoAjQRIBEtspky0PNm07ZatqhPgmADFICHQERqU9HCXSS02ZnDTKNfo5No5wvGIQgAAEILB1An25Py/OWhysETsOcVUzP936m8P4IXBcAqO/AzKn9+9Gc/38rDrGjRbL4xQ3GlHOzzluJ+NDHNRqu2aDGF2vzxSRv/H70kh9QJzb1WEu1znuU+BuEIDADARGJaidZd/ZN3rdZ+WYYfyMAQIQgAAEIHBoAjUrtO/l9igbf90HzH5gkmdYRw7dX64PgVMT6Mueuj/OUPxd07HfkPR6E9uWGhwX+9Tj4f4QgMABCOAQdwCoXBICRyDgyI/7WwRIdH5Wf36ErnALCKyCwF8kWZzhLfZbkiwu7xHbE+Ve6qTag8UZbhWPnE5CAAIQgMABCfTOcG7fLum2TtsR7tFWKtXabQ4IQAACxyQw+jvAjnD+edUjx7k4xP1aFrmzosh7Z7o4xFXHt+qoVu0Rn1Ep1FE2uJRJuq6US6oBcnFKPuYz4F4QgMC8BJx131k3Pm3a7bebeJ0l9rwEGBkEIAABCEDgsARG6y+uEvVIEbdrOVWXWHWbAwJbJDBaA3hJ0otF3B4Fym2RF2OGwPQEcIib/hEzwAkIjBbJE/VRs8ElY5x17AmGzxAgcGECtYxH7O9LVIgd3tx+v2WIc4pkRy+7/aOkH4q27aN3irtwp/gABCAAAQhAYCICtfxeSv7dLcniUh2xk8G46okwMBQIQOCKBGrZ0ZQ6GTmS7VK6tJYo9flpx9EtDnA1K9wuGeLy90TN+NZnixth6P8mcbv+33lWdjifMzp6Rzqf12eHc7vPEOeMEqPyqn05prPao/uOMtzV8q+xMw7WHq/4D4WPQ2DBBGqW/a8luT0KPhyVpV7wsOgaBCAAAQhAYFEEeqe4lEq1jp19wbo/6L8N+iCaRQ2MzkDgAARGwW7ODuescK817bb3CHsZdYcEGQd4SFwSAsckwKLUMWlzLwhcjoAnrREvZtt+qIkjPyxuuzxVTYvsNgcEtkggG1uZ+DrS4wtJX7aIZWu3HcHcizPIWX5q2nad8DL53eIbxZghAAEIQKAnMArYGDm/9QuybnNAAAIQCIFkXqslSkeZ284qa2oHi77MSb1mft9/vv9cddSo1+ud7HrHvPx+9ERzbr1GHMmq89jIEW10vV9zpqv/J9sprt/0quVWq3NcssXFsa7PQje6ltcjekc836//XvA5PvrNO95+CEBgLgKjLPvJxO9Nx9h9xn63OSAAAQhAAAIQ2I1A3ctPhn5n6XcmOIvtBCZWfb0kyw1N2+aAwOwE+nUGt98diPcIe/k1NuwNzv7mML5pCeAQN+2jZWATEXCpE4snq7Fdcsopka1jM7md6KEzlCsRiFNb1R9L+qiI24lerrp3pnM7BxPeKz0WPgwBCEAAAhMRiJNEnCLsDNHPTd2uARu2CdiY6CVgKBDYA4He+c1tB6ZUcQbnlDypuo/6rhng6nVrhreafa46t/nnNUNddWKznXbs/mcjFP25bnsNbiRxisvvRtfrHedGGdn8szi51TKpo88mW0TNGjHKIJESrNEO0kugXvToc+5HHavHxBrkHv7RcAkILIxA/3+212HsCNeL/y+vGfltc0AAAhCAAAQgsDuBOpe+UZLlpqZtO1u/5d5ik0Rjd76cOQ+Bmq092d29H5g9wtgfSurlrL/t83P2COd5TxjJhgiwGLWhh81QV0ugn9h6kvuYpMeb2LaQ/ni1j5iO75lAv8jq9jstAqTqnOeyqCmT2pc/SrmlPXeRy0EAAhCAAARWTaB3pHD7ySZPFXsU2LHqgdN5CEBgrwRqZuZkaK4lSzxHd7t3uKjZnEfBMPW6tXxq7LMc3HonNg82PxvZ+dlZUPrP1mxpfea08zKpVeeyOLj5vv3nznKc6x3x7MxmJ7c4uJ2l+8A7Z5fw5/z/e9XVOS72yPlvry8QF4MABE5OYJTB085wLkMVcftbSckmF/vknacDEIAABCAAgRUS8By7VpWKbUc4S0qo2naW/jubjr3CIdNlCFyIwCioLVWjqnYm415+7W/78/7+v1AnORkCEDgeARzijseaO0HgsgRGURxPlI1Gbz66zQEBCPxMwIus3jirOguxr5VF2SzcJiuc2xwQgAAEIAABCJxPoM8Q5Pazkp6R9FzTbtcMRcladP7VOQMCENgKgVHGoG+a40TVCWCp2p+1Y1zVuV7VieDu9doYjxzodh3b6LNxWO517+zmgLxeUnKp6j6TnNtxiKsZ8NbGnf5CAAIXJ+D1F6+9RNweZei/+JX5BAQgAAEIQAACZxGwI9z9zSEuOj+rP4cgBLZIYLRn+LKkVyS91LTbo2PXv7u3yJUxQ2AVBHCIW8VjopMbIdBHT2fROBEcVT8kyfJw07Y5ILBFAqNoZC+09out70myvNu0bX82ZZNib5EhY4YABCAAAQhchIDnrCnPUXWfIc4BG3aIi3hua5sDAhBYP4FaJqTPsJz59Uhn7u7f2R6VR01WuGSKczvnxfktGeJSYvXXssSZ9tqd4fLGjLLI7Tq2/rM1O9xZmeKcbSJOb84UF3uUIa6/httxik557eokXb8fapnX/Lwf8/r/1TACCGyHQM3Mb9vymaRPO5np/+ftPF1GCgEIQAACSyVQ9w9jJ2OcHeJiJ6Pcb0umuaWOiX5BYF8ERlWlRkk0vMZQxWsNzFn39RS4DgRORACHuBOB57YQKATqv0Mv/mazMNpRHH0kxz2SInc3G6gQ2CKBfhPNE1QvtH7eySdt4TXaC7GjzbstMmTMEIAABCAAgV0I1Dnr7ZJuk1T1I5IsjzZt2/PZXna5F+dAAALLJdA7YDnbsheMrSP9IrLb55U2ze9H5VFH16v3zf1rP2JX571qL5fw2T2r/w/bvsjY+s/WDbDY1r2d0qpxeLP2JtqoRGp+Nvpd/cxZv8/mnH/v47wysmt8hvQZAlsg8JGkKh9Lel/SB0Xc9jEqVb0FRowRAhCAAAQgsG8CrjRVq03Z7kuouu3ARge6VL3vvnA9CCyNwGg94m1JFpdNje1Mct+26lPRF/m7e2njpj8QgEBZXAIGBCBwGgL9onQio2sEdTYXrZ0RzvrWJt6IjH2aEXBXCJyWgCeovdjpzQuuXoC1trjkksWZ46I9kf3vJrFPOxruDgEIQAACEFgmgX7OWoMzYjvi2PJA07ZrmbzYyxwhvYIABHYhUJ3h4sTgheU4scUelS6tGd9i95HXvWNdHOxGWaGT4bn+Lpnn6u8yrrU7w2Uco8DWXcdWP5s1h6pHZa7jJGftc3udz48yTdRyrMkq50xzEf/edtX5TM2g77ET0LvLv1DOgcAyCHwhqZdsNnrDMZuOXo/Jd0nsZYyAXkAAAhCAAATWR6DOs5PZOes1doSzbd0HN7rNAYHZCXhtwesEdY3BARquJFW1E214HlsTbsy2pjD7s2Z8EPhfBFhQ4qWAwGkJ9BHPdbE5tstPueTUU027XReNM9E97Ui4OwROQ+ArSZGUSfUEtoqjkFNWqerRht5pRsFdIQABCEAAAssm0M9ZH5L0oKSq75JkcfbiaI8qTg2xlz1SegcBCPwagT6Tj9suaZoyp7FHQSs1OCXBKiMHuGRxTuCK2wle6e2cc5ZOf2d8qn2GuIuM0Z+t2TuTqT6Oy6Psnmf9LJ8dOc6Nsk/cJKmXlN/2z2NXh7j6PXKRcXIuBCBwGgKj74BXJVleadp2H6DoNgcEIAABCEAAApcjMNpbHFWa6p3k3OaAwOwEPM+saw22a1KNJNf4UJLFe4rW/vmuAWizM2R8EFgtARziVvvo6PgEBPqNRbdriZDYz0p6RtJzTbs9ityeAAlDgMCFCaQ8qkugOmrD7XdKimNHIbvdl3ZiEnth1HwAAhCAAAQ2SmA0Z31c0mMtWMPa7WQurnqjyBg2BKYl0GfycdtlRCIpL+JAlV4cZf1lm7Nbu53sbonWdnv0f84IKPP7q71m++acTHHJIOf2zQMZZbuvpZ38e7fjBFczjV5txHwaAhA4FoFk/3TW0NgvSHq+iNvV8Tn2sfrIfSAAAQhAAAJbIOCAxV4c2NjLFlgwRgj0BEZ7i6MyqpCDAARWTgCHuJU/QLq/agKJyq4LvaNo6brhGNsOcREvENvmgMDsBJLOONoLq5602hmuiqM2EskR22z6TbPZeTE+CEAAAhCAwD4I2KmhD8bwnDTiTMa2M4+1A0Tsfdyfa0AAAocnMHJ0O6tMaS0xYtvlT5MNqNp9hqBkhbOjXOyUNk2pU2sfvbPWWQSY31/t3dgn51HQXjLEuWRTZLTm0f/M3yOj8qyjsq04zl3tHeDTEDgEgX7txm1nhnu5iNsps131IfrDNSEAAQhAAAJbJXB7KZEa+35JlgeKdnKOazoJM/wItvr2zD/uUfUpJ9dIwo3Yo7nt/HQYIQQmIsAX2UQPk6GsjsCo5MidknrxxLSX0WdXB4AOQ+CCBEblmD6R1IuzTThbnMW2pWaEIzvcBcFzOgQgAAEIbJpAXRhNBuM4wVnHvl5SL5sGx+AhsCICtXxIyoj8JCkSZ4X6sx/b7/s5up3i/LteUlbVv7e4nXtVbWx1reqsdSvm91d/wfbJuQ/Yc/taSdcNdL4r/DtLdZiL7c9GvDmXa/l8fz6fTYBg1VcnwxUgAIGrEIizc3WsfkPS60XcdnbRZBaNvsp9+SwEIAABCEAAAr8kMApcvFeSy6Rax05gY83wXP8uw5eAN2tGAn0Qn9vvSXq3OcVZu521jKx9WHNAAAIrIsCX2IoeFl2djsBowThRGQ+WCI2Rk1wtGxJ7OkAMCAIdAWeTcNRG1R9LsjgTXOxMZLO46nYOnOF4rSAAAQhAAAIXIxDngzggWDsjXJzhou2wEOe56IvdibMhAIFTERg5L5yV+a3/uR3fvCBcHeBSIq9qO9XVLEC2PTdPmbzYYbDrehXz+6u9NfviPAra83eBs7rFmbra+Vnv7BbHt+okl0xz3tCrm3Rup1RrzWZ6NSJ8GgIQuCqBkZO1y085y8ZbJetGSmknkNGaAwIQgAAEIACB/RGowSkJKLmrJeWwruJ9yLRtJxPzrlml99drrgSB4xCoAX+2vUZhB7hevB9Z9yRtc0AAAisisOvC14qGRFchsBoCo5IitfxUyqOeVX4qE1IPmH/Lq3nsdPQKBGp51Nh2hEtZ1NijDTg2yq4Ano9CAAIQgMCmCdgRwfPRquME92RxjIszQp3jbhocg4fAigiMSoBkwbcPSMlicHS/iOy2M771Up3uUiK1ljxN2dYe2y4Z4laEerFdvSpnf74P3EvWtgQDWvc/c7t3qLaz3C3N+a1ql3my3NG0bTvZ9bJYyHQMAhshMCrD/b6kD9oGo7XbCWqseiOIGCYEIAABCEDgKAS8TuO5ctWZU1edBB3WsatDXN2LPErHuQkEjkCgZjOOnXmq56qZv34qyfuR2ZO05oAABFZEACeaFT0sujodgUQyZ0Lq9jOSni3ido2cjj0dDAYEgR0IeDL6YVtEjZ121TtcilMgAAEIQAACENiRgJ0Rbm3OCdF2iLMzXMRtDghAYL0EElDiiOjYn7cF36ptO4NP1cn85s/FXi8Jen5ZAn3miPMc7Koz5GhtxBt0tzXnN2u3Xdrp7lbaydpt1ksu+8T4HASOS8BOb5+0gEZrt5N9I+Wo3OaAAAQgAAEIQOCwBEZrPKkCUHWc4GrQy2F7xtUhcHoC7EGe/hnQAwjsnQAOcXtHygUhsBMB/9tzualekmXjqZZtw20inndCykkTEKhZ3LKhVjfnkgGuaqIzJnjwDAECEIAABBZFoHdqGJXReFhS5KFmL2oQdAYCEPg7gVGWHmeDc/Rz1Sl3Wkuf1sxwsfvscG77Op6zVw3+bRLYtZxSdYYzqZpZNHZKoyZDnNujDHF9GSiXXE2p1pRotWZDb5vvJKNeDoE4U8eh2m2XT3Up1Sout9p/dy1nFPQEAhCAAAQgsH4CNft/7LrGE9vz6l48eipXrf8dYARnE8h+o3XEmeJqGVW3nfXe89ZkxrfNAQEILJQADnELfTB0a1oC9d+cM2z08ogky6NtY9F2oqVThsqaAwKzEeg3Rb6V9J0k69iJKK7lNLIpVzfpZmPDeCAAAQhAAALHItCXxPB9H5B0fxG3nZXn3k6O1UfuAwEI7E4gC7RVj5zfPO/O3Dv2SH8vqYrPGZUZ2b2HnDkTgbrecV6GOI87fwPWUqopqergwRuKuG2nOJfwjrOcdT0ndv1s7Fy36pnYMxYILJ3AN5IsXsOJ/YYky+uS3mx2Lbed766lj43+QQACEIAABNZEwAElFs+TY9c1n/va+o/n2g5Oibhds8XFXtPY6SsEziPgfcYqnru+08RBHLEdENjLedfm9xCAwIkI4BB3IvDcdpME+sVhl/joJRPPuvHIwu0mX5dNDbo6wyUSOFHDn7WSTG7XqIzYzmLhTTnryKbgMVgIQAACEIDAHgl4vtovcCZYwwEbFreTpafqPXaDS0EAAnsiYGc1OxdUpzUHm8QZwdrtGlwS+ydJI3FZVP885VFxXtjTw5rkMruuM9bs4PnesY59jSSLs1LEzoZd1dVJzs5yllHwIYGGk7xgDGO1BOqajR2z3X61ySvFxsl6tY+YjkMAAhCAwEoIOJtyxPNs26kM4P3K3s7PrDNfr3olw6abENiJQB8E6LazGlscwGGxnTWRqne6ASdBAALHJ7DrQtXxe8YdITAfgb58yIOSevFks04w3aa0x3zvAiP6JYE4wVX9oSTLB03btnNcxA5ytonE4G2CAAQgAAEI7I9AdUaI/ZQky9NN23ZZjV721wuuBAEI7IvAaK7sMnUpXRe7thOYUsuqxu6d61ImhPJ2+3pi81xnlwxxGW3NTuqfuV0z5KeMqn/m8qeW2M5Y0TvAjTb08rmq56HNSCCwfAIpq11LbL8s6SVJLzZtmzLcy3+W9BACEIAABNZNwHPrXm6T1Ev2Lh8q+5j1c0nksW4a9B4CvyTguWovzmbcSw32IFEHbxEEFk4Ah7iFPyC6Nw2B3hnO7cclPSbpiabd9qTTi7lVTwOBgUDgDAL9BprbTj+cyAtrt0ebd0CFAAQgAAEIQGB/BOIEl/J1bj8n6Q9F3O6jid3mgAAElkcgC7nO5hb7Y0mfSPqoabedfdk/q7pmcfbIakav5Y2UHm2VQDKV3lGylzrzvrPuJ/O+Nd9bW31DGPdSCIzWfZ6X1Euyj/o7K/ZSxkA/IAABCEAAArMScJZlBz1W7X3LXhKoUvWsTBjXNgmM5qyjrMbOtP9dy7gfvU1ijBoCKyCAQ9wKHhJdnIJATUMcOyWn7BSXUlQp8ZGyH25zQGAmAn15VI+tTy/sRc93Jb1XtO2vW3mnqmdiw1ggAAEIQAACpyYwKp3xe0nPSHpWUmwy7Zz6SXF/CPxMoDqp1aw7ybDjsnRVPO92BrhIMsN9KSnin9mu18cZjjduqQScIc7rJ1WPMu+nzOr1kmL7O8/fZ1VnnKyXLvWJ06+1EhhVBvDmosulVvGGYi98B631qdNvCEAAAhBYCwHPkXt5WFIvPueGcq5tH8n4HHst46afEOgJjOas77SEHVUns35dX+n3PpnD8n5BYCEEWOBZyIOgG9MTcHSFJ4dVO9WwJ5RVjyae08NhgJsi4Engf7fNu9iOpvimSeyUTK36e0m9bAoeg4UABCAAAQgcmMBoLtqXS3XbpeoiiQw+cNe4PAQg0BHoM7hlnmxHgjpnjmOBf2bb824HmNQgk0Q3+3eJbq6Ltyzk8votlYDXWXpJCdVk3nc7Zb6T9SJrM3Wdpm7osZm31CdOv9ZKYLRBmKoAb0qyuB2n7KozZr6L1vr06TcEIAABCCydwLWSrpFU9X2S7pXk7MuxPb92huZaXtWVBeIQF3vp46V/EDiLwGjO6qz6zrAfcXu0f5n9zux/WnNAAAILIIBD3AIeAl3YBIFMEOtkMSU8HizlPDzpdHRy1ZsAxCA3Q8CTwF4+k1TFURUu2dRLymUko5zbHBCAAAQgAAEI7I+As+xUccadx5u4VIZtay9ypqxq9P56wZUgAIHzCIwWab8qWd6c4c3tOL3FCc7ajnE/NIntLHKeY1edPuCAcN7T4PenJOC1k7p5Z3vkJOfvMzvGWcd2u27muZ3NvKyXsm56yqfLvWcj0Dtyvy/J4ooAsb3B2AsO2rO9CYwHAhCAAASWRmBUBeBOSXdIso7YQc4SBznbXh/qZWnjoz8QuAiBfs5aM+rHfrtljav6v9reZ9UXuS/nQgACByLAws6BwHJZCHQE7pF0tyTrSCaONcLCmTa8qZhMG9YcEJiJQJ0M2rZ80CIqvABq25LyTTX1sM/9W5PYM7FhLBCAAAQgAIFTE3DwRi+PSnpE0mNNu91H//J35amfHPffGoFRGY8Ek9iRIHZfBtVtl1a1OLgktufYLrOaubY1jnBbe6vWOd6sodSspbX8d0qi+rvNG3pVe40m6zSxq0NcLf20Tjr0GgLLI1C/W/ogyE8lvdsc5Kr2KPqNyeWNjB5BAAIQgAAE1ksgQY818NHBkgkmie21oV6yn1k/u14S9BwCPxOoc9Y+oNDtV5u8Umyvo2TPMzY8IQCBBRBg42IBD4EubIKAs8BZXB41dpzk7BiXRdhNwGCQmyYQRwFNiysAACAASURBVLaqa5mM2M5mkawW0ZsGx+AhAAEIQAACRyAQh4CqPX/t5Qhd4RYQgMCvEIhDXEpxuJ0MO3YiSMYdZ2F2gImdDKzdTrbmBKpQxoNXbTYCfXY3t+9q6y5VJ1u/v+Ocwd9tHL5nexsYz5IJJJtp1W+08qmvN+127wyHw/aSnyp9gwAEIACBWQhcL+k6SVU/LamXmtwjwSqzMGAcEDCB0Z7m85Isf27adgIMa7AhBCEAgQUQwCFuAQ+BLkxFwP+maiREoiMebhuJjp7wYqvbyb6RKGW3OSAwE4HRRl2iKVyOKXY27LyJl428byV91yT2TGwYCwQgAAEIQOCUBOrfgdW2Q4CzF1vHTkmMqk/Zd+4Nga0RSISxHddiO7tbL84M91GTlJtzYEkvcYjzXD321pgy3vkJ9E5xLo3qNZdaItXfaw5UzPeb7ZRgrTrrOjVzxvwEGSEEDk/Aaz0Wl/OO/ZokO8NF2873X9WH7x13gAAEIAABCGybwLVtbmwd25UDXDUg2rYd5m5oOrbJ1WzL+CJs+11a++hHVa+SIe7lkiHu+7bnaR2bQI61P336PwUBvoSmeIwMYgEE6r+lWp4j9iiVsNMMR25q9gKGQhcgsDcCo0XLbMglAtjtbNhlE8/aDnNxmou9t45xIQhAAAIQgMBGCYwc4eoiZcqjRnsOm+CNO0upuY3iY9gQOAkBlzV1hHHVCRiJA4G1M8BFkhkuASZV16xysU8yMG4KgQMS6L/vvOZyY1t3sXbb32v+jou27Z9Hcp7XdVJ6NfqAXefSENgMgQRJVu3NRTvDufyUtdtk29jMK8FAIQABCEBgQQSyt5n5r9s1gDJBlKPAEweS9JmXFzQ0ugKBCxFIIGHVrnT1dstobO229zx7yY1wjLsQck6GwH4J4BC3X55cbZsE+oVWpxGOOHLCdiImHi8RFPW82NskyKhnJeBFy6QTzgLmJ80Brmpv3H1RNvBse8PPWS+sI7NyYlwQgAAEIACBYxDo56xZnKz6SUlPSHpKkm2LAzgSvEEQxzGeFPeAwC8J/NQCRaoezZ+/llTFGXccWOLPRdz2kUzO0TCHwIwE6vee11yyPhN9i6TIrc12Fjk7xsUZ3Lr/nNscEIDA1QlkzadqO8I500bVdV2I9aGrc+cKEIAABCAAgV0IuPxpJGVR75LUS7It31cyL9shrpdd7sk5EFgigWTXrxWxPpT0QRG3nbG/z9xfHeFwilvi06VPmyCAQ9wmHjODPDCBvhSHo4h7sSNcL46s8ISy6gN3lctD4KgEnMmil3dbWdR3mnbbm3UWb+DFTjmoqo/aeW4GAQhAAAIQmIxAP2cdRew+I+nZIm5XJ4LYk6FhOBBYNIGU23CWt9heaPWCaxZd3a7lOZxtx+0+q47n5j6yEMuC7KIfPZ3bEwF//9UNvazBuLRTL3VDL5t6OcfrPLH31DUuA4FNE0gAZdZ9/J1lZ7iXJL1Y7Dh123Eu9qbBMXgIQAACEIDAEQiMnNpGASWj6lh2oIv4OrY5ILBWAnX9JLaz8vfiPU/vdzpjnG0L6y9rfer0eyoCOMRN9TgZzAkI9BuLbntS6EwajjC2dtuZNpJlI5k3TtBdbgmBoxJI5G7N9Pa6JItLX8T2hl0tj+o2BwQgAAEIQAAC+yMwmrPGIa7qP0my/GvTthMJXPX+esaVIACB8wgkYKTqLK7WhdbR3Lt3fMMB7jza/H5LBK6RZHH5p9gPS7J4Yy+213V62RInxgqBYxKwI5zl+aZts2Z0zCfAvSAAAQhAAAJnE7i+BU1W/bSkXlhH4i2ancBoncZ7nq+2vc9o1mRmfxMY3yoI4BC3isdEJxdMoEZJ+N+T23cO5CFJFi+oxl7wsOgaBC5M4L8lRZJC2FksenGERDbwYtco39gX7gAfgAAEIAABCEDgVwn0TnFxAogjgLWzwz3XJJniiOzlxYLAYQlUJzU7tTmLW9XOovxVk9jOCJcscbFH2Zndc7LBHfb5cfX1EnCmOH/3VT0q+eRgx9ta0KNtSz7nz0bWS4KeQ2A5BLyR2EtfEtxtDghAAAIQgAAEjk/g2hZIYh37UUlVHFjirMp2mrPE9ppU9lBjH38E3BEC+yEwyuT/hiSLE4HEHq3x7KcHXAUCENiZAA5xO6PiRAgMCdQNwtguq2G5v2nb9xS5u9kghcBMBFzaIuUuYn8hyfJl07Y/Lpt3sZPNIpt/bnNAAAIQgAAEILBfAvVvP9ujUnGO6n2qRfdGj8pk7LdnXA0C2yXQO6uNFlU9l470c+vMtz8fzMU9J6/OdmSH2+57xsjHBGoZ1dh3SLq9k/zMOna/wec2BwQgcHUCDqB09tOaAfXTVpLKOvbV78QVIAABCEAAAhC4KAEHhdSAEtvZC81+qLWDSSKeW9tO6dSqL3p/zofAUgj81KpeVf2WJMubTdt2pmNL1nqojrWUJ0g/NkUAh7hNPW4GewACXjR1NHAWT23XEhsps5Eo4hpVfIDucEkInIzAKNIhDm9V10272L0zndscEIAABCAAAQjsn0D9+y/z06ofk2R5omnbKalaI3n33zOuCIHtEajOcLYtzgRXHeDctrNbFc+hR5mYHZzijM1VhyrOcNt7vxjx+QQc1JgNuQQ43iipF1cBuKuTW1qmuKrPvyNnQAAC5xH4UFIvH0jq5bzr8HsIQAACEIAABPZPoAaUpCxqgkY8Z47trMt2lEv2ZevRZ/ffQ64IgeMQGO2HOrDDVbES2GHbazp91v/j9JC7QAAC/yCAQxwvAwSuRqAvr+G2NxCfbBLb0cLXlTTBRA9fjTufXh6BlDqt2hO+lEWN/W3bwIv2Zl4ttxp7eSOkRxCAAAQgAIF5CPjvwLrBH/uhEtwR26Ou5Sz4G3Ke94CRnJZAnOCq/kSSxQElsT8rGXGSGScZlqv2dTyX7q972lFydwgsl0BfssnOccl6UXXN+B/bDnL99+hyR0rPILAeAnYA9/eeJc7gzq7hjcVk3bDNAQEIQAACEIDA8QmMKgjc1AJKbpZk2+JEIb04mUgvxx8Bd4TAfgg4ELEGI9p+T9L7Tdu2ZF5LpuP9cOcqELgUATYzLoWND0HgHwSukWTxYmnsZyU9I+m5pt1OtETVYITATAR+bCmCnfI39uuSerHDnMWbd7Fn4sBYIAABCEAAAmshkLIWVY9KXaxlPPQTAmsjEMe16sSWBVQHk2QhNY5xVa9trPQXAmsmwPflmp8efV8bgW8k9fKqpF7WNi76CwEIQAACEJiVwGiP9GlJvSTgJPupbnNAYCYCzmjsTMfJbJysx/Xn/hkHBCBwZAI4xB0ZOLebioD//biURqIeYvcZ4txO+Y1akmMqGAxmUwRqRrdkonDa3ypewExWuKr/2pzhqt4UPAYLAQhAAAIQOBGB/O0X3WeDczsl4e4u9om6y20hMBWBkfPbTyVAJLYXRz9qC6jWbruEqsukWmJPBYfBQGDhBJIJzjq2M8WlBFTsGiiZjcEMjfXXhT9kurcYAt+3qgJVv9Ic4qxjU2lgMY+MjkAAAhCAwIYJeI6brG+1mpazwz1axO1kkqs61Qicea5WJtgwUoa+YgLJ7p/M/tYJdPQeaQIg+8xyntdyQAACByTAgswB4XLpaQnUfzd3SLpdknXsh1upKU/yYo9SCU8LiIFNT+BvLR2wdew6ycvEL6WerCP5TNXTA2OAEIAABCAAgRMTyMJiXWB8XNJjkqJt31bk1mafuOvcHgJTEPACZ130dNsBJN+WTDi2nQXO82rPna3d9s9zXuwpoDAICKyEwC2SLP5ejB3HcevYKRNlHfEQe4f0lQybbkLgJARScaDqOMK93Bzi3O7XpdzmgAAEIAABCEDgOATqHulvJEXsHGfbGZb7agTZQ63a+6Y1iYjbHBBYKwEnDPmqJQ6JfkfS201iO1lIL2sdM/2GwCoI4BC3isdEJxdEoP6bse2I4EzuYtef+Xdu1wiH2AsaFl2BwIUIuNxpn+ktaYAd8RDbGSw88Yu27Y3ASDYGL3RzToYABCAAAQhA4MIEPG/t56NPSbK4jEW0Mx4n63HsC9+MD0AAAv+LwGjj/nNJDiSp4ixw/nnE7eoU4ExybnNAAALHI3C9pMgNzc5GXrLGue0sq8kgF7s6pLvHrMMe77lxp3US8HrTf7bKArHtAGdnuJeaQ5xt/66uTdnmgAAEIAABCEDg8AT6PdLq0BZ75Pw2cpKrznT+rNscEFgrgR8kWZzpOPabkixvNG07FQKqXuuY6TcEVkGAhZhVPCY6uSACfWRvssBZx64Lo7a9IJqFTyKDF/Qw6cqlCXhxsp+0vdWiHDyhs20ZTQDtBNeXjLp0R/ggBCAAAQhAAAI7EUi24jjGuf1sk+ckWdy+VpLLvFlHdroBJ0EAAr9KYBQBnCCSqms0cWw70/nzVYMbAhA4HoGUgaralQKcVTXa9oOSHmg6dp+hlXXY4z037rROAiMH8jjD2SEudtal2Ehc53Om1xCAAAQgsF4C/R7nKBnIqDzqqIzqaJ69XjL0fOsE+nUfB2y8Lum1TrJvWvXW2TF+CByUAAsxB8XLxScj0E/03H6yZdSoupbHqGUyJsPBcDZMIFkqPGGL/WopXeHoXbdTFjUbeJSw2PBLw9AhAAEIQOCkBOIQl2hdt//U5F+LnYjcqk/acW4OgUkIJJNNzXqTIJIaUOKSqN+1EqnRkyBgGBCYikAtoZpSqi5B/kQrRR4dh7i6UTgVCAYDgT0T6AMo3bYjnOXFYmc9quo9d4XLQQACEIAABCDQERjtkY4g/U6SxQGXsV2doJfReUCHwEwEkunYQR22Laz7zPSEGcsqCOAQt4rHRCcXQqBGKzh1r9te5OzFJTQsLjMVeyFDoBsQuDABZ3SLeCHS9tedfNOyw73dMsO909qJ7HWJ1NgX7gAfgAAEIAABCEDgygSyyFgXJJMZrmo7wkW8eW+bAwIQuBiB0Wb+aMHzfUmR95pNpPDFWHM2BE5FoC8v7iwYDw+kZlytmVfjKOf+szZ7qqfIfZdIIN+hVSerhgMvk2XD61C9LHE89AkCEIAABCAwG4FdqmB579TrT3VPdZQhbpRJjoCS2d6YbY8ne6apsOX255K+aNq2xXNfH3UOvG1yjB4CeyTAosseYXKp6QlcJylyfbMfk2RxJLDFthc5fV7V08NhgNMS6MtV2LntU0mfdfojSZYPm7btc+1AV/W0oBgYBCAAAQhAYMEEPHft5feSekkmuaoXPCy6BoFFEujnv25nkbPqTyT1Uku/pRzcIgdJpyCwcQL92pDb9xe5r9muGuBschG3R2WlNo6T4UPgHwRGm4HJqFq1NxGzkRgbjBCAAAQgAAEIHJ5A9Ss4y8fACUV68fw4c+TYd0jqJcGZVR9+VNwBAochkD3Tum9qu5ckI/H6UezD9IirQmCDBHCI2+BDZ8iXJuBohZRAtW15dCCJfKj60jflgxA4MQGXd3LJ06o/kGRxRovYXoD8si1IRjOJO/HD4/YQgAAEIACBRiBz2GhvzCfL8ZOSLG6zSc8rA4GrE+gDStzOYqfnzrE9Z+7F8+5ert4jrgABCOybwCjz6l2SLHc3Xe38zBrn830/Da43G4HqFOexOYtqLx83p/KqZ+PAeCAAAQhAAAJLJXCeb0GtPmDb89+R89vISa460vmzbnNAYK0E6p5pbGeJ64XkImt9wvR7FQTO+9JaxSDoJASOROB2SbdJso6kJIbT/Vrc7stMUWrqSA+I2xyEQDJTVJ30vm+2Eqluu7zT952Q5vcgj4SLQgACEIAABC5MoM5fYzuww9mNE+Bh2wdl3C6Mlw9A4BcERk5ttUxG5tLfSariuXRdBI0NXghAYHkE+k0+t71e1MuDkiwPNW2b8uTLe570aHkEsp7knqUiQdUJ0qzlx5c3CnoEAQhAAAIQmJvAWT4G/nmCQGKPyqOOyqjWMqux56bI6GYmkH3Tql+VZHmladsJrPQ6UOyZuTA2CByVAA5xR8XNzVZOwJG8vXhRs5eVD5PuQ+AXBH6UZPGELXYma56wZdLmSZrFG4CxQQkBCEAAAhCAwDIIMI9dxnOgF9sg4MzKFgeUxM68uWr/PufE3gYhRgmBOQmMNvmSjbXqZLqoek4ijAoC+yHwWSs9/mnTbierRpzM3eaAAAQgAAEIQGAZBOJ7UHUyLF8jKfbTknoZnbeMUdELCFycQHVwi6Pb85Isf27aNvurF2fLJyCwMwEc4nZGxYkbIzAqYZH69veXWvf3SLLc28Q2BwTWSsD16ZOJIvY3kr4u4rYXGt8pC5C2iWBY61On3xCAAAQgMDsB/83n+avlgaIzf02JCrc5IACBixHwnDnibDa2v22Z36KdBa5u2Md2IIkd5qq+2N05GwIQWBKB6yX1kqoCVfucG8q5tn2QoXVJT5O+LInAV5J6eUOS5fWmbVOlYElPjb5AAAIQgMDWCfROcaPMb6lYYJ1scaMgk8yTvW9b58xbZ8z4l0+grwLgdjLEvVxsVwyoVbhs14zJyx8pPYTAggngELfgh0PXTkpgVKc+meC8kBl7VH7qpB3n5hC4AoFkd0uZJzu5OfLWUbhVf1xKVti2UOP+CuD5KAQgAAEIQOAABOrfel5YrOL57J0DOUA3uCQEpiaQoJBE83pO/HmRL5rtMm8fNomdz1Q9NSwGB4HJCVwryRkvqrbTuR3OE1hp22VVvZZUy6vWzb3Yk+NieBDYmYAdy3tn82wkVh3HdDunx975JpwIAQhAAAIQgMBeCdQ1Kdvec02G5Ng1+UjsOyT14vmxP1v1XjvLxSBwIAI1iDJ2giTfbElH3P5yIOkSjnEHejhcdjsEcIjbzrNmpBcjkLS8jlqI/ZikXm6UZEnUgm0OCKyVQEo1Vf2BpF4cmesJWiJ0bbPwuNanTr8hAAEIQGBGAv3CY0q1PSnJtvUtTW4t9owsGBMEDkmgz/DmdhzfqrZjnOfM1rHtPBdJduZD9pVrQwAChyUwynph53Nv6FUn9JqhNfaoSsFhe8vVIbAeAj9K+klS1S9JclaNFyXFJlBzPc+UnkIAAhCAwDYI1LWp3qHN7er4lnlzqhjEQc7tUQKTbRBklGsnkH1T69heK6p7rm47cLJPRFId4XCKW/ubQP9PSgCHuJPi5+YLJlAjemM/1TYPrWM7+jdixznbHBBYKwEvLjoVr3VkFK1Qf5/zKU2x1qdOvyEAAQhAYEYCfWmKZyRV+X0r1+YybSnblpJtM/JgTBA4FAEHkniTvuq3S5Svbc+na+kLl8KwJINNXSA9VD+5LgQgcHgCyVhRN/tuLk7nsfusrW77M5Fc5/A95g4QWAeBVDGo+gVJzxdxO1lb7RgXex0jpJcQgAAEIACBuQmkzGlf+tSJRnpJ6dSUU3V7FHgyNzFGNwuBft/U43I1rl7ekfRuW0uybfFRPz8LE8YBgaMTwCHu6Mi54UoIXC/pOklVZxPx2bKhSO36lTxQurkTAZeh8OZc1Sk/8UqpZ5/Uvom+dZsDAhCAAAQgAIFlEOid4dz+Y5M/FTtZkB3QEXsZI6AXEFgPgQSK1KASz589d464nbKo3syPvZ5R0lMIQOCyBEZrS09L6iXlo6q+7D35HARmI1AzasT+s6R/L+I237WzPXnGAwEIQAACsxPok424PZors341+5uwrfF9I6mX19r+a9W9MxxZ4rb1njDaPRLAIW6PMLnUNAT878IlpFw+qsrjknrpIxv4NzXNazD9QFKWqTq3pRRqyqFaJxrB2S1i1/Ko+fz0wBggBCAAAQhAYCUEXEqi31h/TpLFjnGxibBdyQOlm4shkHlvMrtZf92JFzVrhjjPn90ma81iHiMdgcBRCbjiQF+B4DFJznjh9SVrt+04Z0nWVts5WGc66iPjZgskECe4qp0RLlniYjtjaySZWxc4HLoEAQhAAAIQgEAj4HUpO7tVncxw1skWlyxyzrgc25fI/mxswEJgDQRSNSCJSdx+fSAJqKxZktcwPvoIgcURYFFlcY+EDp2QQP33cLckyz1N236wkwfKhKvPxHHCYXBrCOxEoJ9MeZPukyKfNtt163upm4BxjtvpppwEAQhAAAIQgMDBCXgxsUbZuu0Mx1Wc+diOc5E40B28c9wAAismEKe2ZKBxtmTPmV3qouqPJFk+bNp2MitXvWIUdB0CENiRQLJZVO21Ja8nZY3J9m0D8S1Ya9oRNKdNTaAvNeW2s7C+LOmlpm2PNhenBsPgIAABCEAAAisnUNelYt8v6T5J1rHvlNTLP5X92dgrx0H3N0LAARyuNlD1m5LeaGLb4nNqNQK3OSAAgUsQwCHuEtD4yJQE6r8F216YfKhJ7LuKc1xsFiinfB02MShHy/byvqRenDXOmS+sI6NyFZuAxiAhAAEIQAACKyBwXck0E9slJ34vyY5w1hYvGNoRruoVDI8uQuBkBP4iyUElVX8gyeI5dOwvJDnTctU1wzIBJSd7hNwYAkcnkI09Z72I3QdgOhDTcm8Rt2tFgrr2dPRBcEMILIBAXzLK5aScScNlyZNRo8/a6jYHBCAAAQhAAALLJVDXpGxb7ihiJzi3HUDSi9eyelnuSOkZBP6HwGht6S1JvXwryZLyqrY5IACBSxDAIe4S0PjIlAT6qNsnJPWSMqrWsQODf0tTvhZTD2oUXZAJl6MPYtdIhdijchVTw2JwEIAABCAAgRURuLGVkKj6KUl2iqs6G+01qnZFw6SrEDg6gZRfq9pzZpdErfNnR/AmS030KLvN0QfADSEAgaMTGDmfJxvc7SUr3MOtJFTV1SGuloM6+iC4IQQWQiDfpe6Ov3/z3RttR3TL501sc0AAAhCAAAQgsFwCnuP2md5SErXqxyU91vZsY8eBrjrVLXek9AwC/0PAlQNq9QDb77S1Ja8v2bZkbluDLeEIAQhcggBOPJeAxkemI9A7w7mdklLPFdsZNpJlI/Z0MBjQZgikPn3Vjqy1uPRE7FF51D4yty5KbgYgA4UABCAAAQgslEAN4ri1BXI40OPJIm5zQAACFyPg4JA+qCRzZ8+fM4dOSVVnk4t9sTtxNgQgMAuB0XqTHdZ7scN6dVq3jeP6LG8B4zgEgXcl9fKJpF4OcW+uCQEIQAACEIDA4QhcI8nyu6Zte7/WFQ+8X2vtth3hnIG56sP1iitD4LAEmNseli9X3zgBHOI2/gIw/L8vMHpiVcWlLGoGjdieeF3bJmHRIITAGgjYqS0RB7Fd/tSlnCyxE3lQoxBS0qmWSfWYe6e4NXCgjxCAAAQgAIHZCXhuW8tLxH60ZZ5xRO0jktzmgAAEziZQ576xR6XYPG9OZmXbFjvBJeI3NqwhAIHtEuid4q4flDb397MlGS+ssxno9SfWoLb7/jDyMYEPJfWS0uVVww8CEIAABCAAgXUR8P6s92urdlCn58ep6mXbc+obyrzato+aWRkfiHU9+y339mNJHzWxbcmc9v1iJ4FJ3bfdMjfGDoGdCPBlsBMmTpqQQH33HZnryZIl9igFbz8Jc5sDAmsgkOwU1rFr1OynLYo2Ey1PvGKPyqPWjHBkh1vDG0AfIQABCEBgdgJ1bnuPpLsl3du02w8OZHYmjA8CVyFQA0oSWOI5c+SzZmcz3guVsWvpi1znKn3hsxCAwLoJ1O9o26Ngy4ckuVxq1TdLirhklG0OCEDgZwL5PvbaVmxn1kigZzS8IAABCEAAAhBYFwFnfevFc2Sva0Xbvk3S7U3btvTlV/GBWNez33Jva3nU2KMEJgm+rOtOW+bG2CGwEwG+DHbCxEmTEegXIz1RcjmpTJqsvRBpcQaN2Em9W9PwToaG4UxK4D8l9eKogl6cKS6SzHFGEqe42MGEM9ykLwzDggAEIACBVRHo57b3S3pAUtV2jrPc17RtDghA4GwCyeyWkqfWNTo3EbqfS7LYQS52InUTuWvNAQEIbJtA/a52toua8cK2v5/9vV31nZIsdzVtmwMCEPiZQCoeVP2GpF7gBQEIQAACEIDAugh4H9aObdYRz4cd+JkA0ASB9utc/lwv6xo9vd0qge8kWb5t2vbrbW77WtNu1zWq2FtlxrghsDMBHOJ2RsWJExHoy1XUSVQmVV6I7DcTE11QJ1QTYWEoExP4UdIPkqwjKe30ZinzlN/Vc4OFrHATvyAMDQIQgAAEVk2gn9uOAjvqhno21lc9aDoPgQMTSGblqkfzZy9W9pJ5c820fODucnkIQGAlBPyd3W/weaMvm3xek7Jtqc7tsVcyTLoJgYMTyHfvN+V7+FVJr0h6WVLsg3eEG0AAAhCAAAQgsFcCmS+n9Knnzk5ockvTti1OZtJLdaLLnHuvneNiEDgQASc0+UuX2CTzWs9tI16j8nlVH6hLXBYC8xDAIW6eZ8lIdiPQbxi67YXFWkbK7VGpqd3uwFkQWB4BRxN83yILor04mAXC2M5eUctDkc1iec+SHkEAAhCAAAQqgdHc9nFJj0l6omm3a0bkZEaGJAQgcDYBLzBmMTK2FyN7SRbmunAJVwhAAAK/RmD03Z1yT1X7u/xRSf4et3abAwIQ+JnAKKDzBUkvSnq+abc5IAABCEAAAhBYP4HrJV0nqeqnJfWSKl9Vr3/0jGALBBJQmUoDbntO2wtrUFt4Gxjj3gngELd3pFxw4QRqhEBsZ9Fw7flk07D2IqTljmIvfGh0DwJ/J9A7tLmWvMugpoxE7FH9+TjE1TJPYIUABCAAAQhAYLkERpGzT0rq5WZJN0myjr3cUdEzCJyGQM2IPMr8VjPEJcsy0bmneVbcFQJrJ9A7xTnjRb6jo+MQF22nuN8MZO0s6D8ELkPAm4E/tSwa0XaAs3jjMHbWt2rW1vp9f5l78xkIQAACEIAABI5L4FpJ10iyju05sqUGj9hhznJD07Zz4A9x3GfG3S5GoJ+ruu1SqUlmEj3KknyxO3E2BDZIgC+ADT70jQ/5t5J+J6lqLyo6tW4WGW3Xhchsp8zm/gAAIABJREFUHm4cHcNfCQFvyrl2fMo72f6kyKfN/liS5aOmbdfog9grGTbdhAAEIAABCGySgEtA9PL7FiVbdV0QzMLgJoExaAicQaCWOfUpnxX5vNnvS/pAknXEc+1egAwBCEDgPAJ1PdZ2vputI16r6qVuBGZD8Lx78XsIzEigLxXldpzhkknDbQeJ1sBRt3PgGDfjm8GYIAABCEBgRgLe0637urZd9cvVvpzsJFXAXB2hF/Pog1FmZMSY1k2grknFOa4mNXlbktteq/Ialfd5s1a17pHTewgcgQAOcUeAzC0WRSALhjWiwBEEFpeViu30u70saiB0BgJnEEjK3Krrpl1sZ4qLOHucbR9EzfJqQQACEIAABNZDIBmP7RQX+1lJz0h6TlLszH2zkW7NAQEI/M/8t58HV8e32F5wrOKFSG+sR7LhDlcIQAACuxCoa7Kj72kHa8YhzrblxoHsci/OgcBsBOyM7u/fOKXbjiPcfzTbuj/H51dHOJziZnszGA8EIAABCMxIoGZJTjnUeyTdLcm6yr2SIv6559wRs8EvYsY3ZI4x9YGaTmZi+bBp21mfqnqO0TMKCByQAP/xHxAul14kgVHK3JSUeqqUl3IGOU+yql7kgOgUBDoCP0r6QZJ1pJZ3ip3f1XOzEVg1gCEAAQhAAAIQWC6BLARW/QdJf5RUdV08zPx2uaOiZxA4LoFRaQqXRLW80cT2100cSBKbDMvHfVbcDQIzEvDa7KgU6sPNCS5VDewQd6skl1e1jszIhDFB4DwC/v6NpCxqHOH+XBziUj2hata+zqPL7yEAAQhAAALLIjCqjuBMcLc3iZ35c9XVIa46xi1rhPQGAj8TqMEaX0iq4sQmWauqGnYQgMA5BHCI4xXZGgGXP3VEbdVPl7JSKS21NS6Mdx4C30n6XlLVqS//Sqk5n4XDlI9wmwMCEIAABCAAgXURyAZ6nNzc/pOkfynidhb9vIjIAuC6njG9PTyBOMRV57aXJFlebNp2AkmqPnzvuAMEILAFAn0ZJ7ezkZfscG7fKekOSXc17TYHBCDwMwE7xFnsEBfbpVQtrqIQu8++QZY43iAIQAACEIDA+giM9nqd9MTiPd/YrIet79nS458JjPZ6X5Zk8VpVbHhBAALnEMAhjldkVgJnvduOGPDiYZWUoKh6Vi6May4Co807Rwk4aqDq1Je3jt1H0uIQN9e7wWggAAEIQGAbBFJizTriUqkWZ4iLTUTsNt4HRnk5At4k/6mJbctrA+nP82c4IAABCOyLQO8Ud5+kXlz+yT+rmk2+fT0BrrN2AnFk753Z7cjuwFFri4/eKW7tY6f/EIAABCAAga0RSDWwqh+T1Mto3Sys8JHY2luzrvGOqoEl6UlNfvI3Sc6GXPW6RkpvIXBgAvxnf2DAXP7oBM57p7OYeH9ZWIxtHfvoHeeGELgEATuxJcNb9MeSLK4nX+3Um4+mvNMlgPMRCEAAAhCAwMII3CDJ4gzIsZ3x2PJM046MrQ5xHsJ5c+aFDZPuQOCgBL6R9K0k64iDSN5qkqCSZJbxQmPsg3aMi0MAApsiUL+bbSeQM1nh3H5oIM7+6tLpVW8KHIOFQCPg6gh2aPcGobXb9bs93/U1IxzZ4Xh9IAABCEAAAuskUB3drmlBog+WubJtyy2Sbu50XRdjfWydz38LvU7AZtWvS7J4rhvbjnMRB27a5oAABAoB/qPndZiJQL94OBqbS00kE1zsPmOc2xwQWAMBe/zbEc468q6kXpwtrs8c5/Elw1z0GsZMHyEAAQhAAAIQ+B8CXtjr5QlJFpeHsH6ynd5nnoEjBCDwM4HPmnxa7Pcl9TKae8MQAhCAwD4J1HUtb9y5FFTVznjxeJNkv0j5dGs7xllzQGCLBN6U1EutoGDbkgNnuC2+JYwZAhCAAARmIfBbSb04i3LNpGz7roEQNDrLWzD3OGrWt9iZ675R5r0O+kjgR+y5yTA6CFyQAA5xFwTG6YsmsMsmnzNk9OKMGl5krDXnFz1QOgeBRsCToF4cFeDJkCMErN1OaQjriC9BiQheJQhAAAIQgMC6CdxeMsjYtjj4w5vkVWeU/P237udN7w9D4IPi/Bb7k5ZtuWpnWO7lMD3iqhCAwNYJ+Ps6mS5qWfTRmtZoM3Dr/Bj/NgkkOPSdFihqbWd3f5dXjSPcNt8PRg0BCEAAAnMRSHbkminZyU6cXTnidjLFRT/QVVGIc9xcdBjNDARqhbDYrmDgOa4rGqSaQZKh1ECQGcbPGCCwNwJsiOwNJRc6MYHeGe6sd/uPkix/atr275p4sTH2iYfD7SGwE4GUanLK3NgvSXqxiNvJHpcoArc5IAABCEAAAhBYP4G7JfUyKqe2/pEyAggcjoAjbL2Y6GASa7eTRebzYh+uB1wZAhCAwP8m4E2+WgbV9nOS/lDEbda0eHsg8DMBO7V/2HTstKuGFwQgAAEIQAACcxJwBYVbWyWFaGdXdvWEquME5/k1DnFzvguzjmpUIczBH73MOn7GBYFLEcAh7lLY+NBCCfROcYmS9eJg7GckWZ5tYpto2oU+ULr1CwIpa+pIgNhOf/tdS4cbnVS5zgznzTy3U94p5VWtOSAAAQhAAAIQWD+B+yT1cr+kXtY/UkYAgf0QqPPh2KMSa19L+kZS1fvpAVeBAAQgsBuBOMR5rSu2y6C7JLolNlUPduPJWfMT+LhtBn7UtNvvNfHmYez5STBCCEAAAhCAwDYJZF5sHfsRSVVcTcHJUWo2ZtscEFgDAc9ze6kBIQkKqfvIsdcwPvoIgYMQwCHuIFi56IkI1PfZ9vUDycJhXUD8jaSI0+va5oDA0gjU9LjevHPbGSt6eb+UfIqd86te2vjoDwQgAAEIQAACFyfQl35w+56BXPzKfAICcxJIZuWqE0SSwBK3vx/InEQYFQQgsFQCcYSrGSweLht6sV0Kqpeljol+QeCQBD6T1EtKSVV9yD5wbQhAAAIQgAAETkfgOkkW7w3HHq2b3SwpclOzT9dr7gyB3QmkioHnvK5s4LYDP1xG1ZIMct4LjmRvefe7cCYEJiOAQ9xkD5Th/D29bY6aHje2vf8fa+lxrS21BEXqzYMSAksjkCxvKX9qbc//WvbBtidCn5ZFQNvOKOdJTyIBrDkgAAEIQAACEFg/gT7S1e07B7L+kTICCOyHwA+SeokjnHXEDnOWn5q2zQEBCEDgmATiCFfLODkr7L0lO6xtZ4X1z5Md1jYHBLZI4EtJFm8Oxh5VUdgiG8YMAQhAAAIQ2AIBVwuLOOub7X7u7Lly1s3uKvYW+DDG9RNwJQNXDqs6VQ/q2lbdR469/tEzAghckgAOcZcEx8cWT8Dv9mhS85AkR9FWTb34xT9OOijprwNxhOtbRdweTYjsEOcjpVbTBiwEIAABCEAAAusm8HgL9Kj6Nkm9rHuU9B4C+yPghcO6eGg7TnCvFzvlVGtQyv56wZUgAAEI7EYg67bRzgR3e8kIZ9uBn73sdnXOgsBcBPpS526/JunVIm5zQAACEIAABCAwJwEnPOnlbkl2fIu2/UALJrGOPScRRjUbAQdt/tgkdua7r5Q5r/eT/9L2lKNnY8F4ILAzARzidkbFiSskkAjZqvuoWUfQckBgDQQ8abGkvJNtT3B6STaLnEs2izU8XfoIAQhAAAIQuByBpyT1Uks/xL7c1fkUBOYj4IwxX7XMMdF2iIszXPR8I2dEEIDADARc0ulGSVU/Lcny+ya2OSCwRQLftXLnVb8syfJi07Y5IAABCEAAAhDYDgEHkCSgJLYrhzmgxMGlqSq2HSKMdM0EErxZtee5L0l6oWm32Sde81Om73sngEPc3pFywRMR8Lvs0qc125uzwLk+fDLC2bb3f8QZ5GxzQGBpBPqMbu6fs1d4US9ZLWwnO1xS4rqN5//Snib9gQAEIAABCOyHQC2d5iu67c1vb3w/UzbDb2ib5VXvpwdcBQLrIpDsyP9dMiV/KukTSVW/J+ldSVWva6T0FgIQ2AqB6yX1Uh3iYiczhtfJYm+FEePcLgFny0hZ9Nh1g9C2xUddd9suMUYOAQhAAAIQmJ/ALZIcLFr1I5IsdoaL7fKqv+1kfjqMcG0E7AjnNS7rSII8nSnOQZ6WUXWEtY2V/kJgbwRwiNsbSi50YgJe4KsLfW6nZES8/a096bm1kxN3ndtD4H8R8MJc3biz/bmkLyR91rTb70v6oGnbFmrD80JBAAIQgAAE5iSQ4A/r2M82Z7hoO8ZdN5A5iTAqCPw6gSwSVu25c+bPse0g93FzlIuGLQQgAIElErhW0jWSqrYTnLPF2kne2u1s6FW9xPHQJwjsk4AzYbh0VNXPt2wZ/9G02z7iNB+9z35wLQhAAAIQgAAElkPAwaK9OJmKE6nYGS52gk58buzljIKeQOBnAl7f6sUBnpZ3mrbtfWTvITsY1NptDghslgAOcZt99NMN/DeSenlSksULgtZPDCY+ntxwQGBpBEaTmg/b5l3VnsxU8aSmRgZk829p46M/EIAABCAAAQhcnEANAEkgyHOSevFGuTfALbEvfjc+AYH1E3CgSMpIJGjk7bZI6MzKti0unVrLqNrmgAAEILBEAn3WCrfjEFe1HebsIF/1EsdDnyCwTwK1YkJsO8JZ/ty07T4ANdni9tkXrgUBCEAAAhCAwDIIeF2sBpTYdjUxO8KlypjbSaZS9TJGQC8g8D8ERslUHNhp+ahp2zUQNIlV4AiBzRLAIW6zj366gXsRsI+AdYYMR8hWnc3BqqeDwYBWT2CU9tabdSmRGvtrSRZv2sVmYW/1j58BQAACEIAABIYE7BDnAJCUPrP9R0l/kPSnYtcgkXwGpBDYIgFvhveSEhKvtjISbqe82vfF3iIvxgwBCCyfQK2MENtBoMkMFztZMG4sgaHLHx09hMDVCMQJvgaK/rsky/9tTnG2E4SaDUW3OSAAAQhAAAIQmJNA1tGyVuZ1sgc6uV/SXZLubDr2nEQY1ZoJJJCjZjl2ZbEvW2Uxa8ubA1nzuOk7BK5EAIe4K+HjwwsiEC//ZMJw25uDvfidt6TMFP8GFvQQ6co/CNRFvGS2eEVSL968+7Ft3EWDEQIQgAAEIACBOQlk8c6BILHtCPcvRdxmvjvn82dUFyfwF0kWl06L/ZKkF4u4nexxdp6LffG78QkIQAACpyEQJ7iqb5bUy2l6x10hcDwC2RisgaJ2hPu3Im7HIS7BqDjEHe8ZcScIQAACEIDAEgjcJ8lOcFXHrj9fQl/pAwTOI/CdJAd4Vv2yJIvXv2Kfdx1+D4FpCeAMNO2j3dzAbpIUcQSs7VGUbDYIq94cLAa8SAK1RMMoS4U9+p0h7o3i2e/NvZ+axF7k4OgUBCAAAQhAAAJXJpAAkKp/LQCE+e6VkXOBlRPIgmBdFHxdkrPCOUOctSUBKDUoZeVDp/sQgMCGCDwi6dEmse+QZHGWi9hBwlrwhl6OjQ01DnFVu1SqxZnhYscBvmaR3RgqhgsBCEAAAhDYNIFkgrOObUe4mjnO7VqBIfamwTH4RRKoSVNsW5xcxete0ba99lXnwW5zQGATBFgE2cRj3sQgs8BnfXtb8OsXBd3uNwb5N7CJ12Pxg6xpbt3ZpLWt+j1JrvX+btNuJ9OFJzGxFz9YOggBCEAAAhCAwKUIXC/pOknWkWckPdvEtoX57qXw8qEJCXgu/VUrG2HttgNM3m46djLEVD0hDoYEAQhMSsCbdb04w8W9LetFtIefNTDWwiZ9GTY+rL6ElNsvSHq+kwSUVr1xdAwfAhCAAAQgsCkCt0iy3Nq07QcH4oDUazvZFCgGuwoCntP24mDQBITGjrOctROtWHNAYBMEWADZxGPexCC92DeSLAom3S0LgJt4HVY1yNGC3ceSPiridpVPWjvZLFLaCY/+VT16OgsBCEAAAhC4EAFnQE4m5NhPS+qF+e6FsHLyxAQ8Z868ObYDTCwJNrHt+XjKp8WeGAtDgwAEJiOQrBZ3lQwXD0l6uIjbOMxP9uAZzpBAH3DqMlEpl25tGVVlACcEIAABCEAAAtshUANNb2hBp3aIyxza2m2vwfWyHUqMdC0E+uzH3id2xTFLrTj2rSTLN03b5oDAJgjgELeJx7yJQTr7Wy8pDZG0t9Y5ePc38VqsYpCjkg7vtMwVVX/RslpYx87GXdWrGDSdhAAEIAABCEDgwgRq9GqiWJ+QZHmyiW3muxdGywcmJRDHtzi/WcdBzsEmsUcBKpMiYVgQgMCEBJLhouo6P3i8zRWqQ1zsCXEwJAj83dE9h8tE9ZLNQGuXVWczkJcGAhCAAAQgsC0Cv5XUS4JJvM8cO2tv1pFtkWK0ayDg/eFUPIjtygjeX05lBLddNaHuL9vmgMAmCOAUtInHvIlBPiWpl5sl9bIJGAxyVQTiEOeJSmzXc+/ru9eFOhbsVvWI6SwEIAABCEBgLwRul2S5o2nbj0l6VJI3u63d5oAABH4m4GhYL/45Itba7Sz+fV5seEEAAhBYM4FaUj2l1VNG3WXV+5Lq/1Syxa153PQdArsQSKmo1yRZ3P66lVSvepdrcQ4EIAABCEAAAvMSSMIVr63FTtIVZ2L2WlxNujIvCUY2A4F3JfWSyglVzzBWxgCBcwngEHcuIk5YIIF/ltSLneGcGcMlo6zddqpbi1Paxl7gcOjSBgnUaFXXao+4zrvtpLOtOiUdqt4gOoYMAQhAAAIQ2CyBlEK7u5REG0WwbhYQA980gVFErB3hevHmt8tDVL1pcAweAhBYPYFrJV0jyTq2neB+X5zhbP+miNfU3OaAwOwERutrcY6venYOjA8CEIAABCAAgbMJ2Ffivib3F/seSZZ7m7btebQDTCyxYQuBpRH4SFIvH0iKuKKCbSomLO3J0Z+DEMAh7iBYueiBCfxOUsSLfrZTJipZ4tz2QqCjY6s+cNe4PATOJVAnGD55tCnnck6WePDbtqNcHOaiz70ZJ0AAAhCAAAQgMA2BugiXxbgHJD3YJPY0A2YgELgAgb9K+psk69g1K4xty/cDucBtOBUCEIDA4ghkfcxln2LbAc4Bo3GMs531M58Te3GDoUMQ2DMBl4pyiaiUjbL+rMmnkixuc0AAAhCAAAQgsD0C1Uci2eCinRHO62x2kPO6m7XbDipJudXY2yPHiJdOIFURPM91EIjbo3mx96sdYJoKZtYcEJiOAA5x0z3STQzITm4pAxG7OsTF9iJfFgSjNwGIQS6WwMjbPgtwVcdz/8PixZ/NvaoXO1A6BgEIQAACEIDA3gl48a2XRLBWvfcbc0EIrICAA0Z6ebWVR7OO5JwEm7jNAQEIQGDNBEaZ3+wAZ4ljnO2sn1W95nHTdwjsQiABp1V/LKmXXa7FORCAAAQgAAEIzEOg+kfYvqnJzUWPqjI4sKSXeagwklkIuDLCt61CQrSDRF1F4bUWMGr7v5ozXNWzMGAcEPgHARzieBnWSMAlUD05sY79RCmVGjtlVZO61m0OCJySgB3ienFq2n6Bzt76iVi1drtOSGKfcizcGwIQgAAEIACB4xJwROpDRdx2+VRnjqv6uL3ibhBYBoEfJf0gyTryiiTLy03b9jzameQssZcxAnoBAQhA4HIEUrKpaldPiFNc7BvaGlrVl7sjn4LAegg40NTloKqOXX++nhHRUwhAAAIQgAAE9kEg/hHRrjRmR7eqH5P0eCc1uOT6FnSyj/5wDQjsk4CDQLM2FjvrYy+1dTKvlWVtLOtj1hwQmI4ADnHTPdJNDOgWSbdKqjpOcMkO5zYHBJZGIM5wST/rtr3w45kf7TKqX7VyqtFLGwv9gQAEIAABCEDguAQekWR5tGnbKeVwlySXc3CbAwJbJPBdK4VatRf3LC+Wxb4tsmHMEIDA9gjYCa4XZ7voZXtkGPHWCDgT3Cet+oK12wlKfbfYW+PCeCEAAQhAAAJbJtA7w7nt4JJeZz7tQJPYTtLSB5psmSVjXyaB6uAWp7fnJVn+3LTtBIy6MlnsZY6IXkHgCgRwiLsCPD56NAL95MQbflW88ZfUtdbOnGHNAYGlEXBJpr905ZzekvS2pDclxXYKW2/mWWIvbSz0BwIQgAAEIACB4xLoo1Ldvm0gx+0Vd4PAMgh8KemLJrE9v7Y4AMVimwMCEIDAFgg4m4Ud6K1j23H+9uZAb23hgMDsBD6V1Ms7knqZnQPjgwAEIAABCEDglwT6fec4xFWnOO8zJzg1ttfhPI+u2p+pn8P3grft1AT6imNuJ0NcgkfdTqWFWnHBiVw4IDAVAf5TnupxTjmYTCSiPcgHJN1fxG2Xirq3kymBMKhVE+id3Nz2IpyjUqtOKts6CVn1wOk8BCAAAQhAAAJXJuBMyDXbi9vO9OKsyVVf+UZcAAIrJOCMLx81sZ0MMO+X7C+2OSAAAQhsgUDKrFed8uq11PoWWDDGbRP4XJLls6ZtOxg14gBV2xwQgAAEIAABCGyLQPWP6Peh0+73nN32XDr70bHtTPfPLctc9LZoMtqlEXCVsl4SLFq1q5VZvmnadg4c45b2VOnPpQngEHdpdHzwSAR6r3pPLFIqytGuKRmV6Naqj9RFbgOBnQkka0XVH0jKRl3sZJGzjux8E06EAAQgAAEIQGBKAr+XZHmmie2UaaglG6YcPIOCwDkEEmBSg0ySEcYl0ixuc0AAAhDYAoHR5p2DSXvZAgvGuG0CZJDd9vNn9BCAAAQgAIFfI9A7xfncmpylzwTnrHCuUNbLbyRF7BBnmwMCpyRgZzY7xFnH9rpZTc5i20EjvVRHOJziTvkUuffeCOAQtzeUXOhABOwAV2u32z6rbrs3AqscqEtcFgKXJjDKXPFhy2RRtdPX9nLpm/JBCEAAAhCAAASmIPCcJMsfmn5W0nUDmWKwDAICFyTwuqTXmti2fNUiXK1jX/CynA4BCEBglQTubKVRrSMp95TAUrc5IDA7gX4u4HbmCZ43xJ6dA+ODAAQgAAEIQOBsAiPHOJ/tINTI9c1+QtLjkly1wdrt3w4E3hA4JYE4ssUhzn0Z7UX7ZxYna4n2ufXzpxwH94bAXgjgELcXjFzkgATiEJc0s25nI9CbgdkQ/J0kyzVN2+aAwNIIxAO/6mSsqHpp/aY/EIAABCAAAQicnsCfJP1R0r807TZz4NM/F3qwDAIvSrI837TtHyT92Oll9JZeQAACEDgsAZdTv7WVVY/2Zp037iJuc0BgdgIu/9TLq5J6mZ0D44MABCAAAQhA4OIEkvXNDm+xXbXBAaoRt1mbuzhbPnF8As4E93mrnmDttqssvF3E7d4Zjixxx39W3HHPBHCI2zNQLrd3AnZwu7Y5ukU/3cpFpWyU23jg7x09F7wiAWd4+1vJ9GY76Wg9wYhdy6emlMMVb83HIQABCEAAAhBYOYGUaMjfa9Z2gLPYIS42c+CVP2i6fykCo3n2y5Jeas5w1pb/lPRTk9iXuiEfggAEILAiAp4zpHrCTcX22lkvHlYtC8U68YoeNF3dicB3kqp8L8lzhswbYu90MU6CAAQgAAEIQGBTBFL+1Dq2s8IlM1yyxXnu7Xl35t7WzLM39aqsYrCpnlAzKL8pKfJWs11q1etuVa9igHQSAmcRYKGDd2PpBOoEIpOKOtnIhIMa7Ut/ktvrnzfd/tI24qKrp33sbyVZErFqmwMCEIAABCAAgW0TcFZk/62WbMm24wj3r8Uhjjnwtt+TrY5+NM/2hvYrZZPbtufglr8We6vMGDcEIDA/gbrG65LqLuuU0uq2nb3CgaXOZmHbkvlG5hysE8//nmxthDVbrG1Lssq+UOytcWG8EIAABCAAAQicTyCVy6p+UJLloaZt3yHpdkl3Nu028+zz+XLGcQn0gSJuvyHpdUmvFdvJXSxeS4t93J5yNwjsmQALHXsGyuX2TsCTiMhtzX5E0sOSHm3abU8u+snJ3jvDBSFwAQJZaKvaHvZ2hLPHfexaxsm2hQMCEIAABCAAgW0TGC26JTucHeLsHGdhDrzt92Srox/Ns1P6zI5wsZOtOQt41hwQgAAEZiRQ13dtp2xT1X+Q9JykquN4X/WMfBjTdgk4U2yfMdbl1f+jiW0LBwQgAAEIQAACEOgJjIJV75bUy32S7pdUNfNs3qelEUgFhVpJYbSWluDSqpc2FvoDgQsRwCHuQrg4+QQE7pHUywNtcmHPe08y3E6Jh+p1f4LucksI/INAzfwWu6afjR0ve+sIGCEAAQhAAAIQ2DaBUVmGOMHZIS5OccyBt/2ebHX0o3m2o1mrOMLV5R162Sozxg0BCMxNoJZY90j7eYTbfywZZu1k73bKP1VH/LlJMbqtEahZYmP/WZLl35vY5oAABCAAAQhAAAI9gay51bn2rZIitzTbyVucuMU6NvNs3qelEajBorFdbcHyUqm4UB3mYi9tLPQHAhcigEPchXBx8gkIjNLP2kHOHvj3Nu02BwSWRuBLSa7FXrXTz9oRzht01m7/f63jvV7aeOgPBCAAAQhAAALHI5BSqL+VFDtOcP+nZYdzmwMCWyRw1jzbc+yUe7DmgAAEILAFAr0z3FlrvXGor7o6znm+4TYHBGYi8F+t1FPV/1fSvxVxmwMCEIAABCAAAQjsQuB6SddJqvppSb0wz96FJuecmsCLkizOmBzbVRlqZTO3OSCwagI4xK368U3Xeb+PfV11e9VXsXd9Sqi6Dntqs08HgwGtikDNPGHHNrc/kfRpp9+XFHmv2R4oznCretx0FgIQgAAEIHBwAi5xdk0reRadbC7WsQ/eEW4AgQUSyBy7zrfflWR5p4ltDghAAAJbIdA7xY3GPZpHjEqrboUZ49wGATvCeY3OOmIHuOoUZ7uuy9lOexuUGCUEIAABCEAAArsSuLat11nHflzSY5KsY1eHOdsWDggsjYADS1NtwbbFiV6+Lto2c+OlPTn6cyECOMRdCBcnH5hALdGQdLKZPDxRJhM3S7I4HW3sA3eNy0PgVwk4vWyiTWPb8e2D5vSTsLbdAAAgAElEQVRmbfHm3WdNx64TCSYVvGgQgAAEIAABCJiAo029sGYd+zlJf2hi28IBgS0SyBw78223P5T0UdOxt8iGMUMAAtskUNd3z1rr9bzh2W4e0c81POfggMBMBEbl089yiMu5CXSdiQNjgQAEIAABCEBgPwQSUOKKDrEfktRLyqreVkqs7qcHXAUC+yPQB5Y6yNR71zXZi+0c7GHvjz1XOiIBHOKOCJtbnUsg5aCqfkqSxelmY+NZfy5KTjgygb9I+qukqt+WZHmr6G8lfdMJE4kjPyxuBwEIQAACEFgBgRsk9fKMpN+3zWzbFg4IbJFA5th1nv25JIuDTyy2OSAAAQhsicB5a7yeQ2T+YNtyY5lvxN4SM8Y6P4E4tyXrm53e4hBXdc0kl4xy89NhhBCAAAQgAAEIXJRA3b9OWdR7Jd3XxLblniJ3N/ui9+J8CByawMctuNQBprYtfZUzt0nscugnwfUPSuC8xZKD3pyLQ6AjEI/6qrNY5yjWbALa675639vmgMApCfynpJ8kVZ00s6+WlLM5x+dF8Kg/5ZPj3hCAAAQgAIFlErhJksXZkGMnQMQb2AkYWWbv6RUEDkvA82zPses82yUcHHhiHfuwveDqEIAABJZJ4Ky13ifL/CF2qi5UvcxR0SsIXI5AXwrVV6kZ4v69tVPtIdUfrDkgAAEIQAACEIBAT+CfJPVyh6Q7O0nGuIdL9jhoQmBpBL6U9EWT2G+2RC9vSLJt8VHn1UsbB/2BwK8SwCGOF2RJBK5ptdft8BY7ZaGq9ntr8aQj9pLGQV+2R+BHSZYfmrb9YpMXit1PGHCG2967woghAAEIQAACuxC4pZVUqPoJSd7AjrjNAYEtEsg8+/kyz848vOotsmHMEIAABM4i8Lgkzx2qTgmnqiEIgdkJ2CHOjnD/1rTbdoizuPpD7Nk5MD4IQAACEIAABPZDgDW8/XDkKscn8J2k7yVV/bKkVyS91LTb7G0f/9lwxz0SwCFujzC51JUJpDyDdWxnwHA2jGjbcYKr+so35wIQ2JHAKLr0q5aJomp7z1teL9q3wIt+R9CcBgEIQAACENgoAc9xvTFtub3Yj7VNbG9kW9zmgMDsBGqmlthejPPCnB3jrC3J1FyzNs/OhvFBAAIQ2JWA5xaPSHKGikeb7bYzWfQZLXa9JudBYK0E/izJYqe42HaE+0snax0f/YYABCAAAQhA4LgEvJ/t6g7Z27adtbuqXe3MJVerPm5PuRsEfkmgT/Titp3hXJHBa2+pzlCDRgge4S1aHQEc4lb3yKbu8K1lwy/2aOOvd4TjPZ76tVjc4OzQ9t/NsS32p5I+6aTWWX+v1V2nzvriHicdggAEIAABCCyGQJ3TenM6G9SxvXHtTeyI2xwQmJ2AHd28QV11olWtY2cTu25oz86G8UEAAhA4j0CdWzwo6YFWssna7XsGct41+T0E1k7AGWb/o4ltS3Woj5P92sdJ/yEAAQhAAAIQOA6B6yRZrm/atve2vX5nhzhrt3Ne1cfpIXeBwJiA5729vCbJEmc428yVeYNWTQBHolU/vuk6f5eku5vYtpxVZz3vLu/wdK/B4gdkZ7he7PBmebdp23aS+6zTGRylUhf/mOkgBCAAAQhA4KgE6pzWdubCVTuri+fG1rGP2kluBoETEHAJ1F6yKJeoVbcdoZoMckSrnuBBcUsIQGBxBPq5xb2SLPc1bduOcfcXbZsDArMTeKFlmU3pdbedDaPPkDE7B8YHAQhAAAIQgMB+CPxOUuSaZjuItZebJUWcRc42BwROSSCZ36xju+qZxY5wsV1WtZZWtc0BgdUQwJloNY9qEx31wltdiPPCXL9g54W7HLy/m3gtFjdIb7TZIc46UsujpkTqN5K+lWQdG0e4xT1OOgQBCEAAAhBYBIE+2GOUsSWZXaxjL6LzdAICByTg+XTm1LETrRrt+fcoaOWA3eLSEIAABBZPoJ9b4Gy/+EdGB49EIOXWXXo9ZdizyVf1kbrDbSAAAQhAAAIQWDmBf5bUSwJZ7RSX4NbbJVlcCSL2yodO91dOIHvdWVPznvebkrznnb1u297j/rpJ7JUPne5viQAORVt62ssfa7zlnT429p1tcuCFu5SNWv5I6OHMBJJ5omovonlBzVGl1m4nzWxKPLnNAQEIQAACEIAABHoC/Ya128ne4mCRZHPxzxJAEhuaEJidwJeSvpJUdV2YywLd7BwYHwQgAIGLEBjNLbzpdlvbfIselXK6yH04FwJrJOAMs7Xsutt2uv+u02scG32GAAQgAAEIQGAZBBLMame42A5+dZU0r/NZu80BgaURsEPcW80pztrtL5p8Xuyl9Zv+QOBMAjjE8XKcioDfvX+SZB3bC3Gup26JfaukXk7VZ+67XQI1s1tKNjlqNPYohazTy9oZrurtEmTkEIAABCAAAQj8GoF+49qZkiPJoOwFMy+W2RnO2m0OCMxO4FNJvbwjqZfZOTA+CEAAAhcl0M8tsrZmZ7hb2lrbE20Nzjr2Re/D+RBYG4FR6fVUd6jVHtY2LvoLAQhAAAIQgMByCMT5rVaASHCr1/u81ue2M8t5r9wSezmjoCdbJPC+pF4+lvRRk9hmk71zqqNt8U1Z0ZhxiFvRw5qsq/lir2lkvfj2pKSn2kKc7RsluZZ61ZOhYDgLJ9B/oTs7RS/vlk252H+T1MvCh0r3IAABCEAAAhA4EYH6d5ltR486ijSRpNaOHu3lRN3lthA4GoEPJVk+aDq22/mZNQcEIAABCPySQD+3uLk5wlXtdbesw8WGIwRmJ5CS63aMi+0SULUUlNscEIAABCAAAQhA4LIEHIRSszPbzjpfyqm6/RtJv20S+7L35HMQ2AeBUWCq972z9x3b9/L+eZV93J9rQGDvBHCI2ztSLrgjAX+x9/J7SU9LirZ9naRrO73jLTgNAlcmUJ3h8qVePeHtEd+38zOXVI2kDvuVO8QFIAABCEAAAhCYlkD92+wRSV4gs459pyTLXU3b5oDA7AScCa4Gn7idxblPij07B8YHAQhA4DIE6tzCwaaRBJ163a2Xy9yHz0BgTQRS5aFql2fvZU1joq8QgAAEIAABCCyLgOfbN7RkL9GPtuporpBm23LNQJY1EnqzNQIODIl4fmz7jSYOJontfe/sm8feGivGuxICOMSt5EFN2E17vP+ueb1HPyvpGUnWseMZX/WEOBjSQgn03u1uexPu7U6P6qczGVjoQ6VbEIAABCAAgYUT8N9oWRjzIlkWym6XdIekqhc+FLoHgSsTyEJb1aOMzVe+EReAAAQgMDEBzy28EVfFm3QOSPU6nCX2xBgYGgT+ToC5BS8CBCAAAQhAAAKHJuB9716ckdmV0mqVNCeFiVzf7EP3jetD4NcI/CjJ8kPTtl9q8qKkl5vtPfDsg8eGLAQWSQCHuEU+lk10Kl7vnhDE/oOkXvyOWlw/PfYmADHIRRDovdvddkkFyyvF/lbSd5KqXsQA6AQEIAABCEAAAqsk8HhbJKva5RVubSUXolc5ODoNgQsQ8Jzbi20W2xbm3hcAyKkQgAAEGoFssFWdgFSvxcUGGARmJ/CmpLeaY5y126NA19k5MD4IQAACEIAABA5HIP4XVac6moNRUi1tlEnucL3iyhA4n4Arn/2tVUCL/rMky/9t2nac4Hw+DnHnc+WMExLAIe6E8Dd+6/olH3tUMjVOcFVvHB3DPzCBlEn1bf7SyV8ljUor2FO+lwN3k8tDAAIQgAAEIDAxAUeNOmLUYttyi6Sbm449MQKGtkECWUCrEaZxhnM0amzm3ht8ORgyBCBwZQLXSoo4C4Xt51pg6h+LfeUbcQEILJyAneB6+VxSLwsfBt2DAAQgAAEIQGDhBHqnuFSDqNpVIHrxsGqCGHw5Fv6gJ+teHNysI84MZ3mhie3/bPvn1pHJUDCcWQjwn+gsT3J940hWi5rpwuWgnAUj4nbvCMc7u75nvaYexxku+vvm6FZ1Fs0cQZqo0p/aF37Vaxo3fYUABCAAAQhAYFkEEilaA0YcRHKTpKqX1Wt6A4GrEagRqLFTliHaTnHMva/GmU9DAALbJODqDLVKg207wv2piW0LBwRmJ/C2JIvX92J/JilixzjbHBCAAAQgAAEIQOAqBOp+tu37BnKvJIt/F7tWTIt9lX7wWQhchEANVo2dimlVe9/cldOqvsh9OBcCRyOAc9HRUHOjjsBdku5uYtvyUJOHi+2P9V70wITAIQhUZ7iUSv1aUi/vSLJ40Sy2M8f1cog+ck0IQAACEIAABLZBwOUTUrrM2u0bJLnMmSX2Nmgwyq0QcHZmz6mrjiNcolHdZu69lTeCcUIAAvsk8FtJETvD2bYz3L9I+tdi7/OeXAsCSySQNb2s61nHGe5TSRYc4pb45OgTBCAAAQhAYH0Eqh/GKBvcI5K8J+6scdZu2wmul/WNnB6vlYD3x1O5IXYSxLiCWuyvJFm+bNo2BwQWSQCHuEU+lk106n5JlgeK7j3h7RGfg3d1E6/FSQcZJ7iqvQCWyNAsjr0v6b0ibvcpZD1Z4IAABCAAAQhAAAKXJfCHVrqsljDry5y5zQGBmQi4xEKf/a2WZbAznNvMvWd66owFAhA4FoHfSPpnSdax/09zhou2YxwHBGYnYIe4d1ugq7XbcYT7pNizc2B8EIAABCAAAQgcj4D3uB3c2stTkiyuFPFksz1nj9gxzjYHBI5FoE8e4/tm/pwkMZ5DZ/6cYBJrDggskgBORot8LJvolL3cLfZ6j32npDtatjhrtzkgcCwCcYSrnu8fSfpQUq8/aD+PPlYfuQ8EIAABCEAAAtsg4IwtdoZz1paUM3M2l5Q6i70NGoxyKwR+lGT5oWnbLzQnuOebdpsDAhCAAAQuTiBZJryhFvv/kWRnuP+3abc5IDA7AW/g9WJHuF5m58D4IAABCEAAAhA4LoEEpjhTc2wHxFq8Dhg7QSxVH7en3A0CvyRQ98Rje++cvXLelFUQwCFuFY9p9Z30e9bXPH9M0uOd3CrpFknWkdUPngGshoAzTfytZZywbXEmuGSEs7bE290Z4yijsJrHS0chAAEIQAACqyJgRzgvhtUSZrXUWewMir/rVvV46ewZBL6VZPmmaduvSnqliNuJVgUkBCAAAQjsTiBOcFmjczuZ4eIY57Z/36/j7X4XzoTA8glkrc9OcVnz+1iSxQGxsZc/EnoIAQhAAAIQgMCaCFQHt9jJDvf7kinuOknXN4nN+t+anvR8fa1Z4JIZznPqZFuO3ZdaZf1uvndhlSNi42SVj211nU70aU3z6tSvSf8a+0ZJvaxusHR4tQT+KukvkqxjJ/3r2y0lrPXXTVwPPfZqB03HIQABCEAAAhBYJAE7wtkpzhvT1m73pc7c/v/ZOw8uuY0kW98jS8qL8p4UKS/N7O77/3/hvR15iaREeW8o7/edO5NXG5NCk93VhSqYD+fEichmAcj8AAlViZsR3vKbjt92k7yUdOoIBL6S1NtbkmJvtziHZGLtCHD5KAQgsHoCQ4tV/f3CVkumpixT9auHB4BFEXAmiyx6TWwhXKpDpFLEogbNYCAAAQhAAAIQ2DuB+q4837VdRc3mJDKJD0oew/zf3i/hajvg9+HV/G7cc3SXinecZDP2FsfZs0Fg7wR4abL3S7CKDiT1a/VWu9uebt7xjZJOdLYKQAxyEgR+lvSTpOr98i0v3uxtLuH0ffOObWwQgAAEIAABCEBgmwRqxpa8qB56QZ0sLkyKbZM+x9oXgawydcmyxClploUqblchHKK4fV0tzgsBCMyNQP3OkO8NEeDHW4Rf5+6SuWJuY6W/ELgSAQveaomnxBbH1bJPUIQABCAAAQhAAALbJJBKajVz80OSHpRkn/heSb0x/7fNK8GxjkrA78R7uyjpQqvsYG9zFbbejnouPg+BrRNAELd1pBxwgIBLOt0gqfpnJT0jyT7xkHAOoBDYFYEfi8gtcR7iLs2UB3syyFW/qz5yHghAAAIQgAAE1kEgpcv+q2VtcXuohFn/cpvfd+u4P5Y6yrygrr6+mM4La48/QjgEcUu9GxgXBCAwBoFeQJ8S7faJr1SifYw+cUwI7JpAssFVn4xx1e+6X5wPAhCAAAQgAIFlExgStd0jqbeHJdkead4x83/LvjemPjpXV+vtdUlvSKq+VmJLRbapj43+rYAAL0xWcJEnMERnfrNZFJf4eUm2F5p3zAaBfRL4rincq/fD3PZa847ZIAABCEAAAhCAwNgELISzCO7/NO/20DYkkhu7bxwfAmMRSDa46p0pLhnj4nsxHKK4sa4Ix4UABJZOIHNyFsNljs5zd5m/S7x0DoxvXQQ+ad8tLIjzdwu332/m7yCJ10WF0UIAAhCAAAQgsA8Ct0uqJVLdflzS2c4z/7ePq8M5Q8DzbjaXQU38iqTeXIHNZjFcYihCYO8EEMTt/RIsvgO+x26WdEvnUy61lkxdPAwGOBkC9SVa4i8lfSUp3nHKpFY/mUHQEQhAAAIQgAAEFkFgaIWoxXC2COMcD22sEF3ELbDqQVQx26X2/bt6fzfvzcDIELfq24bBQwACWyIwtFh1aFHrlk7HYSAwCQIWwUUIlzhCOJdotyDObTYIQAACEIAABCAwNgG/O7+1vUNPfEZSb7UKW+Kx+8bxIRACEcFV/6YkmxPJxLusqpPO1MQzUITA3gkgiNv7JVhsB+q9ZXX7nU3lntgK96jco3RfLAwGNjkCvZLdqnavCLV5hWhil2hyuYTqJzcYOgQBCEAAAhCAwKwJXNNKH9gn7kum/scBIxwS080aBp1fFYFe1HZB0kVJ55t3fFnSN80nriI6ssOt6pZhsBCAwJYJPFeqNlgc57YFcSc6v+XTcjgI7JVAzTyb2AI4i+Gq32snOTkEIAABCEAAAqsgcFKS7abmHZ8esPy7fWwVgBjkJAj0SWbcdiKZt4q57UQzXzefeBIDoBPrJoAgbt3Xf6zR1/vK8VAN9Edb/XP7xGP1h+NCoCdgAVxvKc2UCTC3P5f0hSSXarJ3mw0CEIAABCAAAQhsk8C1TQhX/d8lWQQXYdxBgjj3I9+9+W23zavCscYmMDSZlhWlr7cVpl5l6tWlvaVviOHGvkocHwIQWDoBC+B6sxiut6VzYHzrIuA5vt48F9jbuqgwWghAAAIQgAAE9kHA2d5iXpji2O/MH2uW+DZJNpdUTbyP/nLO9RLoF7UOvVPPd+xkYXabDQJ7J8BLk71fgkV2oH8p96Ck3u6X9ECzxIuEwaAmSeD3Joizj1nJ7iwUyUzh+NtmzkqReJIDolMQgAAEIAABCMyWgIVw10myT2xBXERxFsM5vtLG77rZXv7Vdnyo3MKrkmyvNO/4J0k/N58YIdxqbxsGDgEIbJnAs5Jszg6X2FkpLIirfsun5XAQ2CsBL3b1y7nqLYZ7p5jbbBCAAAQgAAEIQGBsApkLrL4mlHmkCeROSbLd1cwxGwR2TaDOx33UKq7Fu/paX3HN1dfYILB3Arw42fslWFwHejGc21XNblW723e3h7azx/kB7jYbBHZFwCK435oYLv41Sc5G4Rdv9m775ZvtlxLvqo+cBwIQgAAEIACBdRCwGM52ffOOLYD7W8sSZ381Qdw6SDHKJRGIIM5ZmxO/JOnFYm77u7rt1xIviQNjgQAEILBPAhbBPdOyxNm7PVS2aZ995NwQ2DaBoWoQEcNdKqK4bZ+X40EAAhCAAAQgAIHDEHhYks1iuMT3SbpXkhPM2LvNBoF9EuA79T7pc+4jEUAQdyRcfPgQBK5pJZ/sfX/Zn5H0eOfvaKld7WOHODwfgcBWCPwoyfZD846dGe585/3izWK46rfSAQ4CAQhAAAIQgAAEGgEL4VwSwT5mEdwLTQhn7zYbBJZEoC5OiejNmeFelmQhXOJ8ri5oWRIHxgIBCEBgnwQsgnu6CeES3yTJdnPzjtkgsCQCV3p5V7PEkZF2SVedsUAAAhCAAATmQyDiN/uYK665EttDzbvtrHJ5J594PqOkp3Mn8LWk3lyJ7W1J9onrQtjEcx87/Z8ZAQRxM7tgM+juUHrXc5JsTzR/VtItAzaD4dHFhRC4LCnmB7ZjT3p5JWi1vJyrfiEIGAYEIAABCEAAAhMhYDHcjU0Ul9ilyyyEi7nNBoElEUgGZvvEKZlavYVwnjCrfkkcGAsEIACBfRKwGO6pliUusefrLIarts8+cm4IbJvAYQVxOS/CuG1fAY4HAQhAAAIQgMCVCNwpyeayqImdLS7lUxOn2kQqTtizQWBXBL6T9K2k6p145mJJPuPY83mxzO/tqo+cBwL/JIAgjhth2wT6ck9+AD/ZJtg8yRbzS78TnW27LxwPAgcR+ExSb++3+uaucR7jQc09BAEIQAACEIDA2ATyvbh6C+Cek2SfeOx+cHwI7JJAMjZX/7ok22vF+yW0J8yyitSeDQIQgAAEtkOgztMlZgHrdthylOkSOEgQ925bJGvvRbNVCIcobrrXk55BAAIQgAAElkYgC1SqP92qsLkim2Ob5xF7WxoLxjNdAp7P+6lVYYt/U5LtjeJJPDPda7ianiGIW82l3tlAU+6pepddsPmlXmIL53rbWSc50eoJVNFb4k8lfVLMbVK5rv5WAQAEIAABCEBgdAJeJHKyWeJnW/kyf3+2uc0GgSUR+L6tIq0+E2YWxWUCLS+g7WNL4sBYIAABCOyTgBew9narpN722UfODYFtE7iSIK6WTPV56/eQbfeD40EAAhCAAAQgAIEhAn6/3pursLn6miux2buduUT7m1obohDYFYFfJfWWRa51oas/48oQ1e+qj5wHAv8kgCCOG2HbBKJGT7knt5PZwiWfEm/7vBwPAkch4BrmLo3qGub2bn/Z7IsSH+WYfBYCEIAABCAAAQhsQiCTVtUPLSjZ5NjsA4GpEvhGUm/nW1mF6qfaf/oFAQhAYAkE/EKtt9sk9baEsTIGCITAkCAuWeEiiHO7F8ORJY57CAIQgAAEIACBXRCIdqN6Z3P2QpanS1W2oUxyu+gf54CACWTRak0s84qk3n6WZLMoLjEEIbBTAgjidop7FSfzA9grSWuJhVqCIeVTVwGDQU6CgMueOiVryp86tgCut8vtpVz1kxgAnYAABCAAAQhAYNEEbm4rOe1jnuCyWRiXeNEQGNzqCHgxyldlIYrb+X7uRSuJVweGAUMAAhDYIQEEcTuEzakmQ8ALYW0RxjmOEM6LZh3beyND3GQuGx2BAAQgAAEIrIpAL4pLqdTq75R0qrNAQv+xqttlL4OtlRwSD5VMTWWI7yQl3kuHOel6CfA/xPVe+7FG7oevH8J3Ne+2H9C2x0s81vk5LgR6AlV5HgW6X7D5RVt92eYHcW/QhAAEIAABCEAAAmMTqAtJEmcRicVwWVwydj84PgR2SeAzSZ82c2xzNpb3mk+8yz5xLghAAAJrI4Agbm1XnPGagEX4EcUltgCut5oRjuxw3DsQgAAEIAABCOySQNVvOH5wwO6XZHugecfeejHdLvvNudZDoC4ciSCuvnvP+3cvhv26LYpNvB5KjHQSBBDETeIyLKoT97UHb/UPS3pIkn3iRQ2awUyawA+SesuDOKI4+6Rq/Ym0rZO+nnQOAhCAAAQgsDQCzq7cmwVxvS1t3Ixn3QQ+kmT7cMDXv62bEqOHAAQgMC4BBHHj8uXo0yRgEVw1v5gbqiSR3iOGm+Z1pFcQgAAEIACBpROoGo67WyKa6h+V9FgzxzbvEzMfdCBLv0v2O74+m7IXuWaha+Isgq2LYvfba86+OgL8j3B1l3z0AT8iqbd7JfU2ekc4AQQagW8l2b5p3nGEcBdLnNKqKa9qzwYBCEAAAhCAAATGJnCbJNvtzTv2C+pzTRRn7zYbBJZEIBNj1WdyrPoljZmxQAACEJgaAQRxU7si9GcXBCyAS9n2xP3CWQvkEMLt4mpwDghAAAIQgAAErkbAWo6hxbT9d3nPH1ZBXBXGXe0c/DsENiVQvzN74evHbeGrve2Dthg23otg2SCwUwII4naKexUnc1nUs608arxLqN7RSqjGrwIGg5wEgZqONWlZPdEVMVz8JDpLJyAAAQhAAAIQWB0BC+H8Hbl6f4/2RFbMbTYILImAXzS7NJm/l9u7nWwtLmOWeEljZiwQgAAEpkYAQdzUrgj92QUB5gl3QZlzQAACEIAABCCwTQI3SrLd0Lzj5wYsIrhrukxx2+wLx4LAQQQ+l+Q5PWeFs3f7nWae+0sMQQjslACCuJ3iXtzJfP/Uh6rj+uIusbNcWL2e7BeO2SAwBoHUKf+jreR02w9eZ5mo/v2WtrX6MfrDMSEAAQhAAAIQgMDVCFgM15sFcL1d7Tj8OwTmRMCLUi40S3xZks2LWBKTnWVOV5W+QgACcyNgQVxKtEcclzm8zOPVOTzmked2henvEIGDBHF18axjvoNw/0AAAhCAAAQgMBUC1zcxXPVPSarm7/URzlXx3FTGQD+WT8Dzeb0NZWKu7/ATL58OI9wbASYy9oZ+ESe+tgni7GN1Mi2TajdJullS9YsAwCAmR8APTpc+rd7pV201HasFcp80oVz85AZDhyAAAQhAAAIQWAWBZFCuWZWddTmZl5N1eRUwGORqCLwpyfZGM8ffSfq2+cQBwkvp1dwaDBQCENghgczbVX9LKcmU2F3KHDJzyTu8QJxqFAKHFcTxHWQU/BwUAhCAAAQgAIENCFwnqbfMFzo5TeYQ/f093+ETb3A6doHARgTqvF7m97wY1gthz5dFsX6PH8v7/I1OyE4QOAwBJjEOQ4nPHERg6AH8dFOk2yc+UVTpiaEKgTEI/NYeovYxp2B9t5ViSjrWKNQzCeY2GwQgAAEIQAACENgHAQvheosgrvp99I1zQmAsAq9Jsr3avOMfJf3Q+SqEQxQ31tXguBCAwFoJWAiXrBIRxeXFWbwXuKb0EqK4td4pyxr3lQRxzmAR4zvIsq47o4EABCAAAQjMmdA2ui0AACAASURBVMBQgppHJdkea97xqQGb87jp+7wIeF7vpzavF18XxGZhbH2Hn3heI6W3syKAIG5Wl2tynR1K0fqMJNuzzRxX4Zz3cZsNAmMQ+FVSb1V9nnJMftFm+755x2wQgAAEIAABCEBgHwQ8WWVBXCatHJ9pqzstiHNsY4PAkgi8LKm3nyX9Iql6jzkvpBHELekOYCwQgMAUCPRllty2AK63KohLPIX+0wcIbELgsII4voNsQpd9IAABCEAAAhAYg4C/g19TFqo4frDZQyW+T5Lt/maO2SCwKwJD7+hfLwthE/tznv+rfld95DwrJIAgboUXfYtDTi3yG0oGuOck9ZbJsvqw3mI3OBQE/iTgB2h9iea4PmydecLtKM79sEV9zg0EAQhAAAIQgMA+CUQId1cRxVkAd7qJ4uwRxO3zCnHuMQj8Q9KLkv67ebdrtmeXTnC7F8MhihvjanBMCEBgrQQiiPNi1sQ3NUFc9czrrfUOWea4DxLEvd3KOdk7SxzfQZZ5/RkVBCAAAQhAYCkE7pXU2yOSelvKeBnH9An4+7PNZVATvyKpNy+ErYthHbNBYDQCCOJGQ7uKAw+tGs0EmsulpvQCK0lXcTtMYpCuT95bMsTZJ87Ltrxos2eDAAQgAAEIQAACuybg78l3lAxxzg7ndi174Ikst724JAtMej/0fbsvb+ax8ftv11eY85mAJ8L8fds+8UuSbBbFJfZnevP+ZIjjPoIABCAwDgHP3Xkez4K4xJ7rsxiuGvN64/DnqPshQIa4/XDnrBCAAAQgAAEIbJdAX3HC7ZRP9eLaxCm36rnExNvtCUeDwL8IRARX/VDJVFdvy7v8xDCEwGgEeCEyGtpVHPj29sLOPrHLOp2VdK55t/uXcdx3q7g99jLILyX19q4k2zvNHOeFXPV76TAnhQAEIAABCEBglQTq92EL4GL5Tu1yB7GHW+xJq9h1ZRIrQrk6wZW/xRtyzsl38VXecnsddLIyp3SCF6e4XKpXiFoMl7iK5iKeqxnhyA6318vIySEAgQUSsAjOZkFcRHG9GO4k83oLvPLrHtJhBXF8B1n3fcLoIQABCEAAAlMncKuk25o5trnCRG+eQ7y+WeKpj43+zZNAXdAaUVyyLzsDs83t+n088TxHTK9nQYCXIbO4TJPt5N2SXNrJPrEV573xAm6yl3BxHftYUrVPJH0o6aPOJ2Vr0rbas0EAAhCAAAQgAIFdEKi/wRx78spCuOrvl2R7oHnHmbyq3iK4iOOqYK6PWaCyiyvLOQ4ikFII1b8qyWZRXHxfWqF+R0cMx/0FAQhAYPsEIoJ7thPEWQRXhXHM622fPUfcH4ErCeIuthd1flmXje8g+7tWnBkCEIAABCAAgYMJ+Dt7zN/dHdekNYlvlNQbXCEwFoG+ysN7kmxOVpP4M0m2T5s5ZoPAaAQQxI2GdhUHzou66h8s2SyS1SIwuN9WcVvsdZB5oCYrnP3nzfxAdWw/pFLfa8c5OQQgAAEIQAACqyHQZ2qzEC4rObO68x5JtnuLv6FNYMV7MstiuKzuTDzkKXW2mttrkgP9UdIPkuxjr0nqrf+O7sHwEnqSl5ROQQACCyGQzHARxNn3L9X8co15vYVccIbxTwKHFcTxHYQbBgIQgAAEIACBKROoC2YzN/iEpN6GhHNTHhd9mz+B+j3aCWucyCbe8QctiU28E9uwQWA0AgiURkO7igO7fJPtkeYd39de3Fkk5xd4brNBYFcEvJLzQjG3L0v6uvO76g/ngQAEIAABCEAAApVAL4Zz+5YBcxbmUy0bc/wJSTZPZCX25JcFctUPZZKLIM4lVBNzZSCwKwLfSfpeUvVvSLJZFJd4V/3hPBCAAAQg8C8CEcI91zLEDQni/L2DDQJLInCQIC7Z4eKXNGbGAgEIQAACEIDA8ggMzTE+JelJSU8377bnHW/u/PJoMKKpEnCimi9ashp7t99pdqnEU+0//VoAAQRxC7iIexqC7x2XRj3d6pEn9su7WF7epYvcb3u6WAs97e+SbC6llNhiOE9cnW/ebb94+7bzC0XCsCAAAQhAAAIQmAGBfsKqliRLibJaQtWxrWaGS3zYDHEWwlUbEsjVv+WzfWY54/Xf+mNFaFcFd/nckB86bo49g0tIF49I4Ju2OKV6f0/3d/aY22wQgAAEILBbAhbC9RbRffW77RVng8C4BCyIs33ZvGOXSH27zSXa15Kp4/aGo0MAAhCAAAQgAIHNCfRzjGfKe/u8v7+zLbr1O/tYzsh7+83Zs+fhCDhhTW/57m2f2O/6nVnOlvhwZ+BTELgKAf5Hxy1yVAL1njkn6WxLv2rvtks+5aVdYp+jfygf9bx8HgI9gV8k/Sqp+iqIS5zyTPaJoQkBCEAAAhCAAAT2RaB+n3bs0qd+6Vy9V272NpT57VpJMYvjarvGFqq5HSFbjevf+mP5mEOCtgjx/PnEQ8ce6l8vznOb3wv7uht3c15ePO+GM2eBAAQgcFQCz0uyvdC84yrA93cTGxsElkTAQrhq/p5iEVyEcImXNGbGAgEIQAACEIDAMgn0c4wPSurNFd1sDzTvmHm4Zd4PUxzVUNKaoXf5SXxTE+FMcTz0aYYEEMTN8KLtscv9g9WpVp121ebY5hd3znIR77hmgKgP2T0OhVMvgMBPkn6UVH3KpTrTRGIL5mw/N3PMBgEIQAACEIAABPZJoH6vjtAtpU/dzgvo6iM+60VvQwKz/m8HCeV6EV3tQ/rVi+fcHirVmmNV78+5nWMdJNrj98I+78bxz+1yCL2lPEL14/eEM0AAAhCAQCVgIZztb8079neBWJ73UIPAkghYDOdyTbbELtdkixjOMRsEIAABCEAAAhCYA4E6x3h3q+JW/aOt4psrvTm2MQ83hyu7jD727/HdfrPZG8X/Jqm3ZRBgFHsngCBu75dgVh3os7y5rEJWk6bEQibN/PIucV8SiftuVpd9sp39XpLN6vLEQ4I4P0CtKK9+soOiYxCAAAQgAAEIrIpAsq8dRrBWy5L2pUlrFreh795VTJeMbkPlVg8S4vX9q9nsEvfCt7xET6aZ/Dboz58sdAeVUV3VDbHQwX4i6VNJHzfv9vvN3ivxQofPsCAAAQhMloCFcH9v5thWxex5tk92AHQMAhsQiBjOYv3EFsBZpG9BnD2CuA3AsgsEIAABCEAAAnsl4Hm1WwfsiVbpLd7V3nhvv9dLtaqTu9Jbb69Leq1Z4r4inNtsENgKAYRJW8G4ioP0Yji3M2lW/VCppDxY64u7VUBjkKMS+EZSbxbEJTtcvOuNe+v9qJ3j4BCAAAQgAAEIQOCQBIa+Z2/7+8uQ+G0oy9vJVr61+qHyqP53m7NBJ+6zybjtUrC1HKzjodKv/F445M0y0499KOkjSfaJ065+psOj2xCAAARmS8Dzef9RzO1eRO82GwSWRCBCuM+aIM7tZKyNMM5tNghAAAIQgAAEIDA3AlnomsWpbiehTfXMw83tys63v57jtv3RvONXBqxWeUs831HT80kRQBA3qcsx2c74PhnK5JDscNXX8kxXylQx2cHSsUkTyMthd7KWXfKKTrffLZNYif1ZxHCTvqx0DgIQgAAEILB6Ar0obtvfX/pyq/W7fTLB+G9XyxCXkqf1cxG8DZVH7bPDuT30u6KWZU1cV6sOZcTrJ+/qZw76fP/3mnXvML9d+P282X+qQ9ngkjXOPrbZ0dkLAhCAAASuRqA+v2psMZxFcP/ZRHERxCUzrJ+TCOKuRpd/nxsBzx9aDFd9nU+0GM5tNghAAAIQgAAEIDA3Ap536xfAPinpqWJu13m9zN3Nbaz0dx4EIoirfqhkairCpSqcPRsEtkKACf2tYFzsQer9kRddtTzSM5JszzZzPKQqpxb5Ym+RnQ6sF7UdlGnCpZicacLmuIroarzTznMyCEAAAhCAAAQgcAUC/YvqbX9/icis+loGNUK3mr0tk2h5GV59/q1Osg1llMnxajnVq5WHTV/q+YayUOffh8bU7zskuKv7177XBT6JfemGRIvc1IcjkBfLyb5in8UteSHtNhsEIAABCGyXwJAQLnN0PlOyw0UQ5/ZBz8Ht9oyjQWB/BPzdozcL4HrbXw85MwQgAAEIQAACENiMQObfaqWIxyXZzhZ/iySbS6wm3uyM7AWBKxOo7/Yjintb0lvF3P5K0tfNJ4YtBLZCAEHcVjAu8iD9pNnNrSSSfayqyh3bDqo7zgukRd4mOxvU0AOzljNISYMvW7kDZ4xLnE4ihtvZ5eJEEIAABCAAAQhsQGDot9m2vr/UTGiJq0gsL78jRruaQCyitvr5IRHakPht6EX7UHa5HHuoT/VvNcNd4iFxXn+8OklYhXtDfWaBzwY3dNnFE1uZ7Ir35Ja/r9sSH+8s7A0BCEAAApVAP683NF93kCCuX+wKWQgsicCnTRBnn/i9JoirfkljZiwQgAAEIAABCKyDwNCc1qOSbI9JeqTFpyT1tg5CjHIfBPqEN/7OXb93O86ClfodfR995ZwLJIAgboEXdUtD6gVst0u6rbNzTVH+RPNuZxsSwHG/benirPAwQylVz0uyObVq4m8lOY2qfeJtvUheIXaGDAEIQAACEIDAHgj4O/O2v78MCbr6F+NDorm+pOhQNuiDypDWzx50nHwmmeb60g41s1wvYKv/5v1iNcvd0P5VfJd9nAU78VBJ14MW/ezh9pjlKS9Iuti+sye+LMnm1Z+JZzk4Og0BCEBgogT6ebmh0uIWxDk7XDLE2XurWeSYy5voBaZbGxPIS7aUb3fbL+Fc4t1Z4uzdZoMABCAAAQhAAAJzI1AXofp7vNsPSnqgece2+5rdL8nmNhsExiRQ57pT4S3e1d4+kOTKcPGO2SCwFQJMamwF4+IO0k+auW2l+J2dPyPpdEuxau82GwTGIBBB3B/tBbHbrwzYz5JsvzTvmA0CEIAABCAAAQhAYHMCQ78N+pV9xxXwWZAWUVqNq0CuCt7q3/P5E+0YVdxWhXb9/m57n+yXuArqEg8JATcnur49vYDljWaObXUhSxa0rI8MI4YABCAwDoGhZ3cvTnc7Qrj/auVTI4gbp1ccFQLTIBAhnF+8WQzntkVwEcIlnkZv6QUEIAABCEAAAhA4PIGh3wH3SLpXUvXOFNfb4c/CJyFwPAKft2pvzgrnim9u16pwiY93FvaGQCOAII5b4SAC/UPTD8ve/LB8uDw0HbNBYAwCFrj19np7qRbvl2z+zK+dH6M/HBMCEIAABCAAAQisicBQ9udeFHccHhGuVT9URrX+LdnfhkRzNTNcLYfa7+99q4DO7aEMcX2Z1yGBXJ8Rr8+cVxkOrdjNyt2hbHRD2fyqsCHsp/T7vookX5Pk7+z2iX+QZPu+ecdsEIAABCCwPQL9s7t/vrmc0t8l/a2J4ezdZoPA0glYAGcxXPXORBEhXOKlc2B8EIAABCAAAQgsk0D/OyAJb5z0JolvXD7V5mQ3Nsd95Qi32SAwBgFXi+jtLUk2V5hIXOeetzkPPcaYOOaECUxpwnzCmFbZtXpvOE4a1YdK7DSqTrNa/SphMejRCfhFWW9+KLrkUsxti+F+a5Z49M5xAghAAAIQgAAEILBwAv1vgyp2Om52OKMbEqH5b35Zf5DPv2XfiN2GXvj3x/C+tl4s53b+rXpPArodIVuN69+yTz1fFbplcjF9rGO40rGrgK7vn4/lbUi0uK/bsp+kcmbnVyW93LzbP7WMzvaxffWX80IAAhBYIoH+2V3Liyd+XtILxdxmg8DSCVgM15tFcL0tnQPjgwAEIAABCEBgmQT63wG3Surt8Vb9rfo6R5V4mYQY1b4JpFJE9ecl9dZXj3MVuWzbmI/eNwfOvyMCCOJ2BHqmp6n3h9XhjzaluL3bdw/YTIdKtydOoFeKX5Z0qdnbJf5dUm8THxrdgwAEIAABCEAAArMgMPTbcVuTDxGY9SK0IZFYL0a7koCtHrfP8haRW7//YT9XxXo5RrLV1bKrQ/0dyoh3JeFfHUdf0tX71Qxyvpn2+Tu/X73ptoVwL0l6scR9Vme32SAAAQhAYLsE6vPApcFPlnLhbj8n6dnmE2+3BxwNAtMjYDHcR80ijLMY7sMiinPMBgEIQAACEIAABOZKoP4O8G+A3s5Jsj3RvONagSHzVnMdP/2eNoEf2+LY6lMNLpUlXBXO7/stgqu27UXa0yZF77ZCYJ8T5VsZAAfZCQHfJ2ebWtwPRce2OyTd3rxjGxsExiDgOuKuIW4fSymD9yTZ3PZD0Q/D+nAcoz8cEwIQgAAEIAABCKyVgH8bbEsIF4Z9udChcqNDfztov4jaDipD6vP2JU6vVLK0z1RXs9DVzHQuv9rbkGDPn7EQIZ91XMu8Jq7nSR9qidfEQ2VW93V/ZvVm9f+Q1BsLWfZ1hTgvBCCwRgJ+TtzU7Obin5Zke6aZYzYILJ1AxHDVWwDX29I5MD4IQAACEIAABJZPwL8D6nxT5rCeklTtyTZHlbmq+OUTYoT7IOBFsb25soQrSsTcPmjukPKp+7hqMz4ngrgZX7wddz0PRk+SJb5FkifSqt9xtzjdSgh4UsoTVZmcqis5/bes7uwfgtt+WbsS3AwTAhCAAAQgAAEIzJpAXz60ivg2mTQZKss6lOUtmXeqHyqPmpW5FickTvm6HLdmm6uTl56U7K2K+xLv6wL25Qzc/n/N/m+J+d6+ryvEeSEAgbUScJkkz99V7xdftszzOWaDwNIJHDTHWP/ueUc2CEAAAhCAAAQgsAQCQ3NkWRDjbNGJh+aqljB+xjA9AkNzh6ks4eoSNrd/a6K46plPnN71nHyPEMRN/hLtpYNDZYI8OZaVo/E1xWpe5uylw5x0UQSGHoTJAld9MsbZJzaITV5yLgogg4EABCAAAQhAAAIQ+LNsaP3Nu+n3xL486qYZ4lIWtWaRy6rbrNJNSdR6jiqqS1a4mimulmVNXLPGHZRdr2bFq585TDa+oX29X8oZVO+JrD5DHN/b+Y8UAhCAwG4JuMJDqjwkdvWHlEpKvNtecTYI7J6Ay6P2ltKp1e++Z5wRAhCAAAQgAAEIjEOgF8WlElz1tSJc4nF6w1HXTmCouoRLpTornC3xT620avXMJ6797tlg/AjiNoC2gl2GSvPUMgqJh0oCrQAPQxyZgMud9i/S3pZ0SVK846+LXW4xtcNHvjgcHgIQgAAEIAABCMyEQP2t25d5PWoW4YjMqq+lUCN0i5itZo+zSKzfv2Z/S9yXZR0qteq/9cI5t4f2refNgqcqnMu/D42p33dIcFf3r+f3qs3eXpZk8+rOxHxvn8l/SHQTAhBYDIFTku6UZJ/4cUlnJMU7ZoPA0gm8LykLbh3bPpH0afOJl86B8UEAAhCAAAQgsB4C/RzZw5IeaZb4Xkm9rYcQI90lgbpgOeK485LebJb4O0m2b5t3zHziLq/UQs6FIG4hF3LLwxgq12MRXNKmJq6lexJvuSscboUEaurTvEy7KOlCZ99Livkh6DjbUV9yrhAzQ4YABCAAAQhAAAKLJzD0e3eT74nJmBZhmY/bi8v8bxHGVYHYUPbtiN3q568kQks2tnym7jckkuvLtPbnq/tHYJffc/m3w/ihrHa/Sqr2S1nZmZWe9nxvX/x/fgwQAhCYGIG7Jdnuad7xY8UebfHEuk13ILB1Au9K6u0zSb1t/cQcEAIQgAAEIAABCOyRQJ0ji/DtviKCs0CuF8rtsbuceuEE+ioeb7WkOPaJv5IUc5Icx8wnLvzGGGN4COLGoDr/Y6Zsj33ivp64RXFDmQLmP3pGsG8C/Us0t99o9nqJf5bkF2z2iTd5wbnv8XJ+CEAAAhCAAAQgAIFxCfQZ4o56tlp+1PvWduIh0Vz920ElTPvypFcqb3rQuZKRLtnm4ocWMFXhWzLaZUFUzVw3JHar5VzrOWv51nw/rz7f4et3eb63H/Uu5PMQgAAEjkfAL7tifgHm2C+88tIr8fHOwt4QmD6BdyTZXH3C5vgLSZ83Szz9kdBDCEAAAhCAAAQgcHQCnluq5VHvkGQbKqN69KOzBwQOT6DODXrBirM4Z+GK46FFK8wnHp4vn2wEEMRxKwwRuEnSSUnVRxD3XMkUBz0IjEHAL8/qCzTHziLxSjG3XVq1lld1zAYBCEAAAhCAAAQgAIEpEchv7ur7VZDHncyxIC2itBpXgVyfBTyCtnw+C6GquK2K3oayiNcFVIl/kmTzgpXELnXQ25SuEX2BAAQgsAYCD0h6UFL1ievf18CCMa6bwNtNCOfMExbEuf1lM4vhEq+bEqOHAAQgAAEIQGDJBNABLPnqznNsH0r6SJJ94rSrn+fo6PVeCSCI2yv+yZ78Nkm9nZP0hKQnm3fMBoExCKQmePV5geb64Yn94jCiuPgx+sMxIQABCEAAAhCAAAQgcBwCvSjOx+pFccc5foRr1R+U4a3PEDckmhvKLDd0PO9bBXRuZ3FLXeDSr/D0ak82CEAAAhDYLYGhbHApkXR/K5XkNhsElk4gZZiqTwkmi+Fcisnt4y5YWDpHxgcBCEAAAhCAwHwJDFWKc2W4pyTFO/b8UG/zHTU9nzKBZIP7tGSGq/OJySDHd/QpX8WJ9g1B3EQvzJ67dUqS7a7mHZ+RdFrS4827zQaBMQhkJWb1Q+UMLIKLKC5+jP5wTAhAAAIQgAAEIAABCByHQP3d3Zdv3cZEztAEpf92bZu4HPL5W/aN4C3tK+2bY/clVN3+tdlvJfZklu2T5h2zQQACEIDAbgk8Jqm3uyX1tttecTYI7J7ARUm9WQB3uQnhHNuybeO72u5HyRkhAAEIQAACEIDAwQSGqgA4EU5NjOMEOV4EmYoA8XCFwBgEsijFPja0kIXv6GPQX/gxEcQt/AJvOLysEK3eK0kfkVT9hodnNwhckcDHkqr5xVlSpFbvCakqiGOCihsLAhCAAAQgAAEIQGCqBIZ+e2/r+6vFa9c0AZzjtP23/H0o7vfp973acfL56n+X1JtfMMe+afFUrxP9ggAEILBUAl7g6sWtZ5t3+85mXgibeKnjZ1wQCIELkmyuQJE430+qr9/TtvWdjasAAQhAAAIQgAAEpkCgLqzMgkj/TrC5YlziWyT1NoX+04flEUjVuG8lJXbVuDeaObbxHX151370ESGIGx3xLE/wkKRqD0py+QTbAyWe5eDo9OQJJO2pfexzSTanTE0cQVz1kx8cHYQABCAAAQhAAAIQWDWBPkPcNmD4mBa32ffxlf52pf3q8XKMoWNHaJd/q1mcE/8s6SdJ1W9j3BwDAhCAAAQOT8AvtpL1wd7t2yTd3vnDH5FPQmCeBCyEs/mFWmIL4fzyLea2t22WuJ8nLXoNAQhAAAIQgMASCWQup3ovnrFlIY3jO9rvBfvYEnkwpv0T8LxhLPOHr0h6VdLLzbvNd/T9X6vZ9QBB3Owu2U46nBIKLpGa2CUUXEL1nubdZoPAGARctiArNO3ddkYJT0a5ZEFWa/aTUqzWHONqcEwIQAACEIAABCAAAQhAAAIQgAAE5k7gKUm2Z5p37GwPN3d+7uOk/xC4GoGhTBPJQlE9845XI8m/QwACEIAABCCwJAJoA5Z0Nec3Fleb+K1VnYj/h6Te+I4+v2u79x4jiNv7Jdh7B+pqf3fGbau/bU6Jmriqv1GB7/2yLaYDzhoRS/nTlCzwBFVKGAxNTBkCKzUXcyswEAhAAAIQgAAEIAABCEAAAhCAAAS2QGAoA+jTkmwWxMWflBS7qcVbOD2HgMCkCbjs0uvNEn8vqTfmHSd9GekcBCAAAQhAAAJbJuBqcTZXkIt35bj7BqrHRVvgLqA12fKFWOnhLIjrzZnhnBXupZYlzvGvTThn0VxspcgY9mEJ8D+pw5Ja7udSCqeWuqklFBJ71eitbdVo/HKpMLJdEahq78SpAx5vgdwPkn7sjDrhu7pKnAcCEIAABCAAAQhAAAIQgAAEIACBuRC4tpXSto9ZCGd7tnnHNw7YXMZIPyGwKYHXmhjOPuY5R889VmPecVPC7AcBCEAAAhCAwBwJuELcvc0c2x5u9kiJoyuoi3DmOF76PC0CFsM5gU71XsTi7+sum5rYZVVTUjV+WiOhN5MjgCBucpdk5x2qk2R+iLntsglZLZrYK0ZPtNWi8TvvLCdcHIFfmpq7+pQu8MPNKzVt/veYH3COs1EqdXG3BQOCAAQgAAEIQAACEIAABCAAAQhAYEMC10nq7bkmhou3MM6fub5Z4g1PyW4QmA0Bv1DzizVnmEjcL8J1m3nH2VxSOgoBCEAAAhCAwBYIuDrcnc0Sn5ZkO1N8EuxUv4XTc4iVE6gV5RLXBDpOnuN2sjq7slzilaNj+FcjgCDuaoSW/+8WwHnSKytGHXtSzBNkMbczQVb98ukwwrEJ9Cput1O2oPq+brgV4gjhxr46HB8CEIAABCAAAQhAAAIQgAAEIACBuRHw3N0NbS4vPnN8z5f5viySzQJZezYILJ2AhXC9OdNENc9PMu+49DuB8UEAAhCAAAQgUAm4UtzNrVJcYleROycp1eQc1yzU+R0BSQgcl4BFcP7+HTGc44uS3mrese0bSZebJT7uudl/4QQQxC38Ah9ieFkx6smyxC9I+lsxt1MPvKZCPcTh+QgErkggKzBrSdSUK8gqTbczCdV78EIAAhCAAAQgAAEIQAACEIAABCAAAQj8L4GUQrUYLrGFcDbP8SWGGQTWSOBlSbaXmndsAVwqUiReIxvGDAEIQAACEIDAegkM/YZ4plWUc+KcVJariXaScGe91Bj5tgj4/X8EcYnfkXSpmNtfNvuixNvqA8dZKAEEcQu9sEcYVh5w1dfscIkjiKv+CKfhoxAYJBD1dvUXJNmc/jSxd0YMx00EAQhAAAIQgAAEIAABCEAAAhCAAASuTOCmlt3BGR4S+wVWXmLlxRYcIbB0AnUuMbGFcL39KukXSdUvnQ3jgwAEIAABCEAAApXAUJbpJ1t2uKead/tErFfNhwAAIABJREFUW3RjH4MkBI5LICK46j+Q9H6zxJ9K+kRS9cc9N/svnACCuIVf4EMMzxNjJ9sEmWNbP0Hmdi+E4945BFw+clUCn0uyits+9q6kqL4T1zIFlCy4KlY+AAEIQAACEIAABCAAAQhAAAIQgMBKCdwmyXZ7845T7sgvsVL2aKV4GPaKCPRZJlyCyWK4F5sl/k1SbyvCxFAhAAEIQAACEIDAn1XkUk3O/myxx1vscqq2W0t5VfBB4LgE+oUsblv49nGzxB9KsjjOlvi452b/hRNA1LTwC3yI4eWBZZ/Yk2O9+VC5X7hvDgGWjxyKwEeSevMDLOZ/c5wNMdyhsPIhCEAAAhCAAAQgAAEIQAACEIAABFZK4JSk3s5I6m2leBj2ighYANdbxHD/KMK43yXF/HnHbBCAAAQgAAEIQGBNBFwK9RpJ9rHHJNlON3N8Z7E7WrwmTox1PAJ9pbg+qY4T7DihTm/j9YgjL4IAwqZFXMZjDcKrRf3Aqj6Kb68YtbmdjXvmWLjZuSPgDHDJAhfvB9xnLWNcPEI4bh0IQAACEIAABCAAAQhAAAIQgAAEIHB1AvdKukeSfeJHJT0iKd4xGwSWTsDCtgjcInizIM5iuP9ugjjH/kzKMyVeOhvGBwEIQAACEIAABCoBv/+3IC4V4xw/3My/HWxu+3dGfmskhiQEtkWg6gG+lnRZkn3ii5JsF5p3zAaBKxJA3MQNkhWjd5XVo14xarW305/au80GgTEI5KHlB1ceXnm4VT/GuTkmBCAAAQhAAAIQgAAEIAABCEAAAhBYGoEHJD0oqfrE9e9LGzfjgUBPwCI4l0KtPmI4C+JsbrNBAAIQgAAEIAABCPyVAL8ruCv2SeA7Sd9Lqv4NSbbXmnfMBoErEkAQt+4bxNe/rhjNytEovatfNylGvw0CtUSBFd5un+/Morhv28PND7jE2zg/x4AABCAAAQhAAAIQgAAEIAABCEAAAksm4Lm+ZIJzNrhkhCOTw5KvOmM7iMCvkn5plvglSbaUTnXMBgEIQAACEIAABCDwVwJ3l4xwjm0163R+a9SsconhCYHjEvhR0g/NEg8J4qr+IPFxz83+CyKAIG5BF/MIQ6nX/aAVo/0q0iMcno9CYJBAXZGZ+E1JNj/AEvuhlgdbYpBCAAIQgAAEIAABCEAAAhCAAAQgAAEIDBOoc32u+NDbnZJid7QYlhBYOoGfJP0syT7xK5JebubYxgYBCEAAAhCAAAQg8FcCt0vybwdb4lSW8+8NV5izubzqtZ2HJwSOSyDf46t/vcsQ53avP3CbDQJ/EkAQt76boV7zrBpNJrihVaPOGudVpGwQOC4Br8jMasz4KLnzAHPbn/PDLSs47dkgAAEIQAACEIAABCAAAQhAAAIQgAAE/kqgn+t7UpLtqWaOb2l2a4lhCYGlE3BGiZpZwm2XV7K9WuKlc2B8EIAABCAAAQhAYBMCN0m6uZlj2xOdnZN0XTEL49xmg8BxCVRNQdUVWFOQkqmO+4zQ6AqOS35h+yOIW9gFPcRwcs3jo96Ot7L7VDGvHnWbDQLHJXCQkjsTUXmA/S6pt+Oem/0hAAEIQAACEIAABCAAAQhAAAIQgMASCfRzfc9JelbS8827fULSjc07trFBYOkEvpNU7fuWUcILcuvi3KVzYHwQgAAEIAABCEBgEwI3SLpeUvVPS7I908yxP9PbJudjHwhUAtYKJPtbdAP+Dh89QeI+I7QzQ7NB4E8CCOLWdTP0E2RuW7ltNXf1t0nqbV2kGO0YBIZKoWY1pssTZHXmGOfmmBCAAAQgAAEIQAACEIAABCAAAQhAYGkEhub6/i6pt2RqqH5pLBgPBHoC30jq7byk3iAHAQhAAAIQgAAEIPBXAkO/NbzoxvZC844tmLN5AU5ieELguAT+R5Ltj+YdDwnialboZIc+7rnZf0EEEMQt6GIeYii+3q7jbZ+4llFI7PSnLqVQ/SEOz0cgcEUCnoC63Cai4j0BdaFMRDlmgwAEIAABCEAAAhCAAAQgAAEIQAACELg6gZqJwaWJ3PZLKWeFi3dsIVzMc4OO2SCwdAJfS7J9Vfxbki42S7x0DowPAhCAAAQgAAEIbEqgF8U9Jcl6guqtKeht0/OxHwRCIIK46qumIBoD6w++bZYYihD4kwCCuHXdDJ7w6q2mNnXsB9jJAVsXKUY7BoHPJX0hyT72jiTbpeYds0EAAhCAAAQgAAEIQAACEIAABCAAAQhcnUCdw7upzed5bi/zffFDc4JXPzqfgMC8CXge8ss2H5nYc5Bvt7nI+HmPkt5DAAIQgAAEIACB8QhULYnj05LOFHP71ICN1yOOvBYCFsJ5q4I4f3+3eWFLYi9+6W0tjBjnIQggiDsEpAV9pF8J6vazrca3V4smrilNEy8IA0PZE4GPJPX2oaTe9tQ9TgsBCEAAAhCAAAQgAAEIQAACEIAABGZF4FZJtzVzbDvX7IkS9xUjmBOe1WWmsxsS+ExSb+9K6m3Dw7MbBCAAAQhAAAIQWAWB+tvhIUm93Sfp/s5WAYZBjk6giuJ8svo9/r3W9vd9J+L5tHm32SDwJwEmP9Z1M1gA5/IJ1afWd7yFcf5MLJ9dFylGOwaBPKScBc6xvR9QmZhKPMa5OSYEIAABCEAAAhCAAAQgAAEIQAACEFgaAWdjuLPLyFCzNiT2uD0P3Jc8WhoPxgOBSuATSbaPm3f8frEPWgw1CEAAAhCAAAQgAIGrE/BviXsG7FFJsUdafPWj8QkIHI5ARHH+tJPs+Dt8ku049nd9W5LyOGaDwJ8EEMSt62aIyO36Inh7QdLfirmdCbK6enRdpBjtGAQuSnJt75jblyV93fkxzs0xIQABCEAAAhCAAAQgAAEIQAACEIDA0gjcK6k3v4TqbWnjZjwQOAwBvyjzi7G8MMtLsvp3/40NAhCAAAQgAAEIQOBwBG6XdIek6s+WzNTOVu02GwTGIOAFLs4EZ9GbfV3w4oxxWfwyxrk55kwJIIib6YXbsNsnJLkEqn3MZVJtKZnqOIK46jc8JbutlMAfkn6XZJ84QrjzRRT3raTvmiVeKTKGDQEIQAACEIAABCAAAQhAAAIQgAAEDiTQz9O5/aCkB1rZInu3U67IbZvbbBBYI4G8EKsvx/ISLdnj7NkgAAEIQAACEIAABA5H4BZJt0qyT2wR3BOdJemOfexwZ+BTEDiYwBeSenNFukvNEvsIfblVuK6UAIK4dV34myXZ/IBK/JQk29PNP9kJ4kyI+2Rd98k2RvurpN8k2Se2EM72ZvOOf2z2Q4m3cX6OAQEIQAACEIAABCAAAQhAAAIQgAAElkSgf6nk+TqXJkpZomSFu1tSb0viwFggcFgCfiH2riT72OeSbJ8175gNAhCAAAQgAAEIQOBwBE5Kst3UvGNrC2zWGyS+tlSrS3y4M/ApCBxMwJXnenNFulSpS+wjWBBXDa4rJYDQaV0X3ulLe3PaUpuV20lpaiq5N7hH1nWPbGu0P0vqLUK4N4oo7pf2OfvYtvrAcSAAAQhAAAIQgAAEIAABCEAAAhCAwFII+EWSRXHVn5EUe7zFmftLKSO32SCwRgJvS7K9VfxXkr5slniNbBgzBCAAAQhAAAIQ2ITADZJirkrnuE++47b/fn3nNzkf+0CgEvheUswV6Bxbf2B7vcSuXhcxXGJIrpQAYqd1XfhTku5q5th2uk2WVR8q3B/ruj+2OVpnfqtZ39yOEC4PJLddVrW3bfaDY0EAAhCAAAQgAAEIQAACEIAABCAAgSUQSGYF+8Re4OoSRc7EkDhVIeyducGeDQJrJHChZYtwlYrEySjxdckusUY2jBkCEIAABCAAAQhsQiC/Rap/plWis09ssdwJSdVvcj72gUAlkGQ8P5XEPK9Ksr0i6bUWWwQXIVxiSK6UAIKndV34eyX1lnIK1a+LCqMdg0BU2dVbAGfzwyjxGOfmmBCAAAQgAAEIQAACEIAABCAAAQhAYGkErmtlh5xpIfHT7aVTffnUZ2xwmw0CayTgTBGZg0zmiG8leb6y+jWyYcwQgAAEIAABCEBgWwSebb9Jnmve7aHSqts6H8dZLwEn2fmtJduJf0mS7R/NO44Izp9HELfe++WfI0cQt64b4AFJvT0oqbd1UWG0YxDwKkuXHaje5QlSu9uxzelK2SAAAQhAAAIQgAAEIAABCEAAAhCAAASuTCAvlap3VrjeLJjrDbYQWAuBOtfoRbmuVGGf2BUtbC6vlHgtbBgnBCAAAQhAAAIQGIOAM1bnN0ni2yTdLqn6Mc7NMddFIAK3Wn0u2eFeLpnifpX0iyT7GJqEdd0rf44WQdy6LvzDknq7T1Jv66LCaMcg8Jkk26fNO35P0rvNEufcPITGuAocEwIQgAAEIAABCEAAAhCAAAQgAIGlEPDLpFvbSyXHtjOSHm/m2JbscfYprboUBowDAlcikPnFeJdN8guy+nIs5ZXsY1CFAAQgAAEIQAACENicwGOSbKebd3x3sbtavPkZ2BMC/yKQbG/V9wtg3Pb3/B87H4ZoElZ2NyGIW9cFzwOp+vpASrwuKox2DAIfSurtI0kfS7JPXB86PIDGuBIcEwIQgAAEIAABCEAAAhCAAAQgAIElEPCLpFOS7BM/Kqm3a5oQrvoljJ8xQOBKBKoYzrHNQjiXTHqxxDVbRLJGQBYCEIAABCAAAQhAYHMCQ9XohqrWbX4G9oTAvwj4O77FcPm+7/i8pDclvVFiZ4P+rmWFjkeTsNK7CEHcui58VoxWf6ek3tZFhdGOQeCdlgnuUvNufy7pi+Yd2/Lwqn6M/nBMCEAAAhCAAAQgAAEIQAACEIAABCAwZwKu8HB/q/QQ75dPD0mq3vO9NgviEs953PQdAochkJdi1f9DUm+1vFLiwxyfz0AAAhCAAAQgAAEIDBO4p2WAs0/s5DxeuBPvmA0CxyXQL4Lx8S5Iuli8428kXW6W2J/tM0oftz/sPwMCCOJmcJG22MXU764+JRaq3+IpOdRKCeTB44dQHkR+8Pih83V5EPUPHrLErfSGYdgQgAAEIAABCEAAAhCAAAQgAAEIXJHAw5JsjzTv2CK5e5tQzt5tNgiskUDNEpH4/0my/d/mHTMXuca7gzFDAAIQgAAEIDAmgdsl3SGp+rOSzhVzmw0CYxB4W5IT9LzVvNtfSvqq8/wOGIP+DI6JIG4GF2nDLmYFaK6x/VOSnpT0dPNu3yzpls5veEp2WymBoQmnpCet3ilJezMy1NgrvXEYNgQgAAEIQAACEIAABCAAAQhAAAKDBFLu9NqW6c2+lkZNpgWXUE0Z1cQghcAaCfwmyeVQ7WMulWpLljjHzEWu8e5gzBCAAAQgAAEIjEnAOoNbm94g3sl5LIizLsHe7WSwto+N2S+OvQ4C70t6r1niTyX1xu+AddwPfxklgrjlXvj+oeJr/UwTw8VbGHdywJZLhZGNQcD1uV1ioHrX6ba93rxrd/8g6cfOqNc9xhXhmBCAAAQgAAEIQAACEIAABCAAAQjMmcD1kno7Lcl2pnnHteKDXz65zQaBNRL4WdJPkuwTvyLJ9nLzjpmLXOPdwZghAAEIQAACEBiTgLUGNzVLbAGcxXDVvMjnumaJx+wXx14HgY8lfSSp+g8l2T5o3jG/A9ZxP/xllAjilnvh6wrSrCp9VlJvN0q6oVni5VJhZGMQ8KpLC+LqCkwL4V7r7BdJMU9MOc5GqdQxrgzHhAAEIAABCEAAAhCAAAQgAAEIQGCOBE5I8jxd9Y9LsrncUDwLXed4denzGAS8EPf7tiA3vs5POrYxFzkGfY4JAQhAAAIQgMCaCVhn4N8uVXPgKnU2J+dJBTt/zot+ql8zN8a+HQKfS+rtHUnvthKq9m7zO2A7vGd3FARxs7tkh+5wlNX2iZ+X9JykFyQljhLbHjX2ofHywULA5Qh6e1WSzSswE1fhnAV0NoRw3EoQgAAEIAABCEAAAhCAAAQgAAEIQODfCSTDQvUpOxTv0kN+oeQ5vephCYE1EvhW0jfNEp+XZHPlisTMRa7x7mDMEIAABCAAAQiMSaBqDKI1sBCut37Bj9tsEDguga8lxS63+KIk2wVJb7WY3wHHJT3T/RHEzfTCHaLbEbplQsxtC+H+Vsxt3wO2lFjlnjgEXD7ybwT6rG9uWwhne6nEedD0HpwQgAAEIAABCEAAAhCAAAQgAAEIQAAC/0vA5U9vkVR9yg0l24LbbBCAwL8IfNVeflWfl1/VwwsCEIAABCAAAQhAYLsEoi2o/hlJNleuS5zs1l70k3i7PeFoayTwXcsUXf0bkmyuZpd4jWwYcxNCAWKZBGpJBce2lEt1lrjEEcRVv0wijGosAi5J0JsfMClLEO/zI4Yb6ypwXAhAAAIQgAAEIAABCEAAAhCAAATmSKCfk3P7lKQ7m098RtJpSfaJ5zhe+gyBMQjUMklftLJJLo1ku9R8LZU0Rh84JgQgAAEIQAACEFgrgV4Ul6zWXsTjzNa22wZsrbwY9/YI/Nh0CvYx6xR6qxoF9Arb4z/5I5ENbPKXaOMO3izJ5tWkiYfqdQ9Num18UnZcJYGUI6jeKUhTisDe7ZqKlLSkq7xVGDQEIAABCEAAAhCAAAQgAAEIQAACHYFUbbBPfJ+keyXZJ35I0oOSHm7ebTYIQOBfBD4ZsPcl9QYvCEAAAhCAAAQgAIHtE6iaE8deyNPbXW3BT/Xb7wlHXBuBnyX19qok2yvFW5tg+6P4sEK3sOC7BkHcci/u7ZJ6OyvJZlW2vdXY3nrV9nKpMLIxCHwpqZpLE7w9YDxUxqDPMSEAAQhAAAIQgAAEIAABCEAAAhCYM4FrmxCueovdLHyzJb5H0t2S7GNzHjd9h8A2CXwoyfZB8R9L+qhZ4m2ek2NBAAIQgAAEIAABCPwvgao76X/PuO2FPvd3Hn4QOC6BXyX9Jsk+8ctNDPeSpMS/NzGcBXExkvkcl/4M9kcQN4OLtGEXXU7BCuuorN1OWYXqc3juhQ1Bs5s+lfSZ9E8fe09Sb6iruVkgAAEIQAACEIAABCAAAQhAAAIQgMC/E7AQ7jpJ9on70qgukTq0+BWWEIDAvwh4HvLdZokzX1k9vCAAAQhAAAIQgAAExiVgzUHNdp2s1xHJPVIW/4zbE46+BgIWt1Wxm2ML4Wwvlth/7818KJ+68LsEEdRyL7AfNL35AdPbcgkwsl0R8OpLr7bMSsysvKx/99/YIAABCEAAAhCAAAQgAAEIQAACEIAABP6dgMVwtuubd+zqDk8Wc/tks5tKDEsIQOBfBFyt4pKkt5p3OxUtvigxvCAAAQhAAAIQgAAExifgRD1J3pPYi3y88OfxksRn/J5whjUS+EcTw/138247i5wFcdX3YjiS+yzwbkEQt8CL2ob0gKTeHpTU23IJMLIxCdQHgldf9qswvfKyrr50zAYBCEAAAhCAAAQgAAEIQAACEIAABNZOIPOx8TdLilns5rjPEOf2jZJOdH7tLBn/ugnU+ckLki5KOt+825cHbN3EGD0EIAABCEAAAhDYDQFnt76tZLl2fLaJ4aq/RpJ/F9nHdtNDzrJkAq+0kqkpl+r2T5J+Lua2NzLELflOaP+DWfgQVzu8h0u60cRJSVr9agEx8I0J9A8Gr7z0qkv7xF9J6m3jE7IjBCAAAQhAAAIQgAAEIAABCEAAAhBYAAG/7KnmITljwp3FO3Y5oZQUSnxDyyJX/QKQMAQIbESgn598Q9Kbkl5v3u3vJH3fvGMbGwQgAAEIQAACEIDA+ASy4OeWsvjnnCSbs18nvrZkyU48fu84w9IJ+DeBfw/Yx35ovw38+yBWF9iQHW6hdwUZ4hZ6YSU9NmB3S+ptuQQY2RgE6mSTY5tXXnrCyZbYE0zfNks8Rn84JgQgAAEIQAACEIAABCAAAQhAAAIQmAuBZD+IKM5ZEO4fsHsl9cbLorlcZfo5NoGh+cnXJL1azO0fWyaI6sfuG8eHAAQgAAEIQAACEPhrZmtnun6yieGeKjGLfrhbxiDgbNE26xaSSbpmj/6mZZLOuRHDjXEVJnJMBHETuRAjdMP1t3vzCtPeRjg1h1wwgYjgqq8TTomdZrSfdFowFoYGAQhAAAIQgAAEIAABCEAAAhCAAASuSiBlgGpZoEfLotbEnr+7o5vHo5zQVfHygZUQGJqfdDmkl4q5/aukXzq/EkQMEwIQgAAEIAABCOyVwHUl85vj6yVZCGd7upnjG/VX8dxeO87JF0HgUqtu5wp3ib+UZPuieccI4RZxua88CARxy73ITjfam+tz97ZcAoxsDAKZcPqjPSTc9mTTi8Xc/q2ZJ54Sj9EfjgkBCEAAAhCAAAQgAAEIQAACEIAABOZCIII4Z3tLnPm7ZExwO6WFqp/LGOknBMYmMDQ/+Q9J/13Mbc9f2n4v8dh94/gQgAAEIAABCEAAAlI0KNU/I8n2bPOOTza7qcTwg8BxCbwnqbdPJfV23POw/wwIIIibwUXaoIu+rlVlHbW163X3E2obHJ5dVkzAArfeXI7glWJuWwTnySZb4hVjY+gQgAAEIAABCEAAAhCAAAQgAAEIrJyA5+vywqf605LONEtc/z0vh1aOj+FD4E8CQ/OTzgiXLHGJI4izgC4xGCEAAQhAAAIQgAAEdkOgF8V54c+5Vi7V3kYyn91ci7Wd5UNJvX0kqbe1cVnleBHELeuy1+tpdXW1qrKuk2rLIsBoxibQl0F1+3VJb0hyudTEWXlZ/dh94/gQgAAEIAABCEAAAhCAAAQgAAEIQGBqBOp8ncugVrtd0sMD5tJBvU1tXPQHAvsiMDQ/6XlJmxfqen7Sca1wkXhffea8EIAABCAAAQhAYG0E6u8gx17809tdkk5Jqn5tnBjv9gl8Iqm39yX1tv0zc8TJEUAQN7lLsnGH+ofK85JsLzTv2BNpNzRLvPEJ2XGVBL6T9K2k6s9L6q2uvEy8SmAMGgIQgAAEIAABCEAAAhCAAAQgAIHVEujn6+6VdN8Bdn/5+3WSrm+WeLUQGTgEOgJD85NvtvlJ+5h3S3nVeGBCAAIQgAAEIAABCOyOQP099FBZCOTY5t9G+R0Uv7vecaalEvhcUm/vSOptqeNnXIUAgrjl3A592tG/S6r2N0meQItd2+LlEGAkuyDwtaTe3pJku9i8Y08y9ZNOu+gf54AABCAAAQhAAAIQgAAEIAABCEAAAlMh0M/XPSrpEUn2iWs2hMSet7umWeKpjIl+QGDfBIbmJzMvWX3mJqvfd985PwQgAAEIQAACEFgjAf8uGlocFJGcfyMlc/Ya+TDm7RL4SlJv0TNUv92zcrRJEkAQN8nLcuRO9ZNrbv9ns/8qsf9u84Ra4iOfjB1WTcBq6i8kfda821FTXyrxqiExeAhAAAIQgAAEIAABCEAAAhCAAARWT2Bovu6cpCckVX+bpN5WDw8AELgCAeYnuT0gAAEIQAACEIDA/Ai4NGotj+r4TCuj+njzbrNB4LgEvpHU21DFu+Oeh/1nQABB3Awu0iG66JWivfUZ4tyOCK76Qxyej0DgTwKut/1xs8QfSLKl7rZjNghAAAIQgAAEIAABCEAAAhCAAAQgsFYCnnu7UdKJYm6fHrCbJdluad4xGwQgcDCBzE1+VOYpP2zzk5mnZH6SOwgCEIAABCAAAQhMi8DtbSGQfeKzkmxeMJSYBD/Tum5z7M33kr6TVP0bkt6U9HrzblPxbo5X94h9RhB3RGAT/fj1km6QVP0Lkp6X5FKpiXshHNd/ohd0wt2q4rfEnoSyOM6TUBHJTXgIdA0CEIAABCAAAQhAAAIQgAAEIAABCIxCoM615UVP9S4JlLJALgnk2KK5k50fpXMcFAILIeBFue+1xbnxnpP8tM1Nxi9kuAwDAhCAAAQgAAEILILA0EIgZ8+2PVm8K905EVD1iwDAIHZG4EdJvVkIZ3uteAvi/miWeGed5ES7IYAgajecxz5Lv9rU7eckPdtEcfZue+vLNYzdN46/LAIpj1q9yxT0tqxRMxoIQAACEIAABCAAAQhAAAIQgAAEIHBlAnWe1fG9A3afpN76Ra5us0EAAgcTeFvSJUlvNe/2l82+KDEMIQABCEAAAhCAAASmQ8D6hWTRjn9a0lOS7BNfJylmYZxjNggchcAvkn6WZJ/4VUm9/d7EcNUf5Tx8dgYEEMTN4CIdoos3SbJZWZ3YD41nmiXOobjuh4DKRwYJXGyTTfaJv5L0taR4x2wQgAAEIAABCEAAAhCAAAQgAAEIQGBNBPpFqI9KeqRZ4lOS7pJUvV/y1AwIjtkgAIGDCZyXZHPJI/sLkr4ZMBhCAAIQgAAEIAABCEyHQBW6OXblO2sZktgnsf/e23RGQU/mQOA3SRa52cdekfSypJckJc7n8ll7toURQBi1jAt6q6RbJFXv1KI2q6ptjtkgcFwCnmhyTe3U2Xb721aHu/rjnof9IQABCEAAAhCAAAQgAAEIQAACEIDAXAj0Yji3z7WyP9XfJqm3uYyRfkJgKgRc5sjmF1mJf2hlkaqfSn/pBwQgAAEIQAACEIDAX6vY+TfT881eKLEzZtucRS4x/CBwFAIuf5oSqIkthHuxmNsRy/1a4qOch8/OgACCuBlcpEN08XZJtjuad3y2TLwlPsSh+AgE/iQw9LBwbW2L4TzZZO+2J5p6AyMEIAABCEAAAhCAAAQgAAEIQAACEFgqgV4Al/I/tQTQaUm9ubqDzQtbEy+VEeOCwDYI/NGyO9gn9nyk5yZd8ijxT5JsLo2UeBvn5xgQgAAEIAABCEAAAtsj0P+Ocla4VLqLTzW86rfXA460BgLROFTvxTS9+bdDNZdX9T5sCyKAIG4ZF9NlFu5s5RYSPy7pjKR4x2wQOAqBOuGU2tlZddlPOGWyKf4o5+GzEIAABCAAAQhAAAIQgAAEIAABCEBgLgQ8n1rN/fbi1Jr5ze2Hmj0syea2hXMnOz+XcdNPCOyDQLI12CeOCM7zlI5tfnnV2z5IXwZZAAAgAElEQVT6yzkhAAEIQAACEIAABA4mULUpNav2EyW7Nlm1uYOOSyCitiqIy++GaB2S9OfHlvgnPudGGHfcqzCR/RHETeRCHLMbd0uy3dO848eKPdriY56G3VdGYKi+toVwNiuoE2dCqvqVoWK4EIAABCAAAQhAAAIQgAAEIAABCKyEgOdTrymiOMeek+vtPkm9ueTP9a30T/xKsDFMCGxEoM/a4PZQBQvKHW2El50gAAEIQAACEIDAzglUfYoT+vRWkwA5EZCNDQJHJVBFcd73zQH7TpLt2+YdVyEcorijUp/g5xHETfCibNClOrl2b5tsy+rTR9oqVLfZIHAUAkNCNwvhXm6WtKLJHmef+Cjn4bMQgAAEIAABCEAAAhCAAAQgAAEIQGAuBCyAiyAucebhqveLm7vaC5z4ayXZvF/iuYybfkJgHwRqxgbHtgji4t8o5VRrxYt99JdzQgACEIAABCAAAQgcjoB1KtYx9GatQ8yLjhyzQWATAlXQdlHShWaObZcHzOfpxXSbnJt9JkIAQdxELsQxu/GApAclVZ+4/v2Yp2H3lRFImQGvvEz8UhPDvdi822wQgAAEIAABCEAAAhCAAAQgAAEIQGAtBCKCi7DN7bOSHpd0rnm3KfWzljuCcY5JwFkavm8ZG+ItgHOGBwvi7N3uX1qRzWHMq8KxIQABCEAAAhCAwHYIoHHYDkeOcnUCb0u6JOmt5t3+UtJXned3xdVZzuoTCOJmdbkO7OxQNjhnjbNi+v7m3WaDwFEI/NBqZlefutrVH+WYfBYCEIAABCAAAQhAAAIQgAAEIAABCMyFgOdOY+6z45OSbmrese3RYs5w4PbNzW4p8VzGTT8hMBUCX0uKOYODY2dz8IusZHaw90Ymh6lcNfoBAQhAAAIQgAAEDkfAWoZkgUucjHH+TZU4R0PbcjiufOqvBN6T1Nunkj6TVD2/KxZ29/A/jWVc0Mck9Xa3pN6WMVpGsSsC30jq7XxLJerVl45tbBCAAAQgAAEIQAACEIAABCAAAQhAYIkE+tKonku9U9IdzRJ7QaqzG9gSn2hiueqXyIgxQWBMAp9L6u0dSe9Ksk9cM8KRHW7MK8KxIQABCEAAAhCAwPYInJLU22lJZ5ol9hmja0Hfsj3+azrSR5JsH3a+/s0xvysWdlfwP4xlXFCXZPCDweUY7N32hJzND5HEyxgto9gVAacJreaUoU4favMqzMS76g/ngQAEIAABCEAAAhCAAAQgAAEIQAACuySQsqjVuwqDzcI3m+O72sLU6m+QdL2k6nfZd84FgSUQ+Li9sKreL7FsHzRznA0x3BKuOmOAAAQgAAEIQGAtBG6TZLu9ecfnmj3RtA9uD2XuXgsjxrkdAskEl2xwbnuRTbLGJeZ3xXZ4T+YoCOImcymO1RE/CPxQiLldHx55iBzrJOy8OgI1PahjW/9QcJsNAhCAAAQgAAEIQAACEIAABCAAAQgskYCFcNdJsk/s0j2p1JB46EVO9nGWucRLZMSYIDAmgffLfGTizFN+0uYr3UYIN+ZV4NgQgAAEIAABCEBgHAI3Sbq5WeKnJNmebua4CuISj9MjjrpUAk4C5OQ/NRlQkv9Uz++Khd0BCOKWcUHzYHimPSDcvqU9PKpfxmgZxa4I1JShiYdSie6qP5wHAhCAAAQgAAEIQAACEIAABCAAAQjskoDFcDZnekvsBalPFnP7ZDO/xEm8y35yLggslYBfTl1q1Srs3c5LrC9KvNTxMy4IQAACEIAABCCwZAI3SrI5q3bi5yT1FhGcFxshiFvyHTHe2L6R1Nt5Sb2N1wOOvBcCCOL2gv3YJ+1rZFsIZ3u2KaUdZwLOPvGxT8wBVkXA2d/qKky3h1ZgrgoKg4UABCAAAQhAAAIQgAAEIAABCEBgkQSGyvAkW0HNWnBaku1MyxTn2C9vTnR+kZAYFARGJPCHpJgzMzi+2MRw9okvt5dZ1Y/YLQ4NAQhAAAIQgAAEIDASAS88shiu+qp7sPbB7SxOqouVRuoSh10oge8lfSep+jckvSnp9ebdToY4+9hCkaxjWAji5ned+5SgHoFV0n4gPN+820zEze/aTq3HXnVZ7R1Jn0vy6stqU+s3/YEABCAAAQhAAAIQgAAEIAABCEAAAkclkGwD9olPSbpTUvUPSrI91Lzj/iWO22wQgMDRCPwm6XdJ9omdseFCy9xgb/NLrN6OdiY+DQEIQAACEIAABCAwBQJV6JbYpVL7kqlZfFT1D1PoP32YD4EfJfVmIZztteKzMMeLcxLPZ5T09C8EEMTN76bwNavpQB1bCGd7ocSZiKuK6vmNlh7vk0BWXnqiKbFXXn7d2T77yLkhAAEIQAACEIAABCAAAQhAAAIQgMA2CFzb5tyqv1+S7YHmHd8j6e7Oe5+8wEm8jT5xDAisicAvkn6VVL0zNtiSvcHxz81+KvGaODFWCEAAAhCAAAQgsBQC9beXY9sTkp7szNXwnLW7+qUwYBy7IeDfGP4dYZ/4VUm9eYGOxXDV76aHnGUUAgjiRsE66kHrKtXEf2tiuL9LcmzLQyOTcPZsEDgKgaEJp28lxZxW1DEbBCAAAQhAAAIQgAAEIAABCEAAAhCYO4E6h5b4MUmPthKpjm23Sbq9sz67nNtsEIDA0Qj4BVVEbvHJ2lB9n0XO2eTYIAABCEAAAhCAAATmR2AoEdA5Sb35N9it7bdY4vmNlh7vk0CfjdrtVyS9LOmlEudz+c1hzzZjAgji5nfxIoKLYtptC+H+o5jbKa1as8nNb7T0eJ8EnB7U5odB4h9aOtHq99lHzg0BCEAAAhCAAAQgAAEIQAACEIAABLZBIBneXG0hcZ+dwO2TzZydIPE2zs8xILB2AilhlHlHt52xoc5Pus0GAQhAAAIQgAAEILBcAo9LOiup+jsl3SGp+uUSYGRjEHD505RATWwh3IvF3LYgzubM1YnH6A/H3BEBBHE7Ar2l0/h6DdXSTla4eJdOjSCu+i11g8MskMDQQyApQi2IS5yVmnW15gJxMCQIQAACEIAABCAAAQhAAAIQgAAEFkwgC06rt8CtluBxfLplhYt3hrgbJZ3o/IJRMTQI7IzAN5IuS6r+vKQLkuwT76xDnAgCEIAABCAAAQhAYKcErGt4pGXp9m+vxPdI6m2nHeNksycQLUT11kD0Zi1Eb7Mf/JoHgCBuHle/XqcbJNk8+Zb4OUnPt7Kp9m73Qjiu9Tyu9b562dfCdrt/AFgUl7raVkUn3lefOS8EIAABCEAAAhCAAAQgAAEIQAACENiEQF1wmvKoQ1kHHpDUm+fjnEWu+k36wD4QgMC/E/hc0heS7GPvSLJdat4xGwQgAAEIQAACEIDAsghUHcOD7TdY7/27LH9zzAaBoxCwEM5bFcS9LsmWSnmOna065ozVjtlmTACR1PQvXr1Gjr0CtbdnJdkshEvskWVfrvP0r/O+e3hQ3ezUznb9bMdDn9t33zk/BCAAAQhAAAIQgAAEIAABCEAAAhA4CoEsMo2wze37JN0r6f7m3b5L0qnmHdsioLOoLvFRzs1nIQCBYQIfSertQ0m9wQ8CEIAABCAAAQhAYDkEei2EM8Hd3X6TJX60ZY2zT9a45RBgJLsiUEVxPuebA/adpG+bJd5V/zjPCAQQSo0AdcuH7EVtQ+UbnpZke6Z5x9m4xlu+IAs9nDO+9WYRnM31siOMc+a43haKhGFBAAIQgAAEIAABCEAAAhCAAAQgsFACteRpYr9YycuVxLdIst1avMuser6tlltdKCaGBYGdEnhXks1Z4OKdKe6zZol32ilOBgEIQAACEIAABCAwKoFeCzGUuftxSb2N2ikOvlgCEcV5gBclXWjm2HZZ0tedXyyMNQwMsdS0r3L/AHA7E3HVPynJ9lQzx2wQOAqBlD91TezEFsJZEPdiEcYd5Zh8FgIQgAAEIAABCEAAAhCAAAQgAAEITJGAF5yelFT9WUm2c807Tia5G0s8xfHQJwgsgUB9IeUXU7yQWsJVZQwQgAAEIAABCEDgYAJoIbg79kngbUmXJL3VvNtfNvuixPvsI+c+JgEEcccEuIPd+wfBHZJuL+b20ITdDrrGKRZEoNbDTpx62dUvaMgMBQIQgAAEIAABCEAAAhCAAAQgAIEVEHAmN5c2tSW+rcytJXZWuIdbKR57t11StbcVIGOIEBidgCtQ/F4qUThOdobzJXa5IpcqSrkiezYIQAACEIAABCAAgeUQOKhaXl285KRAqZiX2Pslc3fi5VBhJLsg0GeodtvZqZ2Z+tPm3WabMQEEcdO/eH3d7FOS7pJU/WlJtjPNO2aDwFEIfCOpt0w+uX62YxsbBCAAAQhAAAIQgAAEIAABCEAAAhCYE4EhUdvdbX7NPnavpPskVX+dpJgFdY7ZIACB4xP4VdJvkuwTZ/6xzkX+KMnmBbyJj392jgABCEAAAhCAAAQgMBUCvRbC2blPSKr+mSaIe7Z5t7PYqfqpjIl+zIPA+5I+kGSf+BNJH0uqfh6joZeDBBDEzePGqNfJk3Kxe1rsFau9zWNk9HIqBJL+M/4rSU4LanOa0MRT6S/9gAAEIAABCEAAAhCAAAQgAAEIQAAChyHQv0xx+wFJ90t6sMSuwmC7s3nHvGQ5DGE+A4GjE/hZUm8Rwr0hKfEv7XP2saOfjT0gAAEIQAACEIAABKZMoGohsqDphpKt20I4i+Cek5SYxUtTvqLz6NtHknr7UFJv8xgNvRwkgCBuXjeGr5cn6zxpVyfsHPc2r5HR230TcNpPp/y0j70nyeb0oIn33U/ODwEIQAACEIAABCAAAQhAAAIQgAAEjkLApXZ6e7SVRq0+nzlZPk8ZnqOQ5rMQODyBPuub2xHCvd4EcW67lGpvhz8Ln4QABCAAAQhAAAIQmBOBlEB1du5qFsL1NpQJfE5jpa/7J2BNhDPBVe9McdFF2LvNNmMCCOLmd/EelmRzRrjEKedgsVzKOsxvZPR4nwSsdLYCOornqKHr3/03NghAAAIQgAAEIAABCEAAAhCAAAQgMCcCt0q6RVL1ZyX1lpKo1c9pnPQVAnMi8J2k7yVVbwGc7bXmHbNBAAIQgAAEIAABCKyLQPQr1T8vyfZC846dQc7m0qqJ10WK0R6XwOeSvmhJg+zdfqfZpRIf9zzsv0cCCOL2CH/DU3vl6mPNsorVpVPvlmSfeMPDs9tKCUThXBXPyRQXZbTbbBCAAAQgAAEIQAACEIAABCAAAQhAYIoEPM85JGqrZVBTDnVowWnNQJBSqVMcJ32CwBIIfCXpy2aJ35Zke6uZYzYIQAACEIAABCAAgfUR6EVxLpf6dCubGj+UCXx9pBjxcQj4d0hv+S1S/XHOwb57JoAgbs8XYIPTn5F0WpJ94rsknWqWeINDs8uKCVjlXM3q56iirYiOrRgRQ4cABCAAAQhAAAIQgAAEIAABCEBgggTq/KazA/TmRaRZSJrYFRa8qLR6i+B6m+Bw6RIEFkHAC3A/bubY5nJEHzSfeBGDZRAQgAAEIAABCEAAAkciUH/jOT4n6Ylibt82YEc6CR9ePYFvJF2WVP0FSeeLuc02YwII4uZ38YZKOnila2/zGxk93ieBi5Js/p96Yj8Avu5sn33k3BCAAAQgAAEIQAACEIAABCAAAQhAoBLoX5Q4S8DNzRLfL6k3vzy5vZjbFsP5eLbE0IYABMYh4CoV7zZL/FkrV5SqFW6zQQACEIAABCAAAQisk0D9rZdEQdU7+3cSBsWvkxSj3pTAd5K+l2Sf+A1JrzdzbGObMQEEcfO7eFE/P1lU0J60u7VTQc9vZPR4nwTelGTz/9QTfysp5oeAYzYIQAACEIAABCAAAQhAAAIQgAAEIDAVAn0pnWQJsNgtscujPiTpkebdPjFgHlMEcYmnMk76AYGlEcjC3Lo41wtz6wJdx2wQgAAEIAABCEAAAusm4N9o/i3Xm7N9x5L9e92kGP1RCfwoqbfXJL0q6ZXmHbPNmACCuPldvKck2VwrO/EtbeVr9fMbGT3eJwH/z93m/7kn/qE9BKrfZx85NwQgAAEIQAACEIAABCAAAQhAAAIQCIFeDOe2MwMkU0D8Y5JOF3O7zwTHHCn3FQR2S4C5yN3y5mwQgAAEIAABCEBgzgQekPSgpOoT17/PeYz0ffcEfpFk+7l5xy9JelnSi827zTZjAkz2zOvi+XpZCGd7tsQuAXFSkn3ieY2M3u6SwP9Isv3RvGOrm3v7SZLND4HEu+wn54IABCAAAQhAAAIQgAAEIAABCEAAAgcRuEHS9ZKqv0tS7O4W+0VJ/+IkgrjqIQ0BCIxD4DdJvaX8kMsRpSxRnYNMPE6POCoEIAABCEAAAhCAwJwIJBPcfSUrXM0Y5yzgbrNB4CgEfpXUm8VwFsHF3O51FdFaHOVcfHZPBBDE7Qn8EU9br9NzkmzPN3N8YyvzUP0RT8HHV0TAQrjfmyAuPmk/7RNHFV39ijAxVAhAAAIQgAAEIAABCEAAAhCAAAQmTMCLQm9ulkWiLpVTLaI4i+QcO4Oc414IxxzphC80XZs9gSy0rYtv35R0XlK848xB+qVU4tkPngFAAAIQgAAEIAABCBybQF34lN92fSZwZwVng8BRCHjRjrUSdfGOBXA1Q5zjXlfhdjaL49gmTIDJnglfnNa1eo0cv9DsbyXOSti6Knb6I6OH+yIw9D/3iOD8P/WI4vI/f09CJd5XnzkvBCAAAQhAAAIQgAAEIAABCEAAAhCoBG6XdEezxH3mAGcQuEXSrc0S+zh9yVXoQgAC4xD4TlJvFyXZLjTveGjOcpwecVQIQAACEIAABCAAgTkRyO+++vvvrCTbueYds0HgKASGkgilZGr1VTSXuArhEMUdhfqOP4sgbsfANzhdPzn3d0n/0cyx7dpi17V4g1Oxy0oIDKX/tAguiueI4oYeAitBxDAhAAEIQAACEIAABCAAAQhAAAIQmDgBZ3xLNjjHtvubuUSqxXBuu6KCF5PaEmdozI1O/CLTvUUQ+FpS7HKL35Zke6t5x56L7G0RABgEBCAAAQhAAAIQgMCxCHiBU13o5PaTzZ4q8bFOws6rI5DSp/4Nkjh6iVoydUhbYVgRwiGIm/Ctw6TPhC/OwEpVX6//bPZfJU6Zh2tKyYdpj4ze7ZNASg78XMoP1P+5J+7/J87/zPd51Tg3BCAAAQhAAAIQgAAEIAABCEAAApWARW8PSqo+cf071CAAgf0S+FzSF5I+a97td5pdKvF+e8nZIQABCEAAAhCAAASmSuAmSSclVf+MJNtzzTtmg8BxCQxpJoa0Fegojkt6R/sjiNsR6A1OU0VuEbrZJzuchXGJ89nqNzglu6yEwE+SbD827/jVViq1euNA2bySm4JhQgACEIAABCAAAQhAAAIQgAAEJkrA813J7uYMb8ny5uxvyQKX2Bnj+sxxEx0W3YLAIgkMZVn4WFJvH0r6SNIHzbvNBgEIQAACEIAABCAAgSECJ9rvQPvEzzYhnH3iqqlwbPv/7N0JkxRHlu79xyS0ABIgEBJaEKB9aXX3jL3f/xvcuTPdrX3fQCtaWCQQ0rz23OvP9LneUaiyKjNjyX+YHTsnWlUZHr+oLrNyTrhzILCKwFuSHO6ZSO2eCsfNkv2Z9FGsIjvS19IQNxL8XS5bn0ndCtW1f2lnm1Q3w6XuG+F4rtN7rlMakX9Z32i/tFO/LcnhX+yp2ft6Sk+NsSCAAAIIIIAAAggggAACCCCwWwJ1fuuEJG+LU7Ob3x7r4qSkU5Jq3i017haBcQW83dBvbevT5M8lOT5r2bVXifOKcTWPO3KujgACCCCAAAIIIDBVAb8g5bivZddeEa42w7l2P8WRFqmnek+Ma5oC70pyvNOy6+uSrnWZPoppPr9/GRWNU9N6UPV5uM4v7Jr/LMnhZrjUvot8L890Ws90iqMZ+qVdf7HnF3zGzlapU3yKjAkBBBBAAAEEEEAAAQQQQACB5Qr0c2Re9S0rv6UeOvcWOo7jLbvmQACB7QncaQ1xzglvi+r4qGXXPw7E9kbJlRBAAAEEEEAAAQTmJFB7JdLoNrRCXG2aS/PcnO6TsY4v8IGkPn6QlPDfMa5z0Ecx/jO76whonprWA+qb2vKL2jnxuiSHm+FS5y54ntN6nlMdzU9lwin1+5Ic77Xsml/gU32CjAsBBBBAAAEEEEAAAQQQQACBZQv0c2RPSXI83bLr0y3OlDr/AFLn0pYtxd0hMC2BXyX1UecdM/dYtxvK9kPTuhNGgwACCCCAAAIIIDAVgWx/WnNdIS7NcQ+ULVWztepU7oFxzEMgL/PU/J2kGlfpo5jHw/QoaaCazrPqJ/p8nuU//cs79Z8kOdwMl3o6d8FI5iDwfetcrvnD1u1c8xzuhTEigAACCCCAAAIIIIAAAggggMCyBIbmyJ6VdEnScy37/JG2PWrNy5LgbhCYn8BtSY5bLbt+W9JbJXye1ePcPJd6fnfLiBFAAAEEEEAAAQTGEkgT3Gtl+9SjkhxeKTz1WOPjuvMU+ExSH19L6mOed7eDo6YhbloPvZ/wyy9qdzC7ds5e2DVP6y4YzdQFvpWUcDez609auNv501azQtzUnyTjQwABBBBAAAEEEEAAAQQQQGDeAp4LS/hOXOdN/prPS3I8U/LDkhwnWnbNgQAC4wpck3RdknPqoW2HsrXqb60hzpkDAQQQQAABBBBAAIH9Crwo6aUWqR+S5Mjfiq45EFhF4AtJjs9bdv2lpK8kXWnZ5xwzEaAhbloPqj4P18cHwr/YX26Relp3wWimLuBf2H3kl7o7nvNLPvdBY9zUnyjjQwABBBBAAAEEEEAAAQQQQGCeAt7yxnNg2frG9cnW5JbshrcnBsJv/fcxTwVGjcByBPrthHzu+Ua/gOvIagtugPtdUs3LUeBOEEAAAQQQQAABBDYt4NXDHc+37PpUCf896XMOBFYRcNOb4/JArv/bKp/J144oQEPciPh7XLo+k7zhWt90fUGSu5wdrh0cCKwi4F/WDje+JbuT2eFf8KlrIxxNcasI87UIIIAAAggggAACCCCAAAIIILAfgXtbM1zNZyU5Hiv5UUmO/DfXD0i6v8v7uSZfgwACmxPIPx7VfyzKigqZc3T2XKMb4hypNzcqPhkBBBBAAAEEEEBgaQIXJfVxRlIfS7tv7mezAl5UKH+3ZIGhLCzknHqzo+DT1yZAQ9zaKNf+QXkjtnYyu063c81rvzgfuGiB/q1Mv535zUAYIY1wNMQt+keCm0MAAQQQQAABBBBAAAEEEEBgFAE3wh2R5Jz6aUkOb5GaOvNjj7S3/P22f/99/n4OBBAYV+BjSX1cleTwanGp65yja+Yex31uXB0BBBBAAAEEEJibQP5edE79eHuxKtkvWXEgsIrA161nwjl1eitqXuUz+doRBWiIGxF/H5c+LcnhTubUl1q387Mt+5wDgVUEPmoTUx+27HNPRn3f5b4ZjompVZT5WgQQQAABBBBAAAEEEEAAAQQQ+CMBN7U57mvZ9dDWNw9JOi6p5j/6bP47AghsX+BdSe+0cO24Jul6l7c/Mq6IAAIIIIAAAgggsCSBJyQ9Kanm1PV/X9I9cy+bF/i2vcjjxYT8Qo/PP2nhF39Sb34kXGEtAjTErYVxIx/iZ5MlPbMthM8vlOU/XTs4EFhF4ANJffwg6UdJNfszWSFuFVm+FgEEEEAAAQQQQAABBBBAAAEE9hK4p22PWvMxSQ43u6V+pr3hX/NRSQl/nWsOBBAYV+BXSXck1fy+JMd7Jd+U1Me4I+fqCCCAAAIIIIAAAnMX8OpvjroaXFaLq6vHzf0+Gf92BbyAUB9eZKiP7Y6Kqx1YgIa4A9Nt7BvrMzkrqYYb4zwZ2MfGBsMHL1LAE1KOvKXp2m9qOn4qdV0RjtXhFvmjwE0hgAACCCCAAAIIIIAAAgggsDWBrAaXrU6dswVqzf4HjXMlfP7AQGxt4FwIAQQGBX6W1IdfwvU/FiW7/kXSrS5DigACCCCAAAIIIIDAYQSysFBdYKguLHSxLTJ0mGvwvbsn4F4JLyJUc174SY+FzzlmIkBD3LQeVH0ertPZXLubn5bkqPthT+suGM3UBd5u2xY4p74hyeHtC1LnPmiGm/oTZXwIIIAAAggggAACCCCAAAIITF/gfkkOb4+aOm/zuwEu81+nW6Oc/2HDjXI+z7aq2VrVmQMBBMYVyIu1zglvI+T4qGXXXkGuj3FHztURQAABBBBAAAEE5i5wSlKNk5Kea/F8qed+n4x/uwLplXBO/U7rqUhfhc85ZiJAQ9y0HlSeR7InA/NWbPJTkvqY1l0wmqkLvCmpD7/N6bc1vX2Bs89phJv6k2R8CCCAAAIIIIAAAggggAACCMxH4MG2yptz6rzwme1Rfe7tUx+S9HDLPr+3bLeaej53zkgRWKbAVUmO71p2/amkT1p27fhN0u8tp16mCHeFAAIIIIAAAgggsC2B/L3onHhRkuOlll1zILCKwNAq2G+13oo3So/FKp/J144oQEPciPjdpftmOJ8/0baHeLJlnzt87kg9nbtgJHMQ+Ickx99bdu1tCxy3Sz2He2GMCCCAAAIIIIAAAggggAACCCAwD4Fjko5KqnnoDf6sHudtUlPP4w4ZJQK7JfCVpK8lfdmyzz9v8Vmpd0uFu0UAAQQQQAABBBDYhsDQ35evSHK81rJrDgRWEXCvRPolUqen4m+lx2KVz+RrRxSgIW5E/IFL901xdSU4N8D5PKvGuRkuq8ZN6y4YzZQEvMqbw29hpq4NcfkF7m0L/Eu95indB2NBAAEEEEAAAQQQQAABBBBAAIH5CHgVtz5OSHJ4K5vUXhHuaUleIc7Z594OtY/53DkjRWCZAlnhzTn1FUmXJX3Rss/TJOecml0olvkzwV0hgAACCCCAAAJjCgytQP5qa4RzTn2PJPdgOCfGHDfXnraAeyX6cD+Fww1xqfM3Tvov+Jtnos+VhrhpPZj6PFxnIo1NxMAAACAASURBVDCTg86PDcS07oLRTEmgTlZlS4I0wdV8R1IfU7oPxoIAAggggAACCCCAAAIIIIAAAvMRyMpuzlnp7bSkMy1Se57LL3zWfERSwk11rjkQQGBcAf+jkOcO849Drr0KnMPboqb+XlIfGTn/SDTuM+TqCCCAAAIIIIDAkgTyN6dfpkrtFeFqM5zr/E3pvyv5+3JJPwGbuRf/neOeito3kSa4/yqNcVmQKIsSOXNMUICGuOk9lPpMLrQ3ZJ1TPyrJcbZl1xwI7CUw9Es7K8RlWU+f+xd7Ik10qCKAAAIIIIAAAggggAACCCCAAAIHEfDWqHV7VNfZ6cA5cUqS45GWXfutff9DRc0HGQPfgwAC6xO4JamPjyU5Pmrh+kaL66WujXA0xa3vmfBJCCCAAAIIIIDALgsMvUg1tEKcm+XSNJe8y27c+90FhhYbck+Fww1xWSUuCxHVjO0EBWiIm+BDaUPys7nY4pIkh8/zBm3N070LRja2wNCynm6ASydzVomrW6qmHnvsXB8BBBBAAAEEEEAAAQQQQAABBOYp8JCkhyU5p36q7YbgHREcPj/WIs1zPvecWLa0ST1PBUaNwHIEfpZ0U5Jz4n1JH0h6r2Wfey7ydsmufdQthZajwp0ggAACCCCAAAIIjCVQt0BNXVeIS3OcVyyv26v6nAOBvQSyBWrtnUgzXBrifJ5FibKanDPHBAVoiJvgQylDelbSc5JqzhuzNU/7LhjdmAKedHL4Dc7UaYLLCnE+50AAAQQQQAABBBBAAAEEEEAAAQTWJXCyrfhWc33xM3W2rKl5XWPgcxBAYH0CWfGt5nckvSvp7ZZ9PnT0zXCsEre+58InIYAAAggggAACCPxTIE1wr0lKc9zQ6uWYIbCKQBrh/rOsFJctVf1CUOpVPpOv3ZIADXFbgj7gZZ6X9EIL1w5PJJ5oOfUBP55v2wGB+tZm6rckvSnpjZZdcyCAAAIIIIAAAggggAACCCCAAAIHEfC2M314ZwO/zJns+skunmhbo7oZrm6RepAx8D0IILA+gdrAlvqqpO8lJbv2VqnZMjV5r1GwQtz6ng+fhAACCCCAAAIIIPCvAu57eVHSS5JebtnnWbW8ZvwQWEWg7r6Xui5IlIWJVvlMvnZLAjTEbQn6gJfJL23/4k5dt5zI1hMH/Hi+bQcE6lubqf22pt/cdLje6+3NHeDhFhFAAAEEEEAAAQQQQAABBBBA4JAC2fbU+XjbAvWMJMejLep5rYe2uTnkcPh2BBA4pICb1+oWQa6/avFlqS9L6mPo0nVFOFaHO+TD4dsRQAABBBBAAAEE/h+B2u+SBYa84FDqfqEhLzjEgcAqAl5cKIsNZcGhXyRlMaLUq3wmX7slARritgR9wMu4e9nLeSZ8nonFOsl4wI/n23ZA4CdJP0qq+X1J75XwOQcCCCCAAAIIIIAAAggggAACCCBwEAH/g0LdGtX1Y5LOtpzaL3Ym8sKnG+I8P+lIfZAx8D0IILA+ATfA9fGZJMenLbv+VtJ3Xb7bKGiGW98z4pMQQAABBBBAAAEE/u/fkTlcX2rxbKnryuVZwRw7BFYRyEJD3oUvCw/dkNTHKp/J125JgIa4LUEf8DLe39p7Xf+pZZ8/2ML7Xac+4MfzbTsg4O0L+vhQUh87QMEtIoAAAggggAACCCCAAAIIIIDABgS8Cpyb37IanOvHJZ1rkfp+SY4HSvZw0hCXegND5CMRQGAFgd9aQ5xzwnOJH0jyi7XOjmsDMXQZGuFWwOdLEUAAAQQQQAABBPYtkF6X5AuSnpFUc/5OrXnfF+ALEZD0bltoyM1wXnTI5/lbyIsSpQZrggI0xE3woZQhvd6a4f7css/7yUOfcyCwl0De1PymvLH5iSTHxy275kAAAQQQQAABBBBAAAEEEEAAAQQOIvCEpCcl1Zy6/u8H+Wy+BwEEti/gJrg7rRku2asheGUEbxXk7PNbLW6Xevuj5YoIIIAAAggggAACuyjQN8P5/ClJT5fwuV/Q8qrlfmHL2eccCKwikBeD/HJQXhDyDn0/tJ36klf5TL52SwI0xG0Jep+X6X9xuxHOTXDOqe+T1Mc+P54v20GBryW5Gc45dd3eINsc7CANt4wAAggggAACCCCAAAIIIIAAAn8g0M9V5UVNZ89POWclODfBpc6Kcc6pwUYAgekK1FXcbkpyeAug1FkVrq4Q96skN8PVPN07ZGQIIIAAAggggAACSxPo/17tX9Ly+dALXEtz4H42K/BRt/uez71D39Uub3YUfPqBBGiIOxDbRr4p20PUbSL+0hrhkt0Ud6TEva3eyID40EUIfCXpyxauHZ9L+qLl1Iu4WW4CAQQQQAABBBBAAAEEEEAAAQTWJjA0V/WQpOOSnFP7Dftsi5r6pKRTkmpe28D4IAQQWKtAmuGS/Y87feQF27xc6+zV4/pY68D4MAQQQAABBBBAAAEE7iJQe11cZwW4/F3q87piXGpQEVhFIDvvefe97MD3naTs1Je8ymfytVsSoCFuS9D7uIyfxT2SMtno2o1wjr+W2v+7G+Fq3sfH8yU7KnBFkuPyQK7/247ycNsIIIAAAggggAACCCCAAAIIILCHwNBc1SOSHKdL9j8y9HFMksPNc6mBRgCB6QnUZjjXjvqCrV+07c/zv3lr1cTvrZ7eHTIiBBBAAAEEEEAAgSUL1H6XR8sK5a4dFyQ903LqJXtwb+sXGHo5KDv01bz+K/OJhxagIe7QhGv7ADe4pSEudRrh/q01xfm8NszV1eTWNhA+aFECXgkuq8GlzqSVG+UyobWom+ZmEEAAAQQQQAABBBBAAAEEEEDg0AJDc1VDq8FlW9S6PWq2VPW2qolDD4gPQACBtQukCa5mr/7mVRBq9nZADq+EkNpNcPm+1GsfIB+IAAIIIIAAAggggMA+BNw3kZe3/AJX4pKkPvbxcXwJAv8j0O+85x340mNRM2QTFKAhbjoPJZOMWf3N52mE+/fWEOdzDgRWEXDHch9fS+pjlc/kaxFAAAEEEEAAAQQQQAABBBBAYPkCQ3NV5yX14bfuz7Q38Z19zoEAAvMQ6BvafP5ei3dLfU3SdUk1z+MOGSUCCCCAAAIIIIDArgiclHRKUs3PSXq+hM85EFhFoO66l3poh75VPpOv3ZIADXFbgt7HZY60N2adE94u9c+tGc7Z5xwIrCLgtzlr+M1O72Pt8BKeqVf5TL4WAQQQQAABBBBAAAEEEEAAAQSWI5D5wboTgeujbbtT58QTkhxPtuy6/oODawcHAgjMQ+CWpNuSnBMfSkp80OqbkvqYxx0ySgQQQAABBBBAAIFdEXhY0kOSnBMvSuojHvTK7MpPxuHuc2j3vaFd+g53Fb57IwL8n3wjrAf6UG8l8YAk59R/kvR6CZ9zILCKwEeSPpbknBja4mCVz+RrEUAAAQQQQAABBBBAAAEEEEBg/gJ1XtCrwfk8OdvNpMHNW8+47rdH9bn/waGP+etwBwjshoBXfasrv7nOy7WeU0z9S2uYq3k3hLhLBBBAAAEEEEAAgbkIHGsvdR1v2ecvt3ilZN9PfTFsLvfHOMcRGNp9b2iXvnFGx1XvKkBD3HR+QB5sb9vW/JqkVyU5p57OiBnJHATyFqdz6u8l/dAi9RzuhTEigAACCCCAAAIIIIAAAggggMB6BOqcYBrhskWq872SHm9xTpLD526Mc5wutV/w9HxWjfWMkk9BAIFNC+TF2Zo/l9THr5L62PTY+HwEEEAAAQQQQAABBFYRyN+mNafPovZbZHV0muJW0d3drx3afc8vDnlnPr9E5OxzjgkK0BA3nYfiDmV3K6dj2bl2LKdreTojZiRzEHhf0nstUv8kyfFjC9ccCCCAAAIIIIAAAggggAACCCCwOwL9xL8b4Pp4RtKFFqnr1jOpj0jqY3ckuVME5i3wlSRvAZRtgHx+pcXllv3ffpP0e8up533njB4BBBBAAAEEEEBgaQL3SUr4b1TX2Y3vz6WuDXGpl2bB/axPwC8PfSep5n6HPp9zTFCAhrjpPJS6p3X2ts5+1i9JcvicA4FVBN6V9E4L145r3VYIPudAAAEEEEAAAQQQQAABBBBAAIHdEOib4XzufyxwQ1zNL7S5qMxP+fxoC7/YmXo31LhLBJYpMLTVz9CWQMu8e+4KAQQQQAABBBBAYEkCWfXcf9um/oukv5bweZrg/DU0xC3pJ2Az95Id92r+sOzOl136NnN1PvVQAjTEHYpvrd98QpKb4pwTnmjM5GPqtV6UD1u8wNuSHG+1pjjXNwZi8RDcIAIIIIAAAggggAACCCCAAAII/B+BodXg3OCWcKOb66wO55wV4oa2oIEVAQTmIeAtT++0rU+TvTVq3xTnf+jJFqqp53GHjBIBBBBAAAEEEEBglwXSBOcemNRZGc6NcK4d9W/ivBS2y27c+90F+p33vAufd+brd+rDcYICNMRN56GclJRwQ5zr51u4GS71dEbMSOYg8GZrhnujZZ//3OJmqedwL4wRAQQQQAABBBBAAAEEEEAAAQQOL+BtY+5v28ckn5LUxzlJjickPd7q/vt8zoEAAvMQyJxgzbUZLs1x3k3C4X/4ST2PO2SUCCCAAAIIIIAAArsskEa4ugLcnyQ5vHVq6vxdW/823mU37v3uAtcHduDzDn39Tn04TlCAhrjpPJShicfnJPUxnREzkjkIuBHuHy1cO36RdKvLc7gXxogAAggggAACCCCAAAIIIIAAAocXeFBSIiu+Pdaa3tz4ltpzVY9IOt2y62yrWrdWPfyI+AQEENiGQBrcnBNugqurxLmuDXOeR/Q5BwIIIIAAAggggAACUxdII1zdBvU1Sa+2Zjhnn7Py+dSf5LTG50WGvAOfc+rs0Odd+hw+55igAA1x03konlTs41lJfUxnxIxkDgJ/l+T4W8uuvT3C7S7mcC+MEQEEEEAAAQQQQAABBBBAAAEEDi+QrVGPl21Sz0t6WpJzom6jmq/1tjN1+xmfcyCAwDwEsg3qd2VLVK8Ql4a4NMf126r6nAMBBBBAAAEEEEAAgTkIpP8l+RVJDjfDvdxq/617tPw97JoDgb0E/JJQXhRK7UWIvDOfFyZy9jnHBAVoiJvOQ/Hbto4zLbu+JOlia4pz9jkHAqsI/FdrhvvPln3uSaw6scWk1iqifC0CCCCAAAIIIIAAAggggAAC8xZ4WNJDkmoe2qUgq8HVPO87Z/QI7LbAV5K+lvRlyz6vK8Sl3m0l7h4BBBBAAAEEEEBgSQIvSXK4KS61/x72S181L+meuZf1CmShIe/Al9qLELkZzosSOfucY4ICNMRN56E82prhnFNfaA1xboZz7eBAYC+B/5bk+L1l1/4l7Ca4NMb53A1wv7VIjSoCCCCAAAIIIIAAAggggAACCCxPoG5tmtpbofbRrw7nczfCJbwSnGsOBBCYh4Dn/vo5QDfCXZF0uWWfuyku4WY51xwIIIAAAggggAACCCxF4AVJjhdbdn2ivSDmnFjK/XIf6xfw7nt9ZIe+7NLn7MP9GTWvfzR84koCNMStxLXRLz4rqY9nJPWx0UHw4bMWcCOcJ7tq9i/fNMXlF3L/NT7nQAABBBBAAAEEEEAAAQQQQACB5Qk8IMnxYMuuvTtBfTHT54+1eLxkN8H1sTwh7giBZQpk9YKav5Dk8Epwqb+X5PB2qqmXKcJdIYAAAggggAACCOyiwNBq6EMvie2iDfe8P4G8aJRd+Jz7HgwvTuQjCxgl7+8KfNXGBGiI2xjtyh/siUdPOtaJR7+NW9/Qdc2BwF4CQ7+M3Z3s8C/hdCpnFbmsJOfMgQACCCCAAAIIIIAAAggggAACyxPwNjB91DmozEMN/YOAm+E8d+hIvTwh7giBZQrclNTHZ5I+lVTzdUk3JNW8TBHuCgEEEEAAAQQQQGAXBS61HfmcU/ulsNMtUu+iDfe8P4GhRYmyQ99/lt366i5+qfd3Bb5qYwI0xG2MduUPPiepj6ck9bHyB/MNOyOw13KdaYRLc1xdqpPu5J358eBGEUAAAQQQQAABBBBAAAEEdlDgZNsCpuYnJfVxTNJRSc4Jc6UhLvUOEnLLCMxS4Jokx08tu/5Y0ieSPmrZ57cHYpY3zKARQAABBBBAAAEEEBgQ8G58F1pkZz7v2udV07N7n2sOBPYSSD9FbXhzI5zjf7eGONf+73VBIhYlmsDPFA1xE3gIbQhPtMnImlN7kjL1dEbMSKYmkAmsbIXgczfB/aMt2+nscw4EEEAAAQQQQAABBBBAAAEEENgNgf6td5+fl+R/CKj5XklHJNW8G0LcJQLLFPD2pz+0bVCTP2zNcB+07PP64qwlcr5MFe4KAQQQQAABBBBAYNcE6o58qbNSuhcrygrqu+bC/R5OwI1wboL7j9IYl4a430pz3OGuwncfWoCGuEMTru0Dht7OdRNcH2u7IB+0OIFfJDl+btn1G5LebE1xzg4mthb36LkhBBBAAAEEEEAAAQQQQACBHRfwHN99ku7vsrd/qeGGuH6HAv9jgBvhEt4e1TUHAgjMQ6Bu4ZP6W0nfSPq6ZddflPi81b7DviluHnfNKBFAAAEEEEAAAQQQ+GOBuvBQ6qGFiv74k/gKBP4p0G+Z6uY4N8Ld6TJ9GSP/1NAQN/IDKJf3L+Bsj5o6E5RpivM5BwJ7CdyUdEOSc+q3JTneauE6B7+A+VlCAAEEEEAAAQQQQAABBBBAYN4CdW7vuKQ+vPWLG+JqHlo1zk1wfcxbhtEjsDsCv7Z/eHFOfUXS5RauHW6KS6Nc6jo/yFzh7vzMcKcIIIAAAggggMCuCPgFsD6yUlzNu+LBfa5H4G9tZz43xqXO32M152r8rbUe95U/hYa4lck29g1phqu5f2OXhriN8S/ig69Luiap5nclOd5p2TUTXYt43NwEAggggAACCCCAAAIIIIDAjgvUeT3XpyQ90iK1G+EcZ1t2/ZCkh7vsZjh/hiP1jvNy+wjMRuCWpD4+ldSH5w1/6oJ/oJnNY2agCCCAAAIIIIAAAgcQyN/D9W/iC5KekeSc+gAfzbfssMA/2g59f2+NcT6/3cJ/m6WmL2PkHxIa4kZ+AOXy7kB2M1w6kV27W9lNcDVPZ8SMZGoCntD6sUXqDyS9L+m9ll37YCuEqT09xoMAAggggAACCCCAAAIIIIDAagKZ10t+TJLD80ipPenfh7dVfaALXzkNcalXGw1fjQACYwn83HaLcE54TvBDScmufxlonGOlgrGeGtdFAAEEEEAAAQQQ2IZAVkiv+ZKkPrYxFq6xHIE3JL3ZmuJS+++t/M2V2ndMX8aIz52GuBHxu0unEe58aYrLBKab4jKhOZ0RM5KpCXwv6QdJNXuy66M2+eXs8/6XLhNfU3uSjAcBBBBAAAEEEEAAAQQQQACBuwv0zXA+ry9a5sVLzye5Ia7mfiU45gf5aUNg3gLeLeJG2zUiObtFvF12j2BOcN7PmdEjgAACCCCAAAIIrC5wsq2mXvNzkp4v4XMOBFYReEuSw81wqesLSqn5G2wV1Q18LRNeG0A9wEf6ObgRzuHlOVPXycrUB/h4vmVHBK5K+k5SzR9LcrgZLrU56ETekR8KbhMBBBBAAAEEEEAAAQQQQGARAn0DXL/Cm8+faPFkydlC1W/Dp05DXM2LQOImENgBgd8lJTy/59ovxzo8J5j6kzIXmJo5wR34AeEWEUAAAQQQQAABBP5HwH/zPjwQL0p6QdJLLfucA4FVBPzikV9Cck7tl5P64G+wVVQ38LU0xG0AdYWPrP51r2o3xTnqXtapV/h4vnTHBL6V5PimZdefSvKkl8O1g72qd+wHg9tFAAEEEEAAAQQQQAABBBCYtUDfwOabOTEwqe+dBrzLgHNiaPK/b4RjfnDWPx4MfscE7kj6TZJz6q8kJb5u9ZeSHFdads2c4I79sHC7CCCAAAIIIIDAjgrUv3GPS3Ica9n1y60Z7pVW+5wDgVUE3m0rcdfslbuvlfA5f4OtorqBr2XCawOo+/zIau/aDXEXW6Q+I6mPfX48X7aDAp7w6uMzSZ+3Rjhnn+dgq9Qd/CHhlhFAAAEEEEAAAQQQQAABBGYn4HmjeyTVrU49X/Roi9R5mTK7DPj8QUlHS3bto19xbnYoDBiBHRW4LelXSTV7zi/zfpkL9EpxP5QV43zOnOCO/tBw2wgggAACCCCAwA4J9D0Y/pu4/l3s+lVJr7Vw7eBAYBWB9yU53mvZ9Y+Sfuoyf4OtorqBr6UhbgOo+/zIfuLxkqSEG+NcZzsL58Q+P54v20EBv+npt0H95qezz78YCBrhdvCHg1tGAAEEEEAAAQQQQAABBBCYrYCb4dIQlzrboj4lKXX/UqXnku6TdKRF6kAwLzjbHwkGvsMCtyT9IqnmDyX18bOkm5JqZk5wh39wuHUEEEAAAQQQQGBHBPoejPsl9fG6pD9Jck69Izzc5poE/PfXBy1S+4WkvJSUmr/B1gR+0I9h4uugcof7vv4Xsc+fbU1wz7Xs80cknery4a7Mdy9Z4HJrhnNO7ea4+r/7nAMBBBBAAAEEEEAAAQQQQAABBOYjkCa4e1tjnM+zy4BfqEzNPNJ8nikjReCgAm5wq01urt+R9HYJn//ewturpj7oNfk+BBBAAAEEEEAAAQTmIDDUg+EXxPy3dM1/kfRnSX9t2eccCKwi8JGkj9uLSc4+v9riu1Kv8pl87QYEaIjbAOo+P7L/hfy8JDfDJbs+2cJNcan3+fF82Q4KDK0G51XianjlODqRd/CHg1tGAAEEEEAAAQQQQAABBBCYhUC2Ra3zRt7m9Fjb+tS142lJXh3ufMs+f7jFiVLP4qYZJAIIDAqkkc3Z83nO3oanhrfkyT/GOKfO9+b7fM6BAAIIIIAAAggggMDSBfoeDDfD9VEb4lynIS5/j9uIPpql/6Qc7v4+keRwM5zDtRvhvm2R+nBX4bsPLcD/kQ9NeOAP6PevfqE1w70oybXDE5mexMxEpjMHAnsJfC7psxauHW6A+7pF6nw/jXH8LCGAAAIIIIAAAggggAACCCAwLYF+a1TPH2Xlt7qLwOOS+nDTXB/TujtGgwACqwjckeQV3pxTf9P+gaXm7BBRd4xIE10a4pgHXEWer0UAAQQQQAABBBCYq0Dfg5EV1+vK62mCqzl/i/v7U8/VgHFvXuBTSX34b7Q+Nj8SrnBXARrixv0Bqf4vSXIznHPqhyQ53BiXetwRc/UpCwz94nUXcv3F6/M6AcZk2JSfKGNDAAEEEEAAAQQQQAABBBDYNYFsi1pzGt/OSXL4/LSkM11+QNL9kmreNT/uF4ElCdyW9Kukmt305vBOEam9NU/dlse1D8/71ViSDfeCAAIIIIAAAggggMBeArUHo750lhXg3Ajn7VIdaYrrG+d8zoHAXgJ3W6jIixT1CxUhOZIADXEjwXeX9XN4ucUrpfZbvcdbpJ7GiBnFFAX2WprTk2BZlrNOiGVibIr3wpgQQAABBBBAAAEEEEAAAQQQ2EUBN8IdKVu6uH5G0oUWqeuuAtlZoP8+fxYHAgjMV+CWpF8k1ZzteLI1qs9vlLje6jrvxwux8/0ZYOQIIIAAAggggAACBxeo26fWeqghrm6r6mY4/p4+uPsufKdfUOrjS0l97ILFpO+RhrjpPJ5XJbkZ7rWWfX60hZvhUk9nxIxkagKZCPuw7VXtc78h+n2XMwnW56ndD+NBAAEEEEAAAQQQQAABBBBAYNcE3NTmuK9l1y+0XQW8s4DD58wZ7dpPBve7iwI/S3LcbNn1e5LeLeHzbKnq1eRS76IX94wAAggggAACCCCAwH4EakNcVomrL6flZbP9fBZfs5sCXq37Slm123XOa95NnQndNQ1x03kYboTr40FJfUxnxIxkagJugHO4Ic7h2s1wiTTHedw0w03t6TEeBBBAAAEEEEAAAQQQQACBXRPwvFy2b0mdnQLqjgEX2+pwyV4tztuies6o5l3z434RWJJAtjb9vWxz+oOkHyUlu647RHzazt0E91uL1Euy4V4QQAABBBBAAAEEEFinwOuS/tzCteP+9mKac+p1XpPPWpaAV4JLE1xWhfOKcW6Uy8pxrjlGFqAhbuQHUC7/J0kO/8JN7V+2ntisMZ0RM5KpCaQRrmZPmNWmOJ/XbRLYMmFqT5HxIIAAAggggAACCCCAAAII7IqA30DPVizZnuURSadbpH5CUh91st6ryfmcAwEE5ivgRjg3tdX8taTEN63OP7b4H19S99/ncw4EEEAAAQQQQAABBBAYFsgiRenJ8HleNqsvnuGHwF4CX0ly+G+y1J9LSrgpzjXHyAI0xI38AMrl033sbuTaiVy7kJncnM7zmuJI3Aj3QYs0xbkZzk1waYxzzkEz3BSfImNCAAEEEEAAAQQQQAABBBDYFYFsj1qzG9/OlQY412dag5xzItu5ZCsXZw4EEJivQFZ2y5anzvUfVFJnB4iaPcfnRrqsLufMgQACCCCAAAIIIIAAAsMCr0hyvNqy62MljrYaPwT2EsiLS26GS+2/2T7rAsGRBWiIG/kBlMu7Ec77VTuyRKff8PWEZs3TGTEjmZpAmuFqTjNcsrdWoBFuak+O8SCAAAIIIIAAAggggAACCOyiQFZ2q9nbodatUV0/1OLhkrPVqnNiFw25ZwSWIvCrpD7ywqvn+vIi7E1JN7rIXF+2XWXubyk/FdwHAggggAACCCCAwCYEXpLkeLll18fL3975G3wT1+YzlyHgFbz7+FRSH8u42xnfBQ1x03l4boT7awmf523fmqczYkYyNQFPjr1fwudugHMzXM1TGzfjQQABBBBAAAEEEEAAAQQQQGAXBbwli8M7AqR+UVIf2T0gX8sOArv408I9L13gtiTHrZZdvy3prRI+zwpybp5LvXQb7g8BBBBAAAEEEEAAgXUKvCCpjxOS+ljnNfmsZQl8K+m71hTn7PNPWnxc6mXd9Qzvhoa4aTw0P4faDJfajXAJv+3rXAdFzwAAIABJREFUmgOBvQTek+R4t+Rrkn6SVDNvifIzhAACCCCAAAIIIIAAAggggMB2BepKbqmz4psn3V07npHkVeJqeAW5uoqcaw4EEJivQFZyyxanPvfc3fUue1W4jyT5pVdnn2dr1d9KPV8JRo4AAggggAACCCCAwPYFnpPkeL5l16dKnGz19kfGFecicFWSw81wqf03m5vh/Hebs885RhagIW7cB1D9/601xf17yz4fmiwdd8RcfcoC70jqwxNpDm+lkDr3QGPclJ8mY0MAAQQQQAABBBBAAAEEEFiSwBFJiewEcEaS49GWXZ8r8Xir831uhEu9JBvuBYFdE3AjnBvaavY/pPTxhaQ++u/zOQcCCCCAAAIIIIAAAgjsX+CSpGdbuHaclvRIy6n3/4l85a4JeIe+71ukdiOcwy80OVxzjCxAQ9x4D6Dau3YDnMMNcandEOf/5kg93oi58tQFvIWCt054s2ypcFNS4udW10Y4muKm/lQZHwIIIIAAAggggAACCCCAwBIEsu1pVnrz+ROSnmyR2m+lexK+5uwe4Ga41Esw4R4Q2FWBrPKWLU+dr7S4XGpvu/NN234ntefy3EiX1eWcORBAAAEEEEAAAQQQQGD/AhfbquzOiaEX1vb/iXzlrgn8KKmGd+x7v4V39Eu9ay6Tu18a4sZ7JLFPdiNcHx5dGuJSjzdirjx1ATfCvdHCteOXFm6GS+37SCMcDXFTf6qMDwEEEEAAAQQQQAABBBBAYAkCD0p6QJJz6jr5ngn5Y5KOtkidHQTcDJd6CSbcAwK7KvCrpD4+advqeGsdh8/9jyreSrXmOqeXrVd31ZH7RgABBBBAAAEEEEDgIALPSOrjrKQ+DvLZfM9uCPjvtPq3mut3JbkZzjv6OfucY2QBGuLGeQB9M5zP0wz3/5V6nNFx1bkK/EOS4+8tu77d4lap+2Y4muLm+sQZNwIIIIAAAggggAACCCCAwFwE0txW84uS+hhqfut3D2A+by5PnXEiMCwwNF/nfyzpw/N5mdNLjSkCCCCAAAIIIIAAAggcTuBpSY7zLbt+XNJjks617HMOBPYSuC7phqSa3Qjn8K5+qREcWYAJtHEeQCY3sw2q89CWqeOMjqvOVcCNcI6/tew6b5t6os21sw9WiJvrU2bcCCCAAAIIIIAAAggggAACUxfItqY1n5R0QpJz6gvtrXTn1ENzRmmIq3nqBowPAQT+OQeXbU6zoptXD/A/nNScVeGyQpxz5vJqxhUBBBBAAAEEEEAAAQQOJ/CUpD7cCNfH4a7Cdy9Z4GZriHNTXOq3JTncEOdwzTGyAA1x4zyAoYnRv0pyuDHuL60eZ3Rcda4CboTrwxNmd0pjnOu6Ihyrw831aTNuBBBAAAEEEEAAAQQQQACBqQrcLynhbVJdn2nxqCSHz/3GuSfcax5aDa5vhGM+b6pPnnEh8K8Cv0v6TVLN30nq44qkyy1Sex6vD4wRQAABBBBAAAEEEEDgcAJPSnpCknPC5/nfUh/uKnz3kgV+bo1wNb/ZGuGcUy/ZYBb3xgTaOI/piKT7JDmn/nNrhHMznMPnHAisIvBfkvrwpJkn3erkWT6TZrhVdPlaBBBAAAEEEEAAAQQQQAABBPYncFSSI9ujuvaEupvfaj4lKeFV41zvtRpc5vCYy9vfM+CrEJiKwNDcnBve0vSW2g1y33aNcp7TS6Shbir3xTgQQAABBBBAAAEEEJirQP42z9/nPveKcW6Oy8pxrjkQ2EvgF0luhnNO7Sa4N0r4nGNkASbRxnkAfjPYDXE1vy7J4UY4h2sOBFYR+M/WEPe/JaWuE2epaYRbRZWvRQABBBBAAAEEEEAAAQQQQGA1gYckPSzJOfV5SY5nWrh+sDXOuWEuda401ADHPN5qz4GvRmAKAt69oY9PJNWtUX3u7VP7cBNctllNPYV7YgwIIIAAAggggAACCMxZwKu015XaXT/dmuH8t7qb4nzOgcBeArckOdwMl/ofrRnu7y37nGNkASbSxnkA3i4jW2ak/pMkhxvhUo8zOq46V4E0wv1Ha4jzuSfL6pYMrjkQQAABBBBAAAEEEEAAAQQQQGBzAlntreZnJT0nqeah7VE3Nyo+GQEExhC4LcnhfyRJ/a6kPvKPKPlan3MggAACCCCAAAIIIIDA+gUek9RHXmKref1X5hOXIjD0d54b4dwE97eWfc4xsgANceM8ADfB+c3fNMO5fq00wrkhzuccCOwlkFXe8paovy4NcTX7v6cpLhlVBBBAAAEEEEAAAQQQQAABBBBYj8C9kvo4I+lRSc6JvG3unJqGuPU8Az4FgakI9Ku5+Xxo5TevDudV4bJSnLNXkfM/qtQ8lftiHAgggAACCCCAAAIILEnAf687zrbs2qu5X+hiSffMvaxXIKuA5284n7sRzk1w/9WyzzlGFqAhbpwH4Aa4Pl4tTXFuhqMhbpxnM5erptGtTrR5m9Q+sp1CzXO5R8aJAAIIIIAAAggggAACCCCAwNQF7peUyG4A3m7Fb5ufa9uw+DyT7Zlwd6YhbupPl/EhsJpA3aXht/aS6reS+vhS0pUWqe9I6mO1q/PVCCCAAAIIIIAAAgggsB+B05IcfoEt9SVJiYut3s9n8TW7KZC/3dwIl9qNcG6Cc7+Gs885RhagIW6cB+BmuKMt0hjnBrg0xaUeZ3RcdQ4C/apvPvcvV/9i9Qpxzj4fejN1DvfHGBFAAAEEEEAAAQQQQAABBBCYg0Dmd46VuZ6nJNV4UtKJEg+3moa4OTxhxojA/gX8DyFuhKuNbZclfSHpc0mpr0r6XpJzan9fIo11+78yX4kAAggggAACCCCAAAL7FTgl6RFJzqmflfRci9T7/Ty+bvcE8rdb/gb0+VCvxu7JTOyOaYgb54FksrRmN8P1Mc7ouOocBPKWaZ0scxNcGuFSpyGu5jncH2NEAAEEEEAAAQQQQAABBBBAYA4CD0lyg5tz6rrVSuqsHuecoCFuDk+YMSKwf4Fsm1PzR5I+7OKmpBtdZHeHuivE/q/MVyKAAAIIIIAAAggggMB+BfzC2skWeXntBUnPS3JOvd/P4+t2TyCLF6Vnw+detMhNcf/Rss85RhagIW6cB5C3hmt+RZLDq8OlHmd0XHUOAnnbtOY0wdXsSTQffZ7DPTJGBBBAAAEEEEAAAQQQQAABBKYu4El0v1Fec94mr3noPmiIm/rTZXwIrCZwW5LjVsuu35b0VgmfD22vs9qV+GoEEEAAAQQQQAABBBA4qEBeaqv5RUmOl1q45kBgL4GhXfrcCOcmuP/Vss85RhagIW6cB+BGOMfxll27Ce7ltkqcs885ENhLoG69kDp7UWd/6uxLTTMcP0cIIIAAAggggAACCCCAAAIIHF7giKR7JTmnPiPptCTn1E9LquHtU4eONMTVfPhR8gkIILANgawIkJXdnK9Jul6ya68Ol1XinB11W53U2xgz10AAAQQQQAABBBBAAIH/26PhFd5rdn+Gm+GcU2OFwF4CQ7v0uRnOkcY417VPI9+D6hYFaIjbIna5lH+5phkudX65pjHO5xwI7CXgybJsv5DaDXF/b9umunbkl6w/p9bIIoAAAggggAACCCCAAAIIIIDAagLZ6vTBsu3pY5L6OCupj6Er9Y1wzNOt9jz4agTGFEgjW15U9S4O35W42urLkvrItjo1j3kvXBsBBBBAAAEEEEAAgV0S2Gvxouzix+JFu/TTcLB7HWp083ap/Zap/rq8TJX6YFfkuw4kwETbgdgO/U1DXce145iu40MTL/4D0gxXc22Ic2Ocz3PQDLf4HwluEAEEEEAAAQQQQAABBBBAYMMCeamx5ick9eHtU0+0bVST9xpa5uaYo9vww+PjEVizgLdD9bxczVck9eEmuTTHpWGOfxRZ88Pg4xBAAAEEEEAAAQQQWEHgqKQa2c3vVUmvtZ38XHMgcDeBfpe+NMR5ZTjX3s2Pl6FG/hlism2cB+AlOPvIftQ1jzM6rjoHgTrZltpNcGmES00j3ByeJmNEAAEEEEAAAQQQQAABBBCYg8BQo1u2Rj3ftkl1zgpyzom73R/zc3N4+owRgf9X4JakXyTV/Ikkx8cl35Dk8PapyWybw08TAggggAACCCCAAALjCdS/1VO7Ea6P8UbIleciUHsx3ACXpjjXjqws7sa41HO5t0WMkwm3cR7jw60hruYXJTnSEOeaA4G9BNwE5/CkW2o3wf2jrQzn7HMOBBBAAAEEEEAAAQQQQAABBBBYj8BpSY4zLbu+IOliCZ9nK9R7Sr2eEfApCCAwFYGfJTlutuz6PUnvlvB5tlT1anKpp3IPjAMBBBBAAAEEEEAAgV0UeECS4/6WXf+pxeul3kUb7vngAm6A8w5+bopzTkOc/w7k78GDux7qO2mIOxTfgb+ZhrgD0/GNTcCNcPUNVNdugnujNcI5+5wDAQQQQAABBBBAAAEEEEAAAQRWFzgi6V5JzqnPSnI81rLrbJf6ZKnTEFfz6iPgOxBAYCoCv0tKZLvTHyXV+KmtCpdV4pK9EkBdDcA1OzpM5ckyDgQQQAABBBBAAIFdFHAj3H2tIS7ZjXCOP7fsOgc9Nbv4U7L6PbsJLo1wqd0Il0hj3OqfzHccWID/8x6Y7lDfSEPcofj45rYlg9889dYMDtdvtoY4N8M5fM6BAAIIIIAAAggggAACCCCAAAKrC+SN8Wx/6vNzA+HV4hyPltXj+kY45t9W9+c7EJiSQLa2yQpvbmr7RtK3Xf5SUh/+WjfT1Zx7ozFuSk+ZsSCAAAIIIIAAAgjsioBfenMjXF6Ac+1GOMdfSm2P/D3P3/W78tNx8Pt0E5x38PPKcM4+TzOcd/xLffAr8J0rC/B/3JXJ1vINNMSthXGnP6RuyZCtGdwA91ZrhEu900jcPAIIIIAAAggggAACCCCAAAIHFDguqY+nJHkluKcluXY8JMnzPHWuh0nzA6LzbQhMVCD/eFHzZUmOL1p2/X2Lq6XOinJ1hbnaCEdT3EQfOsNCAAEEEEAAAQQQWKyAV4Pvw41wjr+27JqX3Rb7I7CRG3MTXBrhUvtvyIQb4lxzbFGAhrgtYpdL0RA3jvuSruomuBstUr8tyeGmOIdrDgQQQAABBBBAAAEEEEAAAQQQWF3gpKQTkmp+RtJ5SRckpfbKcd5uxZE6V2PebXV3vgOBKQrcajs01Pxx2yL1I0muHZ6jyzxdaje89eF7TCMcDXFTfOKMCQEEEEAAAQQQQGDJAvdISvjvdtduhHP8W6lrQ1zqJbtwb4cTcBPcP9rKcM4+rw1x/nuShrjDGa/83UzMrUy2lm+gIW4tjDv9IddbM1zN70hyuBku9U4jcfMIIIAAAggggAACCCCAAAIIHFDgdNkCNfUlSRclPduyzzkQQGD5At6poe7W4Po9Se+W8HndWtVbpPp86Oib4WiKW/7PEHeIAAIIIIAAAgggMB2BfhtUn7sRzvHvpU4TnBvmaIibzvOb6kjcBJdGuNRugksjXOqpjn+R46IhbvuP1ebZSqPmFyS9KOklSam3PzquOBcBN8L1kSa4mudyP4wTAQQQQAABBBBAAAEEEEAAgbEEjrTtUpxTn5XkeKxl194u1ZGtU11zIIDAsgSytalztjv9UVKNn9rqcJ902U1wfeylwwpxy/q54W4QQAABBBBAAAEE5iMw1BA3tEJcVpHz9qqp53OXjHTbAm9I6uOXttp4zdse105fj4a47T3+au0tN9wMV7Ob4NIIl3p7o+NKcxO41hrias5bqWmI8zkHAggggAACCCCAAAIIIIAAAgjcXcBbnToebNn1uYF4VFLiTKuxRQCBZQnUVd5SfyPpW0k1fympDzfDpaEu9ZBOXRGO1eGW9fPD3SCAAAIIIIAAAghMX2CoIe4vkhxujEvtRjhHXpxzzYHAXgJvtp383BSX+mZbbTyrjjtzbFGAhrjtYFdn126Eq+HmuDTBOT/fzrczOq4yRwE3wvVRt2lIPcd7Y8wIIIAAAggggAACCCCAAAIIbFPguKQ+sgrc021FOJ8Prfi/zXFyLQQQ2LzAbUm/Sqr5siTHFy27/r7F1VLXVeXSGHe3EdMMt/nnyRUQQAABBBBAAAEEEOgFhhri/izJ4Wa41FlF/r7WFOdzDgT2EnhL0tutKc61ww1xjhulRnCLAjTEbQe7/6V6sjXEJbs5zk1waYRLvZ3RcZU5CrgZztszOFK/J8mRZjjXHAgggAACCCCAAAIIIIAAAgggcHeBfp7G589IOi/pQqm9ctz9bRW5ZGwRQGBZArfaljY1f9y2Rv1IkmvH0D9spCHOjW6JIR0a4Zb1M8PdIIAAAggggAACCMxLYKgh7nVJDjfDpXYjnMN//6ee150y2m0KeBc/N8Q5UrsR7npriEve5ph2/lo0xG3+R2DoF2omWk+VxrjnSlOcG+J8zoHAXgJphqs5DXE1I4gAAggggAACCCCAAAIIIIAAAncXOC3J4W1QU1+SdFHSsy37nAMBBJYvkK1s6tY29QVUv4jq87q1qrdH9Xka3fq8fDXuEAEEEEAAAQQQQACB+QgM9W/8SZLDzXCp3QhXX4pzzYHAXgL+W9GNcI4sYOSFjdwIVzOCWxSgIW472P0vVTfCuSmuZjfA9bGd0XGVOQq4Ee7HFqnfl+RIQ5xrDgQQQAABBBBAAAEEEEAAAQQQ+KfAvZL6eEzSWUnJrrNlqnNqHBFAYFkCXtHNzWzZ3tR1nXPz3JvPP5H0acup/bV9WIdmuGX9jHA3CCCAAAIIIIAAAssU6Ps30gTn/FprivMq8XWleNccCOwlMNQQl2a4NMT5nBXDt/gzREPcdrCrs2s3wtV4pL1x7LeO0xTnmgOBvQTSDFdzGuJqRhABBBBAAAEEEEAAAQQQQAABBP4pkDe861ve5yQ90SL1o5Icbo5LjSMCCCxL4Ne2sptz6m8lfSOp5q8kfdnCtaM20qWhrv7DBv/IsayfFe4GAQQQQAABBBBAYFkCff+Gm+DSCJfaDXAPtqa45GUpcDfrFLhbQ5wb4dIcl2vyN+M69ff4LBritoDcLlGt3QBXw81xboDrY3uj40pzE/ihrQ5X8weSHGmIc82BAAIIIIAAAggggAACCCCAAAL/FDgqyXGsZddPD8QJSYmHW40jAggsS+CWpD4uS+rD82/fS3JO7X+8cLgZLpl/2FjWzwd3gwACCCCAAAIIILBsgdq/4Sa4V9vKcM4+dxNcH8sW4e4OI7BXQ1zdMrVfIY6muMOI7+N7aYjbB9Kav8TmboY73eVLpSHOtYMDgb0EMgFXcxriakYQAQQQQAABBBBAAAEEEEAAAQT+KfCQJDe4Oae+IKnGxfYGeN4G501wfoIQWKbAz5JuSnJOfNy2Rv2oZZ/X/56vr1ujsk3qMn8+uCsEEEAAAQQQQACB3RBw/4ab4NIIl9ov0Hk+oObdEOEuDyJwt4a42hTnz+ZvyIMIH+B7aIg7ANoavsXNcI4zLbt2A5wnXL1KnDMNcWuAXvBH5K3Umj9sK8TVvGACbg0BBBBAAAEEEEAAAQQQQACBlQVOSvJK/TV7Lua5NieT7Dkzxz0tM4e2MjXfgMDkBfyPEjfa1jXJ70ly+B8zUmdL1LpN6uRvjgEigAACCCCAAAIIIIDAvgXcBPdKWxnO2edDK8zv+wP5wp0T+KOGuGyb2jfDsUrcBn9UmMzbIO4eH23zNMTVTEPc9p/FnK9IQ9ycnx5jRwABBBBAAAEEEEAAAQQQ2LRAmtnc0HZva2xz9suJj5bweb9l6lOlCS6NccyhbfqJ8fkIbFbAzWx3JDmn/rFsgZpdGD6T9GlbHS51GuKyNarPORBAAAEEEEAAAQQQQGA5Am6Ce7k1wqU+JslxvGXXHAjsJTD0ctVPkq6V8LkPVojb0s8Rk3lbgm4TqbkaDXHbc1/qlWiIW+qT5b4QQAABBBBAAAEEEEAAAQQOI1Dnuu6TlDjS6nOSHE+07PrsQPSNcMyhHeap8L0IjC9wS9JtSTV/K+mbFq4dX0n6uuXUboDzP1ikIY43+Md/nowAAQQQQAABBBBAAIF1CrgZ7qW2Slzqh1oznBviEuu8Jp+1LIH3JTncGJfaDXB+Eavm+vckf1tu+GeAybwNA7ePr85ZIe6RbqU4VojbzrNYylVoiFvKk+Q+EEAAAQQQQAABBBBAAAEE1iXQz788IMnxYMuuvRrc+RZZGc7bp55o26gme0z5PObP1vWE+BwExhO4KamPK5L68D9W1PDKcT7SEJc83p1wZQQQQAABBBBAAAEEEFi3gJvh+nBDXB/rvi6ftxyBDyT14b8nszJ5ViXPHdMMt4Vnz4TeFpAHJlDrCnFpjKMhbjvPYilXoSFuKU+S+0AAAQQQQAABBBBAAAEEEFiXQN/Alu1NjrbtTZw9/9JHGuacExkTc2frejp8DgLjCmSbmrpljbdGzbaozo5fBsIjZ0ubcZ8fV0cAAQQQQAABBBBAYJMCL0rq42FJfWxyDHz2vAU+lNSHm+Dc13G1ZZ/TCLfF58yk3uax+8nYfoU4GuI2/wyWeAUa4pb4VLknBBBAAAEEEEAAAQQQQACBgwoMzb8Mvc39giSHJ7pTZ3vUe9pLjcyXHfQp8H0ITFdgr7m0j9pb/M7+x4u+8Y1/rJjuM2VkCCCAAAIIIIAAAgisSyDzAzV7Bfk+1nU9Pmd5Av6b8uP2d6Wzz90I5/iu1Mu78wnfERN823k4/aTsmbZdas0XJfWxndFxlTkKeBKvdhO79qRdP4k3x3tjzAgggAACCCCAAAIIIIAAAgisKuBmtnsl1ewV+vMiYupnJPWRhriaV70+X48AAtMRuCOpD/8DhOPbkr+Q1AcNcdN5jowEAQQQQAABBBBAAIFtCTxfXppz7TjZGuKcU29rPFxnfgJugusjf4fWPL87m/GIaYjbzsOrzq7dCOd4tOQLkhxuiku9ndFxlTkKpJs42Q1xbobL26yp53hvjBkBBBBAAAEEEEAAAQQQQACBVQWOSHLc17Lrx1ucK3X+t+THyqpw/QuNq46Br0cAgWkI9Nue3pL0laSvu/imNci5SS41DXHTeIaMAgEEEEAAAQQQQACBbQqkCa7mNMLVvM0xca15CXwiyeGmuNT+WzORF7TmdVczHy0Ncdt7gNXajXBnW0Oca4eb4PyGcprhXHMgsJdAltbM8prO6ThOM5zPORBAAAEEEEAAAQQQQAABBBDYBYH7JfVxXlIfnsg+1SK1fWiG24WfEu5xVwSuS+rjS0lXJF1u2fW1Fj9Jcvichrhd+SnhPhFAAAEEEEAAAQQQ+KfAc21VODfEuXZ47iDzBnX+ADcEhgQ+LY1wqdMM5xew8hIWelsUoCFui9jtUjZ3M1wfboDzJK0b4pxpiNv+s5nTFfttHtIQ525jN8Sl+3hO98RYEUAAAQQQQAABBBBAAAEEEDiowIOSHA+07PrZMpGd2v/70fI1rnMwT3ZQfb4PgWkJ/CAp8WOrP5dUw1uleuW4xO1W0xA3rWfJaBBAAAEEEEAAAQQQ2IZAmuBqzst0NW9jLFxjngJugvus9Wk4+zyNcF6tPPU8726mo2aib5wH5+04+hh6a3mc0XHVOQi4m9hNcP7FmeU1h5bhnMO9MEYEEEAAAQQQQAABBBBAAAEEDitwrDW61fyyJMcrLbv2XJjjnlIf9tp8PwIITEtgaN6svq3vOTSfDx00xE3rWTIaBBBAAAEEEEAAAQS2IZCX6Gp+pK0SV/M2xsI15ingJrg+3AjXxzzvbqajpiFunAdHQ9w47ku6qif2sqxm8n4n9pbkwL0ggAACCCCAAAIIIIAAAgjsnkDf0ObmtrqVSd7eviTpYlspztnnaYirefcEuWMEliPwq6Q7kmqub+HnTfxsmeqtUlPvpdA3xS1HiztBAAEEEEAAAQQQQACBIQE3wnnOwCvEOfvcjXCO06VGD4G9BGiIm+DPBg1x4zwUGuLGcV/SVTOxV7Mb4vpY0j1zLwgggAACCCCAAAIIIIAAAghY4N62wptz4mxbjf/xsir/E5KebOHa0TfCMTfGzxQC8xb4WVIfX7WmN+fE1bbLgndacO0YOtIM5/9W63krMXoEEEAAAQQQQAABBBC4m4Cb4NIIlzrNcG6IS6CIwF4CNMRN8GeDSb9xHgoNceO4L+mqebs1S2y6MS57Ude8pHvmXhBAAAEEEEAAAQQQQAABBBCwwJGBOC/paUnJrjNhfaabvM58GPNi/DwhMH+BnyRdk+ScqKvBeUU4x/UW/trUd7t7muHm/7PBHSCAAAIIIIAAAgggsF+BrCqfleZ9nrkE59T7/Ty+bvcEaIib4DNn4m+ch0JD3DjuS7pqGuH8lmtq/5L9vK0S5+xzDgQQQAABBBBAAAEEEEAAAQSWJnCfpPsl1extTbyliXPq45Icx1p2nYM5saX9VHA/uyqQ1d7qym9fSLosqebbkvoYMqMRbld/krhvBBBAAAEEEEAAgV0WcAPchbZKnHMa4twI92hriHPNgcBeAjTETfBng8m/cR4KDXHjuC/pqmmE8xuvbojzuZvg0giXekn3zL0ggAACCCCAAAIIIIAAAgggYIEHWrgpLvUrkl6W9GrLPvd2ql5NrmYEEUBgWQLMkS3reXI3CCCAAAIIIIAAAgiMIeAmuDTCpU4j3NnWEOdzDgT2EqAhboI/GzTEjfNQHpfkpjjn1ENbe4wzOq46B4G7TfalGc6Zt1rn8DQZIwIIIIAAAggggAACCCCAwN0E+i1OH5Z0QlLN/epwPncjXOKeViONAALzFcgKb7+W1d7yoqjnyjJfVnPq+d41I0cAAQQQQAABBBBAAIFNCzzTGuLSDOdzN8C5Ga7mTY+Dz5+vwH4a4r6hf2O7D5iGuO1652pugjvXmuGSn5L0dIvU44yOq85BYL8NcbkXGuPm8FQZIwIIIIAAAggggAACCCCAQC/guasa/u+ejO4jcyp54dDnboLrA2EEEJivwHWFtQeSAAAgAElEQVRJNyTVnIa4mr+X1Md875qRI4AAAggggAACCCCAwKYF3ADXh5vh+tj0OPj8+Qrs1RDnJjj/vZrIHdK/sYVnTUPcFpAHLuEmuD7cBNfHOKPjqnMQ2Ksh7gtJ/mXr3K8Qxy/VOTxZxogAAggggAACCCCAAAIIIFAFPHflprY0xbl+skXmUXzulfhreNK6/z7mwfjZQmDeAm5yu9qa3ZKHGuLcNFcb51xzIIAAAggggAACCCCAAAJ7CfjlOjfE1ex5hcwzpEYQgb0E9tMQ168QR//Ghn+emAjcMPAeH/9Ea4hzTtTJ3NTjjI6rzkHgbg1xdctU30t+kfILdQ5PljEigAACCCCAAAIIIIAAAghUgazwlsY4n18aiFOSTkqq2Z+TRrrU6CKAwHwFsi3ql2171MyP1aY4195aNduqJs/3rhk5AggggAACCCCAAAIIbFogq827Kc4rzvs8zXDe/S/1psfB589XYKghrq4Ol9p3SP/Glp4zDXFbgu4u4yY4N73VnLr+7+OMjqvOQWCoIS6rwqUhzuf9L1Oa4ubwdBkjAggggAACCCCAAAIIIIBABNIQd2/Z/vQlSS+X8PnRFsdKjSICCCxLYK837uv2M645EEAAAQQQQAABBBBAAIFVBNwEl0a41GmE885/bojzOQcCewncrSEuzXB1hTia4rbws0RD3BaQBy7BCnHjuC/pqqwQt6Snyb0ggAACCCCAAAIIIIAAAggMCXjeKo1uNT8ryfFcC9cPSHqwy6gigMC8BOqLnLck1fCqb37583LJrrONat1KdV53zWgRQAABBBBAAAEEEEBgbAEa4sZ+AvO/fhYtcmOca+f+5S33ePigGW5Lz5uGuC1Bd5dxF3EfT0nqY5zRcdU5CNytIc6/XLNaXJ1IZHW4OTxZxogAAggggAACCCCAAAIIIFDnq7wFag1vi+otTLx9SbLr+yXd12UkEUBgPgL9Pwj8JClxrdWeD/N2qdky1dn/Lf899XzumpEigAACCCCAAAIIIIDAFARoiJvCU5j3GNwEV3f0c+2/Yfugf2OLz5mGuC1il0t5OU03xNXsZrj8ok09zui46hwE9mqIS+dxcu6FZrg5PFXGiAACCCCAAAIIIIAAAgggUOeqXGdbEs+hJOpLhlmF31uqHmmRGk0EEJiHQG2Gc+34VpK3k3HUuv/ffpaU+KXV87hrRokAAggggAACCCCAAAJTEaAhbipPYr7jcANcH/WlrrzclTukf2MLz5qGuC0gD1wi+01nIteTu36bud+XepzRcdU5COy3IY5fpHN4mowRAQQQQAABBBBAAAEEEEAgApmrSq6rwaU+I8nxaMuu75Hk73FOoIoAAvMQSBNczf2b9X7509ui9nFH0q+Sap7HXTNKBBBAAAEEEEAAAQQQmIoADXFTeRLzHcdlSQ7/LZv6Slvh3Dk1/RtbfMY0xG0Ru1zKDXB9uCGuj3FGx1XnIHC3hrjsS+2JQg4EEEAAAQQQQAABBBBAAAEE5iLQN8P5/HlJL3T5hKQ+5nKPjBMBBP5VII1wv7fV4Xz+oaQPuvyjpB8k1YwnAggggAACCCCAAAIIIHBYARriDivI97sJzk1vtRku5zUjtUUBGuK2iF0uRUPcOO5LuurXkhxpjHOdRrhPJbkZzuccCCCAAAIIIIAAAggggAACCMxF4H5J90mq+VlJjudadn28xUOlnss9Mk4Edl2g3x7VHt7qtA/Pb/VxTdL1Fql33ZP7RwABBBBAAAEEEEAAgcML0BB3eMNd/wQa4ib4E0BD3DgPhYa4cdyXdFU3wH3TmuJSuwHOE4U1L+meuRcEEEAAAQQQQAABBBBAAIFlCxwrDW6uHRdbXCr1g5KOSqp52TLcHQLLEXBDXF0JzvVPbdU3r/zm8Hn/jwk+/7nFzVIvR4Y7QQABBBBAAAEEEEAAgbEEaIgbS34516UhboLPkoa4cR4KDXHjuC/pqm6G62Pozdkl3TP3ggACCCCAAAIIIIAAAgggsGyBk5JOtUh9XtIzki5ISj20ktyyZbg7BJYj4Aa4PuqLn3kBNPNe+W8+vy3pVsuuHRwIIIAAAggggAACCCCAwGEFaIg7rCDfT0PcBH8GaIgb56HQEDeO+5Ku+m1riKvZDXGflPA5BwIIIIAAAggggAACCCCAAAJzEXhU0tkWrh2ZlHZ+qp3fK8lxT8uuORBAYB4Cv7WGOOfE55Ic3vUg9feS+qjfk3oed80oEUAAAQQQQAABBBBAYMoCNMRN+enMY2w0xE3wOdEQN85DoSFuHPclXdWNcN+1pjhnn6cZ7uNSL+meuRcEEEAAAQQQQAABBBBAAIFlCzwh6UlJNaeu//uyFbg7BJYt4Ea2O60ZLvkDSX1ck3RdUs3LluHuEEAAAQQQQAABBBBAYCwBGuLGkl/OdWmIm+CzpCFu+w/F5nnbuWZv/+GtP+oWINsfHVeciwANcXN5UowTAQQQQAABBBBAAAEEEEBgSCCrvNVcV4HzanAOz530K8chigAC8xD4b0kOb5Ga+qakG5KcU3tlOId3O0jOf695HnfNKBFAAAEEEEAAAQQQQGBOAu7fyBxEGuN8/rikc12e030x1u0K0BC3Xe99XY2GuH0xreWLqnUmcrP9h7Mb4dwU55x6LRfmQxYpQEPcIh8rN4UAAggggAACCCCAAAII7IzA/ZISD7TaLwo6PD+SFwdPSjolqeadQeJGEZi5gBvh6hapPvc2qFe77VC/lJT4qtW/SLolqeaZczB8BBBAAAEEEEAAAQQQmJBA7d9IQ1yyV6l3M1wfExo+Q5mYAA1xE3sgHg4Ncdt5KNXZ9ZkWboRznYY4N8JdLE1x2xkdV5mjAA1xc3xqjBkBBBBAAAEEEEAAAQQQQCACRyU5jrXsOnMizqn93x3HW3bNgQAC8xCoW6O6dtTmtyvt3A1yffwqqY953DWjRAABBBBAAAEEEEAAgakL9P0bboBLuCmuNsQ9Icnh5jgOBPYSoCFugj8bNMRt56HEOdlNcKdbM1xyJntr3s7ouMocBWiIm+NTY8wIIIAAAggggAACCCCAAAIReEjSw5KcU1+S9GwL1w6vIndfFygigMA8BIaa2j6R1Mc1SdclJbuuK8ulnsddM0oEEEAAAQQQQAABBBCYukDfv+EGODe99TnNcMlTvy/GN54ADXHj2e95ZRriNv9Q+l+mPncT3CNd9iSvm+E88evscw4E9hKgIY6fDQQQQAABBBBAAAEEEEAAgTkLDG2F+pyk50v4nAMBBOYrcFuSw1ufpn5XUh/+7/ma1PO9a0aOAAIIIIAAAggggAACUxYY6t/ICnBZGS4NcFk1Ls1yU74vxjauAA1x4/oPXp2GuO08lP6XqhviEmmMoyFuO89iKVf5TpIjjXGuP25v2H7Uss85EEAAAQQQQAABBBBAAAEEEBhbwPMiCY/F9dmBOC/J8UzLrjkQQGAeAr+XVd1Se6W3fuW3oRXivJKcG+ZqnsddM0oEEEAAAQQQQAABBBCYowArxM3xqU17zDTETfD50BC3nYfS70FdV4hLYxwNcdt5Fku5ytXWEOdGuNRugHO4Ic5BQ9xSnjb3gQACCCCAAAIIIIAAAgjMW+Ce1gTnnPqpthWJc+rHJSUea/W875zRI7A7Am5mu9Oa2lLXeavMX30p6StJzgl/Xx+7I8edIoAAAggggAACCCCAwLYF+v6NrATnnDmKc5IcWS3ONQcCewnQEDfBnw0a4rb3UKp1XSGOhrjtPYMlXcmTiDW+L41wH5Z6SffMvSCAAAIIIIAAAggggAACCMxT4N7WCFfzRUmOvCDo+lQLr6afep53zKgR2D2BbHVa85XW9OZ/GHDzm889h/VDya5/K5HV5XZPkDtGAAEEEEAAAQQQQACBbQrU/o28rFdf2ktDXM3bHB/XmpcADXETfF40xG3/odichrjtuy/tip48dLgpLnUa4T5oDXE+50AAAQQQQAABBBBAAAEEEEBgbAE3wh2R5Jz6BUkvSnpJUupjko5Kck6MPXaujwAC+xP4WdJNSc6JbI/qXQxS57/Vr3UT3H+3SL2/q/JVCCCAAAIIIIAAAggggMDhBNy/kUa4pyU5fO4V7N0MV/PhrsR3L1mAhrgJPl0a4sZ5KGmIO1Oa49gydZxnMder9m/T+twNcG6Gq3mu98e4EUAAAQQQQAABBBBAAAEEliPgZjjHfS27fq3F66WujXNpoFuOAneCwLIFrku6Ianm9yQ53m3ZtRvesgpc6mXLcHcIIIAAAggggAACCCAwdYE0wp1vDXE+dyPcY60pztnnHAjsJUBD3AR/NmiIG+eh0BA3jvuSrkpD3JKeJveCAAIIIIAAAggggAACCCxbIKu9HS8rv3l1uH6FuKwgV7dWXbYMd4fAPAW8xemdss2p6x/bVqjeAjX1p5IcXh0udZrgvCIcDXHzfP6MGgEEEEAAAQQQQACBJQm4ZyYNcTXTELekp7z5e3FDnOOLltMgd0WS48uWNz8SrvA/AjTEjfPDQEPcOO5LuioNcUt6mtwLAggggAACCCCAAAIIILBsgVOSHI+07Hpopfx7JPWxbBnuDoF5CtySdFtSzd9KSnzX6q8kOTzxn5rtUef5zBk1AggggAACCCCAAAJLE6i9MjTELe3pbv9+3AjXh/8W7mP7I9vhK9IQN87DpyFuHPclXZWGuCU9Te4FAQQQQAABBBBAAAEEEFi2QLYWqfkpSQ5POqd2M5znqhyply3D3SEwT4GbkvoYmuj3anGJzGX5jr06XI15KjBqBBBAAAEEEEAAAQQQmKtA7ZPJCnGem/CWqZmrYIW4uT7dccb9eWuIc05dXxDLi2LjjG5Hr0pD3DgPnoa4cdyXdFUa4pb0NLkXBBBAAAEEEEAAAQQQQGDZAm5686RyzW6O68MKaYhLvWwZ7g6BeQpck+T4qWXXmfT/rNQ/S3K4eS6179jNcDXPU4FRI4AAAggggAACCCCAwFwF0ieTXFeIoyFurk913HH3fxP7b+Ovy2rpqccd5Y5dnYa4cR44DXHjuC/pqjTELelpci8IIIAAAggggAACCCCAwLIFnpX0nKSas31qzctW4O4QWI7A0LzUx5IcH7Xs2tujOn4r9XIUuBMEEEAAAQQQQAABBBCYo0DfDOfzNMGlMc7nrBA3x6c73pjdANeHm+D6GG+EO3hlGuLGeehuiPOEbxrjXF9qE8OeHHbt4EBgL4G65UTqDyT1gSACCCCAAAIIIIAAAggggAAC2xQ4IuleSc6pPddRm+FcP9ziRKm3OU6uhQAC+xP4VVKN25Kutviu1Jcl1bhSmuC8Ilya4/Z3Vb4KAQQQQAABBBBAAAEEENicQN8U169q78a4rGqfxjifcyCwlwANcRP82aAhbpyH4ga4PjI5XPM4o+OqcxBwE9yPkmpOM9z7khw+50AAAQQQQAABBBBAAAEEEEBgmwIPSHI82LLrOteRFwKPSepjm+PkWgggsD8Bb3fquNGy629LfNNqN8c5/N9SuwnOzXBpiMtWqfu7Ml+FAAIIIIAAAggggAACCGxGoPbJuHZDXB9nS1Nc6s2Mhk9dggANcRN8ijTEjfNQTpWGuNT1belsIzLO6LjqHATcDNdHGuFqnsO9MEYEEEAAAQQQQAABBBBAAIHlCByX1EdWws/ch8/dKHd/l5ejwJ0gsByB/oVMn/dbvrgp7tpAWCENccnLkeFOEEAAAQQQQAABBBBAYM4CtVfmmdYQd6Fln7sJro853y9j36wADXGb9T3Qp9MQdyC2Q3+Tm+D6cBNcH4e+EB+wWIGfSkNc6jTCvSfJ4XMOBBBAAAEEEEAAAQQQQAABBLYpcFKSt0GtOQ1xNWc71Wyv6syBAALTE/CKb254y0pwzl9J+rJFam+lekuSc2rfTVaFY3W46T1bRoQAAggggAACCCCAAAKSe2bcAOdwQ5zD9aOtIa5mvBDYS4CGuAn+bNAQN85D8aSwG+JqdjPc8yV8zoHAXgJugusjjXA1I4gAAggggAACCCCAAAIIIIDANgVOS3Kcadm1G+Eutq1TnX3OgQAC8xC4LOmKJOfUOa95HnfDKBFAAAEEEEAAAQQQQACBfxVII5znLFK7Ec5zG14lztnnHAjsJUBD3AR/NmiI2/5DsXnelHZDXN6YTjPcC6Upbvuj44pzERjahuJdSX3M5X4YJwIIIIAAAggggAACCCCAwPwEPMeR8OhdP97iXKmfktTH/O6WESOwLIG6clvqrO5Wc1aCqzmrxWX1OGcOBBBAAAEEEEAAAQQQQGCuAmmE8wt8bojzuZvg0giXeq73x7g3L/CpJDfFfdKyz7Pa+tel3vxIuML/CNAQt70fhmrthrg+3AiXcHOcaw4E9hK4LqmPdyT1gSACCCCAAAIIIIAAAggggAACmxK4pzXBOad+WtJ5Sc6p/TZ1H5saE5+LAAL7E3AT3O9tS9PUN7r5Jp97S1RP3jsnfpTk+KFl1xwIIIAAAggggAACCCCAwFwFspp9VrhPQ1xWwM8q+HO9P8a9eQE3wLkZzpHaL4/lRbK8WLb5kXCF/xGgIW47PwzV2fXDLdwU59o5zXAvlno7o+MqcxTwhGQNN8e5Ge5tSW+Veo73xpgRQAABBBBAAAEEEEAAAQTmIXBva4Sr2ZPHjmdbdu3V8U+1nNXy53GHjBKB5Qq4Ga6Pq5K+l+ScyBvtNd9s81LOieVKcWcIIIAAAggggAACCCCwdIGhuYxHJLkhrsbSHbi/gwukGe7j0hiXhjjn71pz3MGvwHeuLEBD3MpkB/qGOCenIc75odYU54Y4N8O91BriXHMgsJdAJhvdFJc6zXBvlsY4BBFAAAEEEEAAAQQQQAABBBDYlIAb4Y5Ick7t+YzMbyQfleQ41rJrDgQQGFfgt9YQ55zwCnDeGrXmoQn8XyX1Me7dcHUEEEAAAQQQQAABBBBA4OACeanvufKSnxvi0hSX+uBX4DuXLuBGuD7cBNfH0h0mdX80xG3+cfTNcD53E1wfdcLYTXE0xG3+2cz5Cj9LcrgZLrUb4bw63Bst+5wDAQQQQAABBBBAAAEEEEAAgU0JuBnOcV/Lrl9r8Xqpa+NcGug2NSY+FwEE9ifgJrg7rRku+bO2tUvNWSnOk/ip93cFvgoBBBBAAAEEEEAAAQQQmIeAG+LcDFezm+C82n3N87gbRjmGwEetIe7Dln3O39NjPIlyTRritvMA+qa4rApXm+JoiNvOs1jKVdwE90trhkt2A5zjHy3TELeUp819IIAAAggggAACCCCAAALTFMjKbzX7JT/Hyy27zgpydWvVad4Ro0JgmQL/3W7LOXXddSD1FUmOyyX/JOnHFqmXqcRdIYAAAggggAACCCCAwK4KuBmuDzfD9bGrPtz3HwvcrSEujXHO+Zv8jz+Rrzi0AA1xhybc1wdU57pCXLZMdWMcDXH7ouSLmoCb4PrwynB9AIYAAggggAACCCCAAAIIIIDApgROSPLchnMiE8jPl8nkeyT1sakx8bkIIPCvAp5w/71NvKf+XlLCk/Kuv2nxdandLOe43rJrDgQQQAABBBBAAAEEEEBgSQKey/A8Rp3LcDPcydYUl7yke+Ze1iuw34a4XJXGuPX6D34aDXFbQG6XqNa1ES41DXHbexZLuNKt1hBXs5vhvDpcwuccCCCAAAIIIIAAAggggAACCGxK4Iyk05KcU1+Q1Ieb4Twv4ki9qTHxuQgg8K8Cbobr40tJDq8Il7pvkPO5X8js56EwRgABBBBAAAEEEEAAAQSWJJBmuJrdBNfHku6Ze1mvwB81xPnv636FOJri1vsM/uXTaIjbMPDAx/crxNEQt/1nsIQreiLScbtl12mE+3upl3Cv3AMCCCCAAAIIIIAAAggggMA0BR6XdE5SzU9J6sOjT0Nc6mneEaNCYJkCv7WGOOfEJ5L6uCapj18l3elimUrcFQIIIIAAAggggAACCOyqgBvhXmiRpjg3w3k1/DTFueZAYC+BvRri0giXbVP9/WmEoyFuwz9PNMRtGHiPj08TXM2sEDfOs5jrVd0Il2a41GmE+1triPM5BwIIIIAAAggggAACCCCAAAKbEnhakuN8y67dHPdYa5Rz9jkHAgiMK+AmODe11fyupD5+ltRHP1HPhP24z5KrI4AAAggggAACCCCAwPoF0gxXsxvg+lj/lfnEpQj8UUNcv0IcTXFbePI0xG0BeeASxyU9JKnmlyW9JMk59Tij46pzEPDbuQ43w6V2I5yb4JxTM0k5h6fJGBFAAAEEEEAAAQQQQACB6QvU7U5T91ujXmxbqPbbqE7/7hghAssR8FyQw1ukpr4p6YYk59ReHe7j/5+9O2GSo8i2dr2MWUiAhJhHDQgxQ/e9//8f3G7mGUnMIJBAEgIxnmvra19f7+NkQWXlEEO+YbZt7zidleHxRJ2S4bbDvYvsSJDs7VJ9MFE/n98P7gQBBBBAAAEEEEAAAQT+LJDFi2r24kZ9YIfAXgJuiHOca+HaTXAJrxDnmv/G3uLvEA1xW8Qul7pTksMNcamflZRwQ5xrDgT2EshWFXXbCjfBvdYidX6exjh+lxBAAAEEEEAAAQQQQAABBFYRuFnSTZKcE6cknZR0WpJrR96eztYibCmyijo/i8DyAm6Eq1uk+jxvotfJ+C8kfSnJOXV98TJ1nVNifmn558FPIIAAAggggAACCCCAwPgFvHBRH17gqI/x3wkjHEogjXA1f981xfmc/8be4hOiIW6L2OVShyTVcFOcG+Cek/R8qYcZHVedgoAnNus2F67TDPfvUvMHdQpPkzEigAACCCCAAAIIIIAAAuMXuEVSH9lKxG9Qp/Ych+c88gKgMwcCCGxPoG6Nmhcqv5KUcBOc60stvi115prqd2TkNMNt7xlyJQQQQAABBBBAAAEEENiuQHbwc89G6uz450WOEtsdFVebkoAb4T5qkaY4v5TmJrg0xjnz39hbfKo0xG0Ru1zqDkl9uBGuj2FGx1WnIOC3e+sbv65fbeGGONfOPtjWYgpPlDEigAACCCCAAAIIIIAAAuMWuFXSbZJq9iRxVrnPhHH9TOpx3xmjQ2BeAt5NoA9vj9rHNUmOq5J+aHXmm5Kz5eq8hLgbBBBAAAEEEEAAAQQQQOB/C6QRzgsYpV606x9uCOwlkGa4mtMMl3ylWyEOzQ0L0BC3YeA9vv52SQ5PDKd+QZLjxZZdcyCwl0AmJD1BmdoNcI5/tey6b4bjbV5+pxBAAAEEEEAAAQQQQAABBA4isGguY9HLfZ5rcnh71dQHuR4/gwACBxPwVqeOn1t2/f6C8P+ez6Q+2BX5KQQQQAABBBBAAAEEEEBg2gJphKu7+WXHv6yE73MOBPYScCPchyV87gY4N8PVjOAWBWiI2yJ2uZQb4Wr47Wo3wjleKvUwo+OqUxBIE1zNWRUujXE+rw1zqadwf4wRAQQQQAABBBBAAAEEEEBgXALZKsQ59VlJ3i412XWa4Goe150wGgTmI9DvHuAtT6+XFd+88pvPL5QV4lJ7FTk3y9U8HxnuBAEEEEAAAQQQQAABBBDYv8CiF/4W7fq3/2/kk7sm8EFrhvMLaW6M87lXZHe4IS71rrkMer80xA3D7wa4PtwI18cwo+OqUxCoK7+lKa7fMjUNcf12F1O4P8aIAAIIIIAAAggggAACCCAwLoGjko61SH1S0qkSPu8b4Zh7GtdzZDTzEnAz229li1TXlyV9J+lSyz7/StKXLVL7s33MS4e7QQABBBBAAAEEEEAAAQT2J7BoN7+6219Wzd/ft/GpXRRYtDL7NUl97KLNYPfMpOQw9LdI6uNlSX0MMzquOhWBfjvUNMQlvybJbwY78sawaw4EEEAAAQQQQAABBBBAAAEElhW4X9IDLVw7Hm/xRKn9vZlvYt5pWWU+j8ByAtnqtOavWwOcG98cPk+TnHPqzBnVeaPlrs6nEUAAAQQQQAABBBBAAIF5CCzaza/f8c/nHAjsJfCeJMe7LbtBzqu294HgFgWYmNwidrnUzZJquDnOzXCvSPpHqYcZHVedkkCa4jxmN8A53BCX7ElNv+1b85Tuj7EigAACCCCAAAIIIIAAAgiMQ+ARSY5HS35IkuPhkjNa5pzG8dwYxbwFfpL0oyTnxCeSPpVUsz/jrVNr+OXJ7DqQet5a3B0CCCCAAAIIIIAAAgggsFjAO/ll8aLs6ucd/9zHUTN+COwl4EY4xzstu67/DZ7/LkdwiwJMTm4Ru1zqJkkON8WldiOcG+L+WRrjhhkdV52qgJvgXm8Ncc4+z9YX2ULD5xwIIIAAAggggAACCCCAAAIILCvwpCTHiZZd3yfpeFstztnnHAggsD0Bv2nuCfaaP5Lk+LBl18wPbe+ZcCUEEEAAAQQQQAABBBCYnkAWL3K/hsPn7uVwQ1zN07szRrwtATfCOd5q2XVeYKt5W+PhOmULCzC2K5AmuGQ3JqYhrmaPyv8bW41s9/lM9WpugnujNcI5+9yNcIlfWj3V+2PcCCCAAAIIIIAAAggggAAC2xHwPITnLDIn4fqkpFMtUh+V1Md2RshVENg9gbr6f+orkr5vkdqrw33WVolLnd0D2EFg935vuGMEEEAAAQQQQAABBBD4s0Dff5EmuPRqpCEuu/5lsSMsEdhL4G1JfdTV3FMjuEUBVojbIna5VCaVa063cc395DPPa5jnNZWrvtka4twM5/D5z5LcCOdIPZX7YZwIIIAAAggggAACCCCAAALDCGRF+0z8Op+W9JSkM6U+IukuSTUPM2KuisD8BTKvU/O3khKXWn1RUh9uhPO2qDXPX4w7RAABBBBAAAEEEEAAAQT+LJCX/+rCROnRSEOcz/tFjnzOgcBeAm6G8+pwjtQ3JDnSDOeaY4sCNFhtEbtcqr5hnbp2HWdJTv7IDvN8pnpV/3F1E5wjtSdJ/Ye15qneH+NGAAEEEEAAAQQQQAABBBDYjoC3BOnjrKSnJSW7PuMorwQAACAASURBVCTpji5vZ4RcBYHdE/AWK318JakPrxSX1eKS/6c1xLkpLvXuCXLHCCCAAAIIIIAAAggggMB/VsPvFybaqyGu7+vAD4G9BNIMl14NN8WlIa5mBLcoQEPcFrHLpfquY5+7CS6NcKnrm9gswznMs5rSVfuuY5+725iu4yk9RcaKAAIIIIAAAggggAACCAwvcKuk2yTV/KykZyQ5p/b/3sfwo2cECMxT4Jokx9WWXXtr1GyPmrqfC/K5m+B8OCfmqcRdIYAAAggggAACCCCAAAJ/LZBFidIY53M3xHl1uKwQ5+yjriJHbw2/WX8lUBcvSlNcFi5i8aKBfnf4f9ph4Ps9qWtDXJrhsi+138h2Y1zyMCPmqlMQeEeSw39sU/vNYU981jyFe2GMCCCAAAIIIIAAAggggAACwwncLsnhprjUz0vqY9EK+MONmisjMG+B7yR9L6nmC5Ic51t27VXg6vaorjkQQAABBBBAAAEEEEAAAQT+I5CGOPdgpE4j3D9LcxxeCCwjkJ383ii7+rkRzvFLy645tihAQ9wWsbtL9U1xboB7qawU53rRFiXDjZgrj13gXUkON8Olvi4p4aY41xwIIIAAAggggAACCCCAAAII/JXAYUl9eKtUh1eJy9api1bARxYBBFYX+FXSb5JqviTpsqRvW/b5F118uWBrVBriVn8efAMCCCCAAAIIIIAAAgjMR6Du0peFibKTnxvjUs/njrmTbQi4Ec7xesuu/d/0boarsY2xcI0mQEPccL8K1d61G+DSEPdiq73tiJvisv2Iaw4E9hJ4T5LDzXDO70v6YUEgiAACCCCAAAIIIIAAAggggMBfCdwj6agk59SnJJ2W9FTLPq8Ncf4+5pn4vUJgPQJe7b+Pi5K+KeFzN8U53CSX2g1w2RY19XpGxbcggAACCCCAAAIIIIAAAtMXWLQoUd3FL/X075Q72KaAG+H6cENcH9sc085fi4nKYX8Fqr+b4dwI5z+wtSEuzXDJw46Yq49ZwA1wfVyT1MeY74GxIYAAAggggAACCCCAAAIIDC9wn6TjkpxTPympD4+0XwF/+NEzAgSmL3C1zec4J76W9JWkmvea90lDXPL0RbgDBBBAAAEEEEAAAQQQQGA9An3/hc+zeFHN67ka37IrAq9J6sMrv/exKx6juE8a4kbxGP7P5LGb4NIIl9p/fG9rkXocI2YUYxT4QNKHrSnO2eeZNL1S6jGOnTEhgAACCCCAAAIIIIAAAgiMR+AhSX08IunRLjJi5pfG8+wYyTwEvDWqI9ukuu63R/W5t135uWy/4tqHG+FqnocKd4EAAggggAACCCCAAAIIrC6Q/ovah7GoV2P1K/ENuyTwamuI+7ek1G6G+72LXTIZ/F6ZsBz8EfzfAfiP7Aut+9jZ5/kjfHupxzNiRjI2gY9aQ5yb4Rw+dyPc910e27gZDwIIIIAAAggggAACCCCAwLgEHpPkeLxl1w9KeqA1yjn7nAMBBDYj4FXgvCWqV4Rz9vlnLT4t9WauzrcigAACCCCAAAIIIIAAAvMVcO9F+i9Suz8jPRqp5yvAnW1CII1w/2oNcT7/o4Wb4lJv4tp85x4CNMSN51fDf1ifb41wzj7PH+A7Sj2eETOSMQjkjV+P5VwLN8K5Pi/puxJujPM5BwIIIIAAAggggAACCCCAAAJVoN/29ETbHtU5tbdQ7QNFBBA4mECdz/Eqb7+2Vd6S0wTnRrg0x9Wc+mBX56cQQAABBBBAAAEEEEAAgd0VcO/FoRapn5PkcJ+GwzUHAnsJ1FXZU6chzjl1muD8GRriBvh9oiFuAPQ9Lln/wOaPrP8Q+49w/hA7cyAQgX77CzfAXWiNcMnZYqNmBBFAAAEEEEAAAQQQQAABBBCIgOeGavj/frrFU6W+R1IfKCKAwPIC/XzOdUmOH1p2nYa4mutLj6mXvzo/gQACCCCAAAIIIIAAAgjstsCdkhyHW3b9rKRnWiOcs885ENhLIA1uzqm9TaojzXCu3QRXP1NfjkN3CwI0xG0BeZ+X8B/VdB6ndkOc/wDXvM+v42MzF+i7jn3+iaSPW1Nc6kuSvpVU88xpuD0EEEAAAQQQQAABBBBAAIElBDw3dFNpinP9dAtPAqf2RPGRNmHs2sGBAALLCSyaz8mK/mly8/mihrhFjXPLXZ1PI4AAAggggAACCCCAAAIIeG6jj7OS+kAKgb0EstpbzYsa4vzzaYhLRnWLAjTEbRH7by6VTuN0H/s8XcmZaHZzHAcCi/5w+g/opy3cDOfa2c1w37RIjSACCCCAAAIIIIAAAggggAACEXADXBriUvuFPc9PZAV7n9/ewqvXp0YRAQSWE+gnwn3u5rfaAJfz/v+2aGvV5a7OpxFAAAEEEEAAAQQQQAABBO6WdJck59R+GfBMeynQ2cGBwF4Cv7fV35wTr5UV4lL75/tV4lHdogANcVvE/ptLpePYE86p8+Z1zeMZMSMZUqBfWtPnn0n6vDXDOfu8TqKmHnLcXBsBBBBAAAEEEEAAAQQQQGBcAmmCu7k1xvn8xRYvl9r/+y2Sah7XnTAaBMYvwHzO+J8RI0QAAQQQQAABBBBAAIF5C9wj6aikmk9LeqqEzzkQ2EvATXC/tWa45DTBZaU4n3MMLEBD3MAPoFzeXcdphMt2JO5MdjNczeMZMSMZUmDRG8VugvuiNcW5dnzd4qtSDzluro0AAggggAACCCCAAAIIIDAugVsl3Sap5qwM90JZJc6NcAk3zbnmQACB5QR+lnSjhWuH53L68Papl1ukXu5KfBoBBBBAAAEEEEAAAQQQQGCRwLHWEOecOCXJ4Ua41OghsJfAr60hrubXJTncCJc6q8MhOZAADXEDwS+4bJbgzHKcPq/LdWbZzvGMmJEMKVCX1kxz3JcLJlDdCOfw/+ZwzYEAAggggAACCCCAAAIIIIBABA5J8jaoNT8jyeFV7B2us5JczSgigMByAlclXZPknMjcTc3+TD6Xerkr8WkEEEAAAQQQQAABBBBAAIFFAvdK6uOkpD7QQ2AvgV8kuRnOOfGmpDdaM5yzIweNcQP9LtEQNxD8gstmCc7sSe1zL9PppriaxzNiRjK0QL/fdJreavNbfcM4DXNDj5vrI4AAAggggAACCCCAAAIIjEfAK9MnDrc6L+t5JfvUboTzPJIj9XjugpEgMA2BbyU5vmnZ9cUF8ZOkhFeUc82BAAIIIIAAAggggAACCCCwusBxSfdJqvlJSSdapF79SnzDXAWy4nuym+LcEFfjLUm1EY6muAF+G2iIGwB9j0tmX+qa+72rfc6BQBWofzjrm8TeKtXn2Tq1ZgQRQAABBBBAAAEEEEAAAQQQiIBfwuvDcxP9PIU/n4a41CgigMByAn5xMXM0qdMkV/Nv7W3zmpe7Ep9GAAEEEEAAAQQQQAABBBBYJHB/a4hzTu0muCckJbvmQGAvAb+41ocb4N6WVLN/vl/kCNUtCtAQt0Xsv7lU3ZM6e1PX/avdDOdzDgT2EnATnN8qdiOcs88/a/FpqRFEAAEEEEAAAQQQQAABBBBAIALZJsRvRqf2NiF+M9pzFc4+50AAgdUFzku6IOlcyz6/3OJSqVe/Et+AAAIIIIAAAggggAACCCCwSOABSX08LqkP9BDYSyAruv9YVnd/R5LDTXGp+2Y4Vonb8u8UDXFbBv+Ly2VPak82p/ZEtJvg6h7W4xkxIxmbgLfb6OMTSX2MbdyMBwEEEEAAAQQQQAABBBBAYDgBJoKHs+fK8xbw1ineNqVmv7DoeZqPJaW+IumqpJrnLcPdIYAAAggggAACCCCAAALDCTwk6UFJD7fs80dbPFbq4UbIlccu4EY4x/WWXb/bws1wrp19sELcgE+ThrgB8btLZ0/qmv12dh/jGTEjGZuA3yR2eIuN1H7rOOHJVtccCCCAAAIIIIAAAggggAACCETgkTYJ7FxrTwzn3DUHAggsJ3BNUh/ZLtUr+mfLVE+g97Hclfg0AggggAACCCCAAAIIIIDAfgWYB9mvFJ/bS6D/b/gfJL3XIo1xPq8rwrE63AC/TzTEDYC+xyXrvtSps2f1fWX/6vGMmJGMTeC7srVGam+94fBWHA7XHAgggAACCCCAAAIIIIAAAghEwFuCPNEitecjHFk9zjUHAggsJ5AXFp0TX0nqwyvIOW607JoDAQQQQAABBBBAAAEEEEBgMwJeDc4rwWU1OGevGOfwanFZQW4zV+db5yDgBrg+3AD3flsdztnnOWiGG+ip0xA3EPyCy/YT0D73xDMT0ON5RmMfyfdtew3nxEeSHB+27JoDAQQQQAABBBBAAAEEEEAAgQiclOQ41bLre0scazViCCCwnIBXgMsqcKm/keS42LLr3yX91iL1clfi0wgggAACCCCAAAIIIIAAAvsVSF9GzX1Phvs0OBDYS2DRivBugqvxQbdCHJoDCNAQNwD6HpdMF7L/8KZ2F7L/2LoL2dnnHAjsJXBVUh/+Q9sHgggggAACCCCAAAIIIIAAAghE4IykPu6W1AdiCCCwnIBX6b/QVux39vnlFpdKvdy38mkEEEAAAQQQQAABBBBAAIFVBLxbn+NEy669Y9/xtliRs885ENhLgL6Mifxu0BA3ngdVl+RMnWU5ax7PiBnJ2AS8LKe7kWvO0pzZs9pdyRwIIIAAAggggAACCCCAAAK7KeB5oIQFXJ9dEIclOY607JoDAQT2FvA2p7+0LU+TP5X0iaSPJaW+0l5mrBlXBBBAAAEEEEAAAQQQQACB7Ql4ZXw3w3mlfOe6Ur6b4bJq/vZGxJWmJuD/pndkBz/X2bXPixWlntp9zW68NMSN55F6r+o+skd1zeMZMSMZm8B1STV+bHtUvyvpnVKPbdyMBwEEEEAAAQQQQAABBBBAYDsCN7UmOOfUz0rq4w5JhyTVvJ0RchUEpimwaLuUzyU5Pitbp/ZzNz7nQAABBBBAAAEEEEAAAQQQ2J6AG+FOt3DtOCbpaMuptzcirjQ1ATfCOb4r+VxrhHMzXOqp3dfsxktD3Hge6SOlIS51GuEeluTwOQcCewn8JMlNcM6p3Qj3dovUCCKAAAIIIIAAAggggAACCOymwM2tEa7m5yQ9L+kFSalvk3SrpJp3U4y7RmB/At9K8jaozomvJPXhleQcN1p2zYEAAggggAACCCCAAAIIILA9gackOc607PpuSfd0sb0RcaWpCbgR7nIL1w43wZ1vOfXU7mt246UhbjyP1E1wfaQRrubxjJiRjE0gk6nOibckOd5s2TUHAggggAACCCCAAAIIIIDAbgq4Ee4WSc6p3Qj3oqSXWlOc6/zvXkUu9W6KcdcI7E/gi7IKXOpvJDkutuz6d0m/tUi9vyvwKQQQQAABBBBAAAEEEEAAgXUIPN2a4c627PO7WrgxLvU6rsV3zFPAL8S5Ic459YXWEOemONcOjoEFaIgb+AGUy7vpzQ1xNaeu//fxjJiRjE3gF0kOv12c+o3WDPd6yz7nQAABBBBAAAEEEEAAAQQQ2E0BN8M5vPpb6pdbM9wrLfucAwEElhPIhLffAs8keN4Wz+S4zzkQQAABBBBAAAEEEEAAAQSGFXAjnOPZll0fkXS4y8OOkquPWSCrxPvFt6wW/7Ekh+cEUo/5HnZibDTEjecxP9i2RK35sbaNqnPq8YyYkYxN4FdJfbgBzs1wjtQe9/+0wSeP7V4YDwIIIIAAAggggAACCCCAwPoFbpfUh1eI62P9V+YbEZiPQF5ErPlTSZ+0Se/UVyRdlVTzfBS4EwQQQAABBBBAAAEEEEBgegLuj3mmNcM9V+o7JfUxvbtjxNsSyIrwNXtOoI9tjYfr7CFAQ9x4fjXul/SApJqfkPS4JOfU4xkxIxmbgLfcqFtv+DzNcK+12tmHG+FqjO1eGA8CCCCAAAIIIIAAAggggMD6BTy5e6ib5PUb0Q5PBKde/5X5RgTmI3BNUh+fS3J8VrZOvS6pj/kocCcIIIAAAggggAACCCCAwHQEal+M5z+eb+Ha4bmSO1qkns7dMdJtC1yU5Pi6ZdeeD/ALcjW2PS6u1wnQEDeeX4njku6TVPOTkk6U8DkHAnsJ/NEa4mp2A5zj1ZZd+39PM1xqVBFAAAEEEEAAAQQQQAABBOYvcFfb/sM59dNlixDXDg4EENhbIFujOCe+ktSHV5Bz3GjZNQcCCCCAAAIIIIAAAggggMB2BWpPjGuvku+GuBfLivm3lRX1U293lFxtSgJuhHN4HiC1G+ISeWFuSvc0y7HSEDeex3pM0r2Saj4p6VQJn3MgsJdA3+TmczfCOf5dGuPcBJdGuNSoIoAAAggggAACCCCAAAIIzF/gHklHJdX8lKTTkpxTz1+CO0Tg4AJflFXgUmebFL8Vnrqu4p/64FflJxFAAAEEEEAAAQQQQAABBA4ikJ6Y5JdaM5xz6lsl9XGQa/EzuyHgRrgvW+TlODfBeY4gK8i75hhYgIa4gR9AufyiSek6Ic2k9Hie1ZRG4kY4N8T9qzTGpQnOk7E0xE3paTJWBBBAAAEEEEAAAQQQQGA1Ab+I5/Dq9Kn98p1Xp/cLec68jLeaMT89f4Hzki5IOteyzy+3uFTq+UtwhwgggAACCCCAAAIIIIDAuAX6Zjifv7wgbpZ0i6Sax31njG5IATe7uSEuL8mlOa7+3/1/4xhYgIa4gR9AufzdkhxujEt9pr2d7e1K3BDncw4ElhHot0x1c1zeSq7Zq8lxIIAAAggggAACCCCAAAIIzFvgfkkPSKr5CUmPS3JOPW8F7g6B/Qv8Isnxa8uuP5H0cQmfX5F0tcv7vwqfRAABBBBAAAEEEEAAAQQQ2ITATZIS7o1x7VXh0hSXVeLcCJfwZ1xzILCXQLZE9RapqesWqtlKFcGBBWiIG/gBlMvfJakPN8L1MZ4RM5IpCLwu6Y22XWpqT+L2kXuhMW4KT5UxIoAAAggggAACCCCAAAIHE3hY0kOSnFM/KukRScmuORBA4D8CP0i63mVPeH8qqWZ/pg8MEUAAAQQQQAABBBBAAAEEhhWojW6p0wRXc22cSz3syLn6mAU8J+CX4xypv5F0UVLNY76HnRgbDXHjecxHJPXhZrizkp5p2TUHAssIvCnJ4aY4h+u83fxzqWsjHE1xywjzWQQQQAABBBBAAAEEEEBgOgKPSerjQUl9TOeOGCkCmxX4rm2BWrO3QPEb4DV7jsVxo2XXHAgggAACCCCAAAIIIIAAAsMKeBvUW9t2qKlflORwQ1xqN8G5dyaryNFHM+xzG/vVvWr8hRI+vyTp2y6P/T5mPz7+H3k8j/iwpDslOSfcCOd4tmXXHAgsI/CWpLdbI1xqT85mgja1vzONcDTELSPMZxFAAAEEEEAAAQQQQACB6Qg8KclxomXX90k63rJrBwcCCPxHwFue1G1PUnv7ky8lOTt+l/Rbi9QYIoAAAggggAACCCCAAAIIDCtwW2uIq/mF0giXhjiPMg1xqYcdOVcfs8B5SedK+HzRC3VjvoedGBsNceN5zG6GO9Sa4pLdCOd4vmXXHAgsI/COJIeb4VL/JKmPvhmOprhllPksAggggAACCCCAAAIIIDANgVOSTkuq+Ziko5JqnsbdMEoENi/grU/68BYofWx+JFwBAQQQQAABBBBAAAEEEEBgWYHbJTncEJfaDXFpiku97Pfy+d0W+EjShyV8fkXS913ebaUR3D0NcSN4CG0Id0hy+A9xajfC9ZER8+zG8+zGPJJ3Jb0nyTn1dUl9+B5YIW7MT5KxIYAAAggggAACCCCAAAKrCXge4SlJZyQ9Xeq7JfWx2pX4aQSmKfBrW+Gt5s8WNMTlre/L5Q3wad4xo0YAAQQQQAABBBBAAAEE5ivgeRAvROTeCy9O5Ozz5xbEfBW4s00IfCDJ8X7J1yRdbZF6E9fmO5cQoKlqCawNf9RdyX3U5TpTexh5bjy/DT+UGXy9/wj38YMk/xFO+LyuCMfqcDN48NwCAggggAACCCCAAAIIINAE6tzBWUnPtHDtOCLpcIvU4CGwiwKLVtSvq8OlOS7zKZ7oTr2LXtwzAggggAACCCCAAAIIIDBGgToP0s93+LyfG/E8CQcCywh4QaI+3HPRxzLfyWc3IEBD1QZQD/iVt0hy3Nqy65davNz2sfZ59q6mKe6A0Dv2Y1mq0x3Kqb1cpydtaw4LzXA79gvC7SKAAAIIIIAAAggggMCsBeq8j2u/Bf1sW40+b0TnDem8Ne3MgcAuCqTBLW90O7sJrq4S57o2zt1o57voxT0jgAACCCCAAAIIIIAAAmMT6OdB7pLk8Mr4qbNyvlfPd+3gQGAZgXfa7nxvt+zzH1t4p77Uy3wnn92AAA1xG0A94FfeJOlmSTW7Ee6VEj6vDXGpD3hJfmwHBM5J8p7VjtTeu9rhLT5S0wi3A78M3CICCCCAAAIIIIAAAgjsnED/Mt2LkvrV6BetWL9zUNwwApK8BarjUqm9Qlwa4tIc95ukfntVABFAAAEEEEAAAQQQQAABBIYX6OdBjkq6R1LNpyX1MfzIGcGUBNwI91YL1w6/PJeX5lJP6Z5mOVYa4sbzWPs/zj7/R4t/ljpNcG6coyFuPM9vrCM5L+lCa4Zz9vmiCd6xjp9xIYAAAggggAACCCCAAAIIHExg0TyDX7Trwy/neZX6mg92RX4KgWkLfC3poqSvWvZ5XSEu9bTvktEjgAACCCCAAAIIIIAAAvMUWDQPcq+kY5JqPinphKRTLfucA4FlBN6U5HijZdc/t/il1Mt8J5/dgAANcRtAPeBXLvoDndXh3BiX2o1wdRU51xwI7CXwiSTHxy27/kbSt21y19nnHAgggAACCCCAAAIIIIAAAvMSWLQS/UuSvEqcm+JSuxEukZ+ZlwR3g8CfBX6X5PijZddfSvqihWuHm+ISbpZzzYEAAggggAACCCCAAAIIIDBOgb7n4n5J97VI/YQkx5Mtu+ZA4O8E6o57boTrwyvJuxmuxt99J//7hgVoiNsw8BJf/1dvbrsZLm9wZ5I6b2/7nAOBvQT89vLn5Y1m15689dvONSOIAAIIIIAAAggggAACCCAwLwHPGzhubdl1tkx1M1y2Ts2LdzXPS4K7QeDPAp6gzmR18qLV4L6T5PBq+6nxRAABBBBAAAEEEEAAAQQQGKdA7X9x/eCCeFTSYy1Sj/NuGNVYBNIMl/x6a4hzTu25hT7GMv6dHQcNceN59Isa4jxB7cib264XTWiP5y4YydgE8kZzzXnbueaxjZvxIIAAAggggAACCCCAAAIIrCZwm6Q+3AT3fGuGS+1GOM9JOFKvdmV+GoHxC9yQ9JOkmr26fh8/SLouqebx3x0jRAABBBBAAAEEEEAAAQR2V6D2wDwiKfFwq5372F0t7vzvBGoznGtHGuFeK/Vvkvr4u+/mf9+wAA1xGwZe4usXNcT5zW1HtjFx7Te7HZ7UTr3EZfjojglkO4+a/cbzpyV8zoEAAggggAACCCCAAAIIIDAvgTskOW5v2fVzrSHOTXGpfddpiEs9LwnuBoE/C7jJrTa6uT4n6XzLrh39dic+50AAAQQQQAABBBBAAAEEEBi/gOc6shLc45IcPn+grRpX8/jvhhEOJZAmuJrTCPeqpNRuhvu9i6HGzHWbAA1x4/lVWNQQ57e1s4VJ6rzd7Qnt1OO5C0YyNoFvJV2S9E3LPs/bzhdKPbZxMx4EEEAAAQQQQAABBBBAAIHVBO6UdEhSzc9KcrghLvVqV+GnEZimwFVJfXwo6QNJNffbouR8mnfNqBFAAAEEEEAAAQQQQACB3RJ4UpLjRMuu75N0XNL9LfucA4G9BNII90dbHc7nboJzM1zC5/7fHW6KS43qwAI0xA38ALrL901xeVu75rzh7Unt1OO6C0YzJoHLkr6T5Jy6vvHsN58dHAgggAACCCCAAAIIIIAAAvMSOCKpj7OS+pjXXXM3CPxZIBPRmbx29suDjrxI6Nqr6X/SIrW/rW+KwxgBBBBAAAEEEEAAAQQQQGAaAiclOU6VfEzSvS1ST+NuGOUQAln1Lc1uPs+WqW6IS525B88h0BA3xJNacE0a4kbyINow6vNw/UwLv7Wd+nB7u9tveKce110wmjEJfC/piqSaP5Lk8BvPDtccCCCAAAIIIIAAAggggAAC8xK4W9I9LVI/JclxpoVrDgTmLpBtS5xTfyXpS0nOia8l1bhYmuFsxOpwc/9N4f4QQAABBBBAAAEEEEBgbgKn2zyI5z9cO462uZKa53bf3M/6BDyP8GubT0h+Q5LDzXCp6wpyqdc3Cr7pQAI0xB2IbaM/VJ/J0+3N7Zr9dvdd7S3v5I0OiC+ftMC1tgVIze+3LUCcU0/6Jhk8AggggAACCCCAAAIIIIDAnwT8lnMffiO6D+gQmLvAL23yumavAJdV4JLzQqFfKkzEhma4uf+WcH8IIIAAAggggAACCCAwRwG/EOheC0dq91j4xcGa53jv3NN6BDyX0Mebkhxuhkvtq2V71eT1jIBvObAADXEHptv4D/rZ1De3U/vt7v4t740PhgtMVuC6pB8kOad+T9K7LVJP9gYZOAIIIIAAAggggAACCCCAwEKB45Lua5H6SUmOEy1ccyAwd4GfJd2QVPO5tmK+V8137fhpQdAIN/ffDu4PAQQQQAABBBBAAAEE5izgXfjOlt34XHsBIu/E50g9ZwPubTWBfj7B528tCF8lcwjMJaxmvrafpiFubZQb+SK/te1lO2v2291evrPmjVycL52FQCZzfyyTum9Leqf9kXb2OQcCCCCAAAIIIIAAAggggMC8BB6Q1MfjkvqY111zNwj8WWDR3Eh9WdAvDfrcW5o4fi81nggggAACCCCAAAIIIIAAAtMVeE7Ss5Keb9nnh1rcWerp3iEj37QA/RabFt7g99MQt0HcNXz1SUkON8Slvrc1wzkn1nApvmKmAovegk7HspfvTJ3br93KdC7P9JeC20IAAQQQQAABBBBAAIGdAAxCNwAAIABJREFUEHhI0oOSHm7Z54+2eKzUO4HBTe6cQJ3T8Pan3g41W6I6e0W482V1ONdpiPPPpt45OG4YAQQQQAABBBBAAAEEEJiogHtfEr4F126EcxPcC6W+XdIdkmqe6C0z7C0I7LUjn1+s8+JDzg56K7bwMJa9BA1xy4pt9/PZwqRmb3PSx3ZHxdWmJOD9rH9t+1onZz/r7Gnt7KPuZU1j3JSeMmNFAAEEEEAAAQQQQAABBP4s8EhrhnOutRvkcu6aA4G5CfRblFyU9I0k59SfSfpcknNqN8FlbiT13Gy4HwQQQAABBBBAAAEEEEBgrgI3tSY459RuhKvhBrnbJN3a5bmacF+rC1yTdFVSzR9Iel9SzbkSjXGrm6/tG2iIWxvlRr7oSUlPSHJOfb+k+1qk3sjF+dJZCPzWtvpwTv26JMdrLbshLhO+feYP9yx+DbgJBBBAAAEEEEAAAQQQ2EEBrwbnleCyGpyzV4xzeLW4rCC3gzTc8owFajNc5jhq41sa4PoGOTfK+dhrXmTGZNwaAggggAACCCCAAAIIIDALgZtbI1zNboZ7sQv/77e0SD0LAG5iIwJZdb7mjyT1wYJDG+Ff7UtpiFvNb9M//XhriHNTnGvHA5LcCOecetPj4PunK5AtPvJms7Mb4V5t4dqR7UDqm9CZCK55uhKMHAEEEEAAAQQQQAABBBDYLYHMKdTczyd4XoEDgTkJLHrhz9uj9pHtU+uENvMgc/pN4F4QQAABBBBAAAEEEEBg1wTS3Oac2s1wL0l6uTXFue5XkvM5BwJ7CVyW9J0k59TnJfXBnMIIf4doiBvhQylDypvcnrxO7Te5PWHtN7mdfc6BwDIC/27NcP9q2ee1Ya42x/GHexlZPosAAggggAACCCCAAAIIjEcgq82fKCvPe8X54+1FO2efcyAwJ4F+y1Ofv9vinVL/KOknSTXPyYF7QQABBBBAAAEEEEAAAQR2TSCrvnk71NRuhHMT3CulMW7XXLjf1QS+lXRJklead/b5J5I+LuHzumK9r8jWqau5r+WnaYhbC+PGvuQRSQ5vc5L64dYM53M3xfmcA4FlBPotU33u7VR/bTl1/UPNH+xlhPksAggggAACCCCAAAIIIDC8wElJjlMlH5N0b4vUw4+UESCwPoGfJf0iyTnxoaQPWqT2/3ajRer1jYJvQgABBBBAAAEEEEAAAQQQ2LbA7ZL68JapfWx7XFxv2gIXWzOcc+pPJfXhu+yb4qZ95zMYPQ1x436IbnhL01vqNMd5xbg0y437Lhjd2ATekvRmi9R1ojg1+1yP7ckxHgQQQAABBBBAAAEEEEBg/wKnJT3VwrXjqKR7urz/b+STCIxf4AdJjmstu160lYmb5hx+OTD1+O+OESKAAAIIIIAAAggggAACCOwlcKekQ5KcE89KcjzXsmsOBJYR+FrSVy1cOz5v8Vmp6a1YRnVLn6UhbkvQB7yMt0TNtqips33qE20bVZ9zILCMQLYIeVtSam8R0ke+k9XhltHlswgggAACCCCAAAIIIIDAOATOSHq6Req7JN0tqeZxjJZRILAegcuS+shb297CJLVXx/+9rJTvcw4EEEAAAQQQQAABBBBAAIHpCniu40ib80jteZGzLTJHMt07ZORDCHwpyfFFl/v/W8ZGb8UQT2mPa9IQN6KHsWAo90ly3N+y6ycluRnuRMs+50BgGYH3JTnea9l13px2Ts0f62VU+SwCCCCAAAIIIIAAAgggMC6BZ9qEr3NqTwwfbpF6XKNmNAisJrDoze06aZ36D0l9rHZlfhoBBBBAAAEEEEAAAQQQQGBIgX5FfJ975fx+Bf0hx8i1pyewaDW4Ovfg1eN8Tm/FCJ8tDXEjfChlSPdKchxv2fXJ1gx3qmWfcyCwjMBHkj4s4fMrkr7v8jLfyWcRQAABBBBAAAEEEEAAAQTGJZDtQJ4v24N465BsH5J6XKNmNAisJpAV4Gq+KKmP1a7CTyOAAAIIIIAAAggggAACCIxNgN6KsT2ReYyHeYYJP0ca4sb98I5KOtbCtcMdzG6Gc0497rtgdGMTOC/pXAmff9e2FKl5bONmPAgggAACCCCAAAIIIIAAAvsT8HyPG+EcL5T6Dkm3S6p5f9/IpxAYn4DfvnZ4pbfUFyQ5PNfxcau9hWrmO1Lz5vb4nicjQgABBBBAAAEEEEAAAQRWEfCuew+03feSvfPe423nvdSrXIOf3T0Bzy3U+ETSty2+KfXuyUzgjmmIG/dD8jKed0tyTnhZT8eZll1zILCMQCaEM0ns80vtj3XNy3wnn0UAAQQQQAABBBBAAAEEEBheoM7zvNia4V5q2ee3LYjhR80IEDiYgBvhfm8NccleBT8r46e+JilxtdW5Io1xB7PnpxBAAAEEEEAAAQQQQACBsQk8LOkhSc6pH5X0iKRk1xwILCPgF+7y4p1rh1+2c7i3IvUy38lntyRAQ9yWoA94mbsk9fG0pD4O+PX82I4KeFlPdy47Urt72duH1LyjPNw2AggggAACCCCAAAIIIDBJgTrH49qNcI6XS32LpFsl1TzJm2XQCEj6rTXEOSfel9THT5ISN1pdG+FoiuPXCQEEEEAAAQQQQAABBBCYvsBjkvp4UFIf079T7mCbAn7Zzrvv5aU7116F/vsWqbc5Jq61TwEa4vYJNdDHDks6Isk59VlJz7RIPdDwuOxEBT6X9FmL1F9L+kpSzRO9PYaNAAIIIIAAAggggAACCOykQOZ4kl9pzXD/aNnnN7e4qdQ7icVNz0LgV0l9vCPJ8XbLrtMs58+6dvaRRjga4mbx68BNIIAAAggggAACCCCAwI4LPCnJcaJl1/dJOt6yawcHAssIfCjpgxapvfq840oL1xwjFKAhboQPpQzpTkmHJNX8rCTH8y275kBgGYEvJH0pyTl1zmte5jv5LAIIIIAAAggggAACCCCAwHACfTOcz90I5/hnqf1/d7ghLvVwo+bKCKwm8Iskx88tu36zxRulXnSVvhmOprjVngU/jQACCCCAAAIIIIAAAggMLXBK0mlJNR+TdFRSzUOPk+tPS8Cr0L/XIivSX5P0g6Sap3VXOzJaGuLG/aDvkJRwY5zr51oznBviUucueJ7jfp5jGZ1XgasrwbnOinHOWTVuLONlHAgggAACCCCAAAIIIIAAAn8tkBXfavZWqV4VLuHzNMHVjC0CUxW43iagPQmdOhPV75YJ673ujxXipvrkGTcCCCCAAAIIIIAAAggg8GeBM5L6uFtSH9ghsIyA5xeyGr1rh+cgfmw59TLfyWe3JEAD1ZagD3iZ2yXdJsk59QuS+vDX92+DH/CS/NgOCHwjqY9PJPWxAxTcIgIIIIAAAggggAACCCAwC4FbJDlubdn1Sy3cCPdiq/tGOOaFZvH4d/YmvpP0vaTLLfv8nKTzkj5q2eeLjroiHKvD7eyvEDeOAAIIIIAAAggggAACMxJ4RtJZSc6pj0g63CL1jG6ZW9mCwNuS3mqR+oaknyTVvIWhcIllBZj4XFZsu5/3RHbCjXGuPYndBxPa230uU7/apTZZ7Jz6Qpsornnq98n4EUAAAQQQQAABBBBAAIFdEfCcQR9+mS7zB6ntwQt1u/JbMf/7vCjJ4ZXvU3vl+09bpP4rCZrh5v97wh0igAACCCCAAAIIIIDAbgh4d71+tz3vwOed+LIbnzMHAssIvCnpjRI+/1nSLy1SL/OdfHZLAjTEbQn6gJfxG903l7e7XfvNbr/lneyaLU8OCLyjP+a3px15kzpvUPvtaYffnnbmQAABBBBAAAEEEEAAAQQQmIaAJ3gdXl0+9fOS+sjdMB80jefKKP9a4HNJbnpzpHZznOOrll0vOmiE47cLAQQQQAABBBBAAAEEEJiXwKKFhRa9QDivu+ZuNi3wmqTXJb3ass9/K/Frqzc9Dr7/AAJMgB4AbYs/cpMkhxvhUrsR7pUSPk9DnD+TeovD5FITE7gqqY8PJPUxsdtiuAgggAACCCCAAAIIIIDAzgrc2d52rvlZSQ43xaXeWSBufJYC3hrVK937xb6seO/tUx1ZEd81BwIIIIAAAggggAACCCCAwPwFFvVRZPGhmucvwR2uU+DfrRnuXy37/I8Wv5d6ndfku9YkQEPcmiA39DVpgvNzSu0V4dzdXFeI8x/wRFaV29CQ+NoZCPwgqcZ1Se9Jel/Suy373EfemObN6Rk8eG4BAQQQQAABBBBAAAEEZitwWJKb4ZwTz0hyuBku9WwBuLHZC9T5idQfthXuk73a/ZUFMXscbhABBBBAAAEEEEAAAQQQ2DGBLCqUhYWc3UPhXoqEz2sfRX5mx6i43SUE0ujm7LkHZ68I59XhHK4d+Vw+43OOEQrQEDfCh1KGlEa4ugLcC5Ic/gOe2kt93toi9bjvjNENKfCjpJ8kOSfcCOd4p2SP0X/Eaww5bq6NAAIIIIAAAggggAACCCCwWOCIpD6elnS2NcM5OzgQmKpAJpkzR+HJZq9075f7/FJfar8A6Bf/6ouAU71nxo0AAggggAACCCCAAAIIILBYIL0RNad3ouYsOlQzpgjsJeCtUL3qW7ZEde3tUh3ZOvWN1hBX5ydYXGikv1M0xI30wbRhpRGuboPqrU6ea81wzj6/XdIdXR73nTG6IQVuSPpZknPqtyU53mpNca7T+VwnnYccN9dGAAEEEEAAAQQQQAABBBBYLHCXpD7cENcHfghMVaC+pZ06L/bl5T6f+wVAz3XUPNV7ZtwIIIAAAggggAACCCCAAAKLBfreCJ+7d6IPN8LVxYfoj+E36q8EfpH0q6Sa35TkJjhHan8HCwtN4HeJ/4cf/0PKM0r2VicO/zHP1ifeFuVQ2x4l9fjvjBEOJZA/4vUPuRvh/Ac84XOW+hzqCXFdBBBAAAEEEEAAAQQQQGA5gbslOe5p2fUZSU+1pjhnn3MgMFUBv5XteQrnRF7s81xG6n7i2uccCCCAAAIIIIAAAggggAAC8xJwT0Qf7qFw/0R6KJx91MWH6I+Z1+/Buu8miwrV7L6J9FKk9nWzKhyrw637Kazx+/h/+DVibumrss2J/6Cn9rYoh9v2KMlbGg6XmaBAlvmsOV3NXuozdRriMunM3tcTfNgMGQEEEEAAAQQQQAABBHZCwI1wR1tDXPLp1hDnZjiHzzkQmKoAcxlTfXKMGwEEEEAAAQQQQAABBBBYv4BXyXePRM1ZJT89FD7nQGAZAa827/ixZdd+Ac8r09ed9pb5Tj47oAANcQPiH+DSfl71DW/XDr/57T/2eSPcmQOBvQQWvVWdruYs9em3q7M3trPfqHbmQAABBBBAAAEEEEAAAQQQGJeA5wrcBHesRepTkhxuhEs9rpEzGgT2L+C3s73SvXNqz2VkZbjUrHa/f1M+iQACCCCAAAIIIIAAAghMUcDzIP2LgZ4L8fxHXg5MPcX7Y8zDCfwgqY/3Jb0n6d2WXXNMRICGuGk8qPqcMpHtt7szse0/8H1M484Y5RACmRyuedEkciaYM+HszIEAAggggAACCCCAAAIIIDAOgTpXcK+khBvjXJ9cEOMYOaNAYHkBv53dRyakPSmdiWnPdXi7Ekfq5a/GTyCAAAIIIIAAAggggAACCIxNoM6DHG9zH86pT0hyeD4k9djugfGMW+CKpKuSnFN/KOmDFq4dHBMRoCFu/A+qPiPXi/6Q54+8J7xTj//OGOFQAnVSOLWX+XRkyU/XN9pSoDUPNWauiwACCCCAAAIIIIAAAggg8F+Bfq4gE8A1P1nmEFJjiMBUBa5JcnhiOnUmpGv2/aUhLnmq98y4EUAAAQQQQAABBBBAAAEE/iPQz4PcL+mBFqkfl9QHfggsI/CdpMuSaj4v6VwJn3NMRICGuPE/qDyj5Cck9eE/8vdJck49/jtjhEMJeELYR50YztvU9a3q6+3ta+fUQ42Z6yKAAAIIIIAAAggggAACCPxXoJ8ryFyA5wYSboLz/EGyaw4EpirwfZuQ9qR0ak9IeyL6ozIxnfmOmqd6z4wbAQQQQAABBBBAAAEEEEDgPwL9PMjDkh6S5Jz6EUl94IfAMgLfSurjY0l9LPOdfHZAARriBsTfx6X7P+w+f1TSYyV8/mDrfvYffXdC+5wDgWUEsve1txtx7fAb194ju+ZlvpPPIoAAAggggAACCCCAAAIIrF9g0VxB3oaumTej12/PNw4n4AnpS5K+adnnmZC+UOrhRsiVEUAAAQQQQAABBBBAAAEENiFAz8QmVPnORQJfS7oo6auWff5Zi09Ljd5EBGiIG/+D6v/A165mdzv7vHY9pxN6/HfGCMck4LepHd7zOrXfuHZ4f+zkrC43prEzFgQQQAABBBBAAAEEEEBg1wT6uQK/GFfDL8v5ZTq/ROfGuLxct2tO3O98BDwJ3UcmpWuezx1zJwgggAACCCCAAAIIIIAAAhZY1BDn1fD7OC7JkZXzXXMgsIzAl5K+kFRz6vzffU7PxDKqA36WhrgB8fd56X4/bDe8eZLbTXDOPvfEthvjPNnt7HMOBJYR8NvUDm81ktr7Y/vta0fqfCd/5JfR5bMIIIAAAggggAACCCCAwHoFFs0VeH6gRuYKnFOvdxR8GwLbE/DEcx+ehO5jeyPiSggggAACCCCAAAIIIIAAAtsQWNQQd0qS43TLro+2OFbqbYyPa8xHYNGLd14xrn9BL3dMz8TInz0NcSN/QG149Tn5Le8+/La3m+GeaNnnHAgsI+AlPvvwH3dvReKcuv5R5w/8MsJ8FgEEEEAAAQQQQAABBBBYr0CdK8jq8X2uK8u75kBgqgKZs/ikzV8493MWnrvgQAABBBBAAAEEEEAAAQQQmJfAooa4M5KebpH6LklHJDkn5iXB3WxawHMNH7dI/a2kPuiZ2PSTWNP30xC3JsgtfY2fV5b4rNnLgboZ7kTLPudAYBmBRW9ae2/svGmd2t+ZP/A0xC0jzGcRQAABBBBAAAEEEEAAgc0IeK4gq8VnNTjnfsU4n3MgMFWBrGpfV7avK9qnnur9MW4EEEAAAQQQQAABBBBAAIHFAosa4p6V9Iyk5ySlvlPSIUnOqTFFYBkBzzn04Z30vms76iX7O+mZWEZ2oM/SEDcQ/AqXvVeSw3tepz7ZmuG8FKib4nzOgcAyAl7m029Su/Ety35+LqkuC+rz/g87TXHLKPNZBBBAAAEEEEAAAQQQQGAzAl413pEV5F0/2FaYdyOcV5r3OQcCUxX4SNKHJXx+RdL3XZ7q/TFuBBBAAAEEEEAAAQQQQACBxQKLGuJekOR4sWXXt7W4vdSYIrCMwF5zD1fb/IOz5yLomVhGdcDP0hA3IP4BL31P2/O65qfa/tjOqQ/49fzYjgr4Teos9enakeVA/RZ2avPQ7byjvyTcNgIIIIAAAggggAACCIxWwI1wXjne4drhJrj7W0492htgYAj8jcD7khzvtez6WokfWg0kAggggAACCCCAAAIIIIDAvARultTH85L6uFVSH/OS4G42LeC5hg/a3INz5h4y55B5CI+DnolNP401fD8NcWtA3PJX9Htfex9s7499tkX2yt7ysLjcxAX8RrXDy3ymPifJXdAO1w72w574g2b4CCCAAAIIIIAAAgggMEuBJ1sznHNqN8Pd1yL1LG+em9oJgXckvSvpbUmpf5TkuN6yaw4EEEAAAQQQQAABBBBAAIF5CbjJzau/1ZytUt0Ul/oWSQk30LnmQGAZAc87ODzv4BfyXGfOwTk1PRPLqA74WRriBsQ/4KX7va997n2xHflj75oDgWUEFr1Vnbeva853slXqMrp8FgEEEEAAAQQQQAABBBDYrMAJSX0cl9THZkfBtyOwOYG3JL3ZIvXPkm5IqnlzI+CbEUAAAQQQQAABBBBAAAEEhhC4Q1LC26G6dj/EM60/wtnnN7WV5GoeYrxcc7oCfgnP4XkHh2vPOzh+Kjl3SM/EyJ81DXEjf0ALhuc/8n1kj+yap3dnjHhIAf8Bz5vVqd357Mjb1675oz7kU+LaCCCAAAIIIIAAAggggMBigZOSHKdadn2vpGMtu3ZwIDBVgdclOV5r2fWvkn5r2bWDAwEEEEAAAQQQQAABBBBAYF4CXiDIcbhl1949z41wjtTufXG4IS71vCS4m00L+EW8N1qk/kWSwy/jpaZnYtNPYk3fT0PcmiC3+DVZ5tNLgqZ+WdJLkl5p2eccCCwjsOgPuf/Y+w+9J5nzB3+Z7+SzCCCAAAIIIIAAAggggAAC2xFwI9zp1hCX7Ga4o60pLnk7o+EqCKxf4N+SXpX0r5Z9/keL30u9/ivzjQgggAACCCCAAAIIIIAAAkMK3CXpiKSan5bkcDOcwzUHAqsK5CU8zz/kpTy/iJeX8VKveh1+fksCNMRtCXqNl8l+186p3QzncCNcmuPogF4j+g58Vd6krrl2QKc5zt3OnnB2rrEDRNwiAggggAACCCCAAAIIIDBaATfBPdWa4pLdBHdPa4pLHu0NMDAEikAa3TL/4OxJaU9IO1w78rnMVficAwEEEEAAAQQQQAABBBBAYF4Cnt/oX/jLi4H15cB53TV3s2mBRXMPboJzX0Qa41y7Cc4v4jlSb3psfP+aBGiIWxPkFr/GTXD9/tcvloa4NMexR/YWH8oMLpU/3ulqdnZDXF0hznXeuq45t8/SoDP4ReAWEEAAAQQQQAABBBBAYJICboJznGnh2k1wd3d5kjfHoHdOoJ+j8BxEv2WqJ6XrC3updw6LG0YAAQQQQAABBBBAAAEEZi5wn6Q+npTUx8wZuL01Cyyae8h2qXXb1L/qj1jzkPi6dQvQELdu0c1/X/a8dk7tJjg3xXl1OGdHtlN1zkpymx8dV5iqgCeO+z/mWRWu5nQ+138gaiMcTXFT/Q1g3AgggAACCCCAAAIIIDBlATfCZbuQNMW5Gc7bidQ85Xtk7Lsj8Iskr2Bfc13FPrVFWMF+d34vuFMEEEAAAQQQQAABBBDYTYGHJD0o6eGWff5oi8dKvZs63PVBBRbNPbxVFg3K4kF1VfrUB70mP7dlARritgy+hstlK9Q8O+c0waUxzue3Log1XJ6vmKlAJpDr29X5I187oBdtrZoJ6JpnysRtIYAAAggggAACCCCAAAKjFHAz3NkWaYxzM9yR1hSXPMrBMygEOoGfJd2QVLMnpTMxnZr5CH51EEAAAQQQQAABBBBAAIH5C7j5zY1vtfktTXLOqecvwR2uU2DR3MPbZe4hdRYEqi/krXMcfNcGBWiI2yDuFr/aDXAvtG1TnX1+W4vbS73FIXGpGQjUhrjU7pR2+B+I1PUfgToZPQMCbgEBBBBAAAEEEEAAAQQQmIRAmuGeLY1xboI73JrikidxMwxy5wV+kuT4sWXXnoh+p01MO/ucAwEEEEAAAQQQQAABBBBAYP4C2Rr1RNkm1VuoHpd0f8s+50BgGQHmHpbRmuhnaYib6IPrhv28pOdaU5yzz+9ocajU87hb7mJbAp5gziRz6v4fBk9O++ib4rY1Rq6DAAIIIIAAAggggAACCCAgPdMa4dwQl7o2w7l2cCAwBYHrkn6Q5Jz6PUnvtkg9hXthjAgggAACCCCAAAIIIIAAAssJ1J3y/JOnWpyWdLLVxyQdleScermr8OldF/C8Qx/vS8qcg7ODY8ICNMRN+OGVoXuy25PeCZ97ovvOFqnncbfcxbYE/Ac/f/RT+x+Fa+0fh+Q0w3lctd7WOLkOAggggAACCCCAAAIIILDrAp4HqHMDrj0nkEa41LvuxP1PQ8DzDVfb/EOy5yU+aPMUqadxN4wSAQQQQAABBBBAAAEEEEBgvwLuX6nhnzuzIO6S5Li7ZdccCCwjcKXNPTin/rDNPXj+wbWDY8ICNMRN+OGVoT9dtkRJ7a1R/Ie/5nncLXexLYGPJPXxvaSE/2FwnYNmuG09Ga6DAAIIIIAAAggggAACCPxvgawM51XjU/cvyfmcA4EpCHiuIXMOyZmfyIS0zzkQQAABBBBAAAEEEEAAAQTmJeD+lZtKU5zrs+0lwLwM6PPMedQ8LwnuZtMC30m6LKnm85LOlfA5x4QFaIib8MMrQ3+qdEW7dtzTOqKdU8/jbrmLbQlckNTHJUk1/I8EjXDbeiJcBwEEEEAAAQQQQAABBBBYLJAV49MQ53yoTBCnxg+BKQjUCenUnpDOxLQzk9JTeJKMEQEEEEAAAQQQQAABBBBYTsANcGmIS+05judbpL5N0u0tUi93JT696wLfSurjY0l97LrTpO+fhrhJP77/O3jvm+09s2uu+2Zn/+x53C13sS2BTyX1cVFSH9saD9dBAAEEEEAAAQQQQAABBBBYLJBGOE8QuzkuDXFphHN2cCAwBQFPSPtlvG9a9nkmpP3iXuop3AtjRAABBBBAAAEEEEAAAQQQ2L9AmuBubo1xPn+xxcul9v9+i6Sa938VPomA9HXre/iqZZ9/1sI9EqmxmrAADXETfnhl6Cck9XFcUh/zuFvuYlsCX0jq40tJNfwPBCvEbeuJcB0EEEAAAQQQQAABBBBAYLFA3pSu+Q5JfeCHwBQE3AjXxyeS+pjCvTBGBBBAAAEEEEAAAQQQQACB/QvcKskrvtXsuQ6/+PdCWSXOjXAJN8255kBgGYH99EK4L4JjwgI0xE344ZWhPy7piRauHQ9Iur/l1PO4W+5iWwLugu7DndCft5XjnH2eg8a4bT0ZroMAAggggAACCCCAAAII/G8BTwo7/NZ06rp9SLYRwQ2BKQhkZfq8re1zzz/0q9hP4V4YIwIIIIAAAggggAACCCCAwP4FvLq9X+6r+RlJDq+I73CdleRq3v9V+CQCf55j8JwDu+XN7DeDhrh5PNBHJfXxkKQ+5nG33MW2BBbtm+23seu+2T6vjXA0xW3r6XAdBBBAAAEEEEAAAQQQQOC/Atk+5KWyfYgb4hJ5sxozBKYgkJfzvCp96mxVkhf16gt6U7gnxogAAggggAACCCCAAAIIIPD3AkckJQ63+mmRPeYDAAAgAElEQVRJZySdlZTajXDudXGk/vtv5xMI/FfggiTH+ZZdX5J0WZL7JJx9zjFhARriJvzwytDd+PZwizTBuUHukdIo55oDgWUEvpPUh/9BONcitb8zjXA0xC0jzGcRQAABBBBAAAEEEEAAgfUIuBHu5RauHW6Cu6XL67ka34LAZgXcCOdtSRyuHV6l3tuZOKfe7Cj4dgQQQAABBBBAAAEEEEAAgW0L3COpj9OSHE+V7HGlIS71tsfK9aYt8JEkx4ctu/6+xJVWT/sud3z0NMTN4xfAW6L2ka1Ta57H3XIX2xK4KqkP/4PwQfuHIblvhqMpbltPiOsggAACCCCAAAIIIIAAAv8RcDPcKyV8fnNriKsZLwSmIODGNzfDOafOec1TuBfGiAACCCCAAAIIIIAAAgggsH+BeyU5jrfs+qSkE5JOtexzDgRWFXhf0nstXDuuSfqhy6teh58fUICGuAHx13hp/4NwX4vUT0py+B8Hh2sOBJYRuC7J4T/6qRf9w/BHWyHOjXCpl7kOn0UAAQQQQAABBBBAAAEEEFhNoDbDpXYjXB+rXYWfRmA7Al4BLlukpvbWqdlCNXk7o+EqCCCAAAIIIIAAAggggAAC2xLwIkAPtsWAkr0A0GOSshCQaw4ElhGoC/ykfleS452WXf/Ywr0RqZe5Dp8dmQANcSN7IAcczjFJfbhDuo8Dfj0/tqMCNyT9JKnm/KOQfxic3QTXx46ScdsIIIAAAggggAACCCCAwCACboL7R4vaEHdTa4pLHmRwXBSBJQU+lfRJi9TfSLooqeYlv5aPI4AAAggggAACCCCAAAIIjFzgUUmPSHJO/ZCkhyXVPPLbYHgjE6gL+6R2n8Pbkt5qTXGu3Rfxc8uuHRwTFqAhbsIPrwz97rKXdmrvoe0408I1BwLLCPwi6VdJNecfBf/D4PD57y3cFJd6mevwWQQQQAABBBBAAAEEEEAAgdUE3AznRrh/lsY4N8H1sdpV+GkEtiPwsaQLJXx+SdK3Xd7OaLgKAggggAACCCCAAAIIIIDAtgSyC17N2Smv5m2Nh+vMQ2DRAj9vtn4H59R9b4TPOSYsQEPchB9eGfoRSX2cldTHPO6Wu9iWwKJGtzfaPwjOCX/ut9YMl7ytMXIdBBBAAAEEEEAAAQQQQACB/64O54a4NMV5zicNcamxQmAKAuclnSvh8+8kXe7yFO6FMSKAAAIIIIAAAggggAACCOxf4LQkhxf7SX20LQ7knNj/N/JJBP6zqE9d3Mfn6XV4vet7SI8ECwHN4DeHhrgZPERJd0o61OVnJTmeb9k1BwKrCrwmyf8ovNqyz90E53CHdOpVr8PPI4AAAggggAACCCCAAAII7F8gTXD/T1shzuee80kjXOr9fyOfRGA4gY8kfVjC51ckfd/l4UbIlRFAAAEEEEAAAQQQQAABBDYhkAV/3NuQ2gsDHW4LBCVv4tp853wFFi3w4z6HPrydqo8+z1dm5ndGQ9w8HvAdkm6X5Jz6OUkON8SlZjJ8Hs97yLvIVqlZNtTn2T+77qk95Bi5NgIIIIAAAggggAACCCCwSwL+b31vmeomuEUNcZkLYA5ol34rpn2vH7RmuPdb9vnVBZEJ6mnfLaNHAAEEEEAAAQQQQAABBHZTIKva1+wmuGe68MJAiSwUtJti3PVBBX6R1If7HbJKXGp/P81wB1Ue4c8xGTrCh3KAId0myXFry67TDOeGuIT/Mbm5bZmSfIDL8SM7LPCupPckOSeuS3L80LJrDgQQQAABBBBAAAEEEEAAgc0K1DmdbJXqhri6ZWpdGY45oM0+D759fQJuhOvDcw7XusgVaYxbnz3fhAACCCCAAAIIIIAAAghsS+AWSQn3LrhOM5xXiEvthYH62NYYuc48BH5qi/w4p35bksMLAL3T6jq/wFzDDJ49k6EzeIjlHwr/I5F/LNwE90KLNMQt+kdlHgLcxbYEsmVJ3tbOtiXeuqTGtsbDdRBAAAEEEEAAAQQQQACBXRSo8zmu+4Y4n/vI55j/2cXfkunes1/Ey8t4zm6Oy0t4zqmZqJ7uM2bkCCCAAAIIIIAAAggggMCiRX/cBOdmuDTEObvHwQsDOVKjh8AyAv3iPp5XqHMPWRQo30kz3DK6I/4sE6IjfjhLDG3RcqJuhnMj3IulMS7/UNS8xGX4KAK6IOl8i9SXJTkutXDNgQACCCCAAAIIIIAAAgggsDmBvtEt26Vmhbg0xHkEzP1s7jnwzZsRyIr0fkM79Y9tVXrn1L46W5ls5hnwrQgggAACCCCAAAIIIIDApgXuaCu/OadOM5x3w0tTXHa+q7vhbXpsfP+8BK5K6iMLAPklvNQ0ws3ruTMpOrPnWW8njXAvtYY4n6fL2kuKpp4xAbe2AYFPJfVxUVIfG7g0X4kAAggggAACCCCAAAIIILBg1be6Qtz/W1aLAwuBqQq4Ec6RbUtcZ1uTmvtmOCaup/rEGTcCCCCAAAIIIIAAAgjsosCdkg5JqjkNcV74J/Uu2nDP6xX4TtL3kmo+J8m74dW83qvybYML8Jbw4I9gIwPwc/U/EO6c9j8W6aD2Pyh9bGQAfOlsBb6U1McXkvqYLQA3hgACCCCAAAIIIIAAAggMLOD/5u/jH60RbtEKcQMPl8sjsLTA25L6uFGa4lL7i1khbmlefgABBBBAAAEEEEAAAQQQGFzA8xp3Sbq7i6cknZH0dMuuORBYVeBbSQnveuf64xbeFS/1qtfh50cmQEPcyB7IisOpz/OsJIf32U59WNKRFqlXvCQ/vmMC30hyeEW41F4x7pMudoyF20UAAQQQQAABBBBAAAEEtiaQZjhvFZLaW6S6Kc4NcWmO29qAuBACaxZwM5xXh3OkdhNcH3VFOFaHW/ND4OsQQAABBBBAAAEEEEAAgQ0I1H6GeyX1cVLSCUmnWvY5BwKrCnwtqY/PJPWx6nX4+ZEJ0BA3sgeywnDqs3Tt7ul0UKd2h/U9rcs6eYVL8qM7KOBlRPvwMqJ97CANt4wAAggggAACCCCAAAIIbEUgjXA1uwmuNsS55kBgqgJphnuzNMXVZrifW3Nc7o9muKk+acaNAAIIIIAAAggggAACuyTQ9zM8IMnxYMuuH5P0eJd3yYh73YxAdrv7vO185/xV2Rkv9WauzrcOJkBD3GD0a79wnmWyu6bdMV3zMUl9rH0gfOGsBa5Jclxt2fUHkt6X9F6pZ43AzSGAAAIIIIAAAggggAACAwq4Ea6G5wHSEJeV4miIG/ABcemVBdwQ52a4hM/TBOecoBFuZWq+AAEEEEAAAQQQQAABBBDYmkDfz/CopEckJbt+qMXDpd7aALnQbAXqjnep66542R1vtgC7emM0xM3jyff/ePj8CUlPlvD5fZKOS7q/ZZ9zILCMwE+SHD+27Nrbl7zT3tp29jkHAggggAACCCCAAAIIIIDAZgTSDHdzaYxzA9wrktwQ50xD3Gbs+dbtCKQR7o3SFJcmuF9KQ9x2RsNVEEAAAQQQQAABBBBAAAEEVhWgn2FVQX5+FYHzki60Xe+cfX65xaVSr3INfnaEAjTEjfChHHBI/T8iXk7U3dTOqb3caB8HvBw/tqMC9Y1sb1ficzfAOfzGduo/JPlNbUfqHSXjthFAAAEEEEAAAQQQQACBtQqkEa5mN8HVhjjXHAhMVcCNcI7XW3b9qyQ3w9WY6v0xbgQQQAABBBBAAAEEEEBg1wTcy+AX/JxTe7c7x+my891RSX3smhX3ux6Buqr8h5I+arvdOfv8yoJYz5X5ltEI0BA3mkex8kD6Pbe9nKiXEs1yos5eZrSPlS/MF+yUgCeeMwmdnGY4N8SlKe53SQk3xLnmQAABBBBAAAEEEEAAAQQQWF3AjXB9pCGu5tWvxDcgMIyAG+H68BxEH8OMjqsigAACCCCAAAIIIIAAAggsK5DV7ms+I+kpSc6pj0i6S1LNy16LzyOQZrjk9yS9L+ndln3+g6TrLbt2cMxMgIa4eT3Q+jwfaFujJnubVG+b+njJrjkQWEbgt9bc5pw6jXDe0sS1c/73mpe5Dp9FAAEEEEAAAQQQQAABBBBYLOBmuFtaU1zyy22FuDTE+ZwDgakKvCapD+YZpvo0GTcCCCCAAAIIIIAAAggg8N8X+9wQl5f8zkp6pkXqQ5LukFQzfggsI1Cb4bKj3Ttlpzsv9uPznyR5R7yal7kOn52AAA1xE3hIBxiin+u9LY6XfEKSI8uPuuZAYBkBr/aWyHaoaYTzFiZpiOtXkfM5BwIIIIAAAggggAACCCCAwOoCboKrDXGu3QCXprjUq1+Jb0BgGIFXW0PcvyWlzkt5dUX6YUbHVRFAAAEEEEAAAQQQQAABBJYVWPRy3/OSnpP0Qsuub10Qy16Lz++2QJrganY/g3sZEj6nn2EHfk9oiJvvQ76n7a9ds/ff9rKjCZ9zILCqgP/ByD8iqX+W5PAWq6lXvQ4/jwACCCCAAAIIIIAAAggg8J9mOIcniVO7Ce6ltkqcMyvE8ZsyZYE0wv2rNcT5PC/nuSEu9ZTvkbEjgAACCCCAAAIIIIAAArsksGgu48U2l+F5DIfP3b/i8EpyqXfJiXtdXSCNcJ47SO1V6P3CXcLnzDOsbj36b6AhbvSP6EAD9HPNvtp1j+2nJfWRC/C7cCBqfqjtte1lRR3ed9vh/bZ/bDk1WAgggAACCCCAAAIIIIAAAqsL0BC3uiHfMD6BbGnikbkBzrGoIS6r1XvimgMBBBBAAAEEEEAAAQQQQGD8Au5D8DaodStU114R7tmyOpzrNMHVPP47ZIRjEvAK8179zTmRleFeLwv99LviMc8wpqe4prHQBLUmyJF8TX2ed0rqI3tw+x8T184+8nP8PozkQU5sGB9I+lDS+y37/GqLK6We2G0xXAQQQAABBBBAAAEEEEBglAI0xI3ysTCoFQTSDJdcG+JS1ze7U69wSX4UAQQQQAABBBBAAAEEEEBgwwK196Au4uOFfRxeyOdMWdDHdd8IR//Chh/SDL/eu9fdKLvYuX67xVulZp5hhg+/vyX+gMznIddn6fr2BeF9uGu465p/VObzOzDUnZyX1MdlSX0MNT6uiwACCCCAAAIIIIAAAgjMSYCGuDk9Te6lNsNlK5O+Ic4rxfnI/56MHgIIIIAAAggggAACCCCAwDgF+t6Fo5KOtUh9UtKpFql9NyzmM85nOpVRZRe7mr3D3XttxztnnzPPMJUnusI4aYhbAW9kP9r/w3CrpH6S3PtuZy/u1Cw7OrIHOcHhfCrJ8UnJ30i62CL1BG+NISOAAAIIIIAAAggggAACoxOgIW50j4QBrSDQN7n5PNuluhEudSaqa17hsvwoAggggAACCCCAAAIIIIDABgX63oX7JSXua/Xjkp5okTpDoo9lgw9n5l99rexgl7rueOfawTzDzH8RfHv8IZnHQ+7/QfH5Te351vyypFdK+DwNcfkcvxPz+J3Y5l18IelLSc6pc17zNsfEtRBAAAEEEEAAAQQQQACBuQrQEDfXJ7ub95WGuLpVSRrh/r+uIW43hbhrBBBAAAEEEEAAAQQQQGBaAot6Fx6W9JCkR1r2ucPnjtTTulNGO0aB7yR9L6nmc5I+klTzGMfOmNYsQPPTmkEH/Lr+H5ba4JY6q8K5ES51JtKdb26ryg14G1x6ggJeCa6uCOfzftU4n3MggAACCCCAAAIIIIAAAgisLkBD3OqGfMN4BNwI5/i9ZddeFe5VSW6Mc/Y5BwIIIIAAAggggAACCCCAwDQEFu1Q95ikrAKXOivGPVBWj5vGHTLKMQt8KylxqdUfS3JcaNk1xw4I0BA3n4fc78O96B+a5yU5XmjZ9e2SbmuRej4q3Mk2BC5LquFu6/Mt3GWdehtj4RoIIIAAAggggAACCCCAwNwFaIib+xPerftzI5zjt5ZduwnutdYI5+xzDgQQQAABBBBAAAEEEEAAgWkILNqh7qSkPo5JShxt9TTukFGOWeBrSX18JqmPMd8DY1uTAA1xa4Icydf0TXEeVv7Bcf2spOdadu04tCBGcjsMYyICV8s+3Kn32od7IrfEMBFAAAEEEEAAAQQQQACB0QrQEDfaR8PADiDgRjjHry27dhPc660RztnnHAgggAACCCCAAAIIIIAAAtMQyO51NZ+R5Hi6ZddHWtxV6mncIaMcs8AXkhyfl/yVpC9bpB7zPTC2NQnQELcmyJF9zaLGOA/xbItnSn24/QNT88huh+GMXOBHSX28I6mPkd8Gw0MAAQQQQAABBBBAAAEEJiFAQ9wkHhOD3KeAG+Ecv7Ts2k1wb7RGOGefcyCAAAIIIIAAAggggAACCExDwI1wNdy7kEV76uI9d7Td7JwT07hDRjlmgU8lfdIi9TeSLkqqecz3wNjWJEBD3JogJ/I16byu+W5JfUzkdhjmSAQ8ae34uWXXnrB+s01aO/ucAwEEEEAAAQQQQAABBBBAYHUBGuJWN+QbxiPAnMJ4ngUjQQABBBBAAAEEEEAAAQTWIZBmuJtLY9yLkhwvt+za/7vnOGpex/X5jt0WOC/pgqRzLfv8cotLpd5tpR25exriduRBt61TvS/3KUmn2x7druve3Kl3R4U7XYdA3uau+a3WEOdmONeO3yX90XLqdVyf70AAAQQQQAABBBBAAAEEdkXA8zhpiKvZE8ovSXqlZZ9zIDAFAb9clxfsUnsuIS/XpZ7CvTBGBBBAAAEEEEAAAQQQQAAB6fa28pvzba1+tq0SV1eIcyNcwk10rjkQOIjA/5Qf+lDSR5I+aNnnVxbEQa7Dz0xMgIa4iT2wAwy3PuMnJSWeaPV9kvo4wGX4kR0W+K01uTkn3pbkcCNc6kWNczvMxq0jgAACCCCAAAIIIIAAAvsWqP9tT0Pcvtn44AQE3AR3ozXFJdeX7PKi3QRuhSEigAACCCCAAAIIIIAAAghIOizpSJefluRd7Grut1b1OQcCywqkGS75PUnvS3q3ZZ//IOl6y64dHDsgQEPcvB9yfb6uH5X0WIvUD0rqY94q3N26BbLqW83vSHK4Gc7/2LjuJ7h9zoEAAggggAACCCCAAAIIIPDXAv1/29ftRNIcxwpx/BZNVcBzA31kpfmap3p/jBsBBBBAAAEEEEAAAQQQ2DWBo5Ic3p0utXeyc2QnO9dugPOchyP1rllxv6sJ1GY41470KGTRHp//1OYeal7tyvz0JARoiJvEYzrwIPN8kx+W9JAk59SPSOrjwBfkB3dSIP+4uCEutZvg3G3tf2Ccff7jgthJMG4aAQQQQAABBBBAAAEEEFhCoP9v+7pCnLcT8TkNcUuA8tFRCSyalM6ktVeHSz2qQTMYBBBAAAEEEEAAAQQQQACBPQXubzvUOScel+Qd7Byp/QVpiEsNKwLLCKQ3oWbPJbxRwufeye6XLi9zHT47UQEa4ib64PYx7H7C3Of+B+eBLvsfnD728fV8BIG/FPAypG6Ey5KkPr/Wlh+tGUYEEEAAAQQQQAABBBBAAIG9BRb9t31dIY6GOH57pi7ghjiHX6JL7SY4v2DnFeLyZvfU75PxI4AAAggggAACCCCAAAK7IuCFebwgT82p6/99Vzy4z80JLFq45zVJr5bwuRf2qbvduebYAQEa4ub9kPuJ8+OS7pVU8wlJfcxbhbvbhsA5SX18J6mPbYyFayCAAAIIIIAAAggggAACUxZghbgpPz3G/ncCaYTLqvJuiktDXLKb4jgQQAABBBBAAAEEEEAAAQTGKdDPW/Srwfk8K8Vl8R6fcyCwqoBXfuvDK8JllbjUbpxLU1zyqtfm5ycgQEPcBB7SCkOsz9f1PWWf7tTep7uPFS7JjyLwfwQ+kfRpy64d37S4WGq4EEAAAQQQQAABBBBAAAEE/lqg/2/7ukJctk9ly1R+i6YqkEa4622VOJ+/W1aGSz3V+2PcCCCAAAIIIIAAAggggMCcBbLlad369JSkk5KSXR8rcbTVc3bh3rYj4JfqbrQV55P9Up3nEvKSnWs3waUpLnk7I+QqgwrQEDco/1YuXp/xXZKOSHJO/bQkx9mWXXMgsKrAl5IcX7Sc2uf5vzlzIIAAAggggAACCCCAAAII/L1A/W/7NMHVTEPc3xvyiXEKpBHOOXWa4DKJ7XMOBBBAAAEEEEAAAQQQQACB8Ql4vuImSWmIc32mhfsOXDu7RyF9CqnHdzeMaGoCP0i6Jv3/7N0Jl1TVsq7hb4i00igqSqf0gm73Pufc+/9/wz3XbQeIIIrY00mP+45vG+GJO02kqjJztW+OESNiQWWuOZ+VmkWtqDlV8yVJjosRrhdtrTq2uTLeLQjQELcFtJE+xdd6t6Q9EVlfkOR4P7JrHggsK5CrwdWcK8XVvOx5eD4CCCCAAAIIIIAAAgggMCcB/9uehrg5XfHpzzUb4Zz9A2znz8sqcVlPX4IZIoAAAggggAACCCCAAALjE3ADXDbEZV37D7IHYZeknZKcM8Y3W0Y8NIFbktq4IsnxReQvS0NcNsY585iBAA1xM7jIZYr+kHHsiOz6bxEflnpeKsx2HQK/xIdPzfWDJz+A1nFuXhMBBBBAAAEEEEAAAQQQmLJANsRtL81xrBA35Ss+7bllE1zNboJzeIW4rKetwOwQQAABBBBAAAEEEEAAgXEKZBPctmiM87H7Dhz+WUXW/nv/PKPmcc6YUQ9J4EdJP0nyIj3OPvbiPNdK+Dgb4No8pLkwljUI0BC3BtQBv6R/WO5muJrdEJcfRNkcV5c0rft9D3hqDG1gAl6a1HEnsutcnrTm+qGTHdkDmwrDQQABBBBAAAEEEEAAAQQGJUBD3KAuB4NZUsCNcG1kE1zNS56GpyOAAAIIIIAAAggggAACCKxBIBfkqYvy5O50dYc6N8JluGnONQ8ElhX4TtLNiKxvSPpG0teRXftBM9yy2iN8Pg1xI7xoSwx50bYquTJczfkhVPMSp+WpMxS4L6mN/EH2Z2X7E3/w/BaR9Qy5mDICCCCAAAIIIIAAAgggsGEBGuI2TMUXjkDAv0DnhriaL0py5M8RXPNAAAEEEEAAAQQQQAABBBAYnsArkvZKqvmcpLOSas6V5Goe3mwY0dgE3OzWNr+1TXI+rluksl3q2K7yEuOlIW4JvBE+NZcqrR3YuSrc38uWqbVxLpctHeF0GXKPAo8kPZZU8yex3cnHkrJ+Fs1wNfc4bE6NAAIIIIAAAggggAACCAxegIa4wV8iBrgJgVxhvuZsiKt5Ey/JlyKAAAIIIIAAAggggAACCHQk8Kokx2uRXZ+MOF1qN8K1u9R1NEROM2GBujVq1rmNqnNGEtAMN+E3w6Kp0RA3rwvu691+2NQtU3OVOG+p2sa8pJjtsgJucHsqyTnrf0pyfBTZdfs1/loeCCCAAAIIIIAAAggggAACzxegIY53x5QE3Ah3JyLrS5Ic2RDnmgcCCCCAAAIIIIAAAggggMDwBN6U9IYk54zjkt6JyNojz4a4rIc3G0Y0NoEvJF2R5Jz1L5JuNUEj3Niu7IrGS0PciiBH/DLZBJcrxPl4R0Tu9e1jHggsK/Dfkv6vpP8T2cduiHM8KfWy5+H5CCCAAAIIIIAAAggggMCUBWiIm/LVnd/cshmu5myIq3l+MswYAQQQQAABBBBAAAEEEBi+wGFJRyTVnHX98+HPhBGOUcC/SPd5RP5SnX/Z7p6kmsc4N8a8AgEa4laAOPKXuCCpjT2S2hj5NBn+AAS8Taq3S80tU50fRjwoNR3aA7hYDAEBBBBAAAEEEEAAAQQGK5ANcdskZf0PSY7/iOyaBwJjEHheQ9zlWCHOTXGu+VnBGK4mY0QAAQQQQAABBBBAAIEpC+QKb9lj4uwV4NrIleIOlVXjpuzC3LoR8M8FHL9Fdv1ZNMN9GtnH9xdENyPkLIMToCFucJek8wGdleQ4J+lM1PsltdH5wDjh5ASyK7t2abs7+3kd2vywe3JvASaEAAIIIIAAAggggAACKxDIRriasxnODXHZFLeCU/ESCKxd4EUNcW6Gq1um8rOCtV8SToAAAggggAACCCCAAAIILBR4KbY9dc76pKQTkpyzfk1SxqtRQ4rAsgJuhHsWDXGZ3Qjn8MI8boZz7QV5HjV52XPz/JEK0BA30gu3wmHnh9Op8kHlD6iDTazwlLzUTAW8f3cbuYe3c9b1h9v8oHumbxamjQACCCCAAAIIIIAAAs8VcCNcG9kIVzOECIxBYFFDXDbB5Zap7Qpx/KxgDFeWMSKAAAIIIIAAAggggMDUBPyzCDfC1ewFd3LRnaz3SnLsi+yaBwLLCjyNhjjnDDfC5S51WT+R1May5+b5IxWgIW6kF26Fw84lTN8py5l6+dIML2nqmgcCywp8Jem6pGuRffyDpB8ju3b4kT/c5ofcy6rzfAQQQAABBBBAAAEEEJiawKIfQGcj3H/FCnE+5oHAGARe1BBXV4jjZwVjuKKMEQEEEEAAAQQQQAABBKYqUFeqz/o9SeclXZCU9S5JOyU5Z0zVhHl1J7Co0e1jSf+McO2oq8hl3d0oOdOgBGiIG9Tl6GUwhyUdkVRz1vXPexkcJ52UwA1J30pyztrHN+PY2cftD7hpipvU24DJIIAAAggggAACCCCAwJICuTVJNsb5+D+jES4b4nzMA4ExCPxVQ1w2w9UV4miKG8NVZYwIIIAAAggggAACCCAwRYGXJTm2R3b9QcSHpa6Nc/4aH/NAYFmBx5Ic3g4164+iGe7/RvYxDwT+EKAhbt5vBl//XAGu5lwtrq4aN28pZr8KgVwB7vuyIpxXjHPk6nGuaYhbhTavgQACCCCAAAIIIIAAAlMVoCFuqld2nvNihbh5XndmjQACCCCAAAIIIIAAAuMT2C2pDa8KlyvDZe0GuIzcYnV8s2XEQxO4L6mNTyW1MbRxM54eBWiI6xG/x1PX635QUsZrUZ+U1EaPw+XUExH4RdItSc4ZX0q6EpE1DXETueBMAwEEEEAAAQQQQAABBNYiQEPcWlh50fDEl0sAACAASURBVJ4EXtQQd0lSXSHOw2Ql+Z4uFqdFAAEEEEAAAQQQQACBWQvsl7RPknPGaUmOM5Fd588tap41HJNficCinx/kzwwuSnLt4IHAHwI0xM3vzVCvuetFH1xn40PrXGQf80BgWYF7khx3I7v2h5Pj81LTELesNM9HAAEEEEAAAQQQQACBKQvQEDflqzu/ub3oB9q5bWrK0Aw3v/cIM0YAAQQQQAABBBBAAIFhCLwei+s4Z/2upDb8cwv3ITiyHsYMGMWYBX6WVMML8HjBnVx0J+sxz5Gxr1iAhrgVg47g5fKaZ94jyfFKZNfnIy5IcviYBwLLCjyUlOG9vV1/LOmTyFnTELesNM9HAAEEEEAAAQQQQACBKQvQEDflqzu/ub2oIW7RCnHzU2LGCCCAAAIIIIAAAggggED/Am9JeltSzUclteGRZkNc1v2PnhGMXeB7ST9Ics64LsnxVWTXPBD4Q4CGuHm9GdpmOB/viNhZ6r9JcnwY2TUPBJYVeCbpqaSa/1tSGzTELSvN8xFAAAEEEEAAAQQQQGDKAjTETfnqzm9uz2uIy61O2PJkfu8JZowAAggggAACCCCAAALDFDgmyXE8sms3xx2KRjlnH/NAYB0CNyR9K8k56zyueR3n5jVHKkBD3Egv3BLDbpvitkcjnHPGB6URLutczpS9vpfAn/lT3Qj3WzTEuXb8c0E8icY5N89lzJyO6SOAAAIIIIAAAggggAACfwjQEMebYUoCNMRN6WoyFwQQQAABBBBAAAEEEJiKQN3uNOt2a9QTsYXqwdhCNbdRnYoB8+hfIBfS8UgWrQZXV4zLuv9RM4LBCNAQN5hL0dlA6jV3/fKCeF9SNsI5O7aVr8u6s0FzokkIuBmujU9jy1Rvm+ra4a1Uc0vVzJMAYBIIIIAAAggggAACCCCAwAoEaIhbASIvMRgBGuIGcykYCAIIIIAAAggggAACCCDwh4D7AfzzB+eMU5JOSjotybVjf8SBUsOIwCoE2l3lvpR0VZJz1j9LamMV5+Y1JiJAQ9xELuQmp1Gve/0Qyw82N8BlU5yzw1ur1tXkfMwDgc0I+EPLDXHOWV+U5Pg8wvWvEfdKvZnz8LUIIIAAAggggAACCCCAwJQFaIib8tWd39xoiJvfNWfGCCCAAAIIIIAAAgggMHyBRYvqnJXkOBfZ9R5JuyO7dvBAYFmB2gyXvQWXJX0h6ZIk1478mcLtUi97bp4/IQEa4iZ0MbcwFV//XOK0bonqBrgLsTJc1jsl7ZJU8xZOyVNmLNB+cJmifnD5Ayw/uPyhlR9czjwQQAABBBBAAAEEEEAAAQR+F6AhjnfClARoiJvS1WQuCCCAAAIIIIAAAgggMBWBdqEcH5+PcB+B6/eaRXVygZ2pGDCP/gSyCa5mL7DzWUQutuOFdu6XRXZc80DgDwEa4ngz5HugZn+IObIZzrU7u7O7O2v0EFhWIJczvVKWOM1lTX8qS5wuex6ejwACCCCAAAIIIIAAAghMRYCGuKlcSeZhARrieB8ggAACCCCAAAIIIIAAAsMT8CI5Dje5Ze1d5tqoC/BkPbzZMKKxCdQd57L+WFIbjyQ5Hkd2zQOBPwRoiOPNYIG2KS6XOa3Lne6T5PA+4Fmjh8CyAl9Luh6R9feSvpNU87Ln4fkIIIAAAggggAACCCCAwFQEsiEus/9N/58R/1XqqcyXeUxbgIa4aV9fZocAAggggAACCCCAAALjFNgbPQHOGe4dqOEtU7MJruZxzphRD0ngqaQnkpwzPpX0SYRrh7/GzXA1D2kejKVnARrier4AAzl9fR+4PinpVETWr0lqYyDDZxgjFrgp6VtJNd+Q9E1E1iOeIkNHAAEEEEAAAQQQQAABBFYq4EY4/9u95myI+180xK3UmhdbvwANces35gwIIIAAAggggAACCCCAwGYFDkZvwOuRfXwi+gjcP+Da0TbC0X+yWWm+fpGAV3p7WFZ9c91umertU2vDXNaIIvCHAP9D4s2QAvW98I6k45Kcs35TkuNQZNc8EFhW4EdJbVyT1May5+H5CCCAAAIIIIAAAggggMBUBBZtR5Irw2VDnI95IDAGARrixnCVGCMCCCCAAAIIIIAAAgjMTeAtSW9LqvmoJMexyK79aHejm5sV8129wH1Jv0qq+aKkGpckPSvxW9SrHw2vOFoBGuJGe+nWNnC/Jw5LOtKE/6yNtQ2CF56NwC1JGbej/kKS43Jk1zwQQAABBBBAAAEEEEAAAQT+5wfN7ZYkXiHOTXBuiHOmIY53y1gEaIgby5VinAgggAACCCCAAAIIIDAnAS+e00YunuMFdDLShL6TOb071j/Xu5Ly5wVZu3egDTfB/Ssi6/WPjjOMRoD/MY3mUnU60PohlvWiD71OB8XJJilwL7q7a/Zypw7v+531JCfPpBBAAAEEEEAAAQQQQACBLQi0v3nt42yC+980xG1BlKf0KUBDXJ/6nBsBBBBAAAEEEEAAAQQQWCxwStJpSTW/JunV2EI1M34IrEPgl1hIp+YrsZhOzes4N685IQEa4iZ0MVc4Fe8B7v3AHa4duRe4c9YrPCUvNVOBB7HUqXOG9/vORrjMXu40lznNeqZkTBsBBBBAAAEEEEAAAQRmLkBD3MzfABObPg1xE7ugTAcBBBBAAAEEEEAAAQRGJ/CSpG0RWbsZrsYZSfsi9pd6dJNlwKMQ+EFSG19JamMUk2GQ/QnQENef/ZDPfEBSG/7A8wfd2ciueSCwrMAjSW20zXA+frIglj03z0cAAQQQQAABBBBAAAEExihAQ9wYrxpjfp4ADXG8NxBAAAEEEEAAAQQQQACBfgW2S2rDvQBt7JHURr8j5+xTFfhWkuNG5Kx9nH/mzAOBvxSgIY43yCKBVyQ59kZ2fb7Ee1Gjh8CyAm50e1qa3Vy7Ae6iJK8U5+zjh9E4V/Oy5+b5CCCAAAIIIIAAAggggMAYBWiIG+NVY8zPE6AhjvcGAggggAACCCCAAAIIINCvwC5JOyXVnIvknCuL5vhrdsTXZu535Jx9qgJeCe56syJcrhj3fVk9bqrzZ14rEqAhbkWQE3uZ+mHn2vFBxN9KPbFpM50eBHIbVOes3QTXNsTdj61Va+5huJwSAQQQQAABBBBAAAEEEOhdgIa43i8BA1ihAA1xK8TkpRBAAAEEEEAAAQQQQACBLQgsWvnNjXBuivNCOc6Ol8vWqllv4XQ8BYEXClyR1MYvktp44QvxBfMWoCFu3tf/ebP3B5jDS6Nm/Q9Jf5f0H5F9zAOBdQjkqnC5UpyP70q61+R1nJvXRAABBBBAAAEEEEAAAQSGLkBD3NCvEOPbjAANcZvR4msRQAABBBBAAAEEEEAAgdUL7Iud42p2Q5zDDXEO1zwQ6EqAfoGupCd+HhriJn6Btzi9bQs6vL0y3IfRDJe1v87xUukG3+IpeRoCfwh8KamNnyW1ARkCCCCAAAIIIIAAAgggMFeBtinuPyX9V4RrBw8ExiCwqCHuC0mXJV2SlPUY5sIYEUAAAQQQQAABBBBAAIGxCfjnCwcjXi/1SUknJDlnPba5Md5xCOROcs7/il3lvHCO47PIrtlRbhzXc1CjpCFuUJdjMIOpTW7Z7PZ+2TI1a+8N7lXkah7MJBjIaAW+lvSNJOeM7yQ5bkZ2zQMBBBBAAAEEEEAAAQQQmKtA/XmOa6/m7nAjXNZztWHe4xJY1BDnbVHcCOfIelyzYrQIIIAAAggggAACCCCAwLAF6s8V3pbUxlFJRyQdi+xjHgisQ+CppGeSnLN2I1wNN8Q9lPSoyesYD685IQEa4iZ0MVc4FTfB+b3hnPUFSW3skrRbUs0rHAYvNVOB7yU53PSW9XVJGW6Sc80DAQQQQAABBBBAAAEEEJizQP2Zzj8kOdwM9/eo52zD3McjcFdSbYrzsZvgvHK8c9bjmREjRQABBBBAAAEEEEAAAQSGLdD+kt1xSe808aakNyQ5Zwx7VoxurAKPJT2RVHM2w30qyeFjf00bY50z4+5IgIa4jqBHdhq/LzI8dNe5P3jNr0hy7I3smgcCywr8IqmN/CF4zcueh+cjgAACCCCAAAIIIIAAAlMQ8L/ZPyyNcFlPYW7MYfoCixrirkZDnJviXDt4IIAAAggggAACCCCAAAIIrEYge0Qyn5F0WpJz1gcktbGas/MqCPz/Au2qbz7ORrhPohnOx15FztuqOmeNJQJ/KUBDHG+QjQqcldTGfkltbPT1+DoEnidwT9KvkmrOfcL9YZc1gggggAACCCCAAAIIIIAAAr8LuAnub9EU5+xjHgiMQcCrw2VTXOZrkhxuhMt6DHNhjAgggAACCCCAAAIIIIDA0AXaZjgf5y5x75fau8Q59kR2zQOBdQg8kOS4H9m1G+HcF/BxZB/zQGDTAjTEbZpstk84KclxKrLrgyVei3q2QEx8ZQLtB56PvQxqNsJlpgt8ZeS8EAIIIIAAAggggAACCIxcIH+D27/IlvXIp8TwZyLgH3j7l+JqfCupjZlwME0EEEAAAQQQQAABBBBAYK0C2yVlvBx1u1PcOUk7Je1q8loHxovPVsC/KNfGZUmXJF2M7JoHApsWoCFu02SzfULdOzzr3C/8kCSHj3kgsKyAl0Fto22G8zH7hC8rzfMRQAABBBBAAAEEEEBgKgJHJbUxlbkxj2kLPIzfAHfO+ElSxs9RT1uB2SGAAAIIIIAAAggggAAC3Qjkym919bfcKjV/yc7HO6JZruZuRshZ5ibgf//nv/0ze8X4L2Pl+Mxzc2G+KxCgIW4FiDN5iSOSDktyrnX+mbODBwLLCrjR7WlpeHPtBjh3gHulOGcf+wfl7Z7iy56b5yOAAAIIIIAAAggggAACYxRgBfcxXjXGbAH/DOBx+RmA63uxjWrNaCGAAAIIIIAAAggggAACCCwvsE/S/gjXDu8Q18Y2SV5BzpH18mfnFRD4s8B3km5KqvkbSV+X8DEPBDYtQEPcpslm+4RcBa5mrxTXxmyBmPjKBH6TlNuhZu0muLYhztuqtLGyQfBCCCCAAAIIIIAAAggggMCIBOpveGc9ouEz1BkL+N//GfkzADfFOfxLcFnPmIipI4AAAggggAACCCCAAAIrE/Av1L0mqf5i3buSHCciXL8kyb0kzhkrGwQvhEARyMa369EA5+Y3N8e1ARoCmxagIW7TZLN9Qn4ovl4+IE/Gh6I7xv0B6WMeCKxDIFeFy5XifHx3wW+Nr+PcvCYCCCCAAAIIIIAAAggggAACCCCAAAIIIIAAAggggAACCCAwdgEWwRn7FZze+HNL1Ctli1RvnVq3UXXNA4FNC9AQt2myWT7B7xMvnXqgCe8fflqS9xN39nE+eG/N8q2ytkn7g9Afgo6sf5HkyA9E1zwQQAABBBBAAAEEEEAAAQQQQAABBBBAAAEEEEAAAQQQQACBuQvkCm/OWR+R5Dga2fVbEW9LcviYBwLrEPiXJIdXiM/6C0mOy5Fd35F0OyLrdYyH15y4AE1LE7/AS06vvj/2SnpFknPW70k6J+l8ZB/7kc/j/bXkBeDpfwjkEqnOWXuZ1O9juVRnBw8EEEAAAQQQQAABBBBAAAEEEEAAAQQQQAABBBBAAAEEEEBg7gLbYrtT54x3JDm8LWrWdfvUrOdux/zXI+BGuGfREJfZO8NdkpTZ9a8R90q9nhHxqpMWoGFp0pd3qcnV94brXRG7S31B0vslfJwd5jTFLcXPkxuBm9H45pzh/cMd3lc8a+AQQAABBBBAAAEEEEAAAQQQQAABBBBAAAEEEEAAAQQQQACBuQu8LKkN7/p2KnZ+c/ZxLoizr9Rzt2P+6xF4Gg1xzhmfS/osIuuHkh5Jqnk9I+JVJy1AQ9ykL+9Sk2sb2rZLauNvkj4s4ePaEJf1UgPhyQhI+qkJb5N6tewjnjVYCCCAAAIIIIAAAggggAACCCCAAAIIIIAAAggggAACCCCAwNwFfG9/R9zjz+wd32p4N7idJfx1PuaBwDoEnkhq4xNJn0r6WFLW/praNOeaBwKbFqAhbtNks3hC2wxX9xd/qewx/g9J/1HCx3UPchriZvF26WSS3hu8DS+X2kYng+EkCCCAAAIIIIAAAggggAACCCCAAAIIIIAAAggggAACCCCAwIAFstEtm9x8/MGC4P7+gC/ixIb2WJLDq79l/U9Jjo8iu/5XzLvNE+NgOusWoCFu3cLjff22KS4b4WpznFeEy1Xisl60ktx4FRj5UAQW7ROezXB1P/G653jWQ5kD40AAAQQQQAABBBBAAAEEEEAAAQQQQAABBBBAAAEEEEAAAQS6EPAWqBneFtX12QVBQ1wXV4NzWMD3/O9Hzvv/dcvU3DrVX0szHO+ZpQVoiFuacLIvUN8bi7ZB9Z9dkHRe0vtR+3i3pF1NniwSE+tMwPuDP4h9wjNnI1zNi5ZZ7WyQnAgBBBBAAAEEEEAAAQQQQAABBBBAAAEEEEAAAQQQQAABBBAYgMDrkjIORv2upDZoiBvAxZrJEG5LctyK7PqypC9Kdp3NcGap9UyYmOaqBGiIW5XkNF+nbYrzLOs2qN5TPMPd5K6zu7zmaeowqy4FvGSqm91qzkY4d417tTgfu3HOS6zW3OU4ORcCCCCAAAIIIIAAAggggAACCCCAAAIIIIAAAggggAACCCDQt8BhSYvibUlHJDn772mI6/tKzef8P0pq4ytJ15pIEZrh5vPeWMtMaYhbC+vkXnRRY5wneVrSqSa/KqmNyYEwoc4FvP1pux2qG+AcbojL2kusttH5YDkhAggggAACCCCAAAIIIIAAAggggAACCCCAAAIIIIAAAggg0KPAotXgvGKcV4t7I7KPaYjr8SLN7NQ3JX0b4drxjaQbJbumEW5mb4x1TZeGuHXJzuN180P0RFla1R+e/uB8M7KPeSCwDoFshqsNcXcl3ZNU8zrOzWsigAACCCCAAAIIIIAAAggggAACCCCAAAIIIIAAAggggAACQxXwDm9t7Cs7vrl20BA31Cs4vXFdl9TG95LamN7MmVEvAjTE9cI+mZMelVQjl1bN5VWdHTwQWJVA7Qb/UtIVSTX/Isnxc4RrHggggAACCCCAAAIIIIAAAggggAACCCCAAAIIIIAAAggggMBUBV6WtE2Sc9ZnJDncFJf1HkmOVyK7zoa4mqfqxLy6E8j7+s5Z+77+1Yis875+zd2NkjNNWoCGuElf3rVP7i1JhyTVfEzScUk1r30gnGAWAvVD0xP+OjrInTO+iw7yzO4m54EAAggggAACCCCAAAIIIIAAAggggAACCCCAAAIIIIAAAghMVWCnJMeuyK5Pl0Y41478e+es20Y4ekim+i7pdl6+t/9bNMNl/YWkyxGuHbcl3Wmi25FytskK8D+zyV7aTibm/cUdude465OSvIXqqcg+5oHAsgJtB7mPs+nNe4u7dniPcYcb5LJe9tw8HwEEEEAAAQQQQAABBBBAAAEEEEAAAQQQQAABBBBAAAEEEBiqgFd8a8P36x3ZDOd6e4kdUXtO2TdC/8hQr/D4xuVmuDY+l9TGfUltjG+2jHiQAvwPbZCXZTSD2i+pjVx29VzZk3w0E2KggxXIpVRr9rKp3hL1p7JNarvEqo95IIAAAggggAACCCCAAAIIIIAAAggggAACCCCAAAIIIIAAAlMVOBD37Wv2wjXZFOfsY2+r+lKT04Tekam+O/qZ17NoiHPO+ERSG48lPZLknNHPiDnr5AT4n9rkLmmnE/Ke4rtjf/HMFyQ5PojsmgcCywpkI1xdVvWupIx7UV+S1May5+b5CCCAAAIIIIAAAggggAACCCCAAAIIIIAAAggggAACCCCAwFAF2NltqFdmvuNyE9zTaIbL/JEkx39Hdp2ryGUDnY95ILASARriVsI42xdZtMd4NsS9Hw1x50uHee02ny0aE9+SwKIV4nLp1F/LMqoXJdVwc1y7FGu+1pYGwpMQQAABBBBAAAEEEEAAAQQQQAABBBBAAAEEEEAAAQQQQACBngTc45HhIbh+K+LtUh+V1EZPQ+a0MxR4KOlBRNafSfq0hI/zXr7v4Wc9Qy6mvA4BGuLWoTqf1/S+4rm3eNZugMumuKxfLnuRZz0fJWa6CgF/APpRG+O8dKo/PB1Ze89xN8T5w9PZx9l9XjvQc0z5uqsYI6+BAAIIIIAAAggggAACCCCAAAIIIIAAAggggAACCCCAAAIIrFPAi9C4z8M562OSjktyzvpNSW2sc1y8NgJV4E7s8FbzZUkOL2rzRdR1h7iskURgJQI0xK2EcbYv4ua2DO837tpNcNkIl/VOSW3MFo2Jb1mgNsX5RZ7EPuLOGW6AczNcho+913j+fda1EY6muC1fEp6IAAIIIIAAAggggAACCCCAAAIIIIAAAggggAACCCCAAAIdCvi+fN2ZzccnI06V+oCkVyU5Z3Q4TE41c4GfJP0s6cfIPr4WcbVkM7W7xc2cjumvSoCGuFVJzvN1suu85vdKU1w2xO2WlLEn6nmKMetlBWrzWu4jXnNdZjVrrx5XwyvK5QdrzcuOjecjgAACCCCAAAIIIIAAAggggAACCCCAAAIIIIAAAggggAAC6xTIhWqcsz4nyeF79Znb+/M+5oFAVwI3JbVxQ9I3EVl7PO3COF2NkfNMXICGuIlf4B6m5w9Zh7dNzXqvpFck1dzD0DjlDARyz/GPy97juTd5ze2HKqvEzeDNwRQRQAABBBBAAAEEEEAAAQQQQAABBBBAAAEEEEAAAQQQGLlA7uC2vezm9oEkx4eRXdfGOT/HxzwQ6ErguqQ2vpfURlfj4TwzFKAhboYXfc1TPi3JcSay61yK1TljzcPg5WcqkHuNe+9x147bEbdKbR46zWf6JmHaCCCAAAIIIIAAAggggAACCCCAAAIIIIAAAggggAACCIxUwAvReFc254yzkhxesCbrXEGubrE60ikz7IEL1PvuWX8pyVujOrL2FqptDHxqDG/MAjTEjfnqDXPs70pq4w1JbQxz9Ixq7ALuMv8qIusfJLVRV4RjdbixX3XGjwACCCCAAAIIIIAAAggggAACCCCAAAIIIIAAAggggMA8BF6T5DgY2fWJuEd/MrKPX1oQ8xBill0L+H77b7EgTdbPW8jmjqQaXY+V881IgIa4GV3sjqZ6VNIRSc5Zvy3psKSaOxoOp5mZwHdlL3LXjq/LXuRZJwvNcDN7gzBdBBBAAAEEEEAAAQQQQAABBBBAAAEEEEAAAQQQQAABBEYs4HvubfhevO/RZ/jYDXHuB3FkPeJpM/QBC7gZro3PJbVxX1IbA54WQxu7AA1xY7+Cwxv/IUlvSar5uKRjkpyzHt7IGdEUBH4py6xm7SVYHVciu6YRbgpXmzkggAACCCCAAAIIIIAAAggggAACCCCAAAIIIIAAAgggMC+Bd8qOba4dz9uxLRviLERvyLzeJ13O9lk0xDlnfCKpjceSHklyzuhynJxrZgL8T29mF7yD6XppVsfrkV17aVYvy3oqso95ILAOgXuSfpVUc3aef1q60Ndxbl4TAQQQQAABBBBAAAEEEEAAAQQQQAABBBBAAAEEEEAAAQQQWKfAWUlt7JfUxjrHwGsjUAXcBPc0muEyfyTJ8d+RXecqctlA52MeCKxNgIa4tdHO9oUPxIetc9anJTnORHbdLs/Ke3G2b5mVTvxBLLPqnHFRksONcVnnh3L9YF7pQHgxBBBAAAEEEEAAAQQQQAABBBBAAAEEEEAAAQQQQAABBBBAYAmBlyVtl1Tzonvvr0jaK6nmJU7LUxHYlMDDcm8+688kObxKnLMXr/EubnVrVR+zs9umqPnizQjQhLQZLb52IwL+kK0ftK6zQ/1c1M7ep3xbkzfy+nwNAn8l4CVW27gk6bIk54z8Gn8gZ40sAggggAACCCCAAAIIIIAAAggggAACCCCAAAIIIIAAAgggMBSB3ZJ2SXLO8G5sDu/OlnX9+6yHMgfGMX2BO5LuSqrZ9+e/iPvzzj52M1w2wWVzXOrQGDf990nnM6QhrnPyyZ/QH8g744M583lJ70lyztpd7BlujHPNA4FlBZ7EcqzOWecHbH7o+tjbqrax7Ll5PgIIIIAAAggggAACCCCAAAIIIIAAAggggAACCCCAAAIIILAqgX2SHN4ONesTkt6VlNm178vviMh6VWPgdRB4kcBPkn6W9GNkH19bEHVFuNoYl69PU9yLpPn7TQnQELcpLr54AwK10S2Xbr0g6X1JH0jK2ku7trGBl+dLEPhLAXeV1z3HXV9ZELejQ71maBFAAAEEEEAAAQQQQAABBBBAAAEEEEAAAQQQQAABBBBAAIGhCByU9Jok56zfkXRcknPWLEYzlCs2z3HclNTGDUltZMPbi/I8FZn1ygVoiFs56exfMN9TNf9NkuPDyK7bDnUf80BgHQJfSroaTXHOPnaHuiO71V3zQAABBBBAAAEEEEAAAQQQQAABBBBAAAEEEEAAAQQQQAABBIYicEhSG8ckHY2mOGcf+96846VSD2UOjGP6AtcltfGDpO8l1bxI4nnNcdNXY4ZrF6Ahbu3EszxB2xTnVeG8VWrNeyS1MUssJr12gW8kfR2R9XeSHO5Uz5olWNd+KTgBAggggAACCCCAAAIIIIAAAggggAACCCCAAAIIIIAAAggsEGgb2tzcdljSkRI+fmtBZENczSAjsA6B3OrUO7dl7UVpvEWqF6Zx9vEvZZGarJ83nrYpbh3j5jVnKEBD3AwvegdTru8r12cknS3hY+9z3kYHQ+MUMxRw57nDjW9Zu0Euu9SzThoa42b4JmHKCCCAAAIIIIAAAggggAACCCCAAAIIIIAAAggggAACCPQosC1WeHPO8Nao7faouX1qzW0jHH0gPV7IiZ/ajXDPJNX8RezWlvmKpDsl7ka9iKbem+c+/cTfPF1Pj/8Rdi0+n/PV99ZJSW3Uvc7zw3o+Osy0SwF3nN+KDnRnH/tD2B3q/lB29jEftl1esN6IPAAAIABJREFUFc6FAAIIIIAAAggggAACCCCAAAIIIIAAAggggAACCCCAAAIp8LKkNk7FffbMvue+r4QXoPGxH+0ubsgisA6Bp9EQ55xxSVLGxagfSLrfxF+Nh2a4dVytmb8mDXEzfwN0MH2/x7Jzvea61/mbsfd5B8PhFDMU+FXSvYis/UH8uaTPIrv2g+VYZ/gGYcoIIIAAAggggAACCCCAAAIIIIAAAggggAACCCCAAAII9CywXdIOSTXnLmznYjc278S2W9KuiKxz6PR/9HwRZ3D6J5LayHvun5b7748ltbGIh0a4Gbxp+poi/0PsS35e5829zWuu+51nPS8VZtuVQH7QPiofuv+U5Pgosuu2GY4P366uEOdBAAEEEEAAAQQQQAABBBBAAAEEEEAAAQQQQAABBBBAYN4COyU53BSX9QVJ5yW9H9nH3k7VK8nVPG85Zt+lwKJ7759I+riEj72lat1W1TUPBDoVoCGuU+7ZnswrwOUqcFm3e52/U3R4X872rbKWiS/qUnd3usMfxll7Sdf6tT6mKW4tl4QXRQABBBBAAAEEEEAAAQQQQAABBBBAAAEEEEAAAQQQQACBEPD9cW996i1QcxtUZ2+VejrCtcONcBkvRQ0kAl0JeEc2b4XqnOHd2RxeKS7rbIjz/fasuxoj50Hg3wI0HvFG6ELgNUlteH/z/NDOur4neW92cWXmcY5F+5jnB3HN3se8jRSiMW4e7xVmiQACCCCAAAIIIIAAAggggAACCCCAAAIIIIAAAggggEBXAvWeuBeWeSMWmsl8TJLDi81k7Sa4NroaL+dB4LYkx63Irr+QdKVk126C8z32bIjjfjvvnc4FaDrqnHyWJ3Q3+97oas869zl3ztrvxwxD8f6c5dtl5ZOuS7E+iw9ffyg7Lkd2fXdB1A9mPqRXfml4QQQQQAABBBBAAAEEEEAAAQQQQAABBBBAAAEEEEAAAQRmKVDvhbs+WpreXDsONeGmOTfD5T31rGcJyKR7EfhRUhtfScq4FrUHlw1xmXsZMCedrwANR/O99l3OfJek3ZJq9j7n3uPcOevaEFcb47ocK+eankDbee7jqxFfSvKHso9/lvRLCR/nB3XN0xNiRggggAACCCCAAAIIIIAAAggggAACCCCAAAIIIIAAAggg0KVA9mpk9taouUVq7rT2qqQDkmr2GFlkpssrxbmqwE1J30a4dtyI+KbUfk4uOMPCM7yHehGgIa4X9tmd9GVJju2RXX8o6e8lfNx2svP+nN1bpbMJX5fUxg+SvpdUc/shzYd1Z5eIEyGAAAIIIIAAAggggAACCCCAAAIIIIAAAggggAACCCAwSYG2Gc7HXkwmF5TJ2ovOOPZEds0DgT4FFt1n9z32NvocI+dG4N8CNBzxRuhCYFs0wtX8QawM97eySpwb5troYnycY34C2a1eszvZs3vd2cfsbT6/9wYzRgABBBBAAAEEEEAAAQQQQAABBBBAAAEEEEAAAQQQQGBdAu7R2NGE75Gfk3Q2ctY7Yxe2mtc1Ll4XgVbA98ozvHCM69x9zTuwuXZ457UM78iWO7EhikCvAjTE9co/m5O7Ec7hPcyzfk/S+Yis221V6XCfzVuk84n+FB/E3t/cH8g+bvc193H9kM+688FyQgQQQAABBBBAAAEEEEAAAQQQQAABBBBAAAEEEEAAAQQQGLVA7c3YK+mViKy9TepJSbl1qms3zrlZruZRIzD4UQk8lfRMknPWVyS1cVeS406Eax4I9C5AQ1zvl2AWA3AjXBvubj8TXe5Z+8N+n6SaZwHEJDsX8Idxfihn/iI+vJ2z9ge8w81wWXc+WE6IAAIIIIAAAggggAACCCCAAAIIIIAAAggggAACCCCAAAKjFah9Ga5fk/RqZNeOdyLeLXXuwPZyLDzjzAOBrgQeS3oiqebLkhyXIrt+IOl+ZNcOHgj0LkBDXO+XYBYD8PvMDXHOWbujPTvcnd3x7g/9NmYBxCQ7F3hYPpCzvijpc0mfRXadHe81dz5YTogAAggggAACCCCAAAIIIIAAAggggAACCCCAAAIIIIAAAqMVyL6MzG9JOlTCx0cijpac99jr4jOjRWDgoxN4JMn30mvOe+q+l57hpjmvIOecMbrJMuDpCdAQN71rOsQZtR/wPnaHu7vbM3z8hqTXJb0Z2cc8EFiHwKJGt48lOT6K7DqXf80PcR/zQAABBBBAAAEEEEAAAQQQQAABBBBAAAEEEEAAAQQQQAABBDYisOheuZvejpXwcTbJvR2Ncj7mgUCfArnaW1397VNJjk8iu/5XDLLNfY6dcyPw79W6eCDQhUD7QV8727Pb3R/ujsORXfNAYB0C7TaoPs4O9rpCXH7I17yO8fCaCCCAAAIIIIAAAggggAACCCCAAAIIIIAAAggggAACCCAwPYG63WlugXpcksOLxmR9UJLDC8hkPT0NZjQmgTuSbkuqObdMrZmGuDFd1RmNlYa4GV3snqfa7oueS8DW5WDdBe8P/Jp7Hjann6jAb5La+EKSwx/eWfvDPeNu1BMlYVoIIIAAAggggAACCCCAAAIIIIAAAggggAACCCCAAAIIILBigR2Sdka4dtSd1Fy7MW5/iX1Rr3govBwCmxL4UdJPkpwzvpJ0LSJrGuI2xcoXdyVAQ1xX0pzHAvX9ll3tNZ+UdELSqcg+5oHAOgT8oeyGOOes84O75p/jQ94f9FmvYzy8JgIIIIAAAggggAACCCCAAAIIIIAAAggggAACCCCAAAIITE9gt6Q9EVn7nrgj7487++/amJ4GMxqTwLeS2rgRf5bZf09D3Jiu6ozGSkPcjC72gKbq9112tddO9zOSzko6F9k1DwTWIVA/lLP+RlIb30m6KanmdYyH10QAAQQQQAABBBBAAAEEEEAAAQQQQAABBBBAAAEEEEAAgekJ7I174zV7gRjH6WiKc71dkrdXrXl6GsxoTAJeAS5XgctcV4vLmoa4MV3VGY2VhrgZXeyBTdVd8NkBn/mCJMcHkV3zQKArATe9fR8NcM4+/jrieqm7Gg/nQQABBBBAAAEEEEAAAQQQQAABBBBAAAEEEEAAAQQQQACBcQsckPSqpJrdCOfFYjJ8zAOBoQl8IelyCR/flnRH0q3IPqYhbmhXjvH8W4CGON4IfQnsin3SnbM+L8nhRjjn96ILfpskhzvinXkgsA4Bb4ma26Jm3W6j6s53b7XaxjrGw2sigAACCCCAAAIIIIAAAggggAACCCCAAAIIIIAAAggggMB4BNx/8VL0YWT9hqQ3JdV8XJLjnciueSDQp8AzSQ7fB8/azXBugrsU2cf3FoTH3TbF9TkXzo3AvwVoiOON0JfADkkOL/matbdKdROcI+ud8fc19zVmzjttAXey341OdteOLyOuSHL4+Gl8E+CcMW0ZZocAAggggAACCCCAAAIIIIAAAggggAACCCCAAAIIIIAAAi8S8OIubojLBV+cD0cckeTw8VslDkX9otfm7xFYp8BjSU8k1Vwb4rK+L+lBE9kM5/HVep3j5bUReKEADXEvJOIL1iTg1d4ycvW3s5IcbobL2lurtrGmIfGyMxdoP7h9nEvAuus9a38TUL8RcM0DAQQQQAABBBBAAAEEEEAAAQQQQAABBBBAAAEEEEAAAQTmLVDvgWf9rqQMrwjn2luoOl4r9bzlmH3fAg+jya3mv7pX7nvkj+K+eY6dZri+ryLn//8EaIjjDdGXgDvj22j3Svee6fsi9pe6rzFz3mkLuOPdK77VfFHS5034g93fCDiynrYMs0MAAQQQQAABBBBAAAEEEEAAAQQQQAABBBBAAAEEEEAAgRcJ5O5oNfuet++De0GYvB/uBWF2NwvDvOi1+XsE1inwqySHt0TNelFDXN1NLbdWpRFunVeG196yAA1xW6bjiWsQOBXfBNScXfE1r+HUvCQCCwU+leT4OLLrXAa2ZvgQQAABBBBAAAEEEEAAAQQQQAABBBBAAAEEEEAAAQQQQGDeAjslOXZEdn1B0nlJ70f2ce6gVvO85Zh93wJ3JLXhhrjcSS1zNr+1ue/xc34E/iRAQxxviiEJHJfkZWIdrh3eM/3NyFkPacyMZdoCX0hq45akGrfZC33abwJmhwACCCCAAAIIIIAAAggggAACCCCAAAIIIIAAAggggMACgey3yOzdz3Lns8y5GIxXh3PtcCNchndVc80DgT4FfpL0Y4Rrx7WIq6X2GGmG6/NKce4NC9AQt2EqvrADgbclHY7I+ogkx9EI1zwQ6Erga0nXI7L+XpLju8iu88FysF1dGc6DAAIIIIAAAggggAACCCCAAAIIIIAAAggggAACCCCAQH8C7rWo4ZG8sSCOSXJ4MZis3QTXRn8z4cwISN9qcdyQlOGvqffDuTfOO2fQAjTEDfryzG5wr5dvEFw7Tkh6N3LWs4Nhwr0JZPNbzW6Qaxvl+ODv7RJxYgQQQAABBBBAAAEEEEAAAQQQQAABBBBAAAEEEEAAAQQ6F3CvhZvasinO9aLFXrwLWg3vjtY+j76Nzi8fJ2wEviqrwLl2/FBWjcs6n0YzHG+hwQvwP9bBX6JZDdDLxh6IyPqMJMfZCNc8EOhKwFujekvU3CLV9aJtVD0elobt6qpwHgQQQAABBBBAAAEEEEAAAQQQQAABBBBAAAEEEEAAAQT6FcgV3rIxzscnF8Srcf+7Zo88G+my7nc2nH3uApclteF743fiXnnWNMLN/Z0yovnTEDeiizWDoe6RtFtSzRckOT6I7JoHAl0JPJDkuB/Z9acRn5S6bYbjG4GurhDnQQABBBBAAAEEEEAAAQQQQAABBBBAAAEEEEAAAQQQQKB7gWyI21a2P31P0vkSPvb973oP3DUPBIYmkPfAPy73wPMeec1DGzfjQeC5AjTE8eYYksAuSTslOWftBjh/05CNca79TUV+Y5H1kObBWKYj8EjSQ0k1X5T0eRNPJD2V5JwxHQVmggACCCCAAAIIIIAAAkMX2CHJ4X9TZz30MTM+BNYh4H+b57/Ps/5NUhvrODeviQACCCCAAAIIIIAAAvMSyHvaNZ+O3c9yFzQf5/3vmuclxWyHIFAXdMl/Lz+Lf0P7OO9/fxa1c94jr/fLhzAXxoDAhgRoiNsQE1/UkUD+0H57+QH+oi56f11+TeaOhshpZibwOBrcas6lYi+VZWPbVeR8zAMBBBBAAAEEEEAAAQQQ6Epgr6R9kmru6tycB4EhCfiH9Lnae9b+wX79Ib+PeSCAAAIIIIAAAggggAACywrsj3+LO2e8K+lECR9zb3tZaZ6/rEC721m7IIwb37wojO9/Z3bte+T1PrlrHgiMRoCGuNFcqlkM9GVJGV75zbUb4s7FKnHOPnaXvZeSrXkWQEyyc4H2h+b+AfqVBXFXksN7qDtc80AAAQQQQAABBBBAAAEEuhJ4XdJBSc4ZXZ2b8yAwJIH893nN/AB/SFeIsSCAAAIIIIAAAgggMB2BN+Lf4M5ZH5N0VNLxyD7O+96+9531dBSYydAFajOca8evTdyT9EWEF4fJml8wG/rVZXx/KUBDHG+QIQnkPus1n42GODfDZbwiyeHffM96SPNgLNMRqFuq+JsDH1+TdDXCtePnEr9EPR0FZoIAAggggAACCCCAAAJDFzgsqY2hj5nxIbAOgfw3uXPWbPGyDmleEwEEEEAAAQQQQAABBPzv8CPx7/HMb0t6K/7M2ce+9+2+jHoPHD0EuhLIJriab8ciL7ci+/jLCC8Ok3W9V551V+PmPAgsLUBD3NKEvMCaBdwQ10ZddjbrNQ+Dl0fgD4Hrktr4XlIbkCGAAAIIIIAAAggggAACXQl4C5bcliXrrs7NeRAYkoD/bf5D/Bs98/3YRrXmIY2ZsSCAAAIIIIAAAggggMA4BRb9WzxXinuzrB43ztkx6qkIZCOcG9qy/ikWeKk5F4LxwjBZT8WAecxUgIa4mV74EU277rOedW7/UpefHdGUGOrIBW5KauNbSTdK+Lh+U5H1yKfO8BFAAAEEEEAAAQQQQGCgAqclOc5Eds0DgTkK+N/j/jd7Ztd1Kxg3xfmYBwIIIIAAAggggAACCCCwGQFvd7pdUs2+d/1O/IJaNse9KumAJOeMzZyHr0Vg1QJ5nzpXeHNTnP+t/F2Tfa/b/5b+JrKPeSAwagEa4kZ9+WYxeC8v2wZbwczi0g92ktkp/2PpnPeKcV9F5OpxzyRl+BsM1zwQQAABBBBAAAEEEEAAgXUIvCfJcT7yuXWchNdEYAQC/sF9G/cktTGCqTBEBBBAAAEEEEAAAQQQGJDAbkm7JDlnuBkuG+Ky3iupjQFNg6HMUGDRtqe+n/117IqW2fe+vdJ6zTPkYspTEqAhbkpXc5pz8SpwXlLWkXX95iI776c5e2Y1RIE7ku7GfuqZ2z3Vvbf60wUxxPkwJgQQQAABBBBAAAEEEBi/wAeSHH+L7JoHAnMUyF9W8/YuWfvf7m3M0YY5I4AAAggggAACCCCAwNYF9kly7I/sOu9Z17wzGufcPJex9bPyTASWF/CiLbl4S+Z6b9v3tX18e0Esf3ZeAYEeBWiI6xGfU29IwEvKtuEtYNrY0IvxRQisQOChpAcRWV+WdEnSxciun0h63OQVnJ6XQAABBBBAAAEEEEAAAQT+JPAPSY7/kPT3qGFCYI4CV+MH+fnDfWf/YpvDP9zPeo42zBkBBBBAAAEEEEAAAQS2LnBQ0muSnLM+XpriXDu8pWobWz8rz0RgeYG6q1nWvqft+DzC9f24/13z8mfnFRDoUYCGuB7xOfWGBPbEsrM1X5Dk8G+8Z72hF+OLEFiBgL9R8OpvNX8q6TNJn0T28aMIN8VlvYLT8xIIIIAAAggggAACCCCAwJ8E/pekNmBCYI4CX0jyL61l+NiNcLeaPEcb5owAAggggAACCCCAAAJbFzgkqY1sgqt562fgmQisR2DRve2PJTk+iuw6dz/zoi9Zr2dEvCoCHQnQENcRNKfZskAuJVuXlz1fGuFcO7ZFvFTqLZ+UJyLwFwJ1WdnsovcP2OsP3V17O5Z7zbYswCKAAAIIIIAAAggggAAC6xCgIW4dqrzmGAVoiBvjVWPMCCCAAAIIIIAAAggMSyDvO9d8WFLG21G/Jcnh46yHNRNGg8D/7HyWK795JzSvDJcrxOVqcbkgTG2gww+BUQvQEDfqyzeLwe+Q1MZ70QTnRjjXDn/N9ibPAohJdi7gvdXb+EqS41pk1z9J+jmyawcPBBBAAAEEEEAAAQQQQGAdAjTErUOV1xyjAA1xY7xqjBkBBBBAAAEEEEAAgWEJ1HvTXrTFx0cjjpWcW6jWPKyZMBoEfl81PSNXT/9SkuNKZNd1URjfC/cxDwRGLUBD3Kgv3ywGn3usu9kt63OSHNkM59orye1u8iyAmGTnAv+KhjjnrG9K+rZEe5x/1/lgOSECCCCAAAIIIIAAAgjMQoCGuFlcZia5AQEa4jaAxJcggAACCCCAAAIIIIDAXwr4nrNjT2TX70S8W+q9kl6RVDO0CAxN4AdJbVyX9HVE1nnf281wWQ9tLowHgU0J0BC3KS6+uAeB3AK15rOSHNkY59rfbNRvOFzzQGAdAv4GwI9siHP9Y6wAl9mrwXm1uDbWMR5eEwEEEEAAAQQQQAABBBCgIY73AAK/C9AQxzsBAQQQQAABBBBAAAEElhVwg9u+aHTL+oSkk5JOSco6V5LLXcx8zAOBoQl8I6mN7yQ5vMhL1u098Dwe2nwYDwIbFqAhbsNUfGFPAvkerflMNMTVvF9SGz0NmdPOUOCOpDYuSWpjhjRMGQEEEEAAAQQQQAABBDoQoCGuA2ROMQoBGuJGcZkYJAIIIIAAAggggAACgxY4IOlVSTWfluR70xk+5oHAGAS8HerV2B7V2cc/R3iRl6zHMBfGiMCmBGiI2xQXX9yTQNsU5657L0frLnxnHx+U9HoTPQ2X085Q4FdJjnuRXV+OcFNc1t5r/WlE1jPkYsoIIIAAAggggAACCCCwYgEa4lYMysuNVoCGuNFeOgaOAAIIIIAAAggggEAvAt6lrI03JDnejOz6eIljUfcyYE6KwF8IeLtT34N2zvpKNMPVfDsWe8nshV9YEY631uQEaIib3CWd5ITq+9T1UUlHJPmbjazflpTxVtSTxGBSgxR4KOmBpJr9Q/j6g3jXjyL8dVkPckIMCgEEEEAAAQQQQAABBEYlQEPcqC4Xg12jAA1xa8TlpRFAAAEEEEAAAQQQmKDAy5IytkV9WJLD96MzuznuUBMT5GBKIxd4EguzOGfd3q/2cS72cr/UOXUa40b+JmD4/yNAQxzvhrEI1PdqfrPhxressxPf3fl05Y/lqk5nnI/jm4qa3WWfTXHZcZ/fXNQ8HQVmggACCCCAAAIIIIAAAn0J0BDXlzznHZoADXFDuyKMBwEEEEAAAQQQQACBYQvskOTYHtn1OxHeqSxrb5/axrBnxujmKJALstScu5k5Z/jvfV+7fl1thKMpbo7vngnOmYa4CV7UiU/J79nXIrxNatanYgtV56wnTsH0BiTgpWdz+dmsvf96XXrWx+3ysz7mgQACCCCAAAIIIIAAAggsK0BD3LKCPH8qAjTETeVKMg8EEEAAAQQQQAABBLoR2CVppyTnrM9IOh2Rdf59zd2MkLMgsHEB72jmVd+cMy5Kcnwe2XXez878NE6RjXA0xG3cnK8csAANcQO+OAztuQL7JO2VVPM5SY73IlzzQKBPATfAXY2mOGcf/xzxU6n7HCPnRgABBBBAAAEEEEAAgWkI0BA3jevILJYXoCFueUNeAQEEEEAAAQQQQACBOQnskbRbUs3nJTkuRHbtvgrHS6WekxNzHYfAvdgCtWY3wjk+jew6+4RqbpvhaIobxzVnlH8hQEMcb48xCvgbkjZqQ1zW3ufd4W9Msh7jfBnzeATqNwbfSLoh6evIPv4u4map6zcXrvnmYjzXm5EigAACCCCAAAIIIDAUARrihnIlGEffAjTE9X0FOD8CCCCAAAIIIIAAAsMVaBvafA/51dgK1TnjpKQTsSuZs4+zIa7m4c6Ukc1JoN5bzsVZMv8Si7Z44ZYa9mmb4vxnrBA3p3fODOZKQ9wMLvIEp1iXrs0lbN0EdzZWh3P2cd3vPfd9nyAHUxqIQPsNwg+SfpTknPX1aJBzk1zWft5vEVkPZEoMAwEEEEAAAQQQQAABBEYiQEPcSC4Uw1y7AA1xayfmBAgggAACCCCAAAIIjFagXUjFx29KOiTprciuD0s6EuHa0TbC0Wcx2rfBpAbe3p/2oiyObyO79gIuuZBLZiPU97Dr2ljHAi6TepvMdzL8j3q+137MM3dzWxvZEFezG+e8xG3NY543Yx+uwKJV3u5IctwuOTvvr5QufO/N7oa4moc7U0aGAAIIIIAAAggggAACQxSgIW6IV4Ux9SFAQ1wf6pwTAQQQQAABBBBAAIFxCLwsqY3jko5Jyuz6YMTrpfYMF62oNY6ZM8opCiy6P/2VJMe1CNdewOWnWMDF2cf5WNQvRDPcFN8tM50TDXEzvfAjn3bdAjVrrwqXK8Nl/Yokx97IrnkgsA6B3Oq05oeSHA8iu/ae7BdLdv00muHcEJf1OsbIayKAAAIIIIAAAggggMB0BWiIm+61ZWabE6AhbnNefDUCCCCAAAIIIIAAAnMSyB3Faj4dW6M6Z533mPcsuMdMf8Wc3jHDnuui+9OXJV1q4q4khxdyybqdWbtC3LBnzugQ2KAA/8PeIBRfNniBbIKreb+kNgY/EQY4SoH8hsMrvdW6rvzm+uOIj0rtJjjHk8iueSCAAAIIIIAAAggggAACmxGgIW4zWnztlAVoiJvy1WVuCCCAAAIIIIAAAggsJ7BTkmNHZNcXJJ2X9H5kH3srVa8kV/NyZ+bZCKxeYNH96bwXXfMjSY7HkV3zQGAWAjTEzeIyz2KS70o6EZG1l7F1vBHhmgcC6xBY1IGfzXHOGdmR75Xisv5VUsb9qNcxRl4TAQQQQAABBBBAAAEEpitAQ9x0ry0z25wADXGb8+KrEUAAAQQQQAABBBCYskC7xem+WEyl5lOxMlyuDudjN8Jl5G5lU3ZibuMUcINbG5/FTmWZfU/aX+OFWWoe54wZNQKbFKAhbpNgfPlgBY5IauOwpDYGOwEGNmqBRXu0L+rKvxr7tX8Z2ce/RPxc6lFjMHgEEEAAAQQQQAABBBDoXICGuM7JOeFABWiIG+iFYVgIIIAAAggggAACCHQs4D6IGj59LqJS8zFJjuORXbsJro2Oh8/pEHihQF10JetF/yauu5Rl/cIX5wsQmIIADXFTuIrMIb+BeVOSw9/EOL8T4RXjHD7mgcC6BGpTnM+xaNW4byXdKOHjmwtiXWPkdRFAAAEEEEAAAQQQQGCaAjTETfO6MqvNC9AQt3kznoEAAggggAACCCCAwBQF3AfhprZsinOdi6scleTw8aEmfI+5fR49FVN8h4x/Trck1bgtyYuxOLw4S9bPJLUx/tkzAwQ2IMD/vDeAxJeMQuCApDbOSGpjFJNhkKMVyKY4T6BtkPOf/bggvpLkuBbhmgcCCCCAAAIIIIAAAgggsBkBGuI2o8XXTlmAhrgpX13mhgACCCCAAAIIIIDAxgVyhbdsjPPxyQXxatxjrtlnyUa6rDd+Zr4SgW4Efoj7zs4ZX0tyXI9w/Vvct3bO6GaEnAWBngVoiOv5AnD6lQnskbRbUs0XJDk+iOyaBwJ9CtyR1MYlSW30OUbOjQACCCCAAAIIIIAAAuMToCFufNeMEa9HgIa49bjyqggggAACCCCAAAIIjE0gG+K2le1P35N0voSPfX+53mN2zQOBMQh4V7K6O5nr3J3Mf+ddyny8aJezMcyPMSKwtAANcUsT8gIDEdglybEzsmt/E5Pf2GT9sqQ2BjIFhjEDgdy//Z6kRXu5+wf3jqeScg939nKfwRuDKSKAAAIIIIAAAgggsKQADXFLAvL0yQjB78X7AAAgAElEQVTQEDeZS8lEEEAAAQQQQAABBBDYsoB7ILLRreZTkhynI1znveWat3xinojAmgTq6m5ucPNxuxKcj71bWa4cl7WHtGhnszUNlZdFYDgCNMQN51owkuUEdkhq46wkx7nIrmvDXDbRLXdmno3AxgUeSnogqeYrsY+7f2jv/dx97K/JyK/d+Fn4SgQQQAABBBBAAAEEEJibAA1xc7vizPd5AjTE8d5AAAEEEEAAAQQQQGC+ArX3wVug1jgg6R1Jx0t27fvL25s8X0FmPlQBL6byLBZVyfqaJMfVyK5vlbgddTbDeW61HupcGRcCKxOgIW5llLxQzwK56pu/Ycna3f3u7D9Tuvz3Smqj56Fz+hkJPI6V32r2NykON8NlfVeSw9urZj0jJqaKAAIIIIAAAggggAACmxSgIW6TYHz5ZAVoiJvspWViCCCAAAIIIIAAAgj8pUDte3B9SNJbTbwtKeNw1N5SNe8tZw01AkMTWHSPuS664tqRO5Q5545lORea4YZ2VRnP2gVoiFs7MSfoSMD7wOce8JlPSjohyTnDvwng3wCovxHQ0RA5DQL/7tx3eBnbrL8qXftZ/yLp54is4UMAAQQQQAABBBBAAAEEnidAQxzvDQR+F6AhjncCAggggAACCCCAAALzFMi+h8x1NbisX5fkeCOya99j9nOcM+YpyKyHLPAodiCr+ZKky5IuRvax/97Nc85Z0wg35CvL2NYqQEPcWnl58Q4F2m9yfOxvbt4t4eP8BufN8g1Ph8PkVAj8SeC6pDa+l9QGdAgggAACCCCAAAIIIIDA8wRoiOO9gcDvAjTE8U5AAAEEEEAAAQQQQGB+AovuE3sHsbOxk1jm/ZLamJ8WMx6jwANJjvuRXX8u6bMSPvaiLLkwS9ZjnC9jRmAlAjTErYSRFxmIQPvNzhFJbbTL4Ho53Hzw38NALuTMhnFTUhvfSrpRwsfu3vc3Ls41ZsbFdBFAAAEEEEAAAQQQQGCBAA1xvC0Q+F2AhjjeCQgggAACCCCAAAIIzE9gp6Qdkpyzzt3DTpWdxF6R5Ngb2TUPBIYqUFd2uyXpdkTWuWVqbpf6ZWmIy/vKvrfMA4HZCtAANNtLP8mJt3vDexW4No5LcuTSuK79aJvpJgnEpAYp8FNsjfpjZB97xThvn+rI1ePqVqvZ2Z8TYqnbQV5aBoUAAggggAACCCCAQGcCNMR1Rs2JBi5AQ9zALxDDQwABBBBAAAEEEEBgDQL7osnNOSPvBXs3sbw3vEvSbkk1r2E4vCQCSwvkvd/M3lnsh7LDmOuvJX0TOeu6uErWSw+GF0BgrAI0xI31yjHu5wnU9/Srkl6T5Jy1fxvAvwmQ4WM/J8Ovy38XvL+6FLgj6a6kmt3B76id/W6IexqRdW2Eoymuy6vGuRBAAAEEEEAAAQQQGJYADXHDuh6Mpj8BGuL6s+fMCCCAAAIIIIAAAgj0JfC6pDa8i9jR2E0ss1eR2x6ryWXua8ycF4HnCdRmuNw1rDa+ufnN0TbIuWnOD3Yb472FQAjQ+MNbYaoCfm/XJW9z6dv3JJ2TlNl1bYirjXFTtWFewxJ4WPZ6z/qypEuSLkZ2/WRB5Dc1NQ9rdowGAQQQQAABBBBAAAEEuhCgIa4LZc4xBgEa4sZwlRgjAggggAACCCCAAAKrFTgsyeEmuKzfktTGNkmOlyK75oHA0ATahjYf57aoNXsLVW+fmluoOvvRri43tPkxHgQ6E6AhrjNqTtSDQN0nPusPJLWRTXD+5oeGuB4u1MxPmau91fyppM8kfRLZx48jHpW6/YaGVeJm/mZi+ggggAACCCCAAAKzFaAhbraXnok3AjTE8ZZAAAEEEEAAAQQQQGB+At4W1XEisus3YtW4NyP7mAcCYxDIhri6/anvGzvyHrLr+7HoSs1jmB9jRKAzARriOqPmRD0ItEve+vh8rA5Xs5fHbaOH4XLKmQq4Ec7f0DhnZHe/f5Dv8LG3Va1bq7qmIW6mbxqmjQACCCCAAAIIIIBAI0BDHG8JBH4XoCGOdwICCCCAAAIIIIAAAtMVcG+D7/e+HNm1450IN8Jl/aqkA5KcM6Yrw8ymJJCLpNTc7izmXca8iIp3H3NkPSUH5oLA0gI0xC1NyAsMWMDfDLVxRpLjbOTTsbWqt1etMeBpMbSJCbgZro3c+/167AHv4x8jvB981jTETezNwHQQQAABBBBAAAEEENiiAA1xW4TjaZMToCFucpeUCSGAAAIIIIAAAggg8O8dvvKxR1IbxyQdj2Y4Zx/vXRBQIjAGgV8ltVEXU8k6G+aelN3FxjA/xohAZwI0xHVGzYl6EGj3gPexl8p1nCy5/e0A/5YADwS6EnBTW13y1rWb3r5v4htJDjfHZU1DXFdXifMggAACCCCAAAIIIDBsARrihn19GF13AjTEdWfNmRBAAAEEEEAAAQQQ6EKg9jO49n3dGvujAc5NcDV2StrVRBfj5RwILCtwS1KN25KuSrpWsuunsfuYc8ay5+b5CExKgIa4SV1OJtMI+P39kvTv3xrIOn8rwMvlZu294zO8f7xrHgh0JVCb2rL2Nzn+5qbmRZ3/NMR1dZU4DwIIIIAAAggggAACwxagIW7Y14fRdSdAQ1x31pwJAQQQQAABBBBAAIEuBLKfIbPv5bZxRNLREj5etJNYF+PlHAgsK5C7hTlnLNpdbNEuZMuem+cjMCkBGuImdTmZzAYEDkvyN0E1Z13/fAMvxZcgsDaBB5Ic9yO7/jTik1LTELe2S8ALI4AAAggggAACCCAwKgEa4kZ1uRjsGgVoiFsjLi+NAAIIIIAAAggggEDHAm0znI99X/ftuN/r7GPu9XZ8YTjdWgVuSPpWknPWeVzzWgfBiyMwBQEa4qZwFZnDZgS8+luuAperwuWe8rlqnLMfubJc1ps5D1+LwDICjyQ9lFTzRUlteG/43Bfe2ZFNcsucn+cigAACCCCAAAIIIIDAuARoiBvX9WK06xOgIW59trwyAggggAACCCCAAAJdC2yXlOEV31zXBU6ybu//+l4wDwTGIFBXefM9Xh9fl+QV4b6K7OMfI3LFOB/zQACBFwjQEMdbZG4Cr0pyvBbZ9cmI06Vut1rlv5W5vVP6nW/b6OZj/1Df26ZejtrHXkEu49eoc+Q0xvV7DTk7AggggAACCCCAAAJdCtAQ16U25xqyAA1xQ746jA0BBBBAAAEEEEAAgc0J7JaUsSdqN8HVLVJdH4j7vjVv7kx8NQL9CDyV9EySc9ZXJdW4JumWpNuRs+5nxJwVgREJ0OQzoovFUFci8IqkvZJqPifprKSa3RDXxkoGwIsgsAGBzX7z42+AMmojHE1xG8DmSxBAAAEEEEAAAQQQmIAADXETuIhMYSUCNMSthJEXQQABBBBAAAEEEEBgEAL7JO2PcO04Juloya7dLOfw/d+sBzEBBoHACwQ2u0iKF0hpF0kBGQEEniNAQxxvjbkJ7JSUsSPqC5Lej3Dt2FbCjXE+5oFAVwKbXR43l8nN5XGzEY6GuK6uGOdBAAEEEEAAAQQQQKBfARri+vXn7MMRoCFuONeCkSCAAAIIIIAAAgggsKzAwdj1yznDDXFt+J5v3V7VNQ8ExiDwSNJDSTVflNTGosa5McyPMSLQqwANcb3yc/IeBHLVNze4Zf2hJMc/Irv233sv+pp7GC6nROAPgRuSvpXknLWPb8axs4/bZjia4ngTIYAAAggggAACCCAwfQEa4qZ/jZnhxgRoiNuYE1+FAAIIIIAAAggggMAYBA5JauO4pDbGMBfGiMAigQeSHPcju/404pNSc/+X9w8CWxCgIW4LaDxl1ALZBOf3ftbnY1W4XB3Ox96PflfZl941DwT6FPDqbz9EZP2NJMfXEa69z3wbfY6bcyOAAAIIIIAAAggggMD6BWiIW78xZxiHAA1x47hOjBIBBBBAAAEEEEAAgVbAC5V4Zbea35L0tqSaXbfHaCIwBoHa1Jb1bUlt+N+1bXh+7BA2hqvMGAclQEPcoC4Hg+lAIBvhnLM+I+m0pLOSXDu8H33uS5+5g+FxCgSeK+Bvhm7FN0WZv5LkuBbZ9RNJ7bK5sCKAAAIIIIAAAggggMC0BWiIm/b1ZXYbF6AhbuNWfCUCCCCAAAIIIIAAAkMSaBcr8fHhaIhzzngttk+teUjzYCwIPE/ADW2/RWNb1nVBFC+M4uPrsRCKc9Z1RzB2B+M9hsAGBWiI2yAUXzYZgWyEy+yJnZD0bsmuX49vpt6I7GMeCPQp4KVyHb9Gdv3lgqj7zLt28EAAAQQQQAABBBBAAIFpC9AQN+3ry+w2LkBD3Mat+EoEEEAAAQQQQAABBIYk4AVK6mIlro9EHC31XkmvSKp5SPNgLAg8T8DNcG14968bsSNY5u8lOb6L7DofNMPx/kJgEwI0xG0Ciy+djEC+7zPnN1HOWXv53TYmA8BERingld9qeBW4+oP+rBc1zo1ywgwaAQQQQAABBBBAAAEENixAQ9yGqfjCiQvQEDfxC8z0EEAAAQQQQAABBCYrcFBSrvqW9bG4d+uc9Q5JDm+vmvVkUZjYpASeRUOcc8ZVSQ4vgpK1dwqr4V3EaISb1FuByXQlQENcV9KcZ8gChyS1cVxSG0OeA2Obp8BFSZ9HuHbclXSvyfPUYdYIIIAAAggggAACCMxHgIa4+VxrZvrXAjTE8Q5BAAEEEEAAAQQQQGCcAtyvHed1Y9QbF3AT3NNohsuc93dr9uInD2LHsMwbPwtfiQACfwjQEMebAQGp/Y0DH3vb1NxGNbdUfUmS/5txzsAPgT4FrpXfFnDt+EnSz5FdO/K3Bpxr3efYOTcCCCCAAAIIIIAAAgisToCGuNVZ8krjFqAhbtzXj9EjgAACCCCAAAIIzEPgZUnbJDlnnTt3HS67eL0lyeG/y3oeQsxyigIPo9HNTW5ZX4kdwfxv2YxH8ff+mqyn6MGcEFi7AA1xayfmBCMQyP3o98fe9D4+tSDab8z8DRoPBPoUuCnp2wjX9Tj/3Dkb4bwvvWvnfLDEbp9XkHMjgAACCCCAAAIIILAaARriVuPIq4xfgIa48V9DZoAAAggggAACCCAwfYGdkhy7Irs+Etuj1pxbqNY8fR1mOFWBO7HDV83eJrVdAOWxJMeTyK55IIDAFgRoiNsCGk+ZnMBuSRl7oj4jyXE2suu6H33uSz85DCY0KoFfYjU456xzpbiac096N8Jl1EY4muJGddkZLAIIIIAAAggggAACfxKgIY43BQK/C9AQxzsBAQQQQAABBBBAAIHhC7wiqY1jko5LqnlvfF3Nw58dI0RgsUDu8vVj2e3ra0nXJdVct1V17eCBAAJbEKAhbgtoPGVyAm5uy/Cqb67fa+Jc85sK+RsLk8NgQqMS8B7yv8Ye8pkvSXJ4r/ms3RDXhifK9qmjutwMFgEEEEAAAQQQQACB5wrQEMebA4HfBWiI452AAAIIIIAAAggggMDwBQ5I8s5dNb8j6d0SPvZiJXXBEtc8EBirQO72VXPd8SvrusBJ1mOdM+NGoFcBGuJ65efkAxHI/w5qviDJ8X5k1+0qcj7mgUCfAm5yq78l4OOPIz4qdfs1Pm6b4Vglrs8rybkRQAABBBBAAAEEEFhOgIa45fx49nQEaIibzrVkJggggAACCCCAAALTFTgoyfF6ZNcnJZ2QdCqyj3kgMCUBrwTXxveS2pjSnJkLAr0K0BDXKz8nH5BA2xS3aMvU9jcVfMwDgT4FcivUuvqbV4W73KwQ164i52Ma4vq8cpwbAQQQQAABBBBAAIHVCtAQt1pPXm28AjTEjffaMXIEEEAAAQQQQACBaQp4d65tkpyzflOS41Bk10cijpZ6miLMag4CdVGTrN0M95Wka5Fd/xLbp/5c6jn4MEcEOhGgIa4TZk4yAoH634JrL8nrpXj9mwhZvyEpw7+x4JoHAn0KLFoyN7+Julq+qVr0zRQNcX1eOc6NAAIIIIAAAggggMBqBWiIW60nrzZeARrixnvtGDkCCCCAAAIIIIDANAV2SnLsiuz67QXBfdhpXv+5zuqRpMeSavY9XIfv4WZ9V5LjTmTXPBBAYEUCNMStCJKXmYRA/e/Bv4VwuPwGQh77z2pMYuJMYrQCbmpzU5xz1rnvvPeZb+sb8Wf+OxriRnvZGTgCCCCAAAIIIIAAAn8SoCGONwUCvwvQEMc7AQEEEEAAAQQQQACBYQm8IqmNXAXumCTXjn0LYlgzYTQIbFzgvqQ23Ajn+DKy6wclHka98bPwlQgg8JcCNMTxBkHgzwL+78K/heDleWvOleIyewU5Hgj0KVCb2rL2krpt5G8a+Bus/M0DGuL6vHKcGwEEEEAAAQQQQACB1QrQELdaT15tvAI0xI332jFyBBBAAAEEEEAAgWkKHJC0X1LNvsd6vOzS5dorx+1o8jRFmNUcBBat/HYlmuEy+77tU0lPmjwHH+aIQCcCNMR1wsxJRijgb8pejW/OMp+WdKaEj3kgMDSBe5J+lVTz55IuSvosso9piBvalWM8CCCAAAIIIIAAAghsXYCGuK3b8cxpCdAQN63ryWwQQAABBBBAAAEExi9wUJLj9ciuT0o6IelUZB/zQGBKAr9IuiWpZjfC+d+sNU9pzswFgcEJ0BA3uEvCgAYisDeW5XXO2g1w2RSX9cuStkVkPZApMIyZCnhpXS/BW5fY9TdXeVMg69y3vu5dP1Mypo0AAggggAACCCCAwOgFaIgb/SVkAisSoCFuRZC8DAIIIIAAAggggAACWxDIe6XOWXtHrhrenSu3TM3tUo9s4Vw8BYGhCHgREsdvkV3/IOn7Jn8t6bqkmocyB8aBwCQFaIib5GVlUisQ2C3JsSey60UNcSzfuwJsXmKlAm5wa8PbpOZWqVnnUr3OXk3OmQcCCCCAAAIIIIAAAgiMU4CGuHFeN0a9egEa4lZvyisigAACCCCAAAIIILBRAd83deyK7PptSW9FztpNcQ43ymW90XPwdQgMTcCNcM+iIS7zDUmObyK7doPcd00e2lwYDwKTEqAhblKXk8msUMB71Gdk05uX7c0V4rJ2w1wbKxwGL4XApgXqPvNZ+5st/7ZBzT9JamPTJ+MJCCCAAAIIIIAAAgggMAgBGuIGcRkYxAAEaIgbwEVgCAgggAACCCCAAAKzFXhFUhte/c2Rq8K53l9iX9SzRWPioxd4Gg1xzhleoOQrSVdj0RIfewvVuo2qax4IILBGARri1ojLS49aILdBrdnNcG6EOxPZx/4mLb9Ry3rUE2fwoxeov4WQtX/b4Gb81kHmbyU5/BsJWY9+8kwAAQQQQAABBBBAAIGZCtAQN9MLz7T/JEBDHG8KBBBAAAEEEEAAAQT6EzgQzW01H5fURl1JLleT62/UnBmB5QS8QEkblyX536eXIvv4fsSvpV7uzDwbAQT+UoCGON4gCGxcIFeFq/k1Sa9Kqnnjr8hXItCNwI+xGpz3q/eqcD5etI1qN6PhLAgggAACCCCAAAIIILBqARriVi3K641VgIa4sV45xo0AAggggAACCCAwBYGDkhyvR3b9rqQTJXzsHgXHS6WewvyZwzwFHktyPIrs+jNJn5bwca4elzt8+ZgHAgisUYCGuDXi8tKTEzgWv8FQ8yFJbXji+Y1c1pPDYEKjEsgleJ1vx3K8uURvzd7X/v+xdyfMchTX2u+fMKPQDGhmEpPh+J649/t/j/fYL9hIIKF5lpDEIHzjsfLxWU4KpL17quHfESvWKrR3d+WvWtBNrsrMh7HUkxooJ4sAAggggAACCCCAwEIFaIhb6IVn2L8RoCGONwUCCCCAAAIIIIAAAtsReFWSd9pyTn1CUo1323apZ1r2dqmuM49a83bOmldBYD0C/yxP81DSoxap/d20j2ytmjlYZx4IILBBARriNojLU89OwI1vp1oDXLL3u3e4SS51vZsh9ewwGNCkBPIhrGavEOdmuBq+c8HxtGXXPBBAAAEEEEAAAQQQQGD8AjTEjf8acYbbEaAhbjvOvAoCCCCAAAIIIIAAAnXb09Sn21yqc2qvFufGOIdrR98IR88C76cpCaQZLtm7c91pu3SlviTpuxauHW6A+7XLUxo354rA5AT4j8vkLhknvEMBb41at0d1fb4t8ettVL3cr4/dBNfHDk+bl0bgXw1uNdzo5ka4C11DnPes7wM+BBBAAAEEEEAAAQQQGL8ADXHjv0ac4XYEaIjbjjOvggACCCCAAAIIIIDAQUl9eAU4hxcRSX1Y0hFJzqmtlz4F+hV4L01JoDbDuXZck3S1C/+z6+3PXDv8s26Ic6Se0tg5VwQmJ8B/YCZ3yTjhHQq8JcnhD3epP5fk+LOkz1rt5YETboxzzQOBXQpkG9SaszKcm+LSGOftVB+0bVWTd3nevDYCCCCAAAIIIIAAAgi8nAANcS/nxE/NX4CGuPlfY0aIAAIIIIAAAgggMA6Bo63Rreb3JfWR1eOc35TknAe9CuO4lpzFywukCa5m78rVh1eMy6pxqYea6V7+lflJBBDYswD/kdkzGb+wYIFXJTlea9n1X1r8d6ndAOc/q3nBbAx9pAJpgvumrBY39OFspKfPaSGAAAIIIIAAAggggEARoCGOtwMCzwVoiOOdgAACCCCAAAIIIIDAdgTeluTwFqipP2w7anlXLYePsz2qFxFJvZ0z5FUQWL9AGuGyypuPv27xVakfSnokqeb1nw3PiAACfyhAQxxvEAReXqA2uKX2ynCOL1r2anEH2h0OvsshdV6Fv3Mv781PblbgiqTvW6S+0ZbvrTlL99a82TPj2RFAAAEEEEAAAQQQQGCvAjTE7VWMn5+rAA1xc72yjAsBBBBAAAEEEEBglwJ1IZDUJyTVeLdtk3qmbJfqOk1wNe9yLLw2AqsI/CjpJ0nOCS8+0sdjSY4fWnbNAwEEtixAc86WwXm5SQu4CS5boCZ/LOkTSZ9KSn1YUuJIqz3w/H3j792k3wazOflbkhw3W3adBrmavc3qM0l1u9XZIDAQBBBAAAEEEEAAAQRmIkBD3EwuJMNYWYCGuJUJeQIEEEAAAQQQQAABBH4jkG1Ps+Wpj09LOtVyaq8W58Y4h2tH3wjHPClvsCkLeNW3uvKb66EtU5+2hjnnxJTHzbkjMEkB/oMzycvGSe9IIEv5Oqf2Ur8ftCV/U2dZ4Jr5sLeji8bL/q7Ag7ZMr3PCH9gutsiHN9/l4Pi5Zdc8EEAAAQQQQAABBBBAYFwCNMSN63pwNrsToCFud/a8MgIIIIAAAggggMB8BQ5K6uNsWwnuXFkRzguGZLGQ1FZh0ZD5vjeWNrI7kvrwQiOXS/g486o1L82K8SKwcwEa4nZ+CTiBCQkMNbX5w179oOdj3w3RB8sBT+hCL+RUvYxv7kjIkr5/l9RH/3P+HR4IIIAAAggggAACCCAwLgEa4sZ1PTib3QnQELc7e14ZAQQQQAABBBBAYL4CR1ujW83vS+ojK8k5ZzW5qNCXMN/3x5JGdl3StRauHVfbsXNq777Vx5KcGCsCoxDgPzyjuAycxIQFTkrq473WJOcPgW6W83Ea4rKyHH/3JnzRZ3Lq/5Tk+LVl139r8ddSe0/7J21/++SZEDAMBBBAAAEEEEAAAQRmI0BD3GwuJQNZUYCGuBUB+XUEEEAAAQQQQAABBAYEsiuWt0BN7Z2zPirhY+ZDefvMXeCSpD5uSrohqWbPu/rR57n7MD4ERiVAU86oLgcnM0EBf+g7Xj78ufYWqtlGNfUrkhKvtnqCw+WUZySQhriaL0hyfNPC9T1J91t27agf3vL7M6JhKAgggAACCCCAAAIITE6AhrjJXTJOeEMCNMRtCJanRQABBBBAAAEEEFiEgHsHPI+ZeK3V70pynCj5jCSHd89KzY5Zi3ibLGaQXuHtl7LSm2s3w30n6dtSewvVuyV87AfNcIt5qzDQsQrQEDfWK8N5TUXgsCTHkZZd+26I8y1yZ8Trkvyh0ZF6KmPkPOcpMNTUdkWS97V3pPYdDX1kZbmsLufMAwEEEEAAAQQQQAABBHYnQEPc7ux55XEJ0BA3ruvB2SCAAAIIIIAAAghMQ6D2DBxo253W7N2yTrXIzlleLc7hRjkvIOK6NsR55PQiTOP6c5bDAj9K+klSzW6E6+OhpD4yD+tnrjXWCCCwRQH+I7RFbF5qlgL1w6Brx8eSPunijfbhseZZgjCoSQn0dybckpS43erLkhy+4yG174hwE1zNkxo4J4sAAggggAACCCCAwMwEaIib2QVlOPsWoCFu33T8IgIIIIAAAggggMBCBWq/gGsv/nGoLQbi7GOvAHe6rATn4/xZft7ZjzwffQgLfUPNaNiPJfVxsTXEeZet1E8k9REGmuFm9IZgKNMT4D9E07tmnPG4BLxkcJYLTv5MUh9vtWY559TjGglns1SB+kFs6A4Gb5/qCQVHtlLtlwd2YxwPBBBAAAEEEEAAAQQQ2J0ADXG7s+eVxyVAQ9y4rgdngwACCCCAAAIIIDB+gb6B7Xhb8c05cU5SDW+T6kVAvCuWI3VGSw/C+K87Z/higcybPigrwLkRrg/Pm/5cwsc0wr3Yl59AYOMC/Mdo48S8wAIF/izJ8WXLrn2XxMEuL5CGIY9cwMv+1qV/Xf9N0l9L+Ngf5PLhLvXIh8bpIYAAAggggAACCCAwawEa4mZ9eRncHgRoiNsDFj+KAAIIIIAAAgggsHiBvhnOxyckeVvUmt+X1Mfi8QCYvcBdSfck1ezFQ9wQ5++ezj7ud+SiGW72bw0GOBUBGuKmcqU4zykJnJfUR+6meLvdVeGcB38Pp3R1532u9e6F1FkZ7u/tQ52PfxgIPtzN+73B6BBAAAEEEEAAAQTGLUBD3LivD2e3PQEa4rZnzSshgAACCCCAAAIITF/Aq7t5B6ya3QznONVyah9721RnBw8E5iTgeU7Hry27vlHiZqu/l3S5RWo79E1xc7JhLAhMVoBGnMleOk58xAJeJpvSlRYAACAASURBVNjLBtfsD4iOMy279qO/82LEw+LUFiCQrVCz6pvzpYG4I6mP8NAYt4A3CkNEAAEEEEAAAQQQGJ0ADXGjuySc0I4EaIjbETwviwACCCCAAAIIIDBJgbfaDlfe5cq1Iw1vtfmtbqPqRT98zAOBOQm4Ee5Za4hLdsNbH26MS3Nc6jo3yjzpnN4VjGXyAjTETf4SMoARCrwr6Z22lLCzjz+Q9GEL1w7//Ut4GPx9HOHFXNgpDX3Yuy7Jca1l11cHgg97C3uzMFwEEEAAAQQQQACBUQnQEDeqy8HJ7FCAhrgd4vPSCCCAAAIIIIAAApMTOCrpWIvUWQnOi3ykPtQa52qe3GA5YQT+QGBo0ZCLkhzeGjX1fUkPJDkn8rQ0w/EWQ2BkAjTgjOyCcDqzEDgsyXGkZdefdfFp1xBXG+NmgcAgJikwtBzw3bYaXM350FezB8xywJO87Jw0AggggAACCCCAwAwEaIibwUVkCGsRoCFuLYw8CQIIIIAAAggggMBCBLyox4kWrh1uhEtk9ytvqVq3VXXNA4E5CfwsqY+vJTm+auH6qaQnXaYRbk7vBMYyKwEa4mZ1ORnMSATekOTwh8HUf5HUR5rg/tStFDeSYXAaCPxL4JGkH7r8f9sHv7+17OO+GY4Pf7yBEEAAAQQQQAABBBDYngANcduz5pXGLUBD3LivD2eHAAIIIIAAAgggMC4BN76dbQ1wyfln9Z+P66w5GwTWL/CTJMePLbv+H0n/p4SPvdtW3XHLNQ8EEBipAA1xI70wnNakBeodEq+1xrg/S3J8UXLupqh50gPn5Gcp4LscHre7HVw7PMHwTcmufUeEPyQ6Us8ShEEhgAACCCCAAAIIIDBCARriRnhROKWdCNAQtxN2XhQBBBBAAAEEEEBg5ALuCcicZc11NTjXXhHOK8b1K8eNfHicHgJ7EqiLfKR+2BYHcU79d0l9pCHOv5d6Ty/ODyOAwPYEaIjbnjWvtByBV9uHSufUn0jyNqkJHx8ciOUoMdKpCKTJrebvJPXxQFIfUxkj54kAAggggAACCCCAwNQFaIib+hXk/NclQEPcuiR5HgQQQAABBBBAAIE5CNRegKF5yWyJWvNRScck1TwHC8aAQATSzOac+rakO5JutezjS2U+1LXDTXD199gxi/cVAiMWoCFuxBeHU5uswCuS+vhIkuN8y67zQdIfKhOTHTQnPluBnyX9Isk59VVJV1q4dtwciNmiMDAEEEAAAQQQQAABBEYmQEPcyC4Ip7MzARridkbPCyOAAAIIIIAAAgiMTKD2Abj2XOTxFqndCHeqbZnq7OO3WriBLvXIhsbpILCSQFZ2qzlznzVfl3RDknPCL5yGuOSVToZfRgCBzQnQELc5W555uQJ/kpTw3zHX70l6v4Vrh5ccTmTp4eWqMfKxCvjD4LOy7K9r3x3hBjh/CEwj3PeSLrdIPdYxcV4IIIAAAggggAACCMxNgIa4uV1RxrNfARri9ivH7yGAAAIIIIAAAgjMTSB9AMknJTnc+FbrNMI5O15vO2F5a9XE3GwYz7IFMu/pnPhW0sUWqe9Jctxt2bUfdcvVZUsyegRGLkBD3MgvEKc3SYH+A6aPz7S7Ks627GOHjx2pJzlgTnpxAvngV/M3kjzxUPPiYBgwAggggAACCCCAAAI7EqAhbkfwvOzoBGiIG90l4YQQQAABBBBAAAEEdiAwNFd5ri3YkYU7fJzmOK8Ml2a5HZwuL4nAVgXcBOfdsWr+SlIfjyU9kVTzVk+UF0MAgdUEaIhbzY/fRuD3BPoPml4JzqvAZSU456wYV7N/L6vKpUYZgbEJPJTkeNCy6wslfAeFj7PNat12NXdNjG1MnA8CCCCAAAIIIIAAAlMWoCFuylePc1+nAA1x69TkuRBAAAEEEEAAAQSmItDPS74hqY+6WEcW6nhbkuOdll3zQGDuAm5yq41urr3gR130w/WPkp62SD13G8aHwKwEaIib1eVkMCMSqH+3XB+TdLRl146PWpwv2durvtK2WU0e0bA4FQT+JeA7Ifrw8sHflaWEXQ/9XAhpjOPNhAACCCCAAAIIIIDA+gRoiFufJc80bQEa4qZ9/Th7BBBAAAEEEEAAgb0LZIGNutDGEUmHu+i3RvWxfy7hn3fNA4G5C9yXlPA2qK49r9nHT5IcXvgj9dxtGB8CsxKgIW5Wl5PBjEyg/v06KOmQJOfEp5JqfCLp1RJuiPMxDwTGJuC7IPzBr+ZLkhz+sJjaK8jVD5WuayMcTXFju7KcDwIIIIAAAggggMBUBWiIm+qV47zXLUBD3LpFeT4EEEAAAQQQQACBsQv0O0958Q2v+Jadq1JnNytvjeracWAgxj5ezg+BVQVuSurjiiTH9y27rtuqunbwQACBCQnQEDehi8WpTlbAf89eL0sTp/6zJMcXLbt+bSAmO3BOfLYCz8qHwNT+gOi43LLrWwNhlDTC0RA327cIA0MAAQQQQAABBBDYsgANcVsG5+VGK0BD3GgvDSeGAAIIIIAAAgggsCEBN8A50hjn+qwkb4t6rtRujKvh7VE9L+nFOWre0GnytAiMRiBzmjXfkNTHr5L6GM0gOBEEEHixAA1xLzbiJxBYh0A+jGYbVB//l6S/lPCxm+XSMJd6Ha/PcyCwaQHfKXG13DXh2nGt/TNnH/fNcDTFbfrK8PwIIIAAAggggAACSxCgIW4JV5kxvowADXEvo8TPIIAAAggggAACCMxJYGgO8iNJjvMtuz4u6ViX5+TAWBB4WYELki5K+qZlH99pcbvUL/t8/BwCCIxUgIa4kV4YTmt2AkN3Z/Rbpvr4cIsjpZ4dBgOapYBXg8vywqn7Bjk3zf3cVpdzTswShEEhgAACCCCAAAIIILBFARritojNS41agIa4UV8eTg4BBBBAAAEEEEBgRQHP7Sf8VK7rtqdvtuP3JDneb9k1c5Ar4vPrkxSo85Guf5L0bQs3xaW+L+mBpJonOWBOGgEE/leAhjjeDQhsRyDLFOdDqhvk/CHU8UEL1++2OFHq7Zwhr4LAagL+gHivfVBMdgNclht27Xgi6XHLrh08EEAAAQQQQAABBBBAYDUBGuJW8+O35yNAQ9x8riUjQQABBBBAAAEEEPitQL81qucdverb0ZJdnx6ItyT1gTECcxfwnKTjh5ZdfyfpUmuGS+0/72PuNowPgdkL0BA3+0vMAEciUO/YyN+7U5ISJ1t9rt2pUfNIhsBpIPCHAkMfKNMMd7k1xjk/bOG7LBw+5oEAAggggAACCCCAAAKrCdAQt5ofvz0fARri5nMtGQkCCCCAAAIIIIDAbwVekeSmuJo9x9iHF+B4pyy+4eM3JL3eZYwRmLvA0IIenq90uCnO4frHFk9LPXcbxofA7AVoiJv9JWaAIxLI37dk37HhON6y648lfdLlEQ2BU0HgdwWGlhzOB8qa70hK3G01rAgggAACCCCAAAIIILCaAA1xq/nx2/MRoCFuPteSkSCAAAIIIIAAAgj8VsCNcK+2hrjU2Ro126M611XjUve/59/ngcDcBW5Jutkidd3hKot7PJP0S4vUc7dhfAjMXoCGuNlfYgY4YgEvS3ygLU+c/KUkx19ads0DgakK5M6Kmm9I6mOq4+O8EUAAAQQQQAABBBAYiwANcWO5EpzHrgVoiNv1FeD1EUAAAQQQQAABBDYp4KY2x2stu/ZCG45PS31I0kFJNW/yvHhuBMYq4Oa3q5KcU+e45rGeP+eFAAIrCNAQtwIev4rAigJvSnJ4ieLUn0ty/Lnlz9ryxf5gW2PFl+bXEdiKwHVJ11q4dvjDZf2A6T/3nRa/tpx6KyfIiyCAAAIIIIAAAgggMBMBGuJmciEZxsoCNMStTMgTIIAAAggggAACCIxEwPP43h7VObWb3Gp48Y0PJHlVuJq9EEciC3SMZFicBgIbE8gKbzX3q8H52CvGebW4rBjnzAMBBGYoQEPcDC8qQ5qMwOut2a3mbJfquziyfao/qDr8ATf1ZAbJiS5aoG6PmnpoG9V+u1Uf80AAAQQQQAABBBBAAIGXF6Ah7uWt+Ml5C9AQN+/ry+gQQAABBBBAAIElCXhLUzfEOSeOS3q7RepTkk6X8LEX4+hjSXaMdZkCTyXV+FHS0LzkfUmOey275oEAAjMUoCFuhheVIU1GYGhZ4w8lfSSp5qOSjkmqeTKD5EQXLfBIkuNhy66/bXGx1P5w6g+lNS8ajsEjgAACCCCAAAIIILBHARri9gjGj89WgIa42V5aBoYAAggggAACCCxOIPOINZ9pjW/Oqd0g5+a4d1r2cbZVzdaqzjwQmLtA5iVrdkPcJUnftezjx5J+aNm1gwcCCMxQgIa4GV5UhjQZgdzVUfN7khxe2tj5nKQTkt5tOfVkBsmJLlrATW4/tWY3145vSniiwsf5sFnzouEYPAIIIIAAAggggAACexSgIW6PYPz4bAVoiJvtpWVgCCCAAAIIIIDA4gTcxOZdpmquC2qk9g5ThyQdbtnHWV2uzkEuDpABL07AK74lsgKcG+EcXrAjNTtXLe6twYCXKkBD3FKvPOMeg0D+/tWcuznOdnd4+NjhP3fmgcAUBP4pyfFry66/bvFVqbOCXM1TGB/niAACCCCAAAIIIIDAWARoiBvLleA8di1AQ9yurwCvjwACCCCAAAIIILAugWx56qa41J9L6sN/np9Jva5z4HkQmJLALUm3Jd1s2cdDO1dNaUycKwIIrCBAQ9wKePwqAmsQ6JvivBJcH1kt7oOyepzv6PDvOifWcDo8BQJrFUhDXM31LozcjXFH0l1JzqndRNfHWk+OJ0MAAQQQQAABBBBAYEYCNMTN6GIylJUEaIhbiY9fRgABBBBAAAEEENiRgFd068OrvvXhVeH68ApyfexoGLwsAlsTeCbJ4bnE1Ncl9XFVkuNKy655IIDAQgRoiFvIhWaYoxWofwddH+3iWPtg+5GkGv5Q/GqL1KMdJCe2WAE3wvlRG+L8QfRaif6D6Y32YfWX9gHWObFYSAaOAAIIIIAAAggggMALBGiI4y2CwHMBGuJ4JyCAAAIIIIAAAghMUSAru9WV3o5L8jzh2y37+HTbTco5kflCZ+YMp3j1Oef9CPwkyVuf1uymt+9b81uyV4zrYz+vx+8ggMAEBWiIm+BF45RnJ1D/Hr4l6aAk58QnkhyfSvq41f5A7Ls9ap4dDAOahUBtivOAvBJcH5fbB9RLLfvYH2Drh1jXPBBAAAEEEEAAAQQQQGBYgIY43hkIPBegIY53AgIIIIAAAggggMAUBQ5IcnhuMPVJSY5TLbt2U1zCjXKuvZOUG+FqnqIB54zAXgSeSnoiqWbvUuW5Ru9Q5ezjhyUetXovr8PPIoDAhAVoiJvwxePUZyfgv49Z0rg2un0uqY83JL0pqebZgTCg2QikKc4Detzih1JfkHRR0jeSXDt+bB9i/UE29WxAGAgCCCCAAAIIIIAAAmsWoCFuzaA83WQFaIib7KXjxBFAAAEEEEAAgUULeGvUw2WLVNfnBqIuqpHa84sON8SlXjQmg1+EgOcZHW5yS505xjrf6AU3PM/oSL0IIAaJAALP/6PIAwEExiOQv5M1fynJ8V8tux66U2Q8o+BMEPh9gWdtC9Sav5LUhxvnfGdHzbgigAACCCCAAAIIIIDAsAANcbwzEHguQEMc7wQEEEAAAQQQQACBKQocbdui1vyRJMf5ll1nS9SapzhezhmBVQUeSOrj75K+llRzv5NVXcRj1XPg9xFAYOQCNMSN/AJxeosU6JvivF1qtkp1dhyT1H84Nla984O/34t8+4x+0G6E+1WSc8JLF/dxT1Lifqv9IdW/61xj9IPmBBFAAAEEEEAAAQQQ2LAADXEbBubpJyNAQ9xkLhUnigACCCCAAAIILFbg1bZjVM3e/jThbVBdn23hleLOtNqNcIlskbpYSAa+GAHPDSYyV3hb0h1Jzom6Zaprhx99U9xi4BgoAksXoGFm6e8Axj9Ggfr30rU/6L7XIssjn5RU40S3FHKWRR7j+DinZQvUD62pr0lyXG3Z9Y0W11u+2Rro0kyXHE3u6Fj2+4rRI4AAAggggAACSxegIW7p7wDGHwEa4ngvIIAAAggggAACCIxdwLtAvVl2g/Lxuy083+fa+Z3yz/Pnnv/rY+zj5fwQWFXglzZH6Jzac4meQ0yudeYd/c/q/CFziateCX4fgYkJ0BA3sQvG6S5GoP7drB9+8yE4DXLvl2Y5PgQv5u0x6YH2q7y5se1uCd/N4ePLLS6VnG1W6wdfPshO+u3AySOAAAIIIIAAAgisSYCGuDVB8jSTF6AhbvKXkAEggAACCCCAAAKzFzgsyXGkZdenuvCiGPlz59RZEMPziCyOMfu3CgNsAj9J+llSzZlHdM5cYp1vTB1EmuF4OyGwQAEa4hZ40RnypAT8dzQfiusH32yhmu1UfcwyyZO6tIs92bosceofJD1ukfobSZ7IcKT2h90+DMlSx4t9OzFwBBBAAAEEEEAAgSZAQxxvBQSeC9AQxzsBAQQQQAABBBBAYOwC3g4126KmzpaozqnfkOTwanLJHpvnDjPHz1z/2K8257cOgR8lPZVU8wVJF9scYurMMTqnphFuHVeA50BgogL8R3KiF47TXpRAPvC+3j7w+vhLSV9I+q+WfeyGuFe7vCgoBjtZgaz8VvNfJf1N0v+07GPf+eHwB97UfTMcH2wn+zbgxBFAAAEEEEAAAQRWEKAhbgU8fnVWAjTEzepyMhgEEEAAAQQQQGCWAl79rQ/vDHVOkneGcvZxGt/qqnCzBGFQCLxA4IkkhxfXSP21pK9K+DhbqnpxjdTgIoDAggVoiFvwxWfokxF4TZKb4Wr+TJLj85Y/lXSg3SXinHoyg+REFy3gRjhvneqc8N0cWRku9UNJjyTV7N/LNqyuHTwQQAABBBBAAAEEEFiaAA1xS7vijPf3BGiI472BAAIIIIAAAgggsAuB35tz9/xeHydaQ5xzajfIedvUmtMQV/MuxsZrIrBNgaGdpu5Jui+p5m/bCnFeJc61w01wmWdMvc1z57UQQGBkAjTEjeyCcDoIDAh41bc+vEXqeUnJruuWqtlmFVAEpiCQRraav5fUx21JfdQmutRTGDPniAACCCCAAAIIIIDAOgVoiFunJs81ZQEa4qZ89Th3BBBAAAEEEEBgegIvmms/JMnhebvUboJ7tzXDpc7Wqd5KNdE3wr3otaanxxkj8FuBLILhnPqmpBtdXJXkuNKy67oARxbiwBgBBBYswH84F3zxGfpkBLwVqpdDdk54yWTHBy1cvyPJH5j9IdrZxzwQmILA0IfbW5L6GPpwW5c9Tj2FMXOOCCCAAAIIIIAAAgisU4CGuHVq8lxTFqAhbspXj3NHAAEEEEAAAQSmJVDn2X9vzt3zdZmzq/N4nsurcbA0zKVxzhp5Xub0p/Xe4Gz3LzC0iMZlSY5LLbvOAhqeS0xdd5RKvf8z4TcRQGDyAvzHc/KXkAEsQMB/T90QlztBXJ+RdLaEj08PxAJ4GOIMBIaWP/a2qI4HLbuuyx9nCeSfJLkRruYZkDAEBBBAAAEEEEAAAQT2JEBD3J64+OEZC9AQN+OLy9AQQAABBBBAAIGRCbxMs1rm75xTuzHO4Ya41G+0rVVrznCZzx/Zhed0NipQV3nLzlDfSHL4+57DdeYRa+7nG3O80RPmyRFAYLwC/Ad0vNeGM0PgjwROSuojq8bVjCICUxVwg5vjx5ZdfzUQ/vP8TOqpjpnzRgABBBBAAAEEEEBgvwI0xO1Xjt+bmwANcXO7oowHAQQQQAABBBAYp0DfDPd7c+7e6enDEj7OSnE110UxUo9z5JwVApsVcBPcL2370+S/SvqbpP9p2cfMD272OvDsCMxCgIa4WVxGBrFAAS+vfLwts5zaH6jrB2vX2WK1brm6QC6GPEEBr/rWx9AKcVlBrmbuAJngBeeUEUAAAQQQQAABBFYSoCFuJT5+eUYCNMTN6GIyFAQQQAABBBBAYMQCnndLZKenoVXevNvTuS6OSjoi6VjLPk4TXM0jHj6nhsBaBepKbj9Icjxu2XW/Opy/9/W7R/mYBwIIIPAfAjTE8YZAYJoChyU5/IE59UeSHOdbdv26pNe6PM0Rc9ZLE6h3f7h2XG1xpdS3JN2U5JzaH5x/bZF6aX6MFwEEEEAAAQQQQGBZAjTELet6M9rfF6AhjncHAggggAACCCCAwDYEsiBFzZmvq/mUJMfplr370yFJB7voG+GYw9/GVeQ1xiBQF7nw+dxpcbvUlyU5LpWcucOaxzAezgEBBEYkwH9MR3QxOBUE9iBwQNKbkpwTH7dmuE9a9nF+puY9vAw/isDOBNzQ5mWRa/aH3z6+l9RH/3s+5oEAAggggAACCCCAwJwFaIib89VlbHsRoCFuL1r8LAIIIIAAAggggMB+BV5tC1I4p/YWqO+2SO1cw3/uleQcnrtL9nn027Du99z4PQSmIjC041NdHCMLZNyQ5LjeshfK8NxfInOJUxk354kAAlsSoCFuS9C8DAJrFqgftL0CnI/dCOf4tIXr3GFS7zZZ86nwdAhsRMAfgrO6W+qHkh5JqtnLJF+Q5EkPZx9ndTl/EE69kZPkSRFAAAEEEEAAAQQQGIkADXEjuRCcxs4FaIjb+SXgBBBAAAEEEEAAgUUIDO3Q5O1R+/C2qN4SNdl1mui8ulzqoDF3v4i3D4NsApn/q9lzfRfbfJ+zj++VuN9qN8H1c4nAIoAAAv8hwH9UeUMgMB+BzyT14S1V+5jPiBnJ0gR+kuT4sWXXf5P01xI+zvLIP5d6aVaMFwEEEEAAAQQQQGBZAjTELet6M9rfF6AhjncHAggggAACCCCAwDYEssqbG+NSf9R2cDrfso+zYEXN2zg/XgOBKQgMLY7heb7M/aV+LOmJpJqnMD7OEQEEdixAQ9yOLwAvj8AaBT6Q9GEL144szVyzX9J/91l6eY34PNVWBNzg1odXhHN40iPZH4h/6GJo2eWtnDQvggACCCCAAAIIIIDAFgRoiNsCMi8xCQEa4iZxmThJBBBAAAEEEEBgUgJ/kuTV3BypvUOTm9xqnJPkeK/kA5ISb7V6UoPnZBHYoMBTSX3kO51zai+UkZ9LvcHT4qkRQGAuAjTEzeVKMg4EpNP6bZzplmf2sT+spyEuNX4ITEEg259mBTjnywNxR9JdSTVn+9UsoezMAwEEEEAAAQQQQACBuQjQEDeXK8k4VhWgIW5VQX4fAQQQQAABBBBAoBd4TVIfxyX1cVJSH1k9rmaEEUDguYC3P+3jO0mOb1t2nR2kvGhGagwRQACBFwrQEPdCIn4AgckI5IP32+VDuJdj9qpxXp7Z2cdugutjMoPkRBct4Ca2Z5JqviEpcbPV1yQ5rrbsuv89H/NAAAEEEEAAAQQQQGAuAjTEzeVKMo5VBWiIW1WQ30cAAQQQQAABBBDoBd5s26LWPNT8VhvkjrW5uldLM11qhBFA4LlAneNz7Xm+K21+L9lzfUMLZmCIAAIIvFCAhrgXEvEDCExGwMsze7ll58Rnkhx/btl1lnWuSztPZpCc6KIFvMpbVnpLfa/dPZLsO0l814jjYrmLJB+W3QiXetGYDB4BBBBAAAEEEEBgVgI0xM3qcjKYFQRoiFsBj19FAAEEEEAAAQQQGBTw3FsfdWvUbJXq7VOzlWrm6TIXl61WnXkggMBzgUttFyjnxC1JDjfHpfZCGX1giAACCLxQgIa4FxLxAwhMRsB3luTuktR/keT475Zd+8O3/7zmyQySE0WgE3giyfG4ZddfS/qqhI+zzaqXU04NJgIIIIAAAggggAACcxGgIW4uV5JxrCpAQ9yqgvw+AggggAACCCCAQC9wWJKb3Wr2jkwO79CU+nVJDm+PmhpNBBD4fQG+v/HuQACBjQrQELdRXp4cga0K1Aa31F4R7vOyQpzrA+VOltQ5Uf6dsNVLxoutQeBHSU8l1eyV4RwXWrj+oTXNOSfy8l5tbqhew+nxFAgggAACCCCAAAIIbEWAhritMPMiExBgQmUCF4lTRAABBBBAAAEERizwWtniNPVRSX2cldTH0O+OeKicGgJbFfhJksMLV6T2PF6dz/PxI0kPu7zVE+XFEEBgPgI0v8znWjISBOoWqFl6eegOlWPtg7tzwnr59wH/XuC9NCWB+uE5H6K/l+S43LLruy3ulOxxZuvV1Bl7bZKbkgfnigACCCCAAAIIILBMARrilnndGfVvBWiI412BAAIIIIAAAgggsIpA3RrV2576+HiLt0v9rqQa77TdmbKDUxauWOVc+F0E5iTgRjcvWFHzd22r1G8lpc6OUM6p5+TAWBBAYIsCNL5sEZuXQmDDAm6C899p59Tn2h0qzqlPSurDv5fwafLvhg1fLJ5+bQLe/vRZ2QbV9Y2BuCapjzTD9TknR1Pc2i4TT4QAAggggAACCCCwYQEa4jYMzNNPRoCGuMlcKk4UAQQQQAABBBAYpUBWgsviEj7uG9987O1Tj7RIncUqah7lIDkpBHYg4IUr6qIVPh5a4CKrx3lnKIePeSCAAAL7EqDpZV9s/BICoxQYamo7IamP9yQ53m/Zdf3d2hg3yoFyUggUgV8lJdzA5jqrwTnfa8e5u8Q5dX4+DXH+XT/SCEdDHG81BBBAAAEEEEAAgakI0BA3lSvFeW5agIa4TQvz/AgggAACCCCAwLwF3OzmebU0wbkeWmjiDUlvSnJOnfm1LFrBPPy83yuMbm8C1yU5vHhFrX18tSxqURfCyIIYe3slfhoBBBBoAvyHmLcCAvMW8J0rdYtUH38s6ZMu8yF93u+DpY1uaNnlryU5vmrZtRvgalNcju1FU9zS3jWMFwEEEEAAAQQQmLYADXHTvn6c/foEaIhbnyXPhAACCCCAAAIILFHgTNt5qebTknxcM/NqS3x3MOZVBC617VFrvtl2fKq5n59j8YpV1PldBBYupb7DjgAAIABJREFUQEPcwt8ADH/2Aofass3OqT+SdL5F6tcl9TF7HAY4W4Enkh5Lck5clOS40LJr/9nT8jOuh7ZRnS0UA0MAAQQQQAABBBCYjQANcbO5lAxkRQEa4lYE5NcRQAABBBBAAIGZCgztsuSV3Tw3VvMpSX14tbh3yqpxrtl5aaZvFIa1FoGfJdXwtqeXW7ghLnXd8SnbqfoEWLRiLZeBJ0EAARrieA8gMG+BA5Icb7Xs+sMuPpB0cCDmLcPo5izwo6Q+vpfUh7dTvd+2VXXtqNunpp6zFWNDAAEEEEAAAQQQmIcADXHzuI6MYnUBGuJWN+QZEEAAAQQQQACBOQpkG1Pn1IfbohJHWvZxtkz1VqkJ777kn3FOPdRgN0c3xoTAfgS8aIXjh5Zde44ujXCpH0ryrk8PWvZxXRGO1eH2o8/vIIDAvwVoiOPNgMC8Beqqb7nD5X1J70lyI5xrR7ZW9faqiXnLMLo5C/iuk1/K3Seub5TI0svXJfUxtI3qnK0YGwIIIIAAAggggMA8BGiIm8d1ZBSrC9AQt7ohz4AAAggggAACCMxR4JXWCFdzXfUtq8D5n73dVoRLnUUnnBM2yjw78+1zfMcwplUEshhFzW6Cu9Ka4px9XHdyyo5OeV2a4Va5AvwuAgj8S4D/QPNGQGDeAv5g38e51hDnnKh3uuTul3nLMLo5C7ip7Zkk59Re/S1LL6f+TpLj25Zd+wN2fi95zlaMDQEEEEAAAQQQQGAeAjTEzeM6MorVBWiIW92QZ0AAAQQQQAABBOYo4LmyV8ucmeuzLTxXltqLRhwvi0f4+LWBiBFz7XN8tzCmVQVuSfLiFI7UboLrI4tbOCdohFtVn99HAIF/C/Afad4MCCxP4Ez7YF9zan/gT708GUY8ZwEvueylmWv+WpLjq5Zd1yY6GuLm/I5gbAgggAACCCCAwLwEaIib1/VkNPsXoCFu/3b8JgIIIIAAAgggMGcBN8A53NyW+rykjyR93LKPvTVqH3N2YWwIbELAjW9XSwOc6xzXvInX5jkRQACBfwvQEMebAYHlCWQFOK8K59rhLVQTWUEuK8v9qdwxszwtRjwXAS+7/Lgtv+zacbGtDnehZR/nz+rP524U58RcXBgHAggggAACCCCAwDwEaIibx3VkFKsL0BC3uiHPgAACCCCAAAIITF2gzmulzlanB8u2p3UnpdT+c8ehll3zQACB3xf4ua3uVvPQanBeKa5fOQ5XBBBAYKMCNMRtlJcnR2CUAkfLUs+p35f0gaQPJaV+vd0pU/MoB8RJIfASAj9K6mPoA3m2U3VOXbdRTf0SL8mPIIAAAggggAACCCCwNQEa4rZGzQuNXICGuJFfIE4PAQQQQAABBBDYgsDQFqfZBrVuh+qFIxwnW3b9pqQDXd7CKfMSCExWoC40kfr7tjpcsufjPOd2v+XUkx00J44AAtMQoCFuGteJs0RgnQK+CyZ3uOSOGC8J7cjy0K750L9OdZ5r1wL1zpTUuROl5uuSrrVw7XjWtlKtedfj4fURQAABBBBAAAEEEKgCNMTxfkDguQANcbwTEEAAAQQQQAABBDy/9Uab50o+1RrfnBNeNKIPFovg/YPA3gQeSHooyTnhBjg3w9XwLk6OH1q45oEAAghsVICGuI3y8uQIjFJg6MP8x5Icn7TsmmWhR3n5OKl9CvxaGttS+4O570ZJ+PhbSd+1nPqX9rtuiEu9z9Pg1xBAAAEEEEAAAQQQ2IgADXEbYeVJJyhAQ9wELxqnjAACCCCAAAIIrFkgi0HU7N2R+vBKcA7/XOpXJDnqtqtrPj2eDoFZCdyR5Ljdsus0wl0u9U+SvGBFzbOCYDAIIDA+ARrixndNOCMENi2Qv/c1fyrpM0k1H5HUx6bPjedHYJsCWbrZd6Gk/lrSVyV87CY4R1aWc80DAQQQQAABBBBAAIExCdAQN6arwbnsUoCGuF3q89oIIIAAAggggMA4BA5LOiSpZi8I0Ycb315tDXDJ4xgBZ4HAdAS809KNtvOSs4/dEOdmuISP/9mG1OfpjJQzRQCByQnQEDe5S8YJI7AWgb4p7gNJjg/bHTKu35X0TovU/j2H74xJvZYT4kkQ2IHAj5KeSqr5Ylsd7oIk1466hHOWcq4f2F3neAfD4CURQAABBBBAAAEEEBANcbwJEHguQEMc7wQEEEAAAQQQQGA5Ap6neq01tTknvA3qsW471PckObxK3LlWZzW4uiLccvQYKQJ7F8gCEjVfa81wV1v2cZrk3CCXJjm/Gs1wezfnNxBAYAUBGuJWwONXEZiwQP277/qUpNMtan1GksN/5pwlomueMAOnvnCBoeWZr0hy+G6V1F7e+W5b6jnZH9q99aoj9cI5GT4CCCCAAAIIIIDADgVoiNshPi89KgEa4kZ1OTgZBBBAAAEEEEBgIwJ1jmtoe9Tjkt4u4eMTLU6W2nNdfWzkhHlSBGYi4EUmanjBicyl1ey5tMS9VteFJVhkYiZvCIaBwNgFaIgb+xXi/BDYnED9++8vA30MrRrnJaMTWUp6c2fIMyOwWQHfwfKsbInq+qakW10eurvFP+tmuJo3e7Y8OwIIIIAAAggggAACvy9AQxzvDgSeC9AQxzsBAQQQQAABBBCYt0C/4INXg6txpDW8eecjN8E5O/zP+6i7IaWetx6jQ2A1gUeS+vACE3WLVNfebck/l12XXOdBM9xq14DfRgCBPQjQELcHLH4UgZkK+N8DvoPmYIvUn0hyfNqy67rkdOqZsjCsBQhkhbe6ytt9STUetC1Uv23bp37XjtNMl4Y6Zx4IIIAAAggggAACCOxKgIa4XcnzumMToCFubFeE80EAAQQQQAABBNYrkLnt5DS81eydkPp4Q1IfPjM/T/+c6z1jng2B+Qh4tbeE59JcX2rh+bPUP0vyLk01aISbz/uAkSAwGQEa4iZzqThRBDYqkFXf3OSW+gtJX5bw8est/KUh9UZPjCdHYMsCTyQ5Hrfs+mtJX5XwsRviHP5Qn3rLp8rLIYAAAggggAACCCDwbwEa4ngzIPBcgIY43gkIIIAAAggggMB8BfrGNR+fkXRa0tmWfezwsSP1fFUYGQLbE/AOS7fbLkvOPs5CEl5YwuHjNL/1eXtnyishgAACpeMdDAQQWLZAtj91Tv2xJEdWinN9eCAiR4Ptst9Dcxn9j5KeSqr5YvsQf6GtEudjN8w5vNxz6qw05w/4qefiwjgQQAABBBBAAAEExi1AQ9y4rw9ntz0BGuK2Z80rIYAAAggggAACmxTwFqZ9eKGGfpW3k21rVOfU2SrVOfUmz5XnRmCOAnWHpNQ3JF2XVPNVSdckOaemIW6O7wjGhMAEBWhgmeBF45QR2ICAm+D8xaLm9yQ53m/ZtZecfqflLD/t02E56Q1cFJ5yJwJevjlLOSdfkeT4vmXXd9tS0MleFtpfCBJuiGMb1Z1cQl4UAQQQQAABBBBYpAANcYu87Ax6QICGON4WCCCAAAIIIIDAPASym5FzFnLIog1HyuINnrN6u81dJR+VdExSzfNQYRQIbE/AC0d4zqxmN7x5jqzmO23VuJppiNvedeKVEEDgDwRoiOPtgQACFnAznP99kLttXOdumprPtSWmnVP7ZxN+Lv69wntqygLe/jR3uqS+2ZZ9rrneAePaka1Ta56yBeeOAAIIIIAAAgggMB0BGuKmc604080K0BC3WV+eHQEEEEAAAQQQ2JaAV4NzvNay67pgQ+qh5re3JDkOtuyaBwII7E0guyPVfFmS41LLrh+1eFhqGuL2Zs1PI4DAhgRoXNkQLE+LwMQEhprafPdMIl8ozrdtVL19qmtH/d3aGDcxAk4XgX8JeGW3RLY+vS+pxoP2Yd8f+Gv0K8v5mAcCCCCAAAIIIIAAAtsQoCFuG8q8xhQEaIibwlXiHBFAAAEEEEAAgRcLvNm2R3VOfbYt2lDzIUkOrx6XOo10bqZLvPgV+QkEEKgCbnBzeE4s9beSHBdbdu1V5PqgIY73EgIIjEKAhrhRXAZOAoFRCviOmQPt7pnkLyQ5vmzZdZrgssoc/14Z5eXkpFYQeCLJ4btgUnuSpQ8vG12XjnbNAwEEEEAAAQQQQACBbQjQELcNZV5jCgI0xE3hKnGOCCCAAAIIIIDAiwWG5qg+kuTwYg2pPX9V57Jc80AAgdUF7kq6J6nmbyRdaPNjzj4eetAQt7o/z4AAAmsQoHFlDYg8BQIzFRi6++YzSZ9Kck79RrtLx9l33TjzQGBOAm5se9qa3ZKzMtx3ZZW43CFTs1eb8wf/rDaXLwFz8mEsCCCAAAIIIIAAArsXoCFu99eAMxiHAA1x47gOnAUCCCCAAAIIIPCyAp6rfrWEV3TzsVd8cxwp9dAKcZ6TqvNZzFG9rDw/h8D/CjyT9Isk59S3Jd2SdLNl19+X8HapPv69R98UhzcCCCCwdQEa4rZOzgsiMBkBN7dlWenU2Sa15qHlqCczSE4UgZcQ8FLP/Xao1yVdk1Rzvhw4J/LlwdnNcc48EEAAAQQQQAABBBBYtwANcesW5fmmKkBD3FSvHOeNAAIIIIAAAksTqHPUXtXNTW01H5d0TNLbLfv43S7e6eax3Ezn+SweCCCwN4G6+5HnxHyc+a/Mhfk4zXHOqYdeqS4OwUIRe7sW/DQCCKxRgIa4NWLyVAjMTKDekfNKuyPnfUmOD1p27S8jfcyMguEsXCB3xTinviPJ4aWiU1+VdKVF6vxOzQvnZPgIIIAAAggggAACGxCgIW4DqDzlJAVoiJvkZeOkEUAAAQQQQGBhAnV+2rVXgvPiC14NztnHJ1rzW81ZMS6rxjln/spzWqkXxslwEVhZ4LGkPupqcKm9Q9KDLv7oxWmGW/nS8AQIILCKAA1xq+jxuwjMW+BPkvo4IylLUqc+JclxuoVrHgjMScAruyWy9ekjSX1clPStJOdEv7Kcj3kggAACCCCAAAIIILBuARri1i3K801VgIa4qV45zhsBBBBAAAEEliSQ+elkr/7mhRecE5lz8lxU6ro9amrPY/l56nzWkiwZKwLrEHCjW5rdUnu+67s27+XseNpWj/MKcomh16cRbh1XhedAAIGVBWiIW5mQJ0BgUQInJfWRVeNqXhQKg12kgJeMzrLRqb+S1Ee+EORnfcwDAQQQQAABBBBAAIF1C9AQt25Rnm+qAjTETfXKcd4IIIAAAgggsBSBvhnOx14FznNPNb8n6VzbrcjZx/7ZNL+lXoob40RgkwLeDele2xUp+RtJFyT5O5azj9Po1udNnhvPjQACCOxbgIa4fdPxiwgsUiB36GSLVN+pky1U6zaqdbvV1IsEY9CzFfBKb330q8P5OHfS1OzV5vxlIavNcafMbN8mDAwBBBBAAAEEENiaAA1xW6PmhUYuQEPcyC8Qp4cAAggggAACixLom9e8iptXduvjHUmOd1u4zuIM3pUodZrgal4UKINFYA0CzyT9Isk59W1JtyTdbNn10JapNMSt4QLwFAggsD0BGuK2Z80rITAHgcOSHEdadu1GuD6yVPWbkhJzGD9jQCAC+bLgnLgqyXGlZdf5EuGcyJcMZzfHOfNAAAEEEEAAAQQQQGAVARriVtHjd+ckQEPcnK4mY0EAAQQQQACBqQu80rYydU4MzTPVxRiyfeqxbgtVH/eNcMxzT/0dwvnvQsA7GdUdkHx8XdK1Fq4dtTkuNQ1xu7hivCYCCOxbgA8K+6bjFxFYpMCB1uDmnEgz3IelMe6QpD4WCcagZyuQRraaa9Nb6jTIpUnOuTbRpZ4tFANDAAEEEEAAAQQQ2IoADXFbYeZFJiBAQ9wELhKniAACCCCAAAKLERjaTSirwNV8VJIb3mo+KMnhuabUhuu3XF0MJgNFYE0CjyX1MbQaXHY+eiDJ4WMa4tZ0EXgaBBDYjgANcdtx5lUQmIuAv7y8JqnmNMI5J+oXF9cOHgjMSaDf8tTH/jLwqMsXJfVbqXqrVd99U/OcbBgLAggggAACCCCAwPYFaIjbvjmvOE4BGuLGeV04KwQQQAABBBBYpoDnk15v80rJZyU5zrXsOrsSOafuf8/HeTC/vcz3E6Nej0BtdEvteazv2nyWs8MrxyWyohwNceu5BjwLAghsSYAPDFuC5mUQmLFAmuA+Kg1xvrPnHUknWvYxDwTmLuAvBHWZaddfDUT/BcLHPBBAAAEEEEAAAQQQWEWAhrhV9PjdOQnQEDenq8lYEEAAAQQQQGDqAm9IcriZLbXnks6X8HFWgat56mPn/BEYq8BdSfck1fyNpAuS/H3K2cdDDxrixnpVOS8EEBgUoCGONwYCCKwqcKbdxVPzaUmnJPmfOfv4T20pa+fEqq/N7yMwJgGv+NaH76rpo959kxXlvPVqH2MaG+eCAAIIIIAAAgggMG4BGuLGfX04u+0J0BC3PWteCQEEEEAAAQQQiIDnm+v2qNlpKFud1tyvEOeV4g6UeKvV6CKAwOoCzyT9Isk59W1JtyTdbNl13TL1cjv+vVfvm+JWP0ueAQEEENiQAA1xG4LlaRFYkEBWg3NO/V5b7vr9ln38SvlClHpBTAx1AQL5UuGcuCYpcbXV/rKRLxyph353AWQMEQEEEEAAAQQQQGBNAjTErQmSp5m8AA1xk7+EDAABBBBAAAEEJiRQ55nd1PZma2ZLPiopcazVmUuqOavH1TwhBk4VgdEKeIeiurORj6+XeSvXjjTHOaceGlSa4fxntR4tACeGAALLFqAhbtnXn9EjsA6BI5IOS3JOeBtVL3Od8LGXxPZdQTWv4/V5DgTGIuAV3nyHTc1ecvpOW3rateOKJDfHOafOdqteYS71WMbFeSCAAAIIIIAAAgiMX4CGuPFfI85wOwI0xG3HmVdBAAEEEEAAAQTqHLNrzxN5y1PPEzn7uC6o8I4kR51LytySV5fz/FFWlnPmgQACqws8ltRHXQ0utXc2etDFH706zXCrXxueAQEEtiBAQ9wWkHkJBGYu4Dt9+vhE0qclfOw7e/xzNc+chuEtTMBfABxuiEvtLxo/lC8crr2F6sUufFfO0xapF8bHcBFAAAEEEEAAAQRWEKAhbgU8fnVWAjTEzepyMhgEEEAAAQQQGLFA5piTj0t6W5Jz4rSkU5KcU/fzRJ4z8q5Cf2qResRD59QQmIyAG93S7Jbac1TftbkqZ4fnpzw3VWNokDTCTebSc6IIIGABGuJ4HyCAwKoC/ZcUH/9Z0hclfOzlsh1vlXrV1+b3ERi7gFeMq9uh+virgXDj3JPWOJc89rFxfggggAACCCCAAALjEaAhbjzXgjPZrQANcbv159URQAABBBBAYBkCfTOcj09IOtnl9ySdk/R+yz72zzo8l5R6GWqMEoHtC3jXontt96LkbyRdkOTvTs4+TqNbn7d/xrwiAgggsEYBGuLWiMlTIbBQgTTE5QuMj71V6vkWqY9KchwrmS8+C33TLGjYdQtV147ceVPvwvFS1PdbpM7P17wgOoaKAAIIIIAAAgggsAcBGuL2gMWPzlqAhrhZX14GhwACCCCAAAI7EMgcUM2vS3J4dbfkbInqbVKzVaob5BxeJS515oVq3sGweEkEZidQF2hIfVvSLUk3W3Y9tGUqDXGzezswIAQQsAANcbwPEEBgVYH+Th5/KTrT4qwkh4/rnUH54uOfzfLXLIO96pXg98co4O1T+7gu6ZqkmvOlxF9GXDt+astTOyfGOEbOCQEEEEAAAQQQQGD3AjTE7f4acAbjEKAhbhzXgbNAAAEEEEAAgfkIvCop4Xkc14daHC51tkut2Qsk1C1Ufdw3wjFXPZ/3CiPZrYC3O63zSj7OPFTmpHxcm+NS0xC322vHqyOAwIYE+JCxIVieFoEFCfR383jovhPIX3ocqb0Udh9DX6QWRMdQFyDgLxFuiHNO7WWpvRqcc+Jqa5Kr2Vun1m1UXfNAAAEEEEAAAQQQQGBIgIY43hcIPBegIY53AgIIIIAAAgggsF6BrAb3WlsNzsf9/I+P+x2CfHywhRvoUvvs+i1X13vGPBsCyxR4LKmPodXgHkpyeLcih2sa4pb5nmHUCMxegIa42V9iBojAVgT6Ly/+YlO/4Pj4E0kfl+zaX6D62MoJ8yIIbEmgfolI7ca2p63ZLfWltpWqt1N17fCXkEctUm/ptHkZBBBAAAEEEEAAgYkJ0BA3sQvG6W5MgIa4jdHyxAgggAACCCCwUIE329aozqlPS3J4dyBvh+r6iCSvGOec2s1zaaRLDiNz1At9QzHsjQnURrfU37a5p2TPQXnluERWlKMhbmOXhSdGAIFdCvBhY5f6vDYC8xXIym/+gpP6C0lflvBx7ix6o9TzVWFkCDwXqKvFpf6mrWRQc1aRqxlDBBBAAAEEEEAAAQSGBGiI432BwHMBGuJ4JyCAAAIIIIAAAusVeEvSAUk1fyDpfUkftuzjLJJQ83rPhGdDAIE/ErjbdiWq2XNOF9r3JGcfDz1oiOO9hQACsxSgIW6Wl5VBIbBzgVdaI1zNQyvE+YuR7xhypPbJZxvW1DsfECeAwBoF0gRXs5etvtwi9R1Jffwi6WdJNa/x1HgqBBBAAAEEEEAAgYkK0BA30QvHaa9dgIa4tZPyhAgggAACCCAwY4F+958scpCdfbzgQZ2/SV1XiEvtprlEmudmTMfQENipwLM2T+Sc+rakW5Jutuy6bpnqOSgf/96jb4rb6QB5cQQQQGAdAjTErUOR50AAgV7AjXCOP7Xs+r2BeEfS25LebdnH/p00xKVGGIE5CfTbqPo4X1LyRcW5Rv7cW6wmsu3qnGwYCwIIIIAAAggggMD+BGiI258bvzU/ARri5ndNGRECCCCAAAIIbEYg8zB1gYI0stXGtqOSHMdauPa8TuZ3kr0TUB+bOXOeFQEEvOVptjtNvi7pWgvXjn7OyXNNQ4/MW/nPao00AgggMGkBGuImffk4eQRGK+BGtj5OSjohyTn1GUlnJdU89LujHSgnhsA+Bfo7bR5ISjxsdf/lxV9k/Gf589T7PAV+DQEEEEAAAQQQQGBGAjTEzehiMpSVBGiIW4mPX0YAAQQQQACBBQl4jrhfoOBIWxHOTW9eDc7HfeObj4d2//FqcnVlOdc8EEBgMwKPJfVRV4NLnfmkOgf1R2dEM9xmrhfPigACOxKgIW5H8LwsAjMXGPoiVe8iSv2RpA8lOafO6nJ1hbmZczG8hQrULxa+m6eG7+jxF5YrJbu+W7ZRTb1QPoaNAAIIIIAAAgggUARoiOPtgMBzARrieCcggAACCCCAAAIvJ5DFCTKf4+Os/Fab4LzQQb/YQb8S3Otl16DsHOTMAwEENiMwtHjCt5K+k5Ts2jsN9fNPQ2dEI9xmrhPPigACOxagIW7HF4CXR2CmAvl3S81ZYrvmzyX14UY430lU80yZGBYCfyhwSVIfNyT1ASMCCCCAAAIIIIAAAjTE8R5A4LkADXG8ExBAAAEEEEAAgZcTSENcFifw8akWp7vau/z4nyVnm9W6wtzLvSo/hQAC6xDwggn32iIKyd9IutC+Ezn7uN+tiMa3dejzHAggMBkBGuImc6k4UQQmJ9A3xb0pqb9r6GNJ5yU5p35LkpvmnBOTGzwnjMAaBLxlarZNTZ1mOB+n9mpyP0uqeQ0vz1MggAACCCCAAAIITEiAhrgJXSxOdaMCNMRtlJcnRwABBBBAAIGJCmTVtrozj+ds+ni3bZHq3Nf1OA1xNU+UhtNGYPQCnv/5pc0DJd9uuwndatnH2Sb1cqk9uL4pbvQD5gQRQACBdQnQELcuSZ4HAQR6gfrvF9evSfKy2c6p35fUxzFJjuMtu+aBwBIFsiVqzW6CSzNc8g+SHI9ads0DAQQQQAABBBBAYFkCNMQt63oz2t8XoCGOdwcCCCCAAAIIIPBbgczL1HxEkuNoy64zP1Oz/7yPvhGO+WbedQhsTuCJpD48V3SzhI/dHOfwP09dV4RjdbjNXSOeGQEERirAB5SRXhhOC4GZCNR/x9RtUFNnie0ss12X4fbS3Cfbstwz4WAYCOxJIA1uNQ81xLlhro89vRA/jAACCCCAAAIIIDB5ARriJn8JGcCaBGiIWxMkT4MAAggggAACsxLIDj41ZxW4E201OB8fknS4ZdeOg203n5qN0+8SNCswBoPAiAQeSHooyTlRdxe61hZSqD+Xn88waIYb0QXlVBBAYHsCNMRtz5pXQmDJArlbyMty13infNHKl6+sGPdBWT1uyXaMfbkC3gK1boPqOg1xdQvVumJc6uWqMXIEEEAAAQQQQGCZAjTELfO6M+rfCtAQx7sCAQQQQAABBBD4rcBbramt5nOSzpbwsRvmDrRInR1/vANQIq/APDPvNgQ2L3CnbIua+oqkPjyH9GMJH9MIt/nrwysggMCIBfigMuKLw6khsAABL7Ptpbdr/kTSpyV8zAMBBJ4LpOHNd/ykOe6yJMelll3zQAABBBBAAAEEEFiWAA1xy7rejPb3BWiI492BAAIIIIAAAgj8ViCrvtX8kSTH+ZZdD22tWhc8SI0xAghsT4B5oe1Z80oIIDAzARriZnZBGQ4CExPol9/2l7F8Afu41LnrqN6JNLGhcroIrEVgr3cCZZU53xXkR+4G4q6gtVwOngQBBBBAAAEEEBiNAA1xo7kUnMiOBWiI2/EF4OURQAABBBBAYKsCnuf1rjy1ac3zKK92zW1HJPVRV4c701aK8+/1keeueauD5MUQWJDAz5J+kVRztkf1QgnZHjW7CNUdhBbExFARQACBlxOgIe7lnPgpBBDYjECW3vYy3am9Varjw5Zdu3HuYJc3c0Y8KwLjFngg6aEk50S+DNXsn+nDI3MjXI1xj5azQwABBBBAAAEEEHhZARriXlaKn5u7AA1xc7/CjA8BBBBAAAEEqsArrSHOOeG5lmyNmrrfqce79rwr6Z2SXdfnSd03wjG3zHsQgc0JPJHUx1VJCTfEub7bwosopN7cWfHMCCCAwEQ8VEjbAAAgAElEQVQF+NAy0QvHaSMwE4Gs/Ob8hiTncy3eK/m4pLcl1TwTAoaBwJ4Ehr4MeevUmyV8fLvFrVL/WprhUu/pxflhBBBAAAEEEEAAgdEK0BA32kvDiW1ZgIa4LYPzcggggAACCCCwU4GhFd3c7JbwqnCuPbdSww1y3rGnD68214cHmPlk5pV3erl58QUIDC2K4Aa4Ky1SP5L0g6SaF8DDEBFAAIG9CfDBZW9e/DQCCKxXYOhuIy/NnTjd6lOSHD5Ovd4z4dkQmIbA0HLZbn7zXUBufnP2cb4c1S9JboJLI1zqaYyas0QAAQQQQAABBBB4kQANcS8S4s+XIkBD3FKuNONEAAEEEEAAAQt4e1QvNFBzv/Kbj73ggFeAc05dFypI/UfbozKnzHsOgc0LeI4n8zypv29zPs6JnyT1sfmz4xUQQACBiQnw4WViF4zTRWABAicl9fG+pD4WQMEQEXgpAS+Hfa8ti518UZLjQsuu0wT3rNQv9QL8EAIIIIAAAggggMDoBWiIG/0l4gS3JEBD3JageRkEEEAAAQQQGIWAd97J7jups9BAzWmSO1G2SR3FADgJBBD4D4HrkrwLkLdGdfaxm+Aul/DxP9tv9RlOBBBAAIEiQEMcbwcEEBibQN0aNXXfDOftVH3Hk5cDr3lsY+F8ENiGwENJjiyl7Tpfji6V2tutPpVUt12tX5Zc53gb581rIIAAAggggAACCKxP4P+T9P9Kck69vmfnmRCYjoBvCnJ8U7K/Kznut+yaBwIIIIAAAgggMCUBz+fWuRDXjrcGws1vCTfAufYWqd461TkxpfFzrgjMUSArvHlnoNRpgnMjXJrj/M/yz1Pbg2a4Ob4rGBMCCKxVgIa4tXLyZAggsAaBw5IcR1p27YY4N8HVxrgDkvpYw8vzFAhMTuCxpD5891AfnvxxeBW5ZH9h6rdSnRwAJ4wAAggggAACCCCg/0f6V/x3C9c8EFiiwLeSHF4lOzk3EdW8RBvGjAACCCCAAALTE6jzuEPNb4fKfErq2vSW2n/Wx/Q0OGME5iXwSNIPkmqujW9piKu7BKWuixuw0MG83heMBgEE1ihAQ9waMXkqBBBYi4Cb3N7smt1qM5xrhxvmEmmgW8sJ8CQITEzgx3b3UM23JCVutzp3DtWc7VNrntjwOV0EEEAAAQQQQAABSV8OBDAILFHAq2T34QmmPpZow5gRQAABBBBAYFoCdQ7XtVd4q+H5kTS8HS/1wYHmN2+n6nmXGtPS4GwRmJ+Am9vuSKp5qCHOTXN9RINmuPm9LxgRAgisUYCGuDVi8lQIILAWgX4bVB+nCa6uFOftVB3vtOyaBwJLFHAz2y+SnFNnBbi6Gly2T83kkLdV7X/Pv88DAQQQQAABBBBAYHoCn0v6TJJzYnqj4IwRWF3ge0kOf9+50uo6eeTVtX3MAwEEEEAAAQQQGLtA5nCT61aoqT0/0oeb3moDnGvPs/Qx9vFzfgjMXSDbonq3n36L1LpdarZUrZlGuLm/OxgfAgisRYCGuLUw8iQIILBhgb4hzsenJJ2UdLplH/NAAIHnAkNLbf9DkuPvLbt2Q5zDX6RSY4gAAggggAACCCAwPYGPJX0iqebpjYIzRmB1gauSPKHkZjhnH7sJ7kmXV38lngEBBBBAAAEEENicQN8M5+MzbT7kbMs+9hyJI/Mlrl9pzW81b+5MeWYEENivwNDq1kM7/ez3+fk9BBBAYPECNMQt/i0AAAKTEMiXOeeEG+H8hc9f/vJF0Hc4+UseX/QmcVk5yQ0K1Mke147v2tZBNXtiKCskpP5VUh8bPFWeGgEEEEAAAQQQQGANAufKytqp1/C0PAUCkxO4JamPHyU9bZF6cgPjhBFAAAEEEEBgtgKZ06j5dUmJ11rtZrcTpQnOdXbSSfbWqfV5/tSOZ4vHwBAYsUBdxe0nSf4u4pw6K1pnlWvnbJ9at1Id8RA5NQQQQGDcAjTEjfv6cHYIIPBcwF/iHP5Sl9qTPJnoSe2lv/0lsWYMEViigL9Y9eEltr1CQsLH/nLlbVVrzjaqWTHOmQcCCCCAAAIIIIDAuAU8GeZtk5xTj/uMOTsENiPwQNL9LjLplC2GfMwDAQQQQAABBBAYi0BtfsvcxkFJb0lyTnhrVM+R1HxY0hFJzqndBNfHWMbKeSCwFIE0wyU/bDv7OKf2ataJrG6dP/f3mtRLMWOcCCCAwNoFaIhbOylPiAACGxA41L701fy+pA8k1ewviH1s4HR4SgRGL5AtUJ1T546i2+UuIzfFeQluf9ly9jGTRaO/vJwgAggggAACCCDwG4FMgjknYEJgiQJZ+bpmbvpZ4juBMSOAAAIIIDAdgQOSHJ7bSH1MksMLBKQ+2uqa8/POb7bfdzOc538dqaejwZkiMH2B2gzn2uF5Gc/ReDVr145sj+p5mczVZMcfZ69y7cwDAQQQQGCfAjTE7ROOX0MAga0K1DukUn8k6UNJ51v2cb0LKvVWT5QXQ2AkAt7y9FnZ+tT1D+UOpEft+FK3jaqP2U5oJBeR00AAAQQQQAABBPYg4JUkElk1ew+/zo8iMBuB3BRUbw7y96M+ZjNgBoIAAggggAACkxfwQgCez3BOnZWfs02qj+ufp/Z2qq9KqtkgaYhLPXkkBoDAhATSBFdzVoLzNqmpb7YGuWQ3y/lmnrrgATv4TOjCc6oIIDA+ARrixndNOCMEEPitQP5dVfPHrRnuk5Z9nLulasYTAQSeC2TlNze8pf6HJMffW3btlRR811HNGCKAAAIIIIAAAggggAACCCCAAAIIIIAAAgisX2Bo5bezks5JqnloJbn1nw3PiAACqwqkEc435aT+VtLFEj72inGOrB7nmgcCCCCAwBoFaIhbIyZPhQACGxXom+Lea18InVMP3TWVJcGdExs9UZ4cgZEK9Csl+Phyi6wU5+MHA+EV5nwnUt1qaKTD5LQQQAABBBBAAAEEEEAAAQQQQAABBBBAAIGdC9Q5idReyc3hVZ2T3RDXR10ZLvMeXhHa26LWvPNBcgIILFyg3x7VHN7qtA/PvXzfduxx9vH9NhdT88I5GT4CCCCwXgEa4tbrybMhgMDmBOq/r1wPNb/5bqkz7a4p145X2pLhXjY89ebOkmdGYLwCtZktzW1eivtGi9T9HUm+O8mrymUr1dTjHSlnhgACCCCAAAIIIIAAAggggAACCCCAAAII7FbAcxKJzE0clNTHkYGGuGOSarhhrjbRpZlutyPk1RFAwA1xdSU41150wE1uCR9fG4gfJPWBKAIIIIDAGgVoiFsjJk+FAAIbF6j/zqp3TOUL4weSPmzh2sGXxI1fFl5gIgL+IuaV3mruv5T5+HoXbpjji9lELjKniQACCCCAAAIIIIAAAggggAACCCCAAAKjEPDcRJ2fcO0mt+Nd9lxHbYpz7aa5t7rMzf+juKycBAL/IeD5lj48p5IFCJJvSXL4ODULEfBmQgABBDYsQEPchoF5egQQ2IiA/93lpcEPdPkTSX2wjPhGLgFPOkEB36nU3600tHS3l+vOkt2pWbp7ghecU0YAAQQQQAABBBBAAAEEEEAAAQQQQACBnQnU7U1TeyvUPtIM55w6W6vW7VW97arnRupWrDsbHC+MAAL/EqiLELh2eDtUx6VS35N0V1LN/tns5pMaVgQQQACBNQrQELdGTJ4KAQS2KpAvfb4rKvWfJX1RwsdumnP4bqrUWz1RXgyBEQsMNcl9K+liCR97G9V+K9URD4tTQwABBBBAAAEEEEAAAQQQQAABBBBAAAEEdiqQOYmaz0l6T1LNaYSreacnzosjgMBLC6SRreZ/SOrjoaRHkmp+6RfhBxFAAAEE9idAQ9z+3PgtBBDYvUCa4OodUR9JOt8idV1qPNuscifV7q8fZzAOgTTE1XxVkuNKy65vdw1xPv5pIPw8PBBAAAEEEEAAAQQQQAABBBBAAAEEEEAAgbkKeE4i4TG6riu6vdqOD0nqI6vDnSorxXl7VId/NvVc7RgXAlMWGFpg4LEkx5OWXX83EPm5mqdswbkjgAACkxCgIW4Sl4mTRACBAYE0wuWLp5vczrQ4K8nh4xOS3u2yV5Xzl1JHapARWKJAGthqQ1ya3261RrjaDOc64buZ6h1NrvOgMW6J7ybGjAACCCCAAAIIIIAAAggggAACCCCAwPwF+hvuPUdRV4FL7Rv06zaoro8PhLdT9e42Nc9fkREiMD2BX7stUn3sLVDrNqiur5VFB1I/lfSjpJqnJ8AZI4AAAhMToCFuYheM00UAgX8L1Luw8u+ydyS93SJ1muO8BHnq19sdWjVDi8BSBWpTnA3qkt2p3QRXG+T6JrlsqVob4WiKW+o7inEjgAACCCCAAAIIIIAAAggggAACCCAwXwHfZO+muJr7xjc3w7n57VjXAJdV4LJynFeEY75ivu8VRjYvgV9aQ5xz4oak65Jq9lxKInMrP0vqY146jAYBBBAYoQANcSO8KJwSAgi8tED+HZbcLyvuY2+dmu1TP2z1G+1uq5pf+kX5QQRmKFCb17wVqu9UypaorrMqXP0SlzubvKVqatP0DXYz5GJICCCAAAIIIIAAAggggAACCCCAAAIIILBQgew645zaN+g7vFtN6qF/5uY3z0vUnOdJk52PeSCAwPgEhpraLkm63LZIdfbxfUkPWk79TFJWmEs9vhFyRggggMDMBGiIm9kFZTgILFwg26C+VrZE/UzS5yV87OXHHVm63DUPBBD4fYGsDnezNcf5+DtJ35bwcd8MxypxvKsQQAABBBBAAAEEEEAAAQQQQAABBBBAYE4CQ/MQpyX1cVLSCUk1Z+ebbLvKPO2c3hmMZe4CdRGB1P+Q5Ph7y64fS3rS5bnbMD4EEEBglAJ80BrlZeGkEEBgnwJDd2Z5VbgP2spwrh1ertzh5cqT+SK6T3R+bREC9yQlfEeT6++7uCLpaVtdrubaJOeaJrlFvGUYJAIIIIAAAggggAACCCCAAAIIIIAAApMT6Helyc33zqnfbDvQOGcXGq8M14e3THW8XbZNzTxEzZND4oQRWICAV3NLeE7D9aOB8IpwXizAkdq77niOpM6TLICMISKAAALjE6AhbnzXhDNCAIH9C7ghLsuKJ+eurDPlDq16R5ZrR/97PuaBAALPBYa+6N2QdL1tl+rs8DLgWQo8OV8W/YUxNa4IIIAAAggggAACCCCAAAIIIIAAAggggMCYBPpmNZ9b3WUmu84clOQ41LJr33xfwzfiHx6IvhGOedoxvQM4FwT+V+AXSd7a1Dn1HUmOuy27zhzJ1VJn9ThvsZoaWwQQQACBHQjwQWsH6LwkAghsTCDLjDunzt1XNb8nqY8sc+6cleY2dqI8MQITE8jdTPWupmyjertto+rsJjlvq5rs2l8a3QxX88SGz+kigAACCCCAAAIIIIAAAggggAACCCCAwMwFPGdatzJ1faQ1taXBzcf9DjQ+rg1ybpRzeAU5N9Elu/ajX4Vu5qwMD4FJCriRLQ1tyXWBgGutAS5Ncp4fSd030/mYBwIIIIDADgRoiNsBOi+JAAIbExi6uyp3ayX7jq5PJH1csusseV7zxk6UJ0ZgYgK5C6pmb52a7VOTL0tyeGnw1Pnyl7upnHkggAACCCCAAAIIIIAAAggggAACCCCAAAJjEqg32qf2jfbvtEg99M+ydWrN2WLVN+GnzniZnx3TledcEPitQLY9rdnzHtkWNfXDtsNOsnfbqdutpsYYAQQQQGAHAnzg2gE6L4kAAlsVyMpv9cvnF5K+LOHj11v4C2vqrZ4oL4bAxAT8xe6H9mUv+R+SHH9v2XWa6HwXVeqJDZXTRQABBBBAAAEEEEAAAQQQQAABBBBAAIGZC6QJzjvIpD4lyXG6ZdcnW9Q6u87UPHMuhofArAWeSHI8btl15j9qdsOcwyvKpZ41DINDAAEEpiRAQ9yUrhbnigAC+xEY+iLqFeFqnG/LnnsZ88NtOXPnrDhXl0nfzznwOwjMUaD/Mujj77o7pHzsL4wON82l5g6pOb4jGBMCCCCAAAIIIIAAAggggAACCCCAAALjF/D/98+N9HX1tqGb5t+VVMOrxXmFuBrHJXkeIuH5BNc8EEBgGgJ1d5vUXvHtQQkfZ2ecmvttVX3MAwEEEEBgJAI0xI3kQnAaCCCwMYH+S6iPz0k6K+m9UmfZ85rzxbXmjZ0oT4zAxARyt1PN1yVdK+Hju5LudTnbqNYtWCc2fE4XAQQQQAABBBBAAAEEEEAAAQQQQAABBCYkUOdED0h6U1LNb0k6KMk59TFJbnir2TfTH2k316fOinI1T4iGU0Vg0QJ1hbes9HZH0m1JNd+Q1Eed42CHnEW/jRg8AgiMUYCGuDFeFc4JAQTWKTD0RbS/q8vHZ1q4US51vUssK82t89x4LgSmLJAtUJ1T+8uhG+D8RdHZx26K85dEN8o5+9hfKh25e8o1DwQQQAABBBBAAAEEEEAAAQQQQAABBBBAYBMCdT7UdXaKcWNbdo452hrdnFP75/pwE10iTXV1l5nUmxgHz4kAAusXyM42NXseo4/77eZ/54RXlEt4ZxzXPBBAAAEERiJAQ9xILgSngQACGxPwv+f6L6NDX2I/lPRRCR+/NhAbO1GeGIGJCeTLXbY/9Rc9b4v6SJKXD3f2sZcPd2Q7Vde+4+ppi9QTGz6niwACCCCAAAIIIIAAAggggAACCCCAAAITEch8aLJXffO2p86JbIdad5Fx45tXi6vZ8wZ1q1Uf++Hn7l9nIjycJgKLFvB8RrZITX1Z0vdtbsPZx57TeFLCx54f+WeL1IvGZPAIIIDAmARoiBvT1eBcEEBgEwL9F1Afv97ijVJ/LqmPoZ/bxDnynAjMRSArv2WJcR//o8XfS+07rfzFsea5GDAOBBBAAAEEEEAAAQQQQAABBBBAAAEEEBiPwNAcwQlJJyXVfKr9s9Mt+5g5gvFcR84EgU0JeLebe23Xm+SLkhwXWnZdFwdIvalz4nkRQAABBNYgQEPcGhB5CgQQGL1A/4V3aOW3fnU4H2clOS+bntqD5U6v0V9yTnBHAtk+tWbfOeXISnGus4pcVpJzrr/zSzv2nVU8EEAAAQQQQAABBBBAAAEEEEAAAQQQQACBFwn4/9u/0lZvqzlNbc6eG3D26nB1RTgfJ/LPfcwuMi9S588RmJaA5yEy/5B8W9IdSbda9vGVLq6WhjjPW9AQN63rztkigMBCBWiIW+iFZ9gILEyg/rvOtZczzxfi1GclnZHknPpdSX3026/y79GFvZkY7h8K+Aukt051TtyUdKNF6vvtjivfbeXa4dXi+siL0RjHGw8BBBBAAAEEEEAAAQQQQAABBBBAAAEEhgTq/6P3rjB9HJTUx1FJxyQ5p/ZN8b45PuFjzx8kMqfAVUAAgekK1C1PU3v+wnMXCR+7Kc7hJrnUbI863evOmSOAwEIFaORY6IVn2AgsUKD++85fXN3YVrPv+kq4Cc71uYHw7/WxQE6GjMCggL8QuiGu5jS8OT9ozW+546rm/Fn9+doIR1McbzoEEEAAAQQQQAABBBBAAAEEEEAAAQQQqAL9zfBvlea31G58cxxv2fWhFm56S31AksO/l7qfR/AxDwQQmK6A5yG8Y41z4rqka5Jq9s/04VF7nqLGdCU4cwQQQGABAjTELeAiM0QEEPgPgWx3mpwV37Ilas0fSzov6RNJqd1El8iXYYgRQOC5QL4I1julnkrqo181zse+06qPPGfNWCOAAAIIIIAAAggggAACCCCAAAIIIIAAAhbIPGdyVnfzqm+pT0g6KanmoeY3b4/q1eBq7ucRmFflfYfAtAW8NaojN+u77rdH9fFPkn5sOTXzFdO+9pw9AggsUIAPbgu86AwZAQQGBbKM+utlSfUvJX0h6b9a9nGWRa8ZUgQQ+H2BoSY53211td111Wd/2cyfZ1W4PuONAAIIIIAAAggggAACCCCAAAIIIIAAAssW6JvhfPx2Wwmu5rNlJ5jUngfIXEDqZWsyegSWIeBV4LwlqucgnH18ucWlUi9Dg1EigAACMxegIW7mF5jhIYDASwv4ri9/8a05K8M5p84y686p/SK5Uyz1S78wP4jAzAX6JcR97Luvshpc6nz5zBdSZ9+B1Udtjstzz5yQ4SGAAAIIIIAAAggggAACCCCAAAIIILBYAf+/d9+gnh1bsoNLGtnq/9f3dqheHS7bpLquq8Ol9jxAH4sFZuAIzEgg8wce0tAqb3X3Gs9JZF6in5+YEQlDQQABBJYrQEPccq89I0cAgf8U8FLofbwv6T1Jya6Pl7vMXDuy7ar/nZoaXwQQeC4w1MD2QNL9FqndIOcvo3X7VP/ZQ0k1+/m8JWu2ZXXmgQACCCCAAAIIIIAAAggggAACCCCAAALzEqhzmLX5LfXBctO6a0e2SXU+3I7dHJf/l59GuToXkN1g5qXHaBBYnkC/04znFh61OYbUmYOo+a6kPpanx4gRQACBGQrQEDfDi8qQEEBgXwJDd5idaHePnWrZd4+dbnGm1G6C62NfJ8EvITBTgf6L6GNJiSetviPJ4RXjkrN6nL+cpn7WmuFqnikbw0IAAQQQQAABBBBAAAEEEEAAAQQQQGCRAnX+0vWBEm+2Os1tbnZLfag1xjkn3CiXf546q83VvEhoBo3ATASGbszPXINvxnddd67JDjbOP7Rw81zqmbAwDAQQQGDZAjTELfv6M3oEEPhfgbq6W+p+eXUffzgQWaK9NtVhiwAC/ylQlyr/WVIf9yT18b2kK5KSXf8iyc1wjtRYI4AAAggggAACCCCAAAIIIIAAAggggMB8BDJ/mVwb3FL7hvbc1J76rbZqXM11dbk3JPnYz9vPCcxHj5EgsDwBzz/0cVWSw/MKqWtjXGpvrer5ipqXJ8iIEUAAgRkK0BA3w4vKkBBAYG0C/tLsO89q/lxSH1lSvea1nQRPhMBCBLwtah8XJF2U9E3LPnYTnMNfUFMvhIhhIoAAAggggAACCCCAAAIIIIAAAgggMHuBvhnOx0fL9qfeDtXHZyWd67JXj+uD5rfZv2UYIAL/bob7tTTGfdvmFTzH4PBxv1ONj3kg8P+z9x5MkxxHlq3bLElooKHRUAQGfPz/P2hnqSC6oYGGpphndycu99IZ1Z8qkeKUmZt7VGVlRpwsoL/yuuEOAQhAYKMEEMRt9MayLAhA4CgE9MVZO8b8BVrx+8P+s6reG3EK5rzzTBPwF23HR5kUJ4HARgnMypKrMtyHwxy7xWq2XO1tVP2ld6OoWBYEIAABCEAAAhCAAAQgAAEIQAACEIAABFZPQPnz2WbzX1eVTJXcHEsE99wQxTl+bVSIc3U4eVeA03t7NTjn6/ltdPUfHRawcwKuBJfit5+qqpt+U/DvCo6/GRvz0+8cJ8uHAAQgsF0C/NG33XvLyiAAgbsTcCl1f/nW+O2x6+yd4TVWK9Vu/zEpu373GXEGCGyXgL6sSuyW/tOqkj0cXrG+qKq1anpXi8s2rCaVrVq3S4+VQQACEIAABCAAAQhAAAIQgAAEIAABCEBgHQTyt0mJ1rplu1N3cJEYTq1S0/ecvKrGWUBn/6vI0/fKc+ugxSwhAIFOQEK4vklevxfY1IlGsX5XSNPvC96Ynx7CEIAABCCwUQII4jZ6Y1kWBCBwFAL6smzzTrXXq0o7z+RtGvs5ewniuh1lUpwEAhsl8Mtog5r+qyF+k7d9VlXdfq4qmcR0jlMIhyhuox8algUBCEAAAhCAAAQgAAEIQAACEIAABCCwKgL5u6Riid+eGebYLVHT6xgJ4tIr9nvslcdPU35fD8Rwq/qYMFkIPJbA34YgTt6m3wy8wd6x2qF+0dqkzn5LADcEIAABCGyUAIK4jd5YlgUBCByFwEzU9mJVvTTMsarEqWKcTeP80q3zaMwDAhA4TEA7unJXl2Lt0vpumHdsqbT5x6ONqrzGbqOa7VR1JQvhEMTxyYMABCAAAQhAAAIQgAAEIAABCEAAAhCAwOUJdGGaRG8pfFP88sRS+OY4q8G5varO77y+Y6+a30Qvf/+ZAQSOQSA7xTj+cPxm8JeqkmmsSnHd9LuDRXSOjzEnzgEBCEAAAgskwB9/C7wpTAkCEFg0gVlp9g+qqpsryqVf9MKYHAQWSEDV4mTateX4j1Ul+8Pwii2aS9/FcIjiFniDmRIEIAABCEAAAhCAAAQgAAEIQAACEIDAbgh0MZzG2nzujef2b4zuLOnVOtXtUx3vBhwLhQAE/oXA7HeD/6oq2f8eXvEPk830oIQABCAAgR0RQBC3o5vNUiEAgaMQ0O6zbr+tqnerSt6xj3HZdo394P+9R7kVnGQHBGY7vVQV7pNRJU6xrO/y+ibar/rLsTyiuB18aFgiBCAAAQhAAAIQgAAEIAABCEAAAhCAwEUJKP892zDuim6u5qbxvYlJJKcqca8MwZziJ6rqyeYvukguDgEInIXAdTvLuDLcn0eFOI210f6nYY7PMmkuAgEIQAACyyCAKGMZ94FZQAAC6yHQv3Rr/ObEtJutm1bZd8GtZ+XMFALnJ6DS5VnCXOMvhn0e/uuqkn01vGK3W3WrVVWP8wNh3PnvJVeEAAQgAAEIQAACEIAABCAAAQhAAAIQ2DaB/M1RArZuudHc1d5mLVN7C1WNLaJLv22arA4CEBABbXTXxvn0/h1A3vawqj6tqgfDa+zN8n6/xjwgAAEIQGBHBBDE7ehms1QIQOAoBLyLLf1rVfVqVaV/vapU0t2msf6fa9Nk+H/wUW4JJ9kwgX8MQVz6R1XV7cuqklkspzi/DFssl0I4RHEb/uCwNAhAAAIQgAAEIAABCEAAAhCAAAQgAIGzEshct2KJ39Q9xR1U5FPo9sIYP1tVzw1z3Nuj6lyuOPeriM+6QC4GAQhchIAqvP04qrzZS/gmswhOcYrk/HvAbMP9RRbBRSEAAQhA4DIEEGNchjtXhQAE1kvgP8YXbn0BdzyrBmiIdFcAACAASURBVOcWqulTEJfCuPXSYOYQOC0BidZkEsQ5Vmlz7+xy/FlVqWKcvOP8Muwvx5qthXAI4k577zg7BCAAAQhAAAIQgAAEIAABCEAAAhCAwH4I9M4os8pvan3azaK5FM55M7rEb46Vi9c15G37octKIbBfAtkBxvFHVfXhMMc/VJVMxzjW7wrd9kuSlUMAAhDYIQEEcTu86SwZAhA4OgHtYPPuNfv/r6pkvx9esUVw/vLO/4OPfis44U4JzMqh55difTnWuIvhEMXt9APDsiEAAQhAAAIQgAAEIAABCEAAAhCAAASORqCL4TR+qaq0kTy9uqm4s4p9rwanMQ8IQAACJvBtVXX7Q1X9sar+z/AaqxqcTO1RHUMRAhCAAAR2TgAxxs4/ACwfAhA4CgGVbO/2flW9V1X2ip+cmCZAG9Wj3AZOsmMC2TLV8SdV9aCq7BWroly3rD7neMcoWToEIAABCEAAAhCAAAQgAAEIQAACEIAABKYElMd269L0ruL2m6jodq+qukkcpwpxrwyhnOInRs48PfghAIF9ErCYLb3bn6olqu3jqpJpE7xjt0f9+xDEyfOAAAQgAIGdE0AQt/MPAMuHAASOQkBCt/7F/a2qkr09TLHKxL8QpnFWi3N8lElxEgjsiIB2iD1qO8XcPlVeLVPldYyPc6wvxjYJ4viivKMPDkuFAAQgAAEIQAACEIAABCAAAQhAAAIQuJJA/paoPHi33CyuCm8az1qmOj/u1+Qtokt/5YQ4AAIQ2CSBH6uq2+dVZftixPb5vPL6zu+T59/kx4NFQQACELg5AQRxN2fGOyAAAQh0At4Bl/61Uf49veJXqyq9RHDdIAwBCNyMwOyLsivFpc8vz45dPj39za7O0RCAAAQgAAEIQAACEIAABCAAAQhAAAIQ2CaB/B1RscRuzwxznEI3bQjX+Nmqem6Y494eVe93pblfRbxNkqwKAhC4isBs47s2u8seDlM82/j+30MQ5y4w8jwgAAEIQGDnBBDE7fwDwPIhAIGjEJCgTV/cZY5frCqZysDLFLta3DsR+3353qNMipNAYEcEZqXU9eX5m2azUup67y9VlX5H6FgqBCAAAQhAAAIQgAAEIAABCEAAAhCAAAQOEvDviPazym9qfdrNojl5C+e8oVziN8fumpKbxrkdEIDAPgl4c7sqwDlWTv+T0RpVXvbzyOmnlyBOD3nbPimyaghAAAIQ+CcBBHF8GCAAAQichoB2v3nnm/0HVdXNO+DSn2ZGnBUC+yLwXVV9X1Xp/1hVfwjTWF+a84uzYh4QgAAEIAABCEAAAhCAAAQgAAEIQAACENg7gS6G09ibv9O/MbqlpO/V4DTmAQEIQOBxBFQFThXgHkRVuA+rSvaX4RXzgAAEIAABCFyLAIK4a2HiIAhAAAI3JqBdb9755vjdqlJ1uN8Or3E/Rjvm9ND/n3vC4caT4A0Q2DEBtVH9oaqynepHVZWm3WU6ppuqxdnUSlWxd5jtGClLhwAEIAABCEAAAhCAAAQgAAEIQAACEFg5gd4C1cvJDdvuavKbqrKpoptitUS9N7xjieNUIe6VIZhT/ERVPdn8ytExfQhA4JYEevU2naZXeVMXF4nhPguv2CK5bJl6y2nwNghAAAIQ2BsBBHF7u+OsFwIQOBcBfdm3+cv//arSLjl5x26r6har8i4Tr/9HOz7XvLkOBLZCwJXf0usLdLdHo4qcWqw6nonkzAVh3FY+IawDAhCAAAQgAAEIQAACEIAABCAAAQjsh8BMCJebspXDluDNXnG2PXWszijd1EZV4ji3U5XX+y2is98PbVYKAQgkAeXU/xGtTBU7Fy9v+7yq1C5VOXx5jb+aGHQhAAEIQAAC1yKAIO5amDgIAhCAwI0J9C/7GmtnnHfK2UsgZ5GcY4ngut14ArwBAjsnoKpuru7m+Juq6vZ1Vcn0xdqxxHH9uBTCIYrb+YeL5UMAAhCAAAQgAAEIQAACEIAABCAAgRUR6GI4C+HSq6WpO504ViU4mTZxO5Ywzl1PLJLr7VH1uivO/SriFSFjqhCAwBEJSADXzeI3C9/kvxxCuPTfV5Xsu+EV84AABCAAAQhciwCCuGth4iAIQAACNybgsvLpvUMud8upfWq3fI+EcRrzgAAEbkZAX7D/Hl+0FWf7VLdU1Rftbvoy3k1Xz9LuN5sNR0MAAhCAAAQgAAEIQAACEIAABCAAAQhA4DIE/Fug/axDiaq+Pduqv71aVa9VVXp1RZEALr02g8skfnPsa+TG78usnqtCAAKXJuA8vbztk6r6uJk3rmdVOLVS1Yb39JdeD9eHAAQgAIGVEEAQt5IbxTQhAIHVEehJBo29Uy7976uqm3fPpV8dACYMgQUS0JdtVY1L/2lVyR4Or1hfxh+ML+PyGncxHFXiFniDmRIEIAABCEAAAhCAAAQgAAEIQAACEIDAvxCY5alTrKbXNXYFuPRvVtVbwxyrFWpvrQpyCEAAAo8jMMvL/7GqZH8YXrG6tkgUlx6yEIAABCAAgVsTQBB3a3S8EQIQgMCVBHqyQbvmnmj2flW9V1X2il1y3iXqVXpeD5ewd3zlBDgAAhD4FwKznWjabaYS7GkWyFkkJ68daD83ryp0EsbJHIMcAhCAAAQgAAEIQAACEIAABCAAAQhAAAKXIJAtUJ1DnlVv03MWtslrrO4mqhKXXpXhsjqcYp8v/SXWyjUhAIFlErhu55aPxob0D6tKsUxtUR81v8xVMisIQAACEFgFAQRxq7hNTBICEFgpgfx/rGInGpwsULIhd9lpt53GL1bVS8Mrls3K2K8UC9OGwMUI6Mt4t2/Hl2x90XasdqmfDXPr1P5FXF/Os8S7v+hfbHFcGAIQgAAEIAABCEAAAhCAAAQgAAEIQGDXBHqb0lnXEm3a9kZse3U00absbrOqcWqLanOHk11DZ/EQgMC/EFB7U3VpkXesim/d3LnFXvn4H6rqx+EdgxcCEIAABCBwawII4m6NjjdCAAIQuBaB/P+sEgVOEjj2Lrv0b1SV7P7wipXM6HatCXAQBCDwTwJZyc2xvmD/NL5oK5a5WtwXI7bX8/mcvth3AzcEIAABCEAAAhCAAAQgAAEIQAACEIAABC5BQLln5ZDTq+pbN1eBe2FUhNNYQjmZxHH27mQioZzjfn6NeUAAAhAwAXVZ6ebN5+nVGlXdW2SO1aXFnVrcrQWyEIAABCAAgVsTQBB3a3S8EQIQgMCNCLhcfRe1Kelg0447xb+dmJIYNicdbjQBDoYABP5va1M93OZUce5Y8841fQHv9qCqPqmq9HqvvqCnBzMEIAABCEAAAhCAAAQgAAEIQAACEIAABC5BwJuxnUfWpmx3IEmv7iSyl4dX3FuoepzdThRnntvxJdbKNSEAgWUScIU3bz6Xd0tU+49HW9TvwytWfl5dWdIvc5XMCgIQgAAEVkEAQdwqbhOThAAENkxAO+u06y7976uqWyYzXF1uw1hYGgQuSkCtU7v9uapkfxpesXe65a61i06ci0MAAhCAAAQgAAEIQAACEIAABCAAAQjsloBbmUq45tidSV6rqow1fr2q5GXkn3f7sWHhEDgqge+qKoVuGv+xqv4QpnFWg3OcG9o1KY+POkFOBgEIQAAC+yGAIG4/95qVQgACyySg8vNPREl6xe9X1XvhFUswl6I5xezGW+Y9ZVbrJ6Av7H13mqrDpalS3A8TU7U4myvO8cV9/Z8JVgABCEAAAhCAAAQgAAEIQAACEIAABC5FQHlgdQ3JfPBM/DbLNav6W68S5wpx9nqdDiWXurtcFwLrJTDrvqKN5t80U0U4mSrEOc48umOR6KK49dJh5hCAAAQgcHECCOIufguYAAQgsHMCWXre8ZtV9VaYxmqnKlNywrFbp6bfOU6WD4GjEPipqlTKPf3nVfVFVaV/NEq660u+45lIzpNCGHeU28NJIAABCEAAAhCAAAQgAAEIQAACEIDArghIrOYcsIVrEr+p80j6Z6pK9uzwip8b9nzEei7HinX+bruCzGIhAIEbE8i2qI6/rKpuyql3c2vUbI+a+XNy6Te+HbwBAhCAAAQ6AQRxfCYgAAEIXJaAd/K5Daq8S9enzxL2LmU/e+9lV8PVIbANAirRrl1p6WdtVL+uKtlXwyue7YDji/w2PhesAgIQgAAEIAABCEAAAhCAAAQgAAEIXIJA5oEdW+iWXsK2F8I0lmhO5u4jHttbUNcr0PH74SXuNNeEwLoIeKN45s4/qyrbpyPWZnKZj1csQdw/mvfqEcOt63PAbCEAAQgslgB/0C721jAxCEBgJwRmO+8yaaFqcBq/U1VvV9W7w2v864ntBBvLhMBJCejLeH4hV5wV47zbTRXjus12u2mylHo/6S3j5BCAAAQgAAEIQAACEIAABCAAAQhAYLMElAdWd5H0boOaLVGzFerLVaXxLIes5ySsSy94bsnqeLNAWRgEIHAUAq4Epxy540+q6kFV2Sv+eWLKl0sQJ592lIlxEghAAAIQgAB/0PIZgAAEILBMAt6tl/6DqpL9bnjFbrH6RMTLXBGzgsD6CbiEe3rtcJM9HF6xv+h/HF/8uxiOHW7r/zywAghAAAIQgAAEIAABCEAAAhCAAAQgcC4Cyv86B+xY3UXUVeQqb5FbVoA717y5DgQgsG0CzotL9OY8+UdV9WGYxuTHt/05YHUQgAAEFkuACnGLvTVMDAIQ2DEBlalXYkPesSrDqSqcvGOVw3+2qtKT4NjxB4eln5RArxinsVqleuebvUVy6Wc74HL3m+OTLoCTQwACEIAABCAAAQhAAAIQgAAEIAABCCyGgPK47h7yv0Ys75aort6mcbY5dYvTWYW42XPOF6dfDAQmAgEILJJACtgcz3Lcao2qjilukao4N487R44gbpG3mUlBAAIQ2D4BBHHbv8esEAIQWB8BV35zCXyN36iq16vqfsQqe99NSZRMoGjMAwIQuDsBida6fVtVj4Y5Vnl4t0113I/R2G1ZU2h391lyBghAAAIQgAAEIAABCEAAAhCAAAQgAIElE8jf5bKdqVuYSvxm0ZuFcOok8swwx9okneaN0/35LoTjd8ElfzqYGwSWQaC3M1VeXPnvbtky1W1TtYn867GZ3B5B3DLuK7OAAAQgsDsC/OG7u1vOgiEAgRUQ8C5Aee8KfKmqZBLAOZY4Tvbm8Ipn713BkpkiBBZPYJYE+LGqfqoqeZu+8KfpS78Fcun/VlXdFg+BCUIAAhCAAAQgAAEIQAACEIAABCAAAQjcmkD+JqfY7U/dJUTjLmg7JHxL0Zzj7iWo08PX5TfBW9863giBXRGYbQ53FThVfXOs3HeK3xR/PzEEcbv6+LBYCEAAAsshwB+/y7kXzAQCEICACbhUfnrt8OvtUX9bVe+FaZy7Ch1DFgIQuDuBWZn4vw5RW/q+S+6bqvp42EcR6z2/VFX6u8+SM0AAAhCAAAQgAAEIQAACEIAABCAAAQgslUAXpqnam0zCNXtthlbr0/TPV9ULwxzPWqtmm1XHZsHvgUv9VDAvCCyPQHY1caeTD6tK+e2/VJVi2SwXrny3c97OfyOIW949ZkYQgAAEdkGAP4B3cZtZJAQgsAEC3i2o9qmOf19V3dxuVcc43sDyWQIEVkPgu7EDLv0fq+oPYRr/PExJAcerWSQThQAEIAABCEAAAhCAAAQgAAEIQAACELgRgS6G09iboNO/VlWvVtXrw2ssgdy95m90cQ6GAAQgcAMCEsGpu0n6/6qqbsqBd5tdBkHcDeBzKAQgAAEIHI8AgrjjseRMEIAABE5JQOI27epLP6sQpxL6vZKc/l8vU8U5x6ecK+eGwJ4JqHXqD62NqnbOpalinErH6ziXkFesJIOrzbmdqpMFe2bK2iEAAQhAAAIQgAAEIAABCEAAAhCAwBIJpMgtY1Vvy2ptfezXnqkqmyrEKZ5ViHPbVFWHc7xEHswJAhBYH4EUvTn+qeW3NVZluG6ZC1d+W3bo0UVx6yPFjCEAAQhAYHUEEMSt7pYxYQhAYKcEZkmT+1Ule3N4xS9PTEK4/zUEcfY7xciyIXByAq72lv6zqurmcvJqqepYCQQnG+w9YYRxJ791XAACEIAABCAAAQhAAAIQgAAEIAABCFyLQP625k3IuRlZLVCfHK1Q0ytOy3apjlP0ZvGbW6umv9ZEOQgCEIDAFQSUx3YXE/veClXjh2Gfjtg5cOWyH9cFJXPb5Ln5SEIAAhCAwNkIIIg7G2ouBAEIQOBOBCRk6zYTv81EchLT2XQOxTwgAIHTEHCFN3nHEr11+7KqZF8Mr/jRKDGvBINKzWtMsuA094mzQgACEIAABCAAAQhAAAIQgAAEIACB2xDI39XclUNiOJvyr+7gYUHbrDWqnrNYzgK6HKeo7onROST9bebOeyAAAQh0Aq7sll4568+HOf66qmRfhe+5cI0f90AMx+cPAhCAAATOSgBB3FlxczEIQAACtyaQSRUnWmbtUWdtVFWCv9utJ8IbIQCBxxL4R1WptLy8Y1V+S1NyQRXjtJMuTckEmwRyivWgnDwfOghAAAIQgAAEIAABCEAAAhCAAAQgsAwC2RpVM5ptZH6xqrq9UFX3hjmWwE0iOHnH3tjcW676OnpdMQ8IQAACxyCgTdkybdJ2/ElVdbNg7vvRGlVj58EzHz6bE0K4Y9wpzgEBCEAAAjcmgCDuxsh4AwQgAIGLEOiJFo1/03YGavz7ic2Ou8giuCgEdkpACYG/jQSB/ccjqSDv2CK59F0MR/Jgpx8ilg0BCEAAAhCAAAQgAAEIQAACEIDAxQnMcrQWqKV/tapkrw2vWN0+XmmevO3FbykTgMDuCWTFN1eA+3NVyf40vGLltWWuCqeYBwQgAAEIQGDRBBDELfr2MDkIQAAC/0KgJ1xmld/eqyqbq8XNSvKr4lwv6Q9uCEDgNARyp5ximUvOS/wm07iXotf456r6JbxiV59Lf5qZc1YIQAACEIAABCAAAQhAAAIQgAAEILAPArPKbxa5ZXW2XrnNojY971jV4VQN7qVRKa5XhtNYVeLo7LGPzxarhMAlCORGa8fKLXezCC67lzyoKpmqxDn2Ru/c/H2JdXFNCEAAAhCAwLUJIIi7NioOhAAEIHBxAvn/bMW569Dxm1V1v6rkHSvx4uSLYyVxXH7f8cUXyAQgsFECMwGbEg3fVJW9YrdJTf9dVclUrt5xVpvzzryNomNZEIAABCAAAQhAAAIQgAAEIAABCEDg5ASUa03TBdXCVAI3e8Vqb9rNrU79vMbPhWmzssbyzwzv2PnZzPOefLFcAAIQ2AUBieCUl5Z3rHanzjHLa5xCOMfaqK0ctb3i3h5VYx4QgAAEIACBRRNAELfo28PkIAABCPwbgfz/toRsqvSWXqX3bS7B/3pVvVFV6ZXA8a5Fe3BDAAKnITBLPvxQVTYlHhSnQM5COSUbevLBu/hUnt7xaWbOWSEAAQhAAAIQgAAEIAABCEAAAhCAwPYJuJOGRXHKuT5VVU8Pc2xBW3ofk17iOL0nveIunuu5XY15QAACEDgGgdkm7dyI7bxzCuL8et+krc3aznFbZCfPAwIQgAAEILBoAgjiFn17mBwEIACBgwT6rkW3QM3dh47fqSrZu8MrdvIlPbghAIHTEJiVp7eYTd6mxMK3wxyrJP3DVp5ebVR/Gub4NDPnrBCAAAQgAAEIQAACEIAABCAAAQhAYPsElFt1ftWxq7plvlVtTmVueapY1d5sFsr1tqpZCS7jFOA53j5tVggBCJyDQFZ0UyxTntn5ZvvetUQCOeWctRE7fc9xe3yOtXANCEAAAhCAwK0IIIi7FTbeBAEIQGCxBCRwy3L+ij+YmHYoemej48UuiolBYCcEXKY+/Z+r6i9V9afhNVY1uR+b3wkilgkBCEAAAhCAAAQgAAEIQAACEIAABI5OwCI4d+LQWKK3burM8VJVqTOHvMbPT+zoE+SEEIAABG5IQAK4vw0hnL3yzM4323dBnMYpftNlEb/dED6HQwACEIDAMgggiFvGfWAWEIAABI5FoLdB1VgV4d5u3oka7WJ0rIRPtl9VzAMCEDgfgRS5KZZpp143tVh12XrHveKcdvCxa+98944rQQACEIAABCAAAQhAAAIQgAAEIHB5Av7Ny77nOt2iVFXanAuVVw61m3Kmqg6X3hXi0qsqXLZQVcwDAhCAwDkJqH2pK8I5dn7ZXpuslWf+pJk7lth/MybeRXHnXA/XggAEIAABCByFAIK4o2DkJBCAAAQWQ2BWfv+1quqm3YvayZj+NyPxk34xC2MiENgBAZWg76Yded1mrVUljFNSQ96mpIUSIDLHO8DIEiEAAQhAAAIQgAAEIAABCEAAAhDYIQG3HM3Wo85zWuymsc1dNjR+sples9AtvVqjdgGc3qsOHOl3iJ8lQwACFySgzdKqAifvWMK2bp9Xleyz4RVnPtn55awIR3W4C95YLg0BCEAAAncjgCDubvx4NwQgAIGlEei7HjXOHYsq86/xG1V1f5hjkjdLu5vMZ28EZokLV4LLinBfV5VNSQ3HX0Ws57wrMP3emLJeCEAAAhCAAAQgAAEIQAACEIAABPZBQL93qQKcBXGKle+UuE2CNXmNnx7j9BK5aZziN4vkUuzmc6Rnk/E+Pl+sEgJLJjDbaC3RWzcL5DK3rPf+FBu1FfuBGG7Jd525QQACEIDAlQQQxF2JiAMgAAEIrIrAocSPEjc2JXPeDVNLVY0p77+qW81kN0hgVtrerVDVAtWWFeMkgtP405HgkHesXYESw8kcbxAbS4IABCAAAQhAAAIQgAAEIAABCEAAAv9XDGdBnOMUuTlWlTe1QpVlrNao2R41q8mpwpzG2Z1DG5Gz9arbsep5HhCAAATOSUBtUVXdLdukflRVaR+3anDuOKK8cTeEcOe8e1wLAhCAAARORgBB3MnQcmIIQAACiyHgBJCrx2n8QVX9Z1X9bniNnfRJv5hFMBEIQOCfBFTK/oshgJPXuCc4NHYiw5XnNOYBAQhAAAIQgAAEIAABCEAAAhCAAAS2SGCWA7XwzUI3jd1B48XRSUNjmcbpU/Bm4dsWubEmCEBg/QTUXUQCt/R/rKo/hGnsDdeqCufY4rfu10+FFUAAAhCAwO4JIIjb/UcAABCAwA4IzHZHvl1V3ZT0kb00vOLc9eh4B8hYIgQWTWDWMlVV4R6O6nD2Km+vXYHpJYpLgZzG7Phb9O1mchCAAAQgAAEIQAACEIAABCAAgd0QcLtT/3YlL2GazVXYnKe0aC1zmKrm5nG2QHVbVIvkeoW4fF7x7Lq7uREsFAIQWBSBzN8qt9vt26qSqSWqY1WE65bvkyBOYz0Qwy3qdjMZCEAAAhA4FgEEccciyXkgAAEILJfArI3qq1V1yF6J156oKrVYTVvuSpkZBPZBQDv9url1qr3aqOqYR8Mcd4Gcxn4gjNvH54dVQgACEIAABCAAAQhAAAIQgAAElkqgtzxVXlOtSt2y1LFylc5b2us1xW516uefGrnN9GqfKtNzMo/Te5Nx+qVyY14QgMB2CXSxmlqj2twqVTnhbu4yYq9OI1e1RyU/vN3PESuDAAQgsEsCCOJ2edtZNAQgsDMCubPS/99/obVI1fj1qnqjqu4Pr/GzE9sZPpYLgcURUMW3NJW4t/AtBXBOgkgc51ivSxynnYIWyWWig6TH4m43E4IABCAAAQhAAAIQgAAEIAABCOyGgKqyuQqcvTfqpqDNld+Uu3Scrzu2OK77LpxLMZ1fszgvNxvv5kawUAhAYBEEUgynWOZKcK4GJy/RWzfnfnPT9D+q6u/NvFDywou45UwCAhCAAASOSQBB3DFpci4IQAACyyWQbQY0S++izJ2Ub402qunvVZXEcvK25a6SmUFgHwRmO/m6SE7jz0YL1fS5U9BCOVGjLP4+PjusEgIQgAAEIAABCEAAAhCAAAQgsGQCboHqdqVqfToTvylf2c0tUbNNap4v26xmO9R+TY/FyRuNHS+ZHXODAAS2R8AiuPSq9Gbxm+NPq+rhMMdqidpNgjidS94xQrjtfW5YEQQgAAEIDAII4vgoQAACENgngS6Q0/jdqvptmMZqn/ryaKEqrzEPCEBgeQS0s09CufQfV9UnVSXveCaS62I4kiDLu7/MCAIQgAAEIAABCEAAAhCAAAQgsAcCFq2pRarj51unC42Vp3xp5CrlNX5udLqQt1nQltXe9sCRNUIAAtsgYCFcitcejJxv95kLVk549hsQeeBtfC5YBQQgAAEIXJMAgrhrguIwCEAAAhsjMPsy5HapbpkqLwHcq2Eaq4WAklJpG8PDciCwOgISwvWS994pKBGcTOO+g1BjtVzVbkF7xd4lmH51UJgwBCAAAQhAAAIQgAAEIAABCEAAAmcnkC1GHfeKbIfGs9amWfHNLVJnFeKeriqZK8UptiAu/dmBcEEIQAAC1yDg3K7zscr3Kl8rUzcQe+d5VQlO+d7M/Xosr0f/HUjP0SnkGjeDQyAAAQhAYBsEEMRt4z6yCghAAAI3JTATxHk3ZfrXhhju9eE1niWXbnp9jocABI5LYCZg+7qqvqkqe8Vuk5r+u6qSPRpecVabc4vW486Ys0EAAhCAAAQgAAEIQAACEIAABCCwRQISu6kiW4reutDt0PjJqur21HjOXq9bGCfxm2M9/0S8X3EXwvGb2BY/cawJAtsg8NeRk5V3/O3I2crbvqoqWeZ3lffteWBRyf/nKc7OIHQJ2cbnhlVAAAIQgMBjCPDHPx8PCEAAAvskMBPEKXkkc3sBxRLCSQSn6nHyGmsH5r3m90mRVUNgOQSUwMjS+Yp/CPt+xJkYsVBOyROZqsU5VpU4mZIvjpezWmYCAQhAAAIQgAAEIAABCEAAAhCAwFIJuNVpem2wlaDtKpttxFWXCgvoHFv4lj67WbjDhRjNKiQtlR3zggAE9kvA1eDSuwNI+hTHWTCnPLDzv84JYnoJtAAAIABJREFUm+RMC4AYbr+fM1YOAQhAYFcEEMTt6nazWAhAAAL/JDATxM12ZkoIl+ZKcdlKVTEPCEDgsgSy1L1ji9m8q1BeVeCcNHH8oKoeVtUnVaVY5hL8WY7/sivk6hCAAAQgAAEIQAACEIAABCAAAQisgYBFa+lnG3H93FW+t1dV9bkU2+l1jbMynSvUmRe/ha3hk8McIbBvAj+ODc3yto+q6uOqslfcxW8SwmX+13Gn2SvE7Zs2q4cABCAAgV0Q4EvALm4zi4QABCDwbwRmgrgZpvtDEPfm8BrLNJY5BjEEILAOAmqHqiRJ+j9X1V+q6k/Da6zESiZhNOYBAQhAAAIQgAAEIAABCEAAAhCAAASuIqCqbTJtvnWsjhPZdcLj7p+vqm5XXY/XIQABCGyBwCxv+8eq+kOYxq4gp64ejrewftYAAQhAAAIQODoBBHFHR8oJIQABCKyGwHXaBaj6WzeL4iyWk3cbgvQGwb81q/lIMNEdEJjtNHRVuPQWzWUiplecU9KlV6aj3P4OPkQsEQIQgAAEIAABCEAAAhCAAAQ2RUC5O5sWpjirsrna2qwCWz7n96QQzvF1K8Q9U1UyHe94U7BZDAQgsDsCd+nsoYpwvUJc5miVn9WYBwQgAAEIQAACEwKIFPhYQAACENgvgfw34NC/B32X5r2qUttUtVGVEM7xoWTVdUR3+70DrBwC5yfgXYPpv6yqbrPWqhLJuSS/YpkSOv8Y5vj8q+KKEIAABCAAAQhAAAIQgAAEIAABCNyWgARvyuHJO85Nr46zBariPvZxvTqcnn9q2NMR+7n0T47X0992XbwPAhCAwBIIOGcq71g5Vptzrt9U1ddVlf7zqur2t6rqtoR1MgcIQAACEIDA4gggiFvcLWFCEIAABM5K4Kp/B5SkkthN3iYRnIVwjiWUezFM49nu0rMujotBAAL/RkA7BpUwkXesKnBpSsIo+WJzEkbjr9prfx9iuPRghwAEIAABCEAAAhCAAAQgAAEIQGA9BGaV3yRIm4nTJHbza91L2KbnXBUuveLrWgrt9B4eEIAABNZMwJuJ03fhm/Kv2rCs3Gt6bVr2xmXHysPadE7FPCAAAQhAAAIQmBC4SggBNAhAAAIQ2AeBQ/8e9N2eSkK9NkxiOMez51IQl20X9kGUVUJgmQScJHECRgkTl9lXiX1bVoxzIubTqvqsquQdS1znBIzjZa6cWUEAAhCAAAQgAAEIQAACEIAABCAwIyBB3K+iTariWTeI3DjrDbQ+zl7HuEJcCuKyBet14mzTyl2DAAQgsGYCuZHYeVRXfVOuVabxF1ENTrFs1u1Ded2sNueWrGtmxNwhAAEIQAACJyGAIO4kWDkpBCAAgc0Q6C1PNX51COHSv11Vb1XVO8NrbBGcWy3wb85mPhYsZAcEnIRRQsbJmI+qqpvL87vanMY8IAABCEAAAhCAAAQgAAEIQAACEFgPAQngZNoY6/j5qur2XFV10zF6Lr0rwaUwbj00mCkEIACB4xKQCM4bie0/rqpPqkresTcip7fYrfvjzpCzQQACEIAABDZKAHHCRm8sy4IABCBwRAJdFKfWqC+1Fqn3q+qNqnpzeI1n7RM0rawWx79DR7xRnAoCdySQuwmzbL9jVYV7OKrD2XuX4k+xY9HtWF15Tl4PEjd3vEG8HQIQgAAEIAABCEAAAhCAAAQgMCGQm1K1MdV2qBJbvq64tzKVMO7ZqBLXq8D16nCuHOfj3HEiPTcOAhCAwB4I9FamGv9YVcqdytuyC4e7cahLh81tU8mp7uFTwxohAAEIQOBkBBAinAwtJ4YABCCwGQL5b4Vi7fpUUkw7P+U1VstUVYxTG1VXjtPrL4RpnNXiHG8GFAuBwIoJdLHad1X1fVWld+tUeyVmfgjT8bOxnnfyxuX8KeW/4g8LU4cABCAAAQhAAAIQgAAEIACBRRDInJ1bnrrCm8Rw2bLUsSvBuRqcvCq5eWNrxk+N5+19TI77azrGc8g5LQIYk4AABCBwYgK/VFVuEtb424kprypTZw7Hj0YuVscrJ6tx5lDJp5745nF6CEAAAhDYHgEEcdu7p6wIAhCAwCkI5L8XPRmmsSrGvRymsUVy6XOXquNTzJdzQgAC1yeQYjgL1lz5Lb2SMGlKzChBo+fsFc+qy/1jJHB0fsfXnyFHQgACEIAABCAAAQhAAAIQgAAEIJAE+gZWCdskenNVNsXK2al6W3oJ3rr5mDzO50rfK8n163kOyvlJkJeeuwcBCEBgDwRcCS7950P4lt4iuW9CLJeV5Px+M0MMt4dPD2uEAAQgAIGjE0AQd3SknBACEIDApgno343c5endpKoEd2+Y47erSvbO8IqzVYOTYpsGxuIgsAICWbXNscv7p1cippuqxUkAJ3Oskv82JXoUSwRnIZzjFaBhihCAAAQgAAEIQAACEIAABCAAgUUS8G879qrM1oVu6urgTg+OJXpL4ZvibInqVqnO2/W2q1n1bZbn03PZwtXxIiEyKQhAAAJHJqBOGdl1Q/EnzR6MY9Rpw8cr/tuoLidvQwh35BvE6SAAAQhAYF8EEMTt636zWghAAAKnIpDJNbdR/aCquikp1hNnp5oT54UABK5HwCK4rOI2S15LHKdkTHqV9e+7HD+uqm4Wwem9COKud184CgIQgAAEIAABCEAAAhCAAAQgMCPQxXAaW+iWXptXtXH1xeE1tuAtfRfNaXzourqWxHII3fhsQgACEPh3ArP2qH+uKtmfhlfsrhxqqeoYnhCAAAQgAAEIHJkAgrgjA+V0EIAABHZKQK0VZNpR6vjdUR3ut8Nr7Ne8E1Vjdo3u9EPDshdDYFYhzv9dpreYLavGqax/tkjV+NNhDyNWcscJHse56/GvQ2y3GChMBAIQgAAEIAABCEAAAhCAAAQgcEQCXcSWLUUdS2jWLV/r78kKbaoO5ypx9l3oJhHcrD3qLK83W/osV3BERJwKAhCAwGIJuFKb86iaqIRsPd+ZLVAdqyKcTJXiHCsXqvemX+zimRgEIAABCEBgrQQQxK31zjFvCEAAAssioESbzQm4+1X1RlXJO3ZbVe1MdewWDOmXtTpmA4FtE+gJHY0zya3Va+zKbum/izYAimVfTkzl/1X6360A5H8MUytWjXlAAAIQgAAEIAABCEAAAhCAAAS2RqALybS+31TVr8M0VleFmfk4vebY70+v2KbjLH7LDaq9rWoX0llMN7sHs1zB1u4V64EABCAwI6B8aXbXUPxo5ELlbaoQJyGcxXDyPVeqjhvZFtUx5CEAAQhAAAIQODIBBHFHBsrpIAABCOyUgJJsPRH3clXJXgn/WlW9XlXpM9Hnlqo7xciyIXAxAimK8yT67vVZ4kc7ISVms2ns1gC5I3KWDMpEkeOLAeDCEIAABCAAAQhAAAIQgAAEIACBExHobUa1KdTCM3VRsCgtBW2ODwnYcnOqYovlnGdzri7P49xdCusyzvzeIRQ9V3AiZJwWAhCAwKIIzDYKf15VErfJHFsMl6I4byJOnx04dG6NeUAAAhCAAAQgcGQCCOKODJTTQQACENgpgWzR4Pj5qpK9MLzid6rq7apS+1R5jXM3rOOdYmTZELgoAYvichL5t+KsNcBsN6MrwaV3ckheuyLlv4odko4vCoCLQwACEIAABCAAAQhAAAIQgAAETkDAbVAtjNNYVdueGea4i9w0lmBO1lud6r1+n/zj2qn2vJ3nk+/pHRweh4HflU7wIeGUEIDAoglIsGbhmsVsaoH6cbMuiNNYrVG79Wpzs7zsooEwOQhAAAIQgMAaCPDFZQ13iTlCAAIQWD6BvjtUYyfs0n9QVbLfDa+471TVmAcEILBeAk7wqFqc44dV9WlVPRjeYz2Xtt5VM3MIQAACEIAABCAAAQhAAAIQgMCcQBegafzcMG0gdezWpumfHaK59DpeY79P3u1MdW7H3A8IQAACEDgOAYngtDE4/R+rSvaH4RVLAPd188eZAWeBAAQgAAEIQODGBBDE3RgZb4AABCAAgQMEuijOrR/c9kFeFeG6aUerk3hO7nmHau5OBTwEILAOAn+tqm6qCufKcBmrnUC2F5CALt+rcbYQcLwOEswSAhCAAAQgAAEIQAACEIAABNZIYNbidCZqO1RhbVaBTa1JdbxbmmZ1N1d7c4U4bS51Xq1XhnO1uHy/Yovg0q+RPXOGAAQgcGkCyk1K/JZeG39/qqr0H43qcPKOH1WVW6M6vvR6uD4EIAABCEBgtwQQxO321rNwCEAAAkcnkP+mKFb7U1d/c/x6Vb1WVfKOX6qqF6vq5eE1VnLQ7VMdH33CnBACEDgJgdwt6ZaqSgB9G6ax2qR2U5vV76sqvURxWW1OYx4QgAAEIAABCEAAAhCAAAQgAIFTEZi1H3V+qnvlvpzDks/XLX7L1x3P2qM6j5ZeG0y7WSznc+j1LoTjt59TfTo4LwQgsHUCP1ZVN4vclLdULP/ZMHW/cOz3KbfpeOu8WB8EIAABCEBgsQT4UrTYW8PEIAABCKySQP674qRf+ntVJZMAzrGEcW+EaTxL9q0SCJOGwA4J/GNUdUs/SwZZIKdWAo7VUqAbiaQdfohYMgQgAAEIQAACEIAABCAAgQsSmOW0riNMk0BNYjYda1HbLNZzFsaloG523RTZ9dgbUOX16N0bLoiQS0MAAhBYLQHlKfvmXrdCzbylnssWqYrZ2Lva287EIQABCEBgiwQQxG3xrrImCEAAApcn4NYSvUWEWjikqc3Du6ONano9b3NriMuvihlAAALXIfDfVSWTIM7xrNWAd1N6h6W8d1Omp9XAdahzDAQgAAEIQAACEIAABCAAAQgci0AKzSxY63kqty51u9Nse+qWp/a9GpwEcapC1yvROY9mr/yaj9Fzh1q06nk/+M3nWJ8CzgMBCOyVwJdVJftieMWfT8xV4ORtfx8bhdPvlSPrhgAEIAABCFycAF+OLn4LmAAEIACBzRLou1I11k5XJenSf1BVst8Nr/jZqlIiMf1mQbEwCOyUwKzy28dV9VFVpc+dltqFqTEPCEAAAhCAAAQgAAEIQAACEIDAqQi4GpyrvWnc81QaPzexLpDTeCamO9XcOS8EIAABCNyNwMOqUhvUB8NrrLjb36pK5o3AinlAAAIQgAAEILAgAgjiFnQzmAoEIACBDRLoojjvfk3/9qgQJ29TO9UXRltVedmsbcQGkbEkCOyGwM9V9VNVpe8V4pR8UpsCtyBwrESTTG0IHGvnpdu0Ot4NTBYKAQhAAAIQgAAEIAABCEBgJwSUa7Jpye5SkJXUssKaX+/Hzaqz+blsc+rWp7NuBu6CkCI4VYPrFeJ0Pj2ffie3i2VCAAIQWAwB5w3lHTu/qByjzdXglKdUrEpx3es5CeBcCc7xYhbLRCAAAQhAAAIQ+J8vizwgAAEIQAACpyKQ/87MEpRKNL467LWIX66qtFciaZhtJk41b84LAQicnoDFbOldDU6V4GwSwXVTG4Lvhzm2MC796VfBFSAAAQhAAAIQgAAEIAABCEDgnAQkdnOOybFanGojZXq3GE3hm15/nLk96qxlqqvGZfW4WStUi+m6qK6f85zMuBYEIAABCPy/Sm7OHUrE9l0z5RvVIvWr8IqVs+ybdnNzrgV2cIYABCAAAQhAYEEEEMQt6GYwFQhAAAIbJZD/1niHbiYvn6+qbq9XleyN4SWWU/vUbhtFxrIgsAsC3jnp9gJKIinpZIGb/aOq6qZEVIrmFPdqcxrzgAAEIAABCEAAAhCAAAQgAIFtEUiBm0Vv2drUQrRZp4Fepc0V27qwzaI5i+xSaNfjFNhpHv26el1z9vOOt3VXWA0EIACB5RNQl4puEr9188bc7FihPGW3/x6V5iSGc7x8CswQAhCAAAQgsCMCCOJ2dLNZKgQgAIELE8iWFo6VuOw7bDV+s6reapZtVBXLeEAAAusl4PYEmTTqbVA1lhhOuzXtFauVqtoWpJ8lptZLh5lDAAIQgAAEIAABCEAAAhCAwIyABWXyjrOdqWML1bLqm1ucdq+Wp9n2dCam8ybPbM06a7s6O65XtdOYBwQgAAEInJfAj0PUJm97UFXdtGG3V47LjhTudiERnB7ytvOuiKtBAAIQgAAEIPBYAgji+IBAAAIQgMA5Cfjfne77HN6tqt+Gaay2qWqjqhar8hrzgAAEtk9ACSgnouw/qqqPq+rD4TXuwjmNeUAAAhCAAAQgAAEIQAACEIDAtghYrOZKbRpb0KbOAo5761KN9fpzE6/n1L1AXpaiO51fYx4QgAAEILBuArMc45+r6i9V9afhNU7BnOMUv4mCx+smwuwhAAEIQAACGyeAIG7jN5jlQQACEFgggavEcJry/dEuVd6xRXAWxmns5KZbY8j7wb9xC7z5TAkCtyDg3ZuqAOdY1eFsrhKXgji3WM3dm4rdplVV6dSiVaaYBwQgAAEIQAACEIAABCAAAQjcnUB2B9DZNHbFtEOxX58dl6+5Glu2KFWsXJCqwqntqSq/Oc7KcI4fVyFOr7lKnKvPZQW4u9PhDBCAAAQgcAoCvVKbrnGoC4XboSp3qFjV4R5W1SdRKa63Vf1pTLqL4k6xFs4JAQhAAAIQgMARCSAWOCJMTgUBCEAAAtcikP/2HPp36KWqkkn0JsvYwjh57+zN3b1OuKa/1sQ4CAIQWCQBJaGUeEr/dVV9U1XyNovg0mcbVYvpukhOYx4QgAAEIAABCEAAAhCAAAQgcHcCvTWo8j6usNarrvl5V3zz632cleD0Wm6KVOxxVoRTPGt7quclnOtez6V1kR4tTu/+2eAMEIAABE5FQEI1bXh121LFmRNUxwmNnUtM/2VVyb4YXrFboqaoLivCUR3uVHeS80IAAhCAAASOTABB3JGBcjoIQAACELgWgav+/ZHQLdtYKLY4biaSU9U4i+Zmu5GvNSkOggAEFkmg7+hUUiqTWo4thNPuTu/yVKwkl8xxF9d5l+ciF8+kIAABCEAAAhCAAAQgAAEIrIhAVlSTiEzjXtHNVd3sXb1t5rv4TUK2NIvbJH6zcM4+53KoulzOLSvKWdjnqnZX5bFWdIuYKgQgAIHNEZAArltupnVuUGK3r4bwzV5tVGXuPKFYHSXUZcKdJuT9QAy3uY8PC4IABCAAgS0T4Ivclu8ua4MABCCwfAKH/h3yDt/0WSnO4je3VH1ztFbVOAVxjpdPghlCAAKHCDgJ5Ran8m5/aq/ElFsepCBOuzs/H+Z4JqaDPgQgAAEIQAACEIAABCAAAQjcnUBWgXPcK7cp15NV2hwfqt7mFqjdZ0U3C95c2U3jzA9Z4NYFexbtdfGcSGROid9R7v7Z4AwQgAAETkVAuUIJ4jJ36HzgZ1Ul07jnCTVWRwptvrVX3MV1rjx3qvlzXghAAAIQgAAETkSAL3InAstpIQABCEDg6ASyjarj31bVe2EaO2GZu3mPPhlOCAEInI1AtjtwPPvvPAVxjh9U1SdVld47PtOfbTFcCAIQgAAEIAABCEAAAhCAwIYJuE1ptjmVcG0mant6PG+vY2Q5fmaM08+O2zBSlgYBCEAAAlcQyM20rur28cgJyjuWMO7TIZCzd8W37oEOAQhAAAIQgMAGCCCI28BNZAkQgAAEdkLghap6vqrSv11Vb1XVO8NrnDuKHSOS28mHhGVukoBFcOlnlSC/ryqZWhs4zt2f3gWaQji3WVWluTQnz3J3qWIeEIAABCAAAQhAAAIQgAAE1kgg8yKuouaNhB67PeisXWhWYHPcj9f7eutSt0XNNqe9QtysMpyfm4npZsev8Z4wZwhAAAIQuB6BbFOqnF12jFCs6m4/NT8Tv6lNqs3tUzUDxHDXuw8cBQEIQAACEFgdAQRxq7tlTBgCEIDAbgloN3C3N6qq23NDOCfxnGO3wEi/W5AsHAIrI5BJqV4hzn/Lyivx9WPz34xWqvI2i+DSZxtVnUPjLpLTmAcEIAABCEAAAhCAAAQgAIE1Ecj8v8RqbmOasZ7rrU79XL4mcZsrv8n3YzT2MVd5ieJsFs3NfLZbfdx71nRPmCsEIAABCFyfQBerKW/X83/aHOsNsvZd+KaxN8mqs4SO0zjFdhlff4YcCQEIQAACEIDAYgkgiFvsrWFiEIAABCDQCHg3sXYHO36lqmSvDu9x+pfHDmW37XCSF8AQgMB6CMx2aqYYTiv5ZYjY0kvYZoGbRW8Wwin5pdjtVS2Y01hx31mqMQ8IQAACEIAABCAAAQhAAAJrIZC5f8UpOOtxjmdtT7PCm+MukPNYwrWMZ4I7X6OL9GbjPNZCPHI8a/kUMk8IQAACtycw2yQ72+iqPN7XzSx4y04RXUinsR+I4W5/n3gnBCAAAQhAYLEEEMQt9tYwMQhAAAIQaARmO5nvVdWLVZX+zarqNtuZDGAIQGBdBGaJqfxb9u9VJcs2p70NqsYWwKUgzu1Us8VqVo1zvC5izBYCEIAABCAAAQhAAAIQ2DOBvokoNxjOBG5+zoK2rMj2VFXJnh5esV53Bbc8tldym7Vk7e1as43r7LVs2Tp7fc/3mbVDAAIQ2CoBd4pIP6v8pnxet1knid5uVWOEcFv99LAuCEAAAhCAQFUhiONjAAEIQAACayaglqjPjtao9u9Vlez94RU7GZuJ2jWvm7lDAAK3J5CCOMcPquqTqkqfO0i9q/T2V+WdEIAABCAAAQhAAAIQgAAEzkegi+E0tqitewnl9Jz9rEK/ci7PjByMvY63yM4x+Zfz3WOuBAEIQGDrBCyE0+ZXx59W1WdVlV75vG4Su3UB3NZ5sT4IQAACEIAABBoBBHF8JCAAAQhAYM0EtDO521ujQtzbw2vsZK0FdBrn7mLHa2bB3CEAgesR+L6qZBK5OXZlOCXUXC1Or1sI59gV59yWVeNelU5JOh4QgAAEIAABCEAAAhCAAARmBJSPT3O1Mz2XVdL6uFdQ61XSfPzj3iehWwrYDlWJc/tUi9s0zspwjmfiNyr087mHAAQgAIHbEJh1flD+7eeqSq+8nXN3jmfPSQznczq+zbx4DwQgAAEIQAACKyaAIG7FN4+pQwACEIDAvyVyldh9dWIvjdaqLw+vsVqwOlHrGKQQgMD2CcxaJnxTVbKvh1dswZzFcPJqnWoRneNsy+p4+xRZIQQgAAEIQAACEIAABCBwEwKZh/emvPSKZcpP2CvuNjtG4ji/f3Yev6e3NbXwbSZi83X1muKZeM6vZW4l5+vr3oQTx0IAAhCAwD4JePNpem9ozRydW6bKK48nrzyeukDYK84NrNq8qjEPCEAAAhCAAAR2RgBB3M5uOMuFAAQgsDECs6TtC1V1r6rSv15Vb4RpPEvmbgwPy4EABCYEZgk2i9u6zypySsI52aaEm00CO+1WTQ94CEAAAhCAAAQgAAEIQAACJpA5eMVd9CbhmMRqPcfRBWxZsa0f741+ufmvny+PcXxIQNdFdjPxW4rwvCa/Lz2fBAhAAAIQgMBVBGYbWFP85rgL3ySC+3FsYlVez7FarEoI53ardHS46g7wOgQgAAEIQGCDBBDEbfCmsiQIQAACOyKQCVrHT7U2qhq/W1XvNK/nbW73sSN0LBUCuyVwqAVDCuUUuxKcvIVyn1aV2qqm12vddguXhUMAAhCAAAQgAAEIQAAC/0bAOXj72ea+2aY9VcHvlse5/WkK51z1Tcfp+fSzinSHWrVmC1bFfm8K3bJtaz8+W8HykYAABCAAAQhcRcB5uNycqvyb7OHwirOTg2N1bFBb1OziIEGcHvK2q+bA6xCAAAQgAAEIbIwAgriN3VCWAwEIQAAC/2wn4t3L2qX8wbDfRfxsVT1TVenBBwEI7JOAE2PeNarxrGrcR1X1cVV9OLzGj0YyLv0+KbJqCEAAAhCAAAQgAAEIQKAT6GI4jS1gs1hNY23Yk8AtvTbvdcvNfY51Hovj0ncxna7dhWvcMQhAAAIQgMASCKjyWzfl3ZSDS59V4FwNbgnzZw4QgAAEIAABCCyQAIK4Bd4UpgQBCEAAAncioF3LbtXh+O2qkqlKnOPeVlUtVvW+bneaDG+GAARWQSB3izpWq4Zs16B4ViHOu1FTEDfbmerKdOlXAYdJQgACEIAABCAAAQhAYAMELAZLgVo+l0IxVTfL6mdZ7aw/PztudozPKe8Kcdn2tFeI02sWtFkkl8I3H69jXBUuK8Wl2M5xXy+/DWzgg80SIAABCCycgNuWZutSdWawKYemOMVwyrFp7Apx6X8e+Trl6RwvHAHTgwAEIAABCEDgUgT40nsp8lwXAhCAAARORSBbgLiVx6tVJXst/MtVlfbKaCXSd1Cfap6cFwIQWA6BWRuFTM4pwabx182+mrRqUNLOO1TT6/0+j8+9HALMBAIQgAAEIAABCEAAAtsmMBOuZRtQC9b6Bjsdc8h8rDfWOQeRx+cx3rTn47Oy/UwklwI3xxa/pdf5fK702ZpVx8xEgdu+66wOAhCAAAQuTUCtTLU5VN6xN5eqTWpuNLUQzl55OOXe0nchncY8IAABCEAAAhCAwJQAgjg+GBCAAAQgsDUCsyS3qr89X1X2il8f9sbwEsupfWq3rfFhPRCAwJxAiuJ0hKu8OWEnr0SdW6kqtil55wpxeu6bsZM1vcRxKZBTzAMCEIAABCAAAQhAAAIQOA+B2ea5mXAtRWSu4DYTsPm1rPJ2lSjN5/Z1U3yX1e670K5Xsp8d+zjhno8X6d7C9Tz0uQoEIAABCOyVgARrrgJnL5Hbl8McK6/WLXNvjrvATmMeEIAABCAAAQhAYEoAQRwfDAhAAAIQ2BqB2Y5nVX3L1iIav1lVbzXLNqqKZTwgAIH9ELAoTivOlg6KtZtVibtM4in2Ttbc3fpFVX1eVfI2C+ZSPLcfsqwUAhCAAAQgAAEIQAAClyWQIrLHVWrrrUvdbrS3Jc3jnHPIim4+3u9P72p0vUKd27Zme9WMZ6/3Vq+Pa/3qO8BvApf9LHJ1CEANMuNXAAAgAElEQVQAAnsi4Lam6R9WlexBeOfNUhTXxXTKw/V8ncY8IAABCEAAAhCAwJQAX375YEAAAhCAwB4I9B3QGr9bVb8N01htU9VGVe1V5TXmAQEIQOBxBCRwc4sHeyX0uqlanFo8pIcsBCAAAQhAAAIQgAAEIHAeAofalPZKb09VlQRu6S1+s/BNY73erW/E81jvS/NGPle4J0d/ns8AV4EABCAAgfMTmHVM+EtVyf48vOIUxHkz6flnyxUhAAEIQAACENgUAb5sb+p2shgIQAACEHgMgS6Ku19Vapcq79giOAvjNM4d3o51GSewHQMfAhDYJ4HeBlVjV4dL/+1I7kkQpySfxq445/as8qpEl+0fNM7KdfukzKohAAEIQAACEIAABNZKoH8Xtwis+6z2fqhSWlY/66IyV1I7VCFtJoibPTerENerw2mc4jgL3/pxyiG4MlzGfa3k6Nf66WbeEIAABPZLwLkqeceq6NZNm0d/GJtJ3fbU1eGyQpyO6bZfuqwcAhCAAAQgAIGjEODL9lEwchIIQAACEFgBgfw3T/FLwyR6k2ns2MI4+Weq6tkwjXMXt+MVIGCKEIDACQio5UM3id7SLIbLdqkSxfVdskr8zc7naSOMO8EN5JQQgAAEIAABCEAAAicj0IVfupDahHbT9+psH9pbmlq4Nms12luhzlqj9vPlMTp3zscV4yRuS+viOYvf0usYjbvv50kuYkKO/mQfQU4MAQhAAAInIqAcldqVWhCn2J0TlP9yR4XeClXPfxn21Yh/Gjmx9CeaOqeFAAQgAAEIQGAvBPiyvZc7zTohAAEIQKAnmS1yey7EbimIs0jOwjn5F4dwzkn49BCGAAT2SSCruzn2zlfvbJ3thtVzEspJOCdv68fqHCmEQxS3z88Zq4YABCAAAQhAAAJrJNAruuk79ExYNhOozaq1W7yWvgvXUpA2E7SlOK5/t09hXL+WRXs+ZjaXmdivP6f3ZX6C/PwaP9nMGQIQgAAEJIDrJqGbBW4WvTnflfkvC+bSZxcFx1CGAAQgAAEIQAACdyLAF+474ePNEIAABCCwUgL692+WXM9Kca4Y9/porZo+E9pOiq8UBdOGAATuSEDJP7U1dRJQsRJ32SJCYwnbsr2qxkoOftFslijUFLMVxR2nzNshAAEIQAACEIAABCBwFgK9janG/bt4F615rJak3Vx5LUVvbkXq1qQzr+dmortZC9berrW3YM1WrSmomx2XbWEzNnxy82f5GHIRCEAAAhA4AQHnwuRtboWa/uuq6qacmTokZO6sn095Nh4QgAAEIAABCEDgTgT40n0nfLwZAhCAAAQ2RiDbqDp+p6rerar0s0T6xlCwHAhA4A4Esl2EY7V86PagqnqyMHfTeldtF8NRJe4ON4e3QgACEIAABCAAAQicjcCsxanEaRK6pbdIzu1HNX56YrPjLJp7aiKgy+f4Hn+2286FIAABCEBgBwQkYPvbEMPZ/6Wq/lxV6clz7eDDwBIhAAEIQAACSyWAIG6pd4Z5QQACEIDAJQi8UFXPV1X6+6NC3JtV5ViJeSXW05Rc78n+S6yBa0IAApcnYBFc+r77VTthVR1OicHPI9auWbWRkDlWYtHtWHuc4xTO+dqXp8EMIAABCEAAAhCAAATORcDVy7KKWX+uVzLrVc40V79H8aEqaIeulVXh/D05vURtKXzzuFd/60I3CehcPS6PdYW4qyrFUen9XJ9CrgMBCEAAAmsm0HNLWotzUumV15Jp86djbfzsRieENX8amDsEIAABCEBg5QQQxK38BjJ9CEAAAhA4KoFnqqrbK1UlezW8BHPdZq1bjjo5TgYBCKyGwEyYZuGakoc2JwXlJYCTfzSxWXU5tV/V8+l1XbdudbwaaEwUAhCAAAQgAAEIQODWBDLHOxOhpajNr+s7rMyV0xT3FqJ6X6+spuPc/tPn0vt8rjze77cYTeNsd+o55Dz8/t5aVeNZlbdsufq4OBk4vjVw3ggBCEAAAhDYKAHnk7L7QeaeFMu+H/ZdxN74Ke9Yx/0QxyjOzgd0QdjoB4llQQACEIAABJZAAEHcEu4Cc4AABCAAgaUQ0I7zbNui+F4zCeEkjuvm96ZfyrqYBwQgcH4Cvc2p20eopYRNSUAlEe0zoZgJQyUXZ5biOb2u80oQl/78K+eKEIAABCAAAQhAAALnJJD53RSmdcFbF5P1Sm0Sk81EY3mcBWcWuHURXBekZVW2x8WPE+ylaM4Cu6zOnufN+eR6U7iXor9z3ieuBQEIQAACEFgDAW+0TJ8bOB1nZwPHs02erh6X3hwQw63hE8EcIQABCEAAAismgCBuxTePqUMAAhCAwNEJ9N3xSpqrYtyzUTlOsdqnvtUs26e6perRJ8gJIQCBVRHIxJ4Sib2CmyvFZfW4XvVNY7dOlXf8VVV1S9Gd41UBY7IQgAAEIAABCEAAAjcm4Pyu/aEqabOWpN4QpvakirOSm+Pc9OXjUqTmeNa6dCaCc3W57rMF60yY16vXZVvY2TnzOcV6ZCtY8uI3/qjxBghAAAIQ2AGB3GTpDZ3KP33ZzFXg5D8fFeHcQtVtVOV1Dueo7BHC7eCDxBIhAAEIQAACSyDAF/8l3AXmAAEIQAACSybg5L+T+xq/V1Xvh2ls0Vz6Ja+LuUEAAssk8EtVyZREdJzJRScZP6sq2afDK1Zi0eI6x8tcJbOCAAQgAAEIQAACEDgGgS6G09itRvXdtbcdlVjOz2lTlzdz2c9akubmL8cz0Z3EcjId43h2vmOsm3NAAAIQgAAEIHAaAjMBm3JPsofDO9b4wXhesavKWVSnMQ8IQAACEIAABCBwMQII4i6GngtDAAIQgMBKCPgHg/SqEOcqcY7VSvX5Zm4tkz8WrGTZTBMCELgQAVeNS+/WE1kprleH007dWRuKmUhu1v7iQsvlshCAAAQgAAEIQGBRBGYCM08wX+vVzFy9bFb1TO/P42eVznxMP9bnu6oaWp7T3z/799HHVYhzpTi3Fs1Kca4K581iGl+nQpyunxXi3O50UTecyUAAAhCAAAR2RiCrszlnZBGcxqrq1k0bNZV3clU4x/0555uyQ8LO8LJcCEAAAhCAAASWRABB3JLuBnOBAAQgAIElEpgl+l+pqm73qurFZtplL1PbVcdLXCNzggAElkMg20g4Mfl9VX03zPGjqpJ9O7ziHybmFqw/joSm/OwayyHATCAAAQhAAAIQgMBlCHTRmmYxe86isWzrqe+NFn85PtTGM0Vnh9qGWjzma8xaj6ZoLY/3d1gJ4/L7bFZrU5zV47wBbNaqdLZJbDafWdW42fkuc3e5KgQgAAEIQAACFsPZZ2tTb7J0vsle+Sht1PRmTcfOR2ns/JQEcTq3BXG0RuUzBwEIQAACEIDARQkgiLsofi4OAQhAAAIrINB3yGv83DBVhHMsgdzLIZRTrKpxEsqlX8GSmSIEIHBBAkoeurWEfe7MVYIyRW4SwUnkJlMCUolKJSXlexLTY7diVRU6xxdcMpeGAAQgAAEIQAACiyDQK7f16mx+PcVgFr+lGMyV2VLM5tgCNYvTNE5RXL7H5+7XyEpvXYQ3m1sX4PW55HVyzY77PDznLnabzWV2vkXcbCYBAQhAAAIQ2BmBFMNZtKZNl2nKJakjgSq/2Sv2MXrdceajlJPSWA+f235nmFkuBCAAAQhAAAJLIoAgbkl3g7lAAAIQgMASCcx+FHGrmPSvVVW3V4dATt7xEtfInCAAgeUQ6DtpNXaluPSz1qpqqWrzzt1MZDq2qC53Ai+HADOBAAQgAAEIQAAClyFggdes/WmK1mYV2GbfEW9SRa2L1lzdzUI7XVNCO10nK7tZHJeV4GZCvEMtXnOtXqPo+3jFXfjWq+Ydaueq9/VzkYu+zGebq0IAAhCAAAS6UE1j5Y60qVK5JHmNP62qh81n/sibNpWjcm7KsSj3KnSQhwAEIAABCEAAAhcjQBLiYui5MAQgAAEIrJiA//1Mf7+q3qiqN4fXWKaxzPGKl83UIQCBBRGYCee+GLt40yuR+dlIZNp7F2/6BS2NqUAAAhCAAAQgAIGLEJgJya7bQvSpqnqyqtLPqsFZzJbCtplwzse5XanGOr9M73U8a1OaArUUtl0EKheFAAQgAAEIQGARBK6bR/qoqrp5g6YEcI4XsSgmAQEIQAACEIAABB5HAEEcnw8IQAACEIDA7Qh0UZxapnZ7vaq69V39+jGDHyxudw94FwT2TOC6O3vd5iIrxUkI161Xn9NYLVv9vOM9M2ftEIAABCAAAQjcnkCvKtarkenMvYpZVmVLYdehc82+Vx2qZnaoYlqK02ZiOD13igpxOm9Wicu2qI5nYrqsDOd4tubb3zneCQEIQAACEIDAGgi4Mpvm2nM5Gv8yTF0DHM86DeTGSsfOETk3JM8DAhCAAAQgAAEILJ4AgrjF3yImCAEIQAACCyWQ/4YqfqHZ89Em1e1SJZh7bmL9xw+3llno0pkWBCCwAALZgsLiuO+rKu27qnpUVfJqfaFYZjGcjlUs75YXP45YXklSt1d1vIClMwUIQAACEIAABFZEIL839bagGs/EWxJ2WZjmuIvjejW32bnze5au42MyTtHbVdf1HHSePFZjidV6tTZfL+fq92b1uFlLUp8//ayN6qy6XDLVR4X874r+g2GqEIAABCAAgVsQ6G1Ks8Wp8znKDSn/kz5zRs4hSSSnTZUplpMA7h9j46T9LabJWyAAAQhAAAIQgMB5CZAQOS9vrgYBCEAAAtsikP+OPl1V3V6sqpfCNJYo7uXwinNXv38g2RYpVgMBCJyCwHUSnhK2pchNSdEunJMozmI5eydI+7GnWAfnhAAEIAABCEBgmwT6JqIUd6XQzYIwHa84hWUWms3amc5aks6u0cV1XUQ2E5/53IeEeCliy/Plubye9NcRBfZzd0FdCvJmVez0aeoVzbf5CWNVEIAABCAAAQhcd8OkhW4Su1nwNusgkJsnnRPSNSSEkzmGPAQgAAEIQAACEFg8AQRxi79FTBACEIAABFZAQP+e9t36Gqtq3L1WOe7NqrLdH3GvJKAxDwhAAALXIXBVSwy3yfhrtMzIHcFObjohmv6bUVku/XXmxDEQgAAEIAABCEBABLooa/a9J6u4Wdz1RFV1m1VCm51v9tysreis7Wl+p3Ob0kNtWC2Um7V5nb1mHimOm1VyS2b9PDNx3uPao5L35b9DCEAAAhCAwPYJuGtAeudxJIJTxwCN1f60m6vHpVf+SC1V5R3PRHfbJ8sKIQABCEAAAhBYPQESI6u/hSwAAhCAAAQWTEDtUZ8dLVLt36sq2fvDK1bVA5l+9HG84GUxNQhAYOUEZm0yPqsqmZKjjr+sKtkXwyvmAQEIQAACEIAABK5DoIvhNJ5977HQzcI4jZ+qqiebn1WDm51v9twh4Zyrz83anfo9M0HcddbPMRCAAAQgAAEIQOAcBCyEc/U2jZ3HSf9RVXWbbaI8x5y5BgQgAAEIQAACEDgLAQRxZ8HMRSAAAQhAYKcE3EL1mWinqupwbw1zrNdlEs3JFM9+GNopRpYNAQgcmYBaqKothtupykvsltXhNNYOYu0mTu9kafq/R/U5Pa9xJmIdH3kZnA4CEIAABCCwegJXVQjTAmcVwGYVyA6dK4Vpj6s+dui4QxXI+vH9uNkcD1WI61XiblIhzpXcHid6u26FuNlxj6vAtvoPIAuAAAQgAAEIQGBVBGY5GVdzk7cpl+MWqY69AdJV4rQZ0jkc53XkeUAAAhCAAAQgAIHNEEAQt5lbyUIgAAEIQGCBBFTVwKYfdRS/GvbKiF+sKptarCru1Qo05gEBCEDgGARmLTEeVZVMrTQcz7ze+1OYx+kVK4lqkyCOpOox7hzngAAEIACBrRHIFpiHWnC6xabbiWrjzCz2c9mSs7fYfNy5eivPPJ+vOROH6blDc8rrKU7Bmd6j8YzBrGJbXiOryfk83lA0a4U6a7fa33fomJnQcGufQ9YDAQhAAAIQgMA6CGQ+RrHyL9+PTY/pnduRt3WBnMbe0Jh+HSSYJQQgAAEIQAACELgGAQRx14DEIRCAAAQgAIFbElCVgi5se6Gqur1WVbLXh1fcWwRpzAMCEIDAMQj8dewClnfsanFZOU6xzElVxdluVbHHOsam52a7lo8xd84BAQhAAAIQ2BIBi7zSzwRtEnmlgKuPU1zWq61Z2JZ+dr5+nIVuXTjWW4j6ev2cfR59rX59VlkuxW2+/iGhXxfU9fd2Id2Mx+OO0eett3/d0meQtUAAAhCAAAQgsB4CzsOkV1X/bpm7Ua7GY+d4nL9Re1VtYnRlf3keEIAABCAAAQhAYDMEEMRt5layEAhAAAIQWCCBWZWBp6pKpnaqjt8eLVTlHWcbVccLXCJTggAEVkjAFduc9NROYIvj0nvncVaFm7VRnSVfdZ5s26ExDwhAAAIQgAAE/pXArLrZTLCljTbZGtRx94eqnKUYzdd0i1GfI6uupcittxHN+Vmk1s+lca/iput2MZ3HotJbsPbrHKrU1nObM3HbrLLdVW1nc245Pz7DEIAABCAAAQhA4FIE3P5U3vmZz6vK9sWIZ5seM0/jWII4PeRtl1ob14UABCAAAQhAAAJHJ4Ag7uhIOSEEIAABCEDgnwR6JQG3CerVHd6vqveq6j+H1/j5iYEWAhCAwKkIOPHpXcEaz0RyTq6mV/xlVaV3W1aJ4hyfau6cFwIQgAAEILBWAofae2Z1NX13UNXprDzdx65M7fP5+8ahynKz880qq1nolr7PTeND5+vXP/Z9mv39MhPdHfu6nA8CEIAABCAAAQhcgoCEb8q9fDa8xg+q6pPmyclc4u5wTQhAAAIQgAAEFkcAQdzibgkTggAEIACBjRHoorhZ1YY3q0r21vCK743WqvKOe/tVjf3g3/SNfXBYDgTOTCB3AzuetT3NXcjemaxdyd+2Fh2uLpde53OLVseuVqcqdY619NylfGYUXA4CEIAABE5AYFbda7Z5RJfulcJmz80qfs2mnVXAHM+Oy3acN53robn0deRxnsu5KsT16m+Pq+iWx/bqcBqbVVZwm1Wwy+89PuexP1qzv1+u+9k49lw4HwQgAAEIQAACELgJAec99B7nX5Qbcez8SW5W/Kqqus0qxFG1/yZ3gmMhAAEIQAACENgsAX483+ytZWEQgAAEILAQAvlv7ezHI/1Q9HJVvRKm8YtV9dLwimWH2qj2HxMXsnSmAQEIrIjArE2GErHdvquqmX1fVWlqz/FDVblNh70Echm7raoTvBrr0X/gXhFKpgoBCEAAAhMCFoBZRNVFS1e1r+yvZ5Uyn3MGfrYZZXacz5HtNrtI7tAcc009znVm29JZlbVD19axvdJarzjdxWez9aSAbfb+WavWGb+ZyHBWiW52vmP/xzH7++VQa9VjX5vzQQACEIAABCAAgdsS6JsAlStRVTd7xcqp2Jxj8WbE7rVRMW22wfG2c+V9EIAABCAAAQhAYLUEEMSt9tYxcQhAAAIQWBGB/Pc2fwz0jzXPVZVMbVIdSwwnYVyaKsVZHCevMT/4rOiDwFQhsHACPSGrim3dlIS1qM3erTgygeukrURyiuUfTczv0Xmd/M22rY4Xjo7pQQACEIDAFQRmYrAUnHXB3ExAd0jQZXHXbAqzlqSHjusisS7oys0tOffHicZmc862pofEdDPBYArmZoJAvX6IaW8j2t/v986Om3GYzW82p36+U/yHMqsqy4ahU5DmnBCAAAQgAAEIHIPATNDfNxlqI2JW4nes53Vs+hTOOc7NjVmN/xjz5xwQgAAEIAABCEBgNQQQxK3mVjFRCEAAAhDYAIFD7Z+eqCq1P02vinGvjqpx9q9Vlez14RXTEmgDHwyWAIEFEciWHbM2ZNmqI9ufavdxtvZwgjaTtG7r8WW0+EjBnGOL8HR9xwtCxFQgAAEIQOAWBK7bGvSQ0Ks/ny06JTDTePbQ39h6Td42O87nyPP6ml3M1wViva2oBXKzObtVqX3/W15z62Kum1bT8/E+1+w7yOMq8vU5HPq+0c+bx+n8s+vf4qNzrbfk3y9+AznPa6HjIAhAAAIQgAAEzkxglmtRdTeJ3r4OIZxaoX5RVW6JqrhX4dc4K+47ZqPhmW8ql4MABCAAAQhAYJkESA4t874wKwhAAAIQgIDFb+nfrqq3quqd4TXuVRf4t53PDgQgcEoCTtxmcnV2vawGJ1Gcxp9W1WfN+zglfh1bBCeBHYK4U95Nzg0BCEDgfARmldpmVeO6mGxWfU3PpdDNgrfZarThRPbk8IpnD4vlUjzna7sd6EzopucsbktR3WzevoY3wWjMAwIQgAAEIAABCEBgXwRmeRWJ3bR5MP2DqvqkqtL/UlUyVdh33KvlzjYK7Iswq4UABCAAAQhAAAKDAD+a81GAAAQgAAEILJOAWqaqLaq84zeqSnZ/eMX9Bz792DdrObXMVTIrCEBgbQRmO5lna+gtUzVWhbisDqc424K4mpx2NDux61gV6GRZlY4dz2v79DBfCEDglASyOpeuo3GKsmaV165qCXpV9bJZJTNfu1cPu0mFuFk7T8/VIrrrVojr1eEOVZKbnS8rxKUY7nEV4nKdszn3CnGn/ExwbghAAAIQgAAEIACB8xNIQZpzGVlRX/mOzHtorMpwMuVNHGeFOFeK61X7NdZj1kL+/CvnihCAAAQgAAEIQGBhBBDELeyGMB0IQAACEIDAIPBcVcmeH15xb6GqsY/xcfL+Ic7VLOR5QAACEDgGgUyyWhw3O692K/80zHFWjXOs9h4Sy7ntR8bZCkTn0ji9Eso2ieMU84AABCCwVwJ9Q4TyPb1dqEVfvcVn/s3ovyMt5tJ5ejxrodlbcOa4C8Msass5z64z2+Th5/qcdc7ZI9fseHbcrKJbCvMeN+frCA+1vuRuznv9vLJuCEAAAhCAAAQgsEUCXZimHIZzIvIybQxU7iO9q+bL29xGVd6WwjrHKcCjOtwWP1WsCQIQgAAEIACBWxNAEHdrdLwRAhCAAAQgcFICT43WTvI2VYy7NyrGyWv8SrOXb9BC6qQL4OQQgMBmCVxn57F3O+fuZYvZUtjmhLCTxBpLLOc2qz1OUZ13WqffLHQWBgEIQOAKArP2o6ocLMu/K922M72rlllAp/EhgVgK12YivF497aZV6LrYrgvt/HoK1CxcmyFKLl7T7LhD4rzZ/GdzvOq4Q6JAPtgQgAAEIAABCEAAAtsgMNtAmFXxFSvXkQI3x66Yn94bBl2BX7kUieC8IbBvDEQMt43PEauAAAQgAAEIQOCIBBDEHREmp4IABCAAAQgckYAqSPTWTbOqcW9WVbdso6ofQTXmAQEIQOCYBK5KtM6StL3lqcbZKsTiObcHSa+2Ib3laorufJ5jrpFzQQACEFgTgVlL0meqSvbs8IotkkuvvxW79Spy2TI0xWgzYVq2GnV8VftVsfYxjrvvbVhn5+z3rAvdDuXBZs8fqow3m+uh9c3mnCK/NX3GmCsEIAABCEAAAhCAwGECrqKf3lXelN9Q5TeN1QrV5laos6r5ucHQ+RSdW0K4fi3uCwQgAAEIQAACEIDAhACCOD4WEIAABCAAgfUQeHpU+Ej/XlXJ3h9esSvK+TiNeUAAAhBYIgG3+EjvhHD6z6rq06pK7+pyEsM5XuIamRMEIACBcxCwgC1bhD5fVd3092E3/+3oanIau2qcN2kcqhrXhXIe95am52Bwl2v4R8X8gdEiNwRsdyHLeyEAAQhAAAIQgMA+CMz+nlRe48uqSv+gqj6pqvTkN/bxGWGVEIAABCAAAQicmQCCuDMD53IQgAAEIACBOxBwtTdX9FAlj14d7n5VqZKcKoHYK/aPmuk9Ff4euMNN4a0QgMCdCGQlOcUy7ZjW7un0swpxbrMqb8v2qdpNrbHPm6I7Tfo6rV/vtDjeDAEIQOAIBGbV1lKklu1Osw2q/k50hbisEnebCnFZfa63/vT8smVotlt9XDvTI+A52ilmFT161Tf+Zj4abk4EAQhAAAIQgAAEVkcgK+X3CvhZzS2r2bvyvXIajlUdrm8EpAL+6j4OTBgCEIAABCAAgTUQIJm3hrvEHCEAAQhAAAL/Q8A/cuqHT8cvV5XslfAvVNW9YY6zqpyrguic2cYJzhCAAATOTUCVeLp9V1XfV5V82qOqSlNLEQnh3FrEYz9nrwpyriJnr3XSYuTcd5vrQQACtyEw29Qw+7tuJnRTpTdXffPrKZrLOIV1vRrcTPSWrUh7nOI4x7dZ+znfkyJp//uQgrj8u/mc8+JaEIAABCAAAQhAAAKXJ9A31DkPkfmHH1p+QmO1SVUeQ97mNqryttzc5/jyq2YGEIAABCAAAQhAYOUEEMSt/AYyfQhAAAIQ2BUBt8LKFlSqAmdzVTiL5NJLGKeWWfKO+ZFvVx8fFguBRRJQUjnb0ylWq5Cs+qZxF7/pdSeb5R130ZwEdbPj+jVzp/ciQTEpCEBgtwSyQrCqvmk8+7vOGx5UDc5xbqJwnH9POs4KcP47cyZq6xXTspVovpbPO17DDZxVDmXzyBruHHOEAAQgAAEIQAACpyMw2zjRcw85tghOz+WGP2/8m+UosrK98hUa84AABCAAAQhAAAIQuCMBBHF3BMjbIQABCEAAAmckMPth0pU99AOpYvnXJpYV5BzTBuqMN49LQQACUwI9sayDZjuj/ZzboGqsZLISyfKO3Vo1fSamlYzW2FXpLMjTmAcEIACBJRKwuC397O86bYzolq1LFc/+luzP6e/DQ0I38fHfj45v8twS+fY5zQTS5M7WcOeYIwQgAAEIQAACEDgNgV5dXmPnHL6cxPmcK8ll9bhsr+rWq2zaO82946wQgAAEIAABCOycAEm9nX8AWD4EIAABCGySwP2qerOq0r8xxun9g2b+6LlJICwKAhDYJIHZTuvPqkr26fCKv56YBXHade14k5BYFAQgsP8gFYUAACAASURBVHoCqgTsKsD2s7/rVAm42+oXzwIgAAEIQAACEIAABCBwYQIWxKVozTmHq7wq3st+GV4xDwhAAAIQgAAEIACBMxFAEHcm0FwGAhCAAAQgcEYCqhryalXJO9ZY5upxilVNLk0V5rJ6iOMzTp1LQQACELg2Ae20zl3WGucubQnhNHa7kvQ9Ia2xd2ZnhTpaqV77dnAgBCBwAwLZhjPjrPjryr8SxNksiMsKcS+Pv/fUKlWmYxzfYEocCgEIQAACEIAABCAAgV0RuG7FelV0k6DNprGqwH0xvOJZpTjlI/ze9LuCzGIhAAEIQAACEIDAJQkgiLskfa4NAQhAAAIQOA2BF6pKdm94xfqx9KXm/aNqVh75VVX9epjj08ySs0IAAhC4GwHvtE6vdqhui+pWqW6p2n2vMCdB3U9Vld4zRBh3t3vFuyEAgf8hkDkYV+jNSr0WvqnSWwrheuy/9eR1rPyTVfVU83CHAAQgAAEIQAACEIAABOYE9D2/typVfkF5AZvGyiVoM57MsTbcfRPmDXjOQ9jnhjvH3A8IQAACEIAABCAAgTMRQBB3JtBcBgIQgAAEIHBGAk9XlU0VQhSnSM5CuS6Q07hXjdOYBwQgAIElEtAOa1d1c9xFbV3g5qS2dmq7lapji+mUyLaoLoVwiOKW+ClgThBYD4HMvyiWEC5NlXld7c1VfjW2OC5Fcvm3nkRwGquinDY1pF8PHWYKAQhAAAIQgAAEIACB8xKQGK5bbpxTLOviNwnhvOHOx2s8yz/8vapsupZiHhCAAAQgAAEIQAACZyKAIO5MoLkMBCAAAQhA4IwEXOEtfVaBc/xGVcnuD69YP6ra9OOqYh4QgAAElkjAyWQnsJVY7ruve3sStzj5rKq6ud2qvNudaN3ZRmWJHJgTBCCwDgLZGlUzlgCu25tVJXtreMUpiFMs0994WdVXY59LIjvH6yDDLCEAAQhAAAIQgAAEIHB+AsohOK9g0ZrEbto8l/7z0R41fVaSc+x8hDfsadwr0LHR7vz3mStCAAIQgAAEILBjAgjidnzzWToEIAABCOyKgMVt6d+tqneq6rfDa6w2qqoql35XoFgsBCCwOQIWyqX/uKo+qSp5xxLIfTqEcvZdDEfyenMfDxYEgbMQ6GI4jSVok3At/ftV9V5V/efwGlsEl/4sk+YiEIAABCAAAQhAAAIQ2DCBWa7gi6rqArgHVdVtJn7bMCqWBgEIQAACEIAABNZJAEHcOu8bs4YABCAAAQjclMCTox2qvOOsEPf6qBLXq5ComtzjWnDxt8RN7wTHQwAC5yYw2/WtBLfMVeKc8FbyO807vdOzw/vcd5DrQWD9BGbV4GZtT1UZrps2KuRmBcU8IAABCEAAAhCAAAQgAIE5AW1kk+V3d1dtS6/v+aoiL+9Y1eG6OUeQeQMJ4lxVzjH3AwIQgAAEIAABCEBgYQT4EXthN4TpQAACEIAABE5EQKK2FLYpfmnYyxG/UFX3qir9oR9ie7WTE02d00IAAhC4EwG3VE3fW6CoHYpaper59N9WlUyvO3bSO4V2d5ogb4YABDZPQC1N+wYD/b3V7dWqkr02vGJtZFAL+/SbB8YCIQABCEAAAhCAAAQgcEsCboOa/seqkv0wvGONbXruUVV9N7xj5wN6XqBf55bT5W0QgAAEIAABCEAAAqcigCDuVGQ5LwQgAAEIQGBZBNSOy+b2XGqLKlMVOMcSyb04BHL2+rFWsU1j/Q1h00r5m2JZ95vZQAAC/49A3xmupHUmvb8fYwve0ruCXLZSdWuU9PCGAAQg8DgCrtCbFXslelOFXpljbUjo9rhKvVCHAAQgAAEIQAACEIAABP6VgCu25Xd2idvyu77Gfi5jC+e6T9GcYucZXIVOngcEIAABCEAAAhCAwMII8OP1wm4I04EABCAAAQiciMB/VFU3V417YlQtkVe1ONkrwxTrR1r/UOs4BXEpjDvR9DktBCAAgVsTUKJaD7dNUaw2KWqNIm+TME47wWWOP6wq2V+GV5zv9TluPTneCAEI7IKA26Oq6q7jd6rq7aqSt6kSnEzHOHa7Vf0d53gX0FgkBCAAAQhAAAIQgAAEbkEgv+c7/rKqZGp/6nhWJd7f9/1d317iujxvzzN4fIvp8hYIQAACEIAABCAAgVMRQBB3KrKcFwIQgAAEILB8Ar3lqcbZpsvtuvRj7Vvjx1p5jS2C04+zCOKWf6+ZIQQgcDWBWQuV/6qqbj9XlUyJccdXn50jIACBPRNwNd70H1RVN1fxTb9nbqwdAhCAAAQgAAEIQAACNyWg7+r+vu74YVWp8vuD4TX+fAjkVBleQjmNVektW6FS+e2m9DkeAhCAAAQgAAEILIgAgrgF3QymAgEIQAACEDgzgZkgzm1R3TpVY7fzeqOqZBpnyy9VlpPpx1tXoXN85iVxOQhAAAK3JiBx209D5Gbv6nCqEOcqcWqnoipy9or/Hklzx7eeCG+EAARWS0B/W/lvIFdzk8/W8461wcAV4hzne1wRbrUwmDgEIAABCEAAAhCAAASOSMBitWxT6qptWcFN3+e14S39rELc11XVLVuh+npHXAKnggAEIAABCEAAAhA4JwEEceekzbUgAAEIQAACyyIwE8Spcknas9FC1e1U5Z8P0/Ea/6qqfj3M8bJWzGwgAAEIHCbQW6JorB3kMu8ml3ciPf2sJQusIQCB/RDI3Ipb0qdXBd6swjuryKvKvLMW9/uhyEohAAEIQAACEIAABCBwmIBEb9qAJu/4hyF+s5cQ7vswPa/xt2NTm7xNz2uDW1qK7SyO455AAAIQgAAEIAABCKyUAIK4ld44pg0BCEAAAhA4AoGZIE6V354a5lhitxeavVJV3VwpLv0RpskpIAABCJyFwCy5PtsxrhYrNgnkFPfKchrzgAAE9kEg8yqK/XeUvP+WerOqbPf/f/bug8mR69jW9gp6z6EdDskhOaRIUTrmft/9/7/h3nPkSYqecvTeSjo3VmgvKZXamEYboAuoFxEZmYUGClUPMD3oRnbuUff3V96uS9GnXociZ4kAAggggAACCCCAwM0FZn/EVhvcPiuNb57oXsONcj38c3sPN8GlES41zwsCCCCAAAIIIIDAgQrQEHegTxyHjQACCCCAwAUIzBriPNkt091S3yvpHkk150Pdp8aHus71A2Df3ttcEEAAgUMRmC2/Uv/a3LUjy6e+M2rnfK3mQzlvjhMBBM4n0N9Pebpuj2ck9XCzXA8fiffX93m+I+TeCCCAAAIIIIAAAggcvsB3kz9G+2hMcf9QUmr/YZub4xyp65KqqTNprv5xXJrgaj58Oc4AAQQQQAABBBBYqQANcSt94jltBBBAAAEEJh+2bnpfkCW/PPkt9XOSbpTwtj/8ddNczUAjgAAChyyQ5Vhqfl1SD//luZdZqfmQz5tjRwCB7QRmf1zgqbqe9nZlZG8/L+mFltP4VqfCbfeo3AoBBBBAAAEEEEAAgfUJZMJbXR7VE9szuT35Y0mfjEa55G213AjnS8/b3p/bIYAAAggggAACCCxIgIa4BT0ZHAoCCCCAAAKXILDNBJLbRyOcc6Iu/ZXaH/7ePz78TV3v42Y6b/vC9JNLeLJ5SAQQOLWAG+E8Oc458V6ZEudpcd72L9l79Pt6P1wQQOC4BG6V1OMRSQ4vLZ/6aUk1PFk374VqPi4dzgYBBBBAAAEEEEAAgZMF8rN2/dl7NsXtqzGdvWY3v3kyXI26jKprT4o7zYVmuNNocVsEEEAAAQQQQGDBAjTELfjJ4dAQQAABBBDYg0B9L7DpfUGWTq05H/Tmw15nT0DxNJSa61Krrh11EkrqPZwqD4EAAgicWqAuo5raf3X+/vgrdOfEB6NO/kFSj1MfAHdAAIFFC9Q/Gkjj/xOSrkpyTjwmqUdvhOP3M4t+qjk4BBBAAAEEEEAAgR0JfD9+dq75W0mZCJfaU9ndDOecuje/edu3SXianOttL2mG8+1rve39uR0CCCCAAAIIIIDAggT4heuCngwOBQEEEEAAgUsSOOn9QJ984iY2T4Lr8bCkhyTV7Oa43ijn+/e4pFPnYRFAAIGbCvgX4G6Ec079qaQev5fUw7+0/05SzXAjgMBxCdwlKeGl5V1nEtz1UmcZ1Zotsc2k3uMS42wQQAABBBBAAAEEEPhngTS81fyFpG0iTXM115/DU5/WnGa404pxewQQQAABBBBAYIECJ30AvsBD5pAQQAABBBBAYEcCm94X+Po0sKX2h76ehFJzXSKsTo7LRBRf56gNdt6vt7kggAACSxSoS6Wk9l+YJ/xLd9fvSHp7ROp6u9RLPEeOCQEEzi6Q6bf3jim43r4h6TlJz4/sbTfKpWEuDXR5VH4vc3Z/7okAAggggAACCCBw+AKZ5papb97+RJKXQ3VOPZsG56nsXl71pNhWiUa4baW4HQIIIIAAAgggcAAC/OL1AJ4kDhEBBBBAAIFLFujTSza9f3Dj2+NjSbDka5KeHJHaDXBefrXmSz5FHh4BBBDYWuAv45ftNb8uqYf/mt2/0K956wfhhgggcBACnpZ735iam/yiJMdLI7vO8qh12fiDOEEOEgEEEEAAAQQQQACBHQvMGt3el/SBpJo/G9Paa579zrL+YZsPnSa3HT+B7B4BBBBAAAEEEFiqAA1xS31mOC4EEEAAAQSWJbDNkl51uVTXDjfG1XDTXJ+S4okpbpDrsSwBjgYBBBD4m4Ab4byMqnPiPUnvlvD2R+Mv2p0TfeIcv5jnVYXA4QjMlnzPe5+6XPwzkp6VVHMa4mo+nDPnSBFAAAEEEEAAAQQQuLnAbLq6p7bVn5vrFLc62S1Lo7oxLnWdDJc6f2xW//DMRzX7nWVviuP5QwABBBBAAAEEEFihAA1xK3zSOWUEEEAAAQTOIFDfM2x6/5ApKQ+UaSn+gNjh5VRTe1kxT1Gp0ZcRc9McFwQQQGCJAm6G6/Gn8Zfryf4r9j9Mwr+Uz31TL/EcOSYEEPhXgdq4nym3V0fjv3ONJyQlfH1vhON3MbzCEEAAAQQQQAABBI5JID/fOqf+XtJ3kmr+RpLj25JnjW5pjKs59/163NfbvvTfWdY/POOP0I7pVca5IIAAAggggAACpxTgl7CnBOPmCCCAAAIIrFjgpPcNd4/pbzW7Oc7x4Miur0yiN8h5mwsCCCCwRIHZL/o/HUu31Py2pB51ulymzC3xHDkmBBD4V4E7JDluH9n105KeknR9ZG9nSm7N9YO6k95PYY8AAggggAACCCCAwKEJzP5wzI1rPdL8VqfBfSXJ4clvqWvTXOraWOfakcvsPTbNcIf2KuJ4EUAAAQQQQACBCxbgF7EXDMruEEAAAQQQWIHApvcPdXKKPyz29j2SPBHOkfpRSQkvoeraTXJumqvNciug5BQRQOAABWZLwdRf8vuX9d5+bcSrpa5LxqQ+QAIOGYFVCsyWfL8hyfG8pOdG7fc7ec+T+mYf1K0Sk5NGAAEEEEAAAQQQOCqB+sdfWSZ1NuXtY0l9OVT//OxGuJr983JdVtV1XX41dUf07yxphDuqlxYngwACCCCAAAIInF2Ahriz23FPBBBAAAEEEDhZwEuhOjxFJbWXELs2lhJLdlOcl1V1g5yzt7kggAAChyLgX8anwS35l5IcPx/Ztb/Wf7F/KOfIcSKwdgE3t3kKbs0vSeqR5VRrXrsd548AAggggAACCCBw3AKzn4k9Qd3NbzW/L+kDSTVnCdSaj1uLs0MAAQQQQAABBBDYiwANcXth5kEQQAABBBBYrUCWFas5zW81Pzwa4ZxT92XJvH2LJL9/cU6sFpcTRwCBxQjM/ho+k+FekeTakUly+et3b3NBAIHlCeS9hnNqT7LNNNvUngr37JgOl9qNcAm/V3HNBQEEEEAAAQQQQACBQxTwUqj5eTd1/tCr/sGXly/1FLcsZeqcZVGdU7tBrk+J+07StyNSH6IVx4wAAggggAACCCCwMAEa4hb2hHA4CCCAAAIIHJlAXUY1dT5Edn5gfLj8kKQaXjr1vhFebjV1pq14X6mPjIzTQQCBAxTwBwM93pT0lqQ3Rva2/zK+/nW8ay4IILA8Ab/HSDNbmtvcyO9JtjU86fbJMfk2uTbt07y/vOeWI0IAAQQQQAABBBDYXiDLljqn/mY0ryW7mW12nf8QLJHlUGfLqKaJrjbUbX+E3BIBBBBAAAEEEEAAgQ0CNMTx0kAAAQQQQACBXQrMPlDOcmN1yTE3wPWpK54U5ya5TI1zXafGZercLo+ffSOAAALbCPzPaIhzTv07SY73RnbtZWH+1PI2++c2CCCwX4FZQ/9TkhJufnPtZd79PsXNcplwm2m2dcrcfo+eR0MAAQQQQAABBBBA4GIEPLGth5vavpRUm9tq81vqOvktE+DSPFcb6DxpLkuuZurcxRw9e0EAAQQQQAABBBBYtQANcat++jl5BBBAAAEEdi4wW3LMjWz+oNk54UlxPZ6QdFVSsus7Jd3V8s5PggdAAAEEThBwE5wvaYhz7ea3Hm6Oe3c0ySWDiwACyxOYLfnuJVFvjHDt8ATb+0ek9tlkqdXUyztDjggBBBBAAAEEEEAAgZMF3Ljm6W7OCS97mqVPMwG9Lo/qRjlvZ6pczXWZ1dSziesnHxm3QAABBBBAAAEEEEDgBAEa4niJIIAAAggggMASBPxhcj5ITr4uyfHMyK49XS4T5lIv4fg5BgQQQKAL+AOCujyqt7186ustI4cAAssTcAO+w5NpU78kqYe/ntukXt7ZcEQIIIAAAggggAACCJxNwJPgPPGt5g8kOfwHYKn9s2+PNLp5+lvqsx0F90IAAQQQQAABBBBA4AwCNMSdAY27IIAAAggggMCFC3j51B6eDNfjXkkON82lrpPmsqSqD5DpLBf+NLFDBBA4hUCWj8lfynv7t6Mhzk1xiXw44Jz6FA/DTRFA4JwCeb+Q3484Z+pbzZkK5ylxqet7kNTnPBzujgACCCCAAAIIIIDAhQpkkrmb0lJnOlvNddnS1G6G84S4LIPqOhPiau5LqPrn3zTB+TFpiLvQp5SdIYAAAggggAACCGwjQEPcNkrcBgEEEEAAAQR2LdCXQfX2w5IeadkfTHtp1ZrdSOfmuNpQd0tpiEu963Ng/wgggEAV8AcFPdwQ12O2jAySCCCwP4G8T3BO7fcfjkdHdv2kpKdGuHZ4CfjEraPe35HzSAgggAACCCCAAAIInCzgZrT6h1je/rbEd6Oe5SyXmp9tvWyqm91qA5zr/rOvb1cb8FKffLTcAgEEEEAAAQQQQACBCxKgIe6CINkNAggggAACCJxLYDZhZTad5UFJV0akdq61v54PtWs+1wFyZwQQQOCUAv4w4XtJNb82GuJeHdnb/iCif/Bwyofi5gggcA4BN7L5/ULN1yQ53PSW+rHRIOec6PfzNhcEEEAAAQQQQAABBJYk4Clwdfqbt7MMal8StS6P6tqNbf6Z1TlRm+lS1597XTt8yUS65CW5cCwIIIAAAggggAACRy5AQ9yRP8GcHgIIIIAAAgcikA+U64fRd0rqk+M8NS7x0Kg9vSUfTLt2eD+J7PtAKDhMBBA4EoF84JClUP2hgxvgHK+M7Ma42SS5IyHgNBA4CIFMdsv7Bk98e3ZElkb1dhrwa85yq3Uy7UGcNAeJAAIIIIAAAgggsBqB2VTyzyR9OiL155Jc16h/wJXmt95ct2nbwG6Eq3k16JwoAggggAACCCCAwOUL0BB3+c8BR4AAAggggAACc4FMd0uTnLezdJkb4LKUWSa4ZIqLc/1w2x9se5sLAgggcNkCboBzM5zDtaMuN5NlZy77OHl8BNYkkCVPPa029YuSXirh7btHeIn21Gty4lwRQAABBBBAAAEEDlPAk8vr9HLXH0n6sGVf9/G4LjnT3nJ/b+dzxZp741u2D1OMo0YAAQQQQAABBBA4CgEa4o7iaeQkEEAAAQQQOEqBNMT5/UrqLJdas5vjHi/hbX9Q7elyNdIYV5vljhKOk0IAgcUKvCnpjRGpP5Hk8AcODtdcEEBgdwL9A7x7JSXc7Obak+FujMiUuNnk2t0dJXtGAAEEEEAAAQQQQOAfAlly9K9lGdJMI/d1qWfT2jLlzc1sqT0drk+J69PhvO3pcm6Gq9lH1d9T+zqmwfGKRQABBBBAAAEEEFiUAA1xi3o6OBgEEEAAAQQQKAJphKvLkd0nqUddRjX1/ZJ6+IPsOyTVDDgCCCCwT4F3Jb0nyTn1nyS9LynZNRcEENiNQN5TJPtR/N4hy7A7O54a8XSp/R7CU+Rq3s1RslcEEEAAAQQQQAABBP5ZIE1vNfdGNTet1SVO0wCXpU6/keTwtqeT9/hKUg1//c+T8JHVzxZd14lwTIfj1YsAAggggAACCCCwCAEa4hbxNHAQCCCAAAIIIDARmH1o3Se/efuB0fz24MjenjXJeepLD+ARQACBfQr8cTS+OSd+J8nhRrnU+zwmHguBNQnMmu2fkNSjTp5NnQmzmTjrzAUBBBBAAAEEEEAAgX0IuDGtT39Lo1tteJs1tbkJ7usRqft9s12nyLmuk+fSjJfznX2+SDPcPl4NPAYCCCCAAAIIIIDAVgI0xG3FxI0QQAABBBBA4JIE+hIMnsziD6CTXafJzUucpfaH11dbZGJcGui8zQUBBBDYp8BHkmp4idS3RngJ1dT7PCYeC4E1CcyWY39G0rMjUntKnJdnz8Q4Z9+3LuPubS4IIIAAAggggAACCOxDwNPfetTmNze8eXu27Kmvz9dzHzfYeX+ZAOd6ttxqXaI1dT/fPiFuHx48BgIIIIAAAggggAACJwrQEHciETdAAAEEEEAAgQUJ9AY5b3vpsroUqmsvdeZlzhLerh9u50PuBZ0ah4IAAisQ+FxSj9ck9VgBBaeIwKUIpCHO095SvyjJ8dLIrr08uxvta76UA+ZBEUAAAQQQQAABBBCQ5OVRHZ7alto/W34xfsZM9h9g+Q+vap4tj5pJbj2DjQACCCCAAAIIIIDA0QjQEHc0TyUnggACCCCAwGoEZlPjPDGuRpY385S41F5S1Y1wNdw85/ulqc6ZCTCreSlxogjsXcB/je8PI2p+VZLjlZFdb/NX+Hs/eB4QgQMX8PuHuyRl+fXkG5Icz4/s2l9LePqsay4IIIAAAggggAACCJxHwM1njvrzXqayZWnSLI1alyp17SVN3QxXlzTty6NumhCXZVLr0qk+D5rhzvNscl8EEEAAAQQQQACBxQvQELf4p4gDRAABBBBAAIEmUN+/uPayqZ704pw6S5xlEpyzG+LSFOfspVM9+aVOf3Hd9+V9ckEAAQQuQsAfQPRwI5zjNyO7rh9++MMSb3NBAIGzCdT3DXkvkPcBztcncaekHmd7dO6FAAIIIIAAAggggMDfBPKzXc1pcqvT3+oUuFzvhjhHfp6s27neOU1y+UMsb/dGOm+nGc7HVWueKwQQQAABBBBAAAEEjkaAhrijeSo5EQQQQAABBFYlUN/DZNmzmr3MmSe6pNnN226A6/HwWErVOXWdGpfpcavC5WQRQGBnAn2JG38Q4UY4x69G/rUkTwXosbODYscIHLFAb6J/TJLD02NTX5P0hCTnhJvhM3k29REzcWoIIIAAAggggAACexDI9Lf6s97Xknqk6c3Xz6a75Tr/fPlDWUK1Ns/VSXK+jR/TOZHTpRluD088D4EAAggggAACCCBwOQI0xF2OO4+KAAIIIIAAAhcj4PcyNbLcaRrZanYz3P2jKc7Z4Q/AvaxqsmtPhPGSajVfzNGyFwQQWLvA7AMQN8C5Ga5GPtSoee12nD8CZxHoy6w/LekpSc6p3Rj3aGmQc50me7+vSH2Wx+c+CCCAAAIIIIAAAghEoDakpf5CkuPzkbPtCW+ukz3pzQ1ydZnU2TKr/WfO3KZOpcuSrTwzCCCAAAIIIIAAAggctQANcUf99HJyCCCAAAIIIFAE3ADniXE1Z5m0Z8pyaXdLcnjCXGogEUAAgYsQ8F/fO/IBhOtfTqIvm+NtLgggcDqB3gzn7ecl3ZD0wsje9jLrdYl1b3NBAAEEEEAAAQQQQOCiBTzBrU8N/0TSp5J6/mxcn+zGuB6Z7tbzRR83+0MAAQQQQAABBBBA4CAFaIg7yKeNg0YAAQQQQACBMwi4wa1HnRCXOsusOqf2pLksmZacyXSZSsf7qjM8KdwFgZUJpCGu5iyZ6klxqevSOFk+Z2VUnC4C5xbwpFcvg+6c+llJjudGdp2psZkk620uCCCAAAIIIIAAAgjMBPzHTYn8sVOfwlYnt2V5VF+XP3yqedsJcbOlU318NMPxOkUAAQQQQAABBBBAYIMAH9zy0kAAAQQQQACBtQj0ZVC9/fCYDOOc8AfiPWZT4+oyaiyntpZXEeeJwPkE6ocVaYp7TZLj1ZLr0jj5gOR8j8y9EVifQJ0Im6a3LJXqCbGpZw3z69PijBFAAAEEEEAAAQS2EZgtSeqpb14CNdn1t6MBLtlNcK779fkDqJ7dAFeb4NJEV/eXny993LXe5jy4DQIIIIAAAggggAACRy9AQ9zRP8WcIAIIIIAAAggMAU9565EpcDXPlk7zB+m1Sc7bnhSXcEOcay4IIIDASQL9L/hfl/SGJOfUXjKnx0n75esIIPDPAo9I6nFN0pOSaq6T5DJRDksEEEAAAQQQQAABBGYCvfnN22l0S3Yj21ctvNxpvZ1v4+0soeqGt76caq7LY7oZz812iRwfzXC8VhFAAAEEEEAAAQQQmAjQEMfLAgEEEEAAAQTWIpCJbpnm5uwPvhP5QHz2AXqmx/lrqWcNdmux5DwRQOB8AvUDi7ckJd4e9UeSepzvEbk3AusTcNNbbXxz/bikqy27od3vCdLc7swFAQQQQAABBBBAAIGZQCa91Vyb3zzpzdufTSJT39IM55yJc15StdZZdrVmL9Xq7bpkK88SAggggAACCCCAAAIIbBCgIY6XBgIIIIAAU5nzJQAAIABJREFUAgisWSDvhWp+bHxQXnM+PH+ifIjeG+m8zQUBBBA4rcC7knq8L6nHaffL7RFYu8CzkhzPjez60TE1zv/Hu8nd21wQQAABBBBAAAEEENhWoC9l6u3PJX3Rsv/A6ePxh07Jbpary6B6mwsCCCCAAAIIIIAAAgjsSICGuB3BslsEEEAAAQQQOBiB3hTnJVM9Bc45kclwdXrc3ZLukVSzp8Z50kzNhvBj9Mc5GCAOFAEEdirwO0mO90Z2/UdJf5L0h5G9zQUBBDYLzKa2PiPJ4Ua41FckPSjJOYErAggggAACCCCAwLoEMnUtE9cyda1OX5tNaPN1taEtdabC1UlxswlxmSrnpVJTr0ues0UAAQQQQAABBBBAYI8CNMTtEZuHQgABBBBAAIFFCtT3Q67vl3SfpAdG9rY/PPe2c2pf38PNcYm7Ru2lWtMQl3qREBwUAghcioCb3hy/n+R63aUcHA+KwIEIuEE9ce+on5Z0fTTDOXvb/7/3OJBT5DARQAABBBBAAAEELkjge0k/SKrZy5X6Okdqf92Na86JPuWtLn/qRrdEmuO+HEuoejv7yGN7mwsCCCCAAAIIIIAAAgjsSICGuB3BslsEEEAAAQQQOCiB+p7IDW1pZkv2h+z5gD21J8t4glzNbpBz41wa5Vy7Ca7HQeFwsAggsFMBT4LzBLhMhfN2psU5p97pQbBzBA5cIA3rmQDnbTfA9bhz/B/v/98TB37qHD4CCCCAAAIIIIDAKQXctNYb2dz41qNOgJtNhst1tbkudSbAZZ9+TDfaecqcc+KUh87NEUAAAQQQQAABBBBAYFsBGuK2leJ2CCCAAAIIILAGAb838pKniSx9eockhz9IT/2opBpZVtXLrSbcMHdrCTfGeZsLAgggEIH3JX0gyTn1u5LekVQzYgggsFnA/x8/Vv5fdv2kpKdKeLv+H58aVwQQQAABBBBAAIF1Ccymt80a3jzd7YsRqevtMi2uLq+aZVh781tdjtW3SaxLnrNFAAEEEEAAAQQQQGCPAjTE7RGbh0IAAQQQQACBgxXIhDc3s6W+KsnxxMiuHx9Ra9/HH7rXfLAQHDgCCFy4wIeSPhpNcc7efnvEW6W+8AdmhwgckcC10QBXc2o3wqU+olPmVBBAAAEEEEAAAQTOKPC5pB5Z2rTmTyV9JumTkb3dl0z1NhcEEEAAAQQQQAABBBBYoAANcQt8UjgkBBBAAAEEEFicQJrg/N4ptafAeSpcJsPVXOssz1ZzJs+5US51Tpr3Z4t7+jkgBHYq8PH4gMU59RuS3pSU7JoLAgj8TaA2maeuk+BcuwkuE+OcU2OIAAIIIIAAAgggcHgCdaLa/4zpapnKlolsmcA2y/U6154Q58a32vzmyW99SlyfDuftLIXqJVBTH54oR4wAAggggAACCCCAwAoE+MB1BU8yp4gAAggggAAC5xZII5xz6gck3S/pwZG97dpxpdT3SrpPUrLruyTdXbJrX/LejPdo537K2AECByOQqQM1vy7J8dsRrrkggMDfBNxgXpvMXT8t6foI1476/3H+X8YQAQQQQAABBBBA4PAEZsuPfi/pB0nJvfZ2jXq72fKobm7rMVse1fupj+2aCwIIIIAAAggggAACCCxQgA9bF/ikcEgIIIAAAgggsDiBNMIl+wDvGU1tbmZzeNtNb7UBzrU/hK+RBjo309Woj+H98z5tcS8DDgiBnQh4yoCX66n5VUmvSXJOvZMHZ6cIHKBA/q+t2c1wz0h6djTFufb/y/m/OfUBni6HjAACCCCAAAIIrF6gN7952xPaarh5bTa9rd8uk93S/OZ9uXbznBvv0kTn2tenAS51b87zNhcEEEAAAQQQQAABBBBYoAAftC7wSeGQEEAAAQQQQGCRAn16W5Y6dU7tyW+JTK95VFKPhyQ5vOxq6t50x/u0Rb4MOCgELlwgy/U4p35F0m9GpL7wB2aHCByogBvLM5U12Y1wjudGdn3H+P85/087c0EAAQQQQAABBBA4PIE0utWcn5+cvx4/S6X2dq6b5VnzW5ZezfKsWZK157p8a+rDE+WIEUAAAQQQQAABBBBYgQAftK7gSeYUEUAAAQQQQGBvArdJcqRBzvUTk3hc0mOSaq7LsdZJdHs7eB4IAQQuRcCTDPqSPb+S9GtJvxzZ21wQQOBvAm4mdzxS6hujGe75kb3NBQEEEEAAAQQQQOA4BGY/M/Up29n25G3HlyNnu369Nr3R1HYcrxHOAgEEEEAAAQQQQACBfxGgIY4XBQIIIIAAAgggcHECt46GOOfU/sDe4SlxyfXD/Hyg74lynmaT7NoNdXVfrrkggMBxCfjDHS/bU7Mb4By/GJmGuON6zjmb7QXyf2DNbiZPpLn8SUmOp0Z2zQUBBBBAAAEEEEDgcgT+R5LDzWa1rtPVZhPYvPxoJrXVr8+WR61T4eqUuDoRrk+Hy+1yHDlGb3NBAAEEEEAAAQQQQACBIxOgIe7InlBOBwEEEEAAAQQuVcAf2N8ymtiSs5xbXeLN9ZURrh33lbh31L1JzttcEEDguAT6hzve9mS4Hsd11pwNAtsJuDk8kf8Tr0nqUZcmT/P5do/ArRBAAAEEEEAAAQQuWqAuP+rGNm+72S1Llbp2eAnU70fU2rfL9a7rUqmusz37WWp2nW/vP0DK/XqjnhvjuCCAAAIIIIAAAggggMCRCdAQd2RPKKeDAAIIIIAAApcq4CY4v79yTn2PpB5ufru/NMC5fmgSs/te6gny4AggcOEC9cMdf3jjbTfDeTpcwttcEFijwN2SHP7/MPV1SU9LemZkb/v/0R5r9OKcEUAAAQQQQACBJQi42c2NcGl8c06Dm3Oa3zzBzY1qzok0tNUJ2rP7ulFuFr5tGupqzm39dV8yuS55CW4cAwIIIIAAAggggAACCFygAA1xF4jJrhBAAAEEEEBg9QJ+b5Uwhuvbx3Qb50T9YD91ln+7OpaCc86H+54yl3r1yAAgcGQCmXCQD4a8nUa4n5f6yE6b00FgK4FZA/lzknowUXUrTm6EAAIIIIAAAgjsRWDWqNYb3bz9xSS8rOmXkpwTaXKr+83kuSx/OluCNbfJ1zK5zgiZCsd0uL28JHgQBBBAAAEEEEAAAQT2L0BD3P7NeUQEEEAAAQQQWJdA3m/V3Jd/8/ZTY9KNp944vO2pcV5ateZ16XG2CBy/wGyJoDTC/Ww0xHmbCwJrFMgS4zW/IOlHJbzNBQEEEEAAAQQQQGA5ArOfcTwBzg1uNX8qyfHJyK4/n0QmzdUlV2e/a+lNbjS7Lec1wZEggAACCCCAAAIIILB3ARri9k7OAyKAAAIIIIDACgX6L2rrtLjUfUKct90AkHBjnOs6cc6NdN6+dYSXaU29QmZOGYGDFKAh7iCfNg56BwJZbrzmRyU5HhvZdZZMrTmHw+84dvDEsEsEEEAAAQQQOHqBLBvqCWq1zvS1TFar09jqdXUSm6/PFOyaTzMhrk6H87S4LL9as5+U/rsWX8fkt6N/uXKCCCCAAAIIIIAAAghsJ8Avi7dz4lYIIIAAAggggMB5BOp7Lte3jcY159SeAtcnwnmp1B5eYvXeFmmMq/k8x8t9EUBgfwI0xO3PmkdatkD+T6z/R16T5HiyZDfHOdw4nrzpA9FlnzFHhwACCCCAAAIILENg1tzmqWx1Ilu2Z8uh1ut8uzS/uSHOtbN/7klO/Y0kh6fGOVz79j33JU+9Xd//pa4T4ZgOt4zXFkeBAAIIIIAAAggggMClCdAQd2n0PDACCCCAAAIIrEygvu/yFLdMc0t2k5ub3e4rzW6uHfeP7Hq2jOpdku6WVPPKeDldBA5WgIa4g33qOPALFshy4pmE6u1nRjxbak9L7c3i/j820T8cveDDZHcIIIAAAggggMDRCbiJLdPXsjxpfk6pjWy1wS2NbrOchrja3Jb91lwb5PJ4bq7rdZ1UlzpPwuwzLprhju4lygkhgAACCCCAAAIIIHB6ARriTm/GPRBAAAEEEEAAgfMI1A/tXbshznm2FGqfBOftLK1ac25Xm+nOc4zcFwEE9idAQ9z+rHmkZQu4qfvO0dyd+keSXhiR2rfp0f9v5Xcdy36uOToEEEAAAQQQWJbAbOrbbInTTHI7KWfyW5301pddrcuvzibA1ev6Uq6zhje//6MRblmvK44GAQQQQAABBBBAAIFLFeCXxJfKz4MjgAACCCCAAAI3FfDEOE9+q/kpSU9Lqnm2tCq0CCBwGAI0xB3G88RR7l5g9n/ey5IcPxnZ9eyShrg0mfO7jt0/XzwCAggggAACCByPwOxnEje9fTWWMk3+UtIXkmqeXZflT2ve9B7O1+e926b3cGl06/l4ngHOBAEEEEAAAQQQQAABBC5cgF8SXzgpO0QAAQQQQAABBC5MwBNy+sScOhnusTExzg1xXla1NsZ54txtY/Kca4eXaq3LtbrmggAClyvgZYKyVFDqX0hy/Hxk11wQOCaBOiE19RVJXg7VOXFD0nOSnh/Z27MLE+KO6dXBuSCAAAIIIIDASQJ1CVE3iWX6mqeq9Xq23Gif1laXRU19nglxWVq1Lqe66ZxOaobL/WiGO+lVwdcRQAABBBBAAAEEEEDgnwRoiOMFgQACCCCAAAIILFfgDkk90iTwUGkYqA1xboxzeNJOIlPmvK++NOtyz54jQ2AdAvmwqOZflkY4N8N5mwsCxyTQm7O9nSbvq2V58GuSnhzh2jG71IY4f53fdRzTq4VzQQABBBBAAIEu8GdJbn5zTu1GNi99muw6X68512eZVH+tNsTlj3VmTXL5A57a6Db7eSYT53I83t50qe/bTpoQ532wLCr/HhBAAAEEEEAAAQQQQGArAX5JvBUTN0IAAQQQQAABBC5FwBPeMuUttZvc7h2ROk1wNXvKTsINc649bc7NcTVfyonxoAgg8HeBTF6o2Q1wPSBD4JgE8n9azdfHkuDJXh784RGPlPqkD1P5PccxvVI4FwQQQAABBBCYCfTmN2/3nyu+GY1uaU6rOY1ts2nVaYTb1EyXRrqb5d6w5+2bXbZ9/0YzHP8eEEAAAQQQQAABBBBAYGuBbX/Q2HqH3BABBBBAAAEEEEDgwgRuaUucejvLn9ZcG+HuGxPiHpXkBoKa00jn26S+sINlRwggcCYBf1DlD69q/pUkh6fDpT7TzrkTAgsV6NNKvf3CWBrVOXVvAPf2zS78jmOhTziHhQACCCCAAAIXKjCbyvaVpMTXo5798Y1/7vDXnROZClcb5Pqyqll6tS7LWm+T6zct0boNwDYT4rbZD7dBAAEEEEAAAQQQQAABBFhGhNcAAggggAACCCCwYIH8Mrjm/EV0zW6ISyNc8hNjabmaPSmux4JPn0NDYBUC+RCqfijlJrhfjylxzt7mgsAxCdwpyeGlvFP/RNLLkn46sre9lKqnyNV8TA6cCwIIIIAAAgggcBaB2c8Qn0v6QlLN/hmjh5vmvhwNc8mzSXFnOS7ugwACCCCAAAIIIIAAAggsRoC/nl7MU8GBIIAAAggggAACU4HeFOcb9aY4L53ao06GS+1mODfP1aa42bKsaT6gAYEXJQK7F8gHVP5gKvVvRkOcG+FS7/5IeAQEdiPg/8cSfgTX9f+j/L90Y0yIe35kb/v/oR67OUr2igACCCCAAAIIXIxA/Xk99UnT1maT1mYT13JdJsTVCXCZClcnxW2aENenxHn5074M68VosBcEEEAAAQQQQAABBBBA4JIEaIi7JHgeFgEEEEAAAQQQ2FKgvl9znV+o++6p7xoTdmp+cDQcOKfuDQhuQri7hO/v7Tq1J9N7tjxcboYAAqcUqB9YZVrDK6URLvUpd8vNEViMgJf79v9fzqkfG0t6u2E79ZOSnhrh2uFmuL58+GJOjANBAAEEEEAAAQQmAv453Q1uzqn/LCnh5rNaZ9u5h5vU6n1T1yVOfRuHm9/c6Fab4PK1mjMNrubZY/DkIoAAAggggAACCCCAAAIHLUBD3EE/fRw8AggggAACCKxEYPaerTbG3S6phyfGubmtTo5zA1yPNMnV62cT51ZCzWkisHcBL1PUw01wPfZ+YDwgAhckMGtqS+NbzY+MJjnn1Gmiq/mCDovdIIAAAggggAACOxFwM1yPNLC5Ma02s/XmNDez9elvvZktk9w2NdDl+k3NdG5+q0143vbkuUSm1e0Eh50igAACCCCAAAIIIIAAAvsSoCFuX9I8DgIIIIAAAgggcH6BPiEue8z0nNp04GVPe5NcbXq7bzTHPSzpIUk153a1We78R88eEEBgJvCFpB6vSuqBHgKHKlCX307tZVG9JOoLI3vb/y/l/6bUfbKc/7/jggACCCCAAAIILFkgy5rWJrM6vS1T3PqypV7ytIanR3s7E9/q9LdMdPNj9Ia2+viz5rxc15dkrRPt6h/gLdmaY0MAAQQQQAABBBBAAAEENgrQEMeLAwEEEEAAAQQQWI+AG91qs4G3Hx/L1V0d2dtukLvS8nqUOFME9ivwuaQer0nqsd+j4tEQuDgBN2inSTv1y5J+UsLbs2mn/p1FmuJSX9yRsScEEEAAAQQQQODiBWqTWprV0txWs6dEe7vm+ocyvt7bborr9581tV38mbBHBBBAAAEEEEAAAQQQQOCABWiIO+Anj0NHAAEEEEAAAQROKTBbCrVOhkv9oCSHm+JS90aFNDV42k+d/nPKQ+LmCKxSoE5c+FTSZ5Jqfl2S47cju+aCwKEI5PcMyfdKSvj/IdeeDOepcD8a2dv5f6XmNMHVfCgOHCcCCCCAAAIILE+gT0HztpvLeq7X1SlrN5u+ln1kelvNdSpcpsX5uk1T4tIAlwlx/f45pjymt7kggAACCCCAAAIIIIAAAggUARrieDkggAACCCCAAALrEbhL0p2Sau7Lo2aZ1Jpd3y2pN9R5X3eMfSavR5MzReBsAmmGS/5EkuPjkV2/OeINSQ5vc0HgEAR6A5uPuS/N7Smk1yeRBuuaeyMcv8M4hFcBx4gAAggggMByBdw41pvaNi07muluyd9L+qHFbBpcbuP7pfZ9v5PknNrbm8JNc/6ac71v9pGGvdrIt1x1jgwBBBBAAAEEEEAAAQQQuAQBfpl8Ceg8JAIIIIAAAgggcEkCs+Xo3OjWw8uqZmlVT/JxnUlxNc8mzl3SqfGwCByEQG2Gy3QKN8J9NBrikt+SlHh71Adxghzk6gX68qa3SHpiEl6m2+GvpfZtexi0T5xbPTIACCCAAAIIIHBmgdrkVie4bWpi6w1tblCrzWr167VZLs1zyWmO649Zm+Zq7X3NvpbrDJCfJ5LPjMIdEUAAAQQQQAABBBBAAIFjFKAh7hifVc4JAQQQQAABBBCYC7jRIJN3Untput4olyXtan5UUo8+Xc7bXBBAYLNA/9DK2x9O4h1JPXBF4BAE0tCWxjhvPyPp2RGpPSWuT4672fKo/O7iEJ59jhEBBBBAAIHlC/QJb96uU9tuNsGtLmPqpUy9PZv2ln3UfdVlV2dLsNbJdf22s4l2lu6Tp5evzxEigAACCCCAAAIIIIAAAnsU4JfKe8TmoRBAAAEEEEAAgQUK9Mk73p5Njbs2Jvk8ObK33dBwpeUFniKHhMBiBNIQV5c4el/SB5Jqfk+S492RXXNB4BAE0hDn5uvUL0pyvDSya08ezQTS5EM4P44RAQQQQAABBA5bYNb81qe+efubEbX+QlLiy1H7drlNcpZBrc1y26rNfj7vjW/Z3naf3A4BBBBAAAEEEEAAAQQQWKUADXGrfNo5aQQQQAABBBBA4J8E+i/d75J0Z4vZhLi6fKob47zdp815Ap0jk+lS8xQgsEaB2YS4P0r6kyTnxO8lOX43smsuCCxdYFND9XOSboxIXRuvPY3U21wQQAABBBBAYN0Csz8eyR+S1NynqXmCmu+7abJarvft6kS42XQ4N7PNpr75+kyFc06k+a3m7Lfm0zyzs+XimQZ3GkFuiwACCCCAAAIIIIAAAghIoiGOlwECCCCAAAIIIIBAfU/o2k1td5TmNte1+c31AxvCTQ1ubqjh5jrvo2bUEVijQP0gKx/4pfmt5jTG/aE0ya3Ri3M+DIH6f4ibo2v4/4unJ9Gbrr3NBQEEEEAAAQTWLVAb3eoyoX+W5O2Et7P0aWrnWfh29Ta1SW22fGq/zs1xuW42SW52+9lxnOaZ7T+f14lwTIc7jSS3RQABBBBAAAEEEEAAgVUL0BC36qefk0cAAQQQQAABBP4uUN8XZopbne7Wm9y87SXvHPeXujfOeXt2X+gRWKtAn+6QZVHr8qhePtXhyXGp1+rFeS9boH9g+7ikqxviiXK9/3/JRNHUyz5Tjg4BBBBAAAEEdi2QxrfeUNab32ZT2bIUas2zpUtnzXRutKuPvWl71kDX71cb92pT32ntZp/b0Ax3WkVujwACCCCAAAIIIIAAAqsWoCFu1U8/J48AAggggAACCPyLgN8fOm5pUZsX0sRwr6Qes6VV3TDn8FS51NAjsGaB+mHW25LekeSc+kNJjg9Gds0FgSUK9CW9npF0XZJz6kckPSzJObWX0c7/M6mXeH4cEwIIIIAAAgjsT2DWcJYGtyxl6u1vxpKlzqn9dU9w83YmuWXby5umnk2U60ut1u2+FGsa3jLNrn89233517Mq+r0WjXBn1eN+CCCAAAIIIIAAAgggsGoBGuJW/fRz8ggggAACCCCAwLkEPPktS6QmX5PkKUBPjuzth8YSejWf64G5MwJHJPCmpLckvTGytz8e8VGpj+iUOZUjEejNcN7+kaQXW54tsX0kBJwGAggggAACCFygwKz5bbZM6ZeSvpJUs5veevg29XauZ5Pg+gRnGtAu8EllVwgggAACCCCAAAIIIIDAZQnQEHdZ8jwuAggggAACCCBw+AJ3SbpTknPqTIh7bEwC8raXTXVDRM2ZMuec6XN1idbUUeJ96+G/XjiDuYAb4V4fkfpTSY5PRrjmgsDSBPz9/47x/0DqG5Icz4/sOpNEvcR26qWdC8eDAAIIIIAAAv8QqA1iqTM1rU9Eq9PUPD0tk9HqpLSbTVyr+/OEuNnSp71Rrk6GS12nwqXO12ruS5p625feFMfrAQEEEEAAAQQQQAABBBBA4MAF+GDxwJ9ADh8BBBBAAAEEELhEATdCONzUltpNb4kro3YThCPLpbqu0+VcO9xQkQa7ZJ9en0J0iafMQyNw4QK/leR4bWTXn5X4fNQX/sDsEIFzCvh7ev3e7u0sk/psWTrVDdOeIlrzOR+auyOAAAIIIIDADgVmy36mkSwT1rztBra+BKmvz3KiyXUqm+u6j1q78S3Lpta6Po5rL4/aY1MjXZZaTc7x1WOsE+GYDrfDFxa7RgABBBBAAAEEEEAAAQT2KUBD3D61eSwEEEAAAQQQQOC4BDLFzfnWMenNjW2eAJQmt76dr9Vpcanr9KBMEfL71YT1eP96XK8hzkZ6Vf8aX0jqgRUCSxN4ZEwCrdnLZT81ls1Oro3TaaBe2rlwPAgggAACCCDwD4E60S11GtVqrs1maVBzw1ma3tLslua22rQ229/sutlEt94gVx9vVuf2/prPp0+5y5nTDMe/AgQQQAABBBBAAAEEEEDgiAT4QPGInkxOBQEEEEAAAQQQ2LPALZJ6ZCnU2gCRJVUzIcjbbqDI8qqp0xjnyXJZYrU2xNXGuD2fKg+HwM4EfiPpFUnOqb+U9NWI1Ds7AHaMwBkFrklyuAku9VVJPdww7fD/F6nP+JDcDQEEEEAAAQT2IFCnvKUhzc1sfdrabEnSWVOblzD1fWvO/tJIVyfC1alzvYEtzWyzSW+9ka83vvXJd3V51z2w8hAIIIAAAggggAACCCCAAAL7FKAhbp/aPBYCCCCAAAIIIHD8An15U29nOVUvg5r6idFAUbMb4x4ezXLJaYJzIwUNccf/+lnjGf5akuOXI7v+WpI/YKx5jTac87IFvCyq47mRXbvR2d/LHyuNz8s+C44OAQQQQAABBLpAprzV7GY2h9+jpu5/wOHtTIFL85y3+/va7KPnTHerE93O8+zMfjbNFLiez/M43BcBBBBAAAEEEEAAAQQQQGCBAjTELfBJ4ZAQQAABBBBAAIEDF+gfPGSJvEyPc940Ic7T4TwpztlR71NrL9Pq7WSTsbTqgb9wVnT4dTkmN8L1yIeMmaThbS4IXKbA7HvxM5IcboRL3b+He5sLAggggAACCJxNoDZtpc4UtDr9rE4+q1PS+oS0m32t3jZT4bLkqfNsotu2E+Lqe9rUdX+p83i1Ee9scv+4V//Z1F+hGe68qtwfAQQQQAABBBBAAAEEEDgAARriDuBJ4hARQAABBBBAAIEDE6jvMV27aa1HlkTNMqnO90u6b+TUXmbVcc/I2U728quu6wS51AfGxuGuRKB/APdzSb+Q5Jw6kzVqXgkPp7lQAX8PTtw76qclXR/NcM7e9vfwHgs9JQ4LAQQQQACBxQv0JT7d0Nab1W62XRvaMn0tzWZ1uzagzabDZQnTvhxqljutS6nOHsf3y/va1LOlVetSrTnX8z5J/WfT+ocptT7v43B/BBBAAAEEEEAAAQQQQACBhQnQELewJ4TDQQABBBBAAAEEjkSgvs+8VVINN6zV5ora8Jbrc50b4xxuoEvdt/0177PHkVByGkck0Kd8ePtnoxHuv0ft7YteLuqICDmVSxJw03Kmd6Z2A1wPL43tRuUal3TIPCwCCCCAAAIHL1AnuqWeNZJtus5NaLUBrW7XBrV+/01NcbMGuzTLJaeRreZZk9ysCW829e4insTZZyA0w12ELPtAAAEEEEAAAQQQQAABBBYsQEPcgp8cDg0BBBBAAAEEEDgCgSxjmmY1b7vuy+95gpwbKRx3lPywpIda+Loa/npvuPM2FwSWJuAP3nq4Ee6/Snh79kHi0s6F41mXwKOSHpPknPpJSU+V8PZsIui6pDhbBBBAAAEELk6gTkzLJLgsL9pzndJdEMs3AAAgAElEQVTmr30rKRPcUs/ybCnU3viW46jvUXuzXm6T97r+eq03Ldfam+CsV98vX5ym5J9FaYS7SFH2hQACCCCAAAIIIIAAAggsWICGuAU/ORwaAggggAACCCBwJAJ5z9lzPz03UriRrWY3YDgeHzm1t6+O6133+9EQdyQvniM7jdkHhP9XkuP/jOy6L6vKB3dH9kI4wNO5JskNbzWnrtcf4KlxyAgggAACCCxWYDapzU1tjm9Gzna/zl93fD1y38719X7ZZ22IyzHw/nSxLxMODAEEEEAAAQQQQAABBBBAYCZAQxyvCwQQQAABBBBAAIF9CJzUDOdj6EurertPh/N2psY9Mr7u7TpVzrXDU+j6tCLvM9PqUu/j/HkMBCyQyR6ZruFtT4fzVDg3wmVanG/bP3REEIF9Cfj7Zr5/JrvprUcmxqVx2ZPjuCCAAAIIIHAsAvUPEmZTfjMBreZe1ylpmYRWJ6LN9lEfK0uN1twnwdXtXtcpcf7apklxfUpc3rPWzPvTY3llcx4IIIAAAggggAACCCCAwEoEaIhbyRPNaSKAAAIIIIAAApcsUN93bnoPmka12rB2n6T7S3j7gbHtnPpuSY57RnZ914jUzmn0qM0el0zDw69IwB9m/iCp5p9JcrgZLnX/AHZFRJzqAgTq98x8b/XSqG6Ie3pkbz8o6UrLCzh8DgEBBBBAAIFzC/Q/TOjLg+aPGzJJrTaO9elqddnTfr/a6FYfI/fx+8b63nG2nfeVbmrL15Prdamda93v4+3ZEqm8Pz33y4odIIAAAggggAACCCCAAAII7FOAhrh9avNYCCCAAAIIIIDAugVOeu/pRjjfJtl1bcxwg1uaM2p2E5wb5e4djXLOs0Y6N9bdOYl1Pyuc/T4F8gFkzT+X9IvRDOfs7VxYKnWfzw6PFYE0Iafh2NtuhHMTnHNqf+91+HtuahQRQAABBBA4dIHaDJdpbbOJaWlE6w1rvQktS46m+c3bvTnN23mM2lDnfffmtdmx1Meoy6zO6nocs+Y9XzebdMf700N/ZXP8CCCAAAIIIIAAAggggMDKBE76UHJlHJwuAggggAACCCCAwB4EbvYe1F+ry6vWpfuy/Kmnu/XwpCI3bzgnvLyqpxdliVVv90Y6b3NBYF8Cs2WqfinJ4Wa41DTC7esZ4XFmAvme6Zw6jXDXS1Nclqau348RRQABBBBA4NAFZsujzpYuzR84ZJnSvuyor3fMJrDN3hPOGuz6H1N4f5uWb61T3fpSrHWZ1r5k66YlX2ePc+jPLcePAAIIIIAAAggggAACCCCwIgEa4lb0ZHOqCCCAAAIIIIDAkQjUhjmfkrdrA4cb37z92IjHS51JcjUfCQuncQAC30hyfD2y619J+vVohnP2NhcELlPA3zN7uBGux2UeI4+NAAIIIIDArgTSCJZGMW9vamqrjW2u816v1rPGufp+MO8L+1KmtcGu1rOfhfoSr96e3W5bs9n+tr0vt0MAAQQQQAABBBBAAAEEEEBgEQI0xC3iaeAgEEAAAQQQQAABBE4p0D/g8XS4TIhL7ca4HllO1Q1xiTp5LrXzrSNSn/IQuTkC/yLwlaQvJTmnfkWSw81wqZkQx4tnXwL5PlfzNUlPSKr5qiSHr3e45oIAAggggMBFC9T3QDebXDabgDZrZMs0tJt9zfuaLRFaJ67VCXFZIrVOb8uUuEyFq3nWTOevu2muNtSdtARrlk61ef9ZyNf1JrZNt9v2OZvtb9v7cjsEEEAAAQQQQAABBBBAAAEELl2AhrhLfwo4AAQQQAABBBBAAIEzCNT3sa7vkeRmN0dqN7zd3yINcb4+U+LqMqp3jWVV75Tk5QBrPsNhchcE/kngC0mfS6r5NUmvSqo5d6IxjhfQrgX8fS6R73dPSXpyLI2aOsun1rzrY2P/CCCAAALrEugNWG4Qc1PaNuGGttrAlnqW63Wu8zj98WaPX69Lo1ttZMt1aV5L81x9jNy+T4TrxzFbptXX+dJ/FqrvGWvdb7ftK2rT/ra9P7dDAAEEEEAAAQQQQAABBBBA4NIFaIi79KeAA0AAAQQQQAABBBA4o0B9L+tGjh5udEuDm7MjjXB1QpwnyvXGOTfV9TjjYXI3BP4u8KmkzyTV/LqkHnwIyYtmXwJpCPb3u9TPjOVRa873zPo9dF/HyOMggAACCBy/QG2GyzS3WaNZrqu5N5tts51ms5s1sNVmtlnD3axRb9bUVu+bZrw8fhryvN0fI9t5nGzn1TD7vf7sjynO8/t//jjj+P/tcYYIIIAAAggggAACCCCAwNEKnOcH4qNF4cQQQAABBBBAAAEEDkrA72m93F+WNq359nF9lkJNM0dt6vDEIy+tWnMa5Gqz3EGhcLCLFPhY0ieSnFO/KamHD55lqhb5FB7dQWWSZm14e1bSc5JuSEpdG44zPfPoMDghBBBAAIFLE0gTXM2eoJalSHtdp6vNliTddF2d3JZ99GVOZ01ydenVvlzrbMnV3D63nS3dmvttu/xrbtefJP8stE3j2mk+B9hmf5f2YuGBEUAAAQQQQAABBBBAAAEEENhG4DQ/CG+zP26DAAIIIIAAAggggMCSBXpDnLcfl/SYpKsje9sNcldaXvJ5cWyHIfChpI8kfTCyt9+R9HYJb/dmOD6UPIzn9xCP8sHxva7m5yW9IKlm/+7AccvI/C7hEJ9tjhkBBBBYrkAa4WoD2beSerh5zdfVXBvbUs+uS3Ndzd+M/dU8uy/vzZb72uHIEEAAAQQQQAABBBBAAAEEEJgK8EtsXhgIIIAAAggggAACaxKYLYU6mxDn5pCEG+NcZ9nVLMXqbS4InEbg/dEM55z6XUk9vE8mxJ1GlttuI+BmNk/TdKR+RNKjJbz9dIunShNcGuP4XcI24twGAQQQWJ5AX5Z9NpmtXnezaWiz280mqfXHOGmiWr7eG9PcyObpbb3prU+D8/KjdRJc/3r9Wp8Ol8fo9+G92fJeyxwRAggggAACCCCAAAIIIIAAAjcV4JfYvEAQQAABBBBAAAEE1iTgJjYv/Vdzlket2Uul9nBjXKbGZYLcmuw41/ML/EnSH0e4dvxuxHul7h9Wn/+R2QMCkpeQ7vGEJMe1kV17YmaP3gjH7xJ4RSGAAAKHJ9Cb7euSnbX+i6S+7SYzX18jt8nt+9ey3feV6/s++/5qU5pv6+2aXffwvmfXb7pu1ixX95Ga92aH93rniBFAAAEEEEAAAQQQQAABBFYuwC+xV/4C4PQRQAABBBBAAIGVCcwaQjLxzTlxnyRHllh17YaRHivj43TPKfAHSY7ft9yvy8OwVOo5wbn7PwnMGoI9De76iEyG80RMNwTX7B3l9wf8HoEXFgIIIHB4ArUZLhPbeoNb307DWm8a83YaxXpO01oa13rzW67v+9z2WNw0VxvtajNevlZv05v1+v1zjrPmvHpf3psd3mueI0YAAQQQQAABBBBAAAEEEFi5AL/IXvkLgNNHAAEEEEAAAQRWJjBbMvA2SQ43y6W+V1KPG5Icz4/smgsCpxGYTYOrU+M8Pc7bNMKdRpXbbiswWzI639dqro1zWSo6j8HvELbV5nYIIIDAsgRmS6PebJJabWzLsqJeatR1XXK0N7jV5UzT9Nanu2U/db85ltpg15dW3bS8a5Z1zdfrMq+zJV833a7up++T92bLej1zNAgggAACCCCAAAIIIIAAAgicKMAvs08k4gYIIIAAAggggAACKxRw44inxdX8E0mOfxvZNRcETiPwrqQe70vqcZp9clsEthXIxMuaX5TkeGlk11ke1Q3Eqbd9DG6HAAIIILBMgd4E5u3Z5Ddfl4a35G8lOb4Z2XUa33L72uTmr9dmt77Puq/sMw1xtRFvJtmnlW763XZfHpaGtmW+LjkqBBBAAAEEEEAAAQQQQAABBHYmQEPczmjZMQIIIIAAAggggMABC2SSkqfEpXYD3MuSfjoyDXEH/ARf0qG/I8nxdskfSvpgROpLOjwe9ogE/LN+bWhz/fCIR0r9jCTHsyO7piHuiF4InAoCCOxUoDZZbZpeVq+fTR2b3c+382W2zGmmptXpabPmr9nUtLqkqOs6Ia42otWJbq4zFa43udXpcK77dLg01N1sQlwa6eqSpak3PXnbLuHdXXb6YmDnCCCAAAIIIIAAAggggAACCCCwLAEa4pb1fHA0CCCAAAIIIIAAAssQyHKpboZL7WY4RxrjXHNB4DQCb41mOOfUH0lyI1zNp9knt0VgJnDraIhzTlyV9EQLX5frU9MQx2sKAQQQOFmgN1v1RrVsewnQTV/rt+m37c1ysyVO+236Y2WfznU50mzPrqvNaf76bJJcblPzbMrbrNFttr96nGnc2/Qs1N9nnzQhzvtgOtzJr2dugQACCCCAAAIIIIAAAggggMDRCdAQd3RPKSeEAAIIIIAAAgggcAECboK7bzTDJf94NMSlMc7bXBA4jcCbknp8LKnHafbJbRGYCdwmqYenv10vk+BcXxnxUKlpiOM1hQACCNxcYDa5rTaYzereZDZrSKsNb36MOgXOdZ3AljqT4GojXG9+2zQJrk+MmzXv9XPJecwa/mbn3Y8rj9kb5Wbne7NnYdvfadMMx79mBBBAAAEEEEAAAQQQQAABBFYqsO0vD1bKw2kjgAACCCCAAAIIrFTATXA93ADXY6U8nPYZBd6Q5Hh9ZNeflPh01GfcPXdD4O8Ct0u6Q1LNL0hy/Ghk13eP8DTM1DTE8UJCAAEEbi4wW+Z0Nr1t08S0ftubTUyrjWdesvRbSd+M7HrWcNaXMq37zzKmvi5NaDX3Oufam/M2LQVbl2rdtERs31duZ/W6321eh9tMiNtmP9wGAQQQQAABBBBAAAEEEEAAAQSOTICGuCN7QjkdBBBAAAEEEEAAgQsRuH80xNX8kiRHmuJcc0HgNAJuhPttCW9/JsmNcDWfZp/cFoGZwJ2SHG6KS53lnn9aln++pSytmpqGOF5TCCCAwM0FapNY6llTm69LA1ptROu3zbQ3N7ylzrS1TFTz9teTmN0u+8jj18ly9TH6sq9MU+OVjwACCCCAAAIIIIAAAggggAACRyNAQ9zRPJWcCAIIIIAAAggggMAFCjwg6cERrh0vjslKzqkv8CHZ1QoEXpX0mqRXRvb2FyM+L/UKKDjFCxLIz/RpYvNuXft7lht6a35e0o0xHS51muCcfb/k7K/u94IOmd0ggAAC/yTQlx/1FzdNFptNZps1p500vcz796U3hJ30uH36WZ3OdtET4vpypt72RLgefZlTb99sQlxtxpsZ8PJEAAEEEEAAAQQQQAABBBBAAAEEjkKAhrijeBo5CQQQQAABBBBAAIELFrgi6SFJzqndQJIlB1Nf8MOyuyMX+I0kx69HU5zrryZx5Ayc3gUI1J/lZ81sj0l6dETqpyT1mE2Dq81wPlR+b3ABTxi7QACBjQKz5TrrMqG16WxTXZvCZnWmqOVrzrOlQWdNaL3hrN+m7rM+Tmo3p21zfRrq0tA2W1a0TnpLnfNIs55zHnOW63V1IhzT4fhHigACCCCAAAIIIIAAAggggAACRyXAL7aP6unkZBBAAAEEEEAAAQQuSOBhSY5HRnbtyUqJ50Z9QQ/HblYi8CtJjl+OcO1JL9+MSL0SDk7zjAL15/hMdauT3m6dNL65ES4NcjX3SXB14pwPj98ZnPFJ4m4IILC1wKzJbVNDV10+NI1j22ZPRkvTmevTNJKd1Nw2a5qbnVdtxOt1bbTL1/pEvNkUutM29tUGvjxJNMNt/XLlhggggAACCCCAAAIIIIAAAgggcCgC/HL7UJ4pjhMBBBBAAAEEEEBgnwJ9spK3n5H0bIt9HhOPdfgCv5D08xGpPeHlO0k1H/6Zcga7FOhNa26A61GXR3Ujr7e9hGpdRtV1Ln2fvp7fF+zyWWTfCCAQgdmEtdmSn7VJrja2bVoetF7vBrg6Xc3b2y412h+rNqXVZrxNy7metAxrv19ub598LfWsyS5fq3nTY86u55WIAAIIIIAAAggggAACCCCAAAIIHKUAv+A+yqeVk0IAAQQQQAABBBA4p8Djknpcl9TjnA/D3Vcm8N+Sfibpv0b29uyD9pWxcLqnEJhNcLttNMTV/LKkn5Tw9h0j7iz1KR6amyKAAAI7EZhNeEvzWm1kc50pb6lnt5td58Zzhyexps7Utzp1btPj+vocS580l//Hd4LDThFAAAEEEEAAAQQQQAABBBBAAAEEziZAQ9zZ3LgXAggggAACCCCAwHELPCHpqqRrI3vbSw46ni71cStwducRyPJjdbqLG+AcvSGuL8V2nsflvsctMFvi9B5J95bw9gtjKlyyJ8TdPonj1uLsEDhsgbqM5abpYz7DPkUs19Wvbbp/rndT2Ox+s/3PlujcdAzbTCqbNab1xrdMdJstGTprlMt0uDolrk6Ic51pa3VS3KZ91f3lGPi/+7D/fXH0CCCAAAIIIIAAAggggAACCCBw5AI0xB35E8zpIYAAAggggAACCJxJ4MnRDOdcazfIZds1FwQ2CfSGAX/wnoa4mutScZlSgyoCmwTSEHfLWNLU2w9Pwo27PTxBLuElVl1zQQCBZQrUpmof4WypzG2X4pzdt//fk9vMGufq49QmsrqP2bKf9XFnjzdbsrTuvy9Nmga0nutSqr1JLduzqW6bXLbZH/93L/PfDUeFAAIIIIAAAggggAACCCCAAAII/F2AhjheDAgggAACCCCAAAII/KtAJsFlGpyzJ8Y5PC0uE+SwQ2CTwOyD9johzlPivJ3GuTQcZEoPsgjMBNIIV7Obc3uzrpd8fqwt/ez7uBGuZpQRQGB5An3CqLdnzWD1/4/a0NYb2Gb3rU1faTyb/X80+79sNqWt/h/Wm+b6Y2WJ1Pq4vYl8NjWun2OayGeT3jY1u1WL+pg5/tqk1xv26uPwf/fy/t1wRAgggAACCCCAAAIIIIAAAggggMA/CdAQxwsCAQQQQAABBBBAAIF/Fbgu6RlJNdfmktTYIbBJoE6PyQfwmxrivI86XQdVBDYJuJmthn+mvyHpuZYflOS4UvJsuhzSCCCwPIHZlLZNTWgnNXB5XzdbZjRLhGZJ0k1T3er/ab6tlxzNfevyo7VJrS5XWuv6mK5n/wf2Brttlnzt/4/WZVzr/uoysSftd5vlYevjLO/VxBEhgAACCCCAAAIIIIAAAggggAACKxWgIW6lTzynjQACCCCAAAIIIHBTgWclOdxkkvpRSY+MqUvO3uaCwCaBTMCp2Q1xngyX8DYXBE4jkGa4THrz9o8lvVzC23ePuKfUp3kcbosAApcnMGvY6k1kaWDr099qQ1qa2Gb3dROb47uRXc+mss3+L8t9ap7dN4+RBrps98edSfclY7O9zbOS33X23O97nsfY5ji4DQIIIIAAAggggAACCCCAAAIIIIDAJQrQEHeJ+Dw0AggggAACCCCAwGIFMnHp+TJ56WFJDjfDpV7sCXBgly5QGwBS/1yS42cjXHNBYFsB//yeRrea/X3K8cII13dKuqvlbR+H2yGwVIHaFNWXxHRD1mzal8+lL0Ga6zY1RNWJXyfV2+4jj1mXMz1pOlmdataXGfXEtVnz27ZLnPYmuSxrOluGtE88rZPhUvflRXO8+fpJE+Jmr7lue5rX5UnNcNnXeR7jNMfDbRFAAAEEEEAAAQQQQAABBBBAAAEE9ixAQ9yewXk4BBBAAAEEEEAAgYMQ6M0l3n5oLD/onPogToaDvBSBb8fkHefUv5T0ixGuHVwQOEmg/tzuJVBreFnUvryzl3q+Q9LtLZ/0OHwdgSUL9MYlN1r1pUBnzWCzJS9nTWmbGtXq9X3ZzdnXNjW5zRr4+nU51tlyoXUSXG9aq/e72X3T9Fb3FcPe0DazzHWzJVhnx57Hm+V63ex1V5sfTzMdLvuq3zc3/e7zvI+x5H8vHBsCCCCAAAIIIIAAAggggAACCCCwegEa4lb/EgAAAQQQQAABBBBAYCLwI0mOF0d2/YAkN5/UAA+BTQJfS/pGknPi15IcvxrZNRcEbibQmzoel3S1xROSEtdG7SVVbxuRGmkEDlWgT3jz9mz5zb586KYmr95ANmsi29QQNpuEdrNGtrqfHF9vEEuDW1129KQmt5s1421q4ssUvd5Ql2OszYO9+a9+rU+Mm902t5959cl2N3tdnqUZLvvb9nee53mMQ/03xXEjgAACCCCAAAIIIIAAAggggAACRy+w7S+Hjh6CE0QAAQQQQAABBBBAoAi8NJrhfjyyt+8f4ca41KAhsEngS0k1vpL0yojflBpBBG4m0Jf9q9PgUnsZZ8ejI7u+RZLv65xAGoFDFZhNXcv0TTcep55NLqtNZrWRa7Y0aG9eq41qvWmtN9/N7pvr8rh12dDUtTmuLls6mx7n52/T8q/52knLsM6WgL3Zfep+a92b7vqxeXubqXubmtEuskltmwlxh/pvg+NGAAEEEEAAAQQQQAABBBBAAAEEENggQEMcLw0EEEAAAQQQQAABBP5VwI1wjp+M7Po+Sfe2jB0CmwQ+l9TjNUk9EERgk0BvhvN2nVyZCZZu0u2BKgLHJJCGrdpg5cmbbjSu2cuo9uhT2WZT5GbLkW6a5laXGK11n5rWG/G8nal2PsZa1+Y4f6030nl79v1g9hz3pWU3NZbN9rftfY/ptcW5IIAAAggggAACCCCAAAIIIIAAAggcqQANcUf6xHJaCCCAAAIIIIAAAmcW8Hvkl0cz3E9LfY+kHmd+EO549AKfSvpMknPidUmO347smgsCmwTulHSHJOfUNyQ5nh/ZtRt1a7Ouay4IHLpAbeSqU+BSuxkukaa42YS4vjznbOrbrAHttNPhNi0NWvc9mxDn+/UpcbMlXf189ia2Tc9xb2zbdLvZ/ra976G/vjh+BBBAAAEEEEAAAQQQQAABBBBAAIEjF6Ah7sifYE4PAQQQQAABBBBAYGuB+t7YjXD/NsK1425Jd41IvfXOueHqBD6R9PGI1G9KcrwxwjUXBDYJeGlmT6bMEs3OWSb1WUnXx7a/L+V7Et+beD0dg0BvyuoNxm42djOcl6WujXE3W8a0L0G6aXvWjDa7bW+Ay/S63LbuJ3VtfEsj3Kxhr+4r9/XzWt+nbLMM6EnLjvb91dufdN9jeJ1xDggggAACCCCAAAIIIIAAAggggAACRyxAQ9wRP7mcGgIIIIAAAggggMDWAv1D4X8fzXD/Icm1o09q8sQmLghsEvhIkuPDkV2/VeLtUSOIwCaBRyT1eFLSU5Jq9vem28f3qGRUEThUgdoMl6VS35f0pxZphnNOpHmsN6P1JVdnDWe5Tc11idZN96m36fvoX6vNb7XJrh/3bInYPJ/b/h5v24a22f62ve+hvsY4bgQQQAABBBBAAAEEEEAAAQQQQACBFQhs+4u0FVBwiggggAACCCCAAAIrFujLhv2nJDfDOad2o0mPFZNx6icIfCCpxzuSegCJwCaBa5Icbn5LfVVSj1slOW4Z2TUXBA5VYNaYNvvemSa4L0pDnM+5T5fL/vK12f57E17fz6xJr+5vVs+OZVPzXL3tpuPsz+c2E+JO8xrw/miEO40Yt0UAAQQQQAABBBBAAAEEEEAAAQQQWLQADXGLfno4OAQQQAABBBBAAIE9CPRmOG//r0m4yeS20XCSvIfD4yEOVMDTjDzV6I8je/u9Ee+W+kBPj8Peg4CXRXU8N7LrR8fUuMdG9jYXBI5JYDYd7TVJjldHdp1GuJpn/5/PbGZNc5dlODvmJR3fZbnwuAgggAACCCCAAAIIIIAAAggggAACCJxLgIa4c/FxZwQQQAABBBBAAIEjEPBUpYTfH7v2VLg0xWVKXKYw1UlMR3D6nMKOBP4wmuF+P7K3XTt+V+odPTy7PTCB2bKnz0i6LqnmK5IelOScOLBT5XARuKnAd5K+HeHa8YakN1v+WlIP77g3mG16sN50dplPy+yYl3R8l2nDYyOAAAIIIIAAAggggAACCCCAAAIIIHAmARrizsTGnRBAAAEEEEAAAQSOSKA2uqVOE1zNtXEu9RExcCoXLJCmN0+FSxOcp8U50iznmgsCFrh3xH2lflpSjack+es9EETgmAQ+H9PfnBOeqlmXTfW2m+bSPJdsh/p7rm2WFV3CMqH9mOsxLeH4jun1xbkggAACCCCAAAIIIIAAAggggAACCKxEgIa4lTzRnCYCCCCAAAIIIIDARgEvf3r7WA419X9IcrghLrWb4Pz+OVPkeC/Ni+pmAlkW1U0cborztpdQdWQ5VddcELDAQ5N4UlLCzXCu75R0VwsEETgmgQ8lOT4Y2bWbit1I7EbjTNv8QVKPOGz7//OSms1mx7yk4zum1xjnggACCCCAAAIIIIAAAggggAACCCCwAoFtf0m4AgpOEQEEEEAAAQQQQGClArOlCv+9NMKlIc48aYhLvVIyTnsLgbfHRKO3Rvb2rNFji11xkxUIPC7p6ojUT0i6NsK1w027PVbAwymuSCATNTNl09nNcbWZ2Nt/kfTXkVN3pm0mxC2N1sdMI9zSnhWOBwEEEEAAAQQQQAABBBBAAAEEEEDg4ARoiDu4p4wDRgABBBBAAAEEELhgAU9ccrgxLrUb4tIUl/qCH5bdHbnAm5LcDPfGyN7+eMRHpT5yBk5vS4EsjXq9LJPqBjk3x7kRLk1yW+6OmyFwsAJ87zzYp44DRwABBBBAAAEEEEAAAQQQQAABBBBAYDkCNMQt57ngSBBAAAEEEEAAAQQuR+BuST1+KqnH5Rwdj3qoAm6Ee31E6k8lOT4Z4ZrL+gTqMs1Zrrk3xLkx7uERj5R6fVqc8TELfC/J4aVPU3uZaU/UzJRN588lfTYi9TG7cG4IIIAAAggggAACCCCAAAIIIIAAAgggcE4BGuLOCcjdEUAAAQQQQAABBA5e4F5J90lyTv1jSS+PSH3wJ8oJ7FXgt5Icr43sOg0dzjR17PXpWNSDuQH3riMlaEEAACAASURBVNaI64Y4N8HVCXEPSErcP+pFnQgHg8A5Bb6U9JWkmt+T5Hh3ZNe+Tb2day4IIIAAAggggAACCCCAAAIIIIAAAggggMBGARrieHEggAACCCCAAAIIrF3ADSdpNkn9oqSXRrh2cEHgNAKvSurxhaQep9kntz0OAX+/yfec1GmES1Oc82x65XEIcBYI/E3A0zK9lHTNv5fU41tJ30mqGUMEEEAAAQQQQAABBBBAAAEEEEAAAQQQQGCjAA1xvDgQQAABBBBAAAEE1i5wRVKPFyT1WLsT5386gd9IekWSc+pMQaqTjk63V259DAJeCvWhsgyq69oIl+a4LKda8zGcP+eAQAT+JMnxx5Fr7etyvZdU/XMLFBFAAAEEEEAAAQQQQAABBBBAAAEEEEAAgY0CNMTx4kAAAQQQQAABBBBYu4CbUxyPlAaVG5Kek/T8yN7mgsBpBH4tyfHLkV1/Lemblk+zT257HAKPS+rRG+K8zQWBYxfwsqg9PpD0vqSa/2dA9HzsPpwfAggggAACCCCAAAIIIIAAAggggAACCJxRgIa4M8JxNwQQQAABBBBAAIGjEXh0NMM5p352NMK5Kc61gwsCJwmkWcO3cyNcDy/3V5f8c83luAVuldTjmqQnJNV8VZLD1ztcc0HgmAT6hDdvpxnunVJnCVUvo5qlVO1AM9wxvRo4FwQQQAABBBBAAAEEEEAAAQQQQAABBHYsQEPcjoHZPQIIIIAAAggggMDiBR6T1OMZST0WfyIc4KUK9GaNn0v6hSTn1N9L6nGpB82D71zgDkmJO0f9lKQnJT0tKXUmVda884PjARDYo0AagmtjcBrh3h4Ncd7+YhK12bjWezx8HgoBBBBAAAEEEEAAAQQQQAABBBBAAAEEDkmAhrhDerY4VgQQQAABBBBAAIFdCHjpwkxnSu1GFUeWMXTNBYFNArUZzrXjZ6MR7r9H7e1MSPqh1Kget8Ddkhz3jOzazbb+3lLzfZIc94/smgsCxyTwpaQenhDnJjg3xKU5zstK94gDzXDH9IrgXBBAAAEEEEAAAQQQQAABBBBAAAEEENihAA1xO8Rl1wgggAACCCCAAAIHIZAlCmv21KYeB3EyHOSlCKQJrmY3wv1XCW//VdJfWr6UA+ZB9ybQm9zc8JYlmW+U2tPjEp4o55oLAsck8KmkxGejrs1waYpz47CbhhPephHumF4JnAsCCCCAAAIIIIAAAggggAACCCCAAAJ7EKAhbg/IPAQCCCCAAAIIIIDAogWujeULa07tZQ1TL/okOLhLFUgjnBveUv9fSY7/M7LrvqwqTR6X+rTt5cEflHRFUs3PS3pBUs3+2dxxy8j8rL6Xp4cH2aPAh5I+kvTByN5OQ5yb4dIQx/fJPT4pPBQCCCCAAAIIIIAAAggggAACCCCAAALHKsAv2Y/1meW8EEAAAQQQQAABBLYVyCQ4L4ua2tPivIyqm+Gcvc0FgU0CnvpWJ7+59nQ4T4VzI1ymxfn+vdkD1eMRcDPbrSNSPyLp0RLezpLMyf6+k4a4mo9HhjNZm4C/B3qyW743un5f0p9a/oOkxB9HzffJtb1aOF8EEEAAAQQQQAABBBBAAAEEEEAAAQR2IEBD3A5Q2SUCCCCAAAIIIIDAQQlcl9TjcUk9DuqkONi9CmSJv5p/JsnhZrjUdSIc0+H2+hTt5cFul9QjSzG7uTb1Y5J69EY4flbfy1PGg+xI4DtJ30uq2Y1vvx9Nb8meGPfxmBiXmu+TO3pS2C0CCCCAAAIIIIAAAggggAACCCCAAAJrEuCX7Gt6tjlXBBBAAAEEEEAAgZnAs5KekfTcyN7ORCc3raRGD4FNAm786PFzSb8YzXDO3s6FZrjjfC3dJelOSTV7ClwabjMRzsunPjCWUU22SH4+5+f043x9rOmsvpbU4z1JjndHdv2FpC9b5vvkml4pnCsCCCCAAAIIIIAAAggggAACCCCAAAI7EuAX7TuCZbcIIIAAAggggAACByPgRrgbJbz9sCQvbVjzwZwQB7p3gW/HJKSafynJ4Wa41DTC7f2p2esD3iOpR/3ekro2zLl25MLP6Ht9yniwHQm40c3x+ciu3x7xVqn7FDlv831yR08Ku0UAAQQQQAABBBBAAAEEEEAAAQQQQGBNAvyyfU3PNueKAAIIIIAAAgggMBN4XtILkmp+SNIVSTWjh8AmgW8kOTwRKfWvJP16NMM5e5vLcQvcL+k+STW/KMnx0siuszzqLaU+bhnObm0Cn0j6VFLNb0h6U9LrI3s7zW89r82L80UAAQQQQAABBBBAAAEEEEAAAQQQQACBCxagIe6CQdkdAggggAACCCCAwMEJ/Kg0qrh21CUNUx/ciXHAexP4aiz755z6FUm/GZF6bwfEA+1cwM1sPdxA66mSjtRejjnLMienIa7mnR8wD4DAjgT+KukvkpxTfyjpgxGpf1eWSk3tQ6IZbkdPDLtFAAEEEEAAAQQQQAABBBBAAAEEEEBgzQI0xK352efcEUAAAQQQQAABBCzgyU0/HpG6T3nyNhcENgnUpQGzROCrkl6T5JwaweMRuE1S4tZRX5X0uCTnGk9ISvj63gjHz+XH87pY45n8IOnPkpxT/0FS4o+jToPc+6VZri6PylKpa3z1cM4IIIAAAggggAACCCCAAAIIIIAAAgjsSIBfvO8Ilt0igAACCCCAAAIIHIzAy5J+UsLb90q6Z0TqgzkhDnTvAl4a8LOxRGCylwV0/HaEay7HI3CHJMftI7t+WtJTkq6P7G1Piuthhfwszs/kx/OaWOuZfCepx7uSevh7oxuGnRMxoxlura8ezhsBBBBAAAEEEEAAAQQQQAABBBBAAIEdCfDL9x3BslsEEEAAAQQQQACBgxH4N0k/lfTvI3v7rhF3l/pgTogD3bvAx5I+keSc+g1Jb0pKds3leAT8PeLO8v3B9Y0Rz0t6btS9sdbbufDz+PG8HtZ8Jt9I+lqSc8Lf7/r3v2/H12umEW7NrxzOHQEEEEAAAQQQQAABBBBAAAEEEEAAgR0K8Av4HeKyawQQQAABBBBAAIGDEPiP0Qz3nyN7O9Of3OSS+iBOhoO8FIEPJX00lgF09vbbI94q9aUcHA+6EwE3trlhtmYvudwjy6nWvJMDYqcIXJLAl5K+klSzl4vOktGp/yrJ8ZeRXXNBAAEEEEAAAQQQQAABBBBAAAEEEEAAAQR2IkBD3E5Y2SkCCCCAAAIIIIDAggX6UoVuhHMTnHNqL4PYY8GnxKFdssD7oxnOOXWWC3ynLB3INKRLfqLO+PD+npHwLlxfKfHgqD0V7tkxHS61G+ESt4z6jIfB3RC4dIE0tTn7+5mzp2MmvHy0azcE+3tfGoNd5765Hw1xl/50cgAIIIAAAggggAACCCCAAAIIIIAAAggcrwANccf73HJmCCCAAAIIIIAAAv8qUBtb8l74f41GuGQ3xd1WIpOd8ERgk8CfJP1xhGvHe5J+NyJ17k9j3GG9ltzI5u8Xzqkfl9TjmqQnJdWc+9R8WGfP0SLwD4E/jwlvzqnTCFxzvh/WnCa6NMTxfZBXFgIIIIAAAggggAACCCCAAAIIIIAAAgjsTICGuJ3RsmMEEEAAAQQQQACBBQqkqSWNcW5ScSOc4/8rdSY51bzA0+GQFiLwB0mO37dcr3NdG0BoBlnIk7fFYbgptn9PeFqS4/rIrh+R9LCkR0f2dhro6veeLR6SmyCwSIHvJf0gqebe+OvtTIz7eNTOvvj7Xo1FniQHhQACCCCAAAIIIIAAAggggAACCCCAAAKHL0BD3OE/h5wBAggggAACCCCAwPYCdcJT6jTC/f+jKc7btWGuLpW4/SNxyzUJzBpCMinOE5IyQc4maYSjIe5wXiGZEpmlTz1B8vkRL0hyePs+SfePSO2z7MutHs6Zc6QI/LPAd5K+lVTzW5Icb45w/ZWkr0d27eD7H68mBBBAAAEEEEAAAQQQQAABBBBAAAEEENibAA1xe6PmgRBAAAEEEEAAAQQWIJAmuEx88nYa4f73aIjzNhcETiPwrqQeH0jyEoI192Y4muJOo3x5t80SyreXpZRflvSTEt6+Y8Sdpb68o+aREbh4gW8kOdzslvo1Sa+W8HaWVPU0udQXfzTsEQEEEEAAAQQQQAABBBBAAAEEEEAAAQQQ2CBAQxwvDQQQQAABBBBAAIE1CbixpTa1eNvLpf7naIZz9jYXBE4j8LakGu9I+nDER6X2PpkQdxrZ/d62/nxc63vH9DfnRKbCJXtCnL+39NjvGfBoCFycQJY2/WtZ5vQzST38vS9T4vJ90E1wfxmR+uKOjD0hgAACCCCAAAIIIIAAAggggAACCCCAAAInCNAQx0sEAQQQQAABBBBAYE0CnuBUpze5/ndJ/1HC21wQOI2AlwqsSwZ6+2NJn0hyQ5yzt+tEOKbDnUZ4t7edNcLVZU4fkfTwiNRPS+qRSXLOWWZ1t0fO3hHYnYAb4dzUVrMnXibc9Ov6DyN+X+p+P29zQQABBBBAAAEEEEAAAQQQQAABBBBAAAEE9iZAQ9zeqHkgBBBAAAEEEEAAgQUI3CXpbkk1/5ukn0pyTr2AQ+UQDkjgdUlvSHJO/akkh5vhUueUaIZbzpPbm+HSCFfzNUmOJ0e4flzSYyO7dngJ5izHnLycM+VIEDidQCa7ZclTZze9OX43wrWbfjMJM7W/x7mRLtPlnLkggAACCCCAAAIIIIAAAggggAACCCCAAAJ7E6Ahbm/UPBACCCCAAAIIIIDAAgTuKUsepn5ZkuMnI1xzQeA0Ar+V9NqI1J9Lcnh5wdQ0wp1GdT+3zc/EyW5qSzNc6uck3RiR+kFJjisl9/vx8/Z+nkMeZTcCP0jqkaVRMxXT219Moi4NnaVXd3OU7BUBBBBAAAEEEEAAAQQQQAABBBBAAAEEEJgI8At6XhYIIIAAAggggAACaxK4X9J9kmp+SZLjxyNcc0HgNAKvSnplhGuHm0S+bPk0++S2uxfozXDeThNczf7ekMZZZ2970qTDjbWpd3/EPAIC+xP4XpLju5Fd5/tbzf56bpN6f0fJIyGAAAIIIIAAAggggAACCCCAAAIIIIAAAhMBGuJ4WSCAAAIIIIAAAgisSeCBMc3Jk51cO16U9KORU6/JhHM9v8BvJDl+PZriXH81ifM/0v9j706Y5CiydA2/BkhCEohFC4hNSOw0vczc//8XZrobmh2xCoHEjlZAzLXvXj/dPt4pUKmqMiMi3zA7dk5AZoT7E5llVaZj7l5hLwVWNcTVdsr91srngMRzLVIfalsv93kvx+a1FFinwLiiW+7dN/VW3a8QV6vEZRW5NMv1eZ1j914KKKCAAgoooIACCiiggAIKKKCAAgoooMC/CdgQ54dCAQUUUEABBRRQYJsEsr3hI22bw6rHRpc0vXgosBOBN1sz3D9azvn1Fte6eifX9LX7L7CqIa62Qa2tUHP+DPB0l1MfBA4Mef9H7B0U2B+BNMT9CtT2pqm/Br4Bvmo55xeAz1tOnfhlRezPKL2qAgoooIACCiiggAIKKKCAAgoooIACCihwhwI2xN0hlC9TQAEFFFBAAQUUWITAo0DieMupz3bxbKsXMVknsTaBNMK90SJ14kbbRrDPaxuQN7ojgVUNcaeAx1pU/ThQcbrV9wL3taj6jm7qixSYoEAa4Ma42Jrf+nwZ6CPNcre6yDVy7qGAAgoooIACCiiggAIKKKCAAgoooIACCmxUwIa4jfJ7cwUUUEABBRRQQIE1C5wAEidbTp3Vn84MseZhebuZC7wOJP7ecuraPjBbCVbMfJqLG/6qhrhaCa5Whct5GmgT+XlR9T1A3p9csTggJ7Q1Amliq2a2anD7GKgtUqv+Hkh813LqcWW52n51a/CcqAIKKKCAAgoooIACCiiggAIKKKCAAgpMT8CGuOk9E0ekgAIKKKCAAgoosH8CWfFpjDS8jLF/I/DKSxT4W2uG+2vLOa9tBNMYV/US5z7nOa1qiHseeAHo8zFgjDnP27ErMAqkCS4/p/r8LjBGbQHdZzUVUEABBRRQQAEFFFBAAQUUUEABBRRQQIHJCdgQN7lH4oAUUEABBRRQQAEF9lEg2x5mO8Rse5ic8ydbPNXV+zgELz1zgax+lOhXRcrKcGmCq8a4nFdzSd9gMvOpL2r4+Vv40BD3A9k2ubZOznbKqY+2eKCrF4XhZLZSoF/JLQ1uiastp/6wrRB3vtU5v9m2g3Yr6K38yDhpBRRQQAEFFFBAAQUUUEABBRRQQAEF5iNgQ9x8npUjVUABBRRQQAEFFNi9wBOtGS65r9MgV+epPRS4nUBtK9jnNMBVU1xtm9pvQVivVXXzAv3fwOOqbw+21SLTHJtVIyunUe4w0OfNz8QRKHD3AtUMV/lbYIzPgAvApy3nvLZ/7reEvvtR+E4FFFBAAQUUUEABBRRQQAEFFFBAAQUUUGCfBGyI2ydYL6uAAgoooIACCigwSYGsBpcml1oNLjkrxdVqcbWC3CQH76AmIdBvK1hbob4OJLJCXHKa4moVuVpJLtljswL937+pTwAnW1SdnwGJNMYmUh8EDgx5szPx7grcvUDfDFcrXn4JfNFFzvu41M5X/fy7+5H4TgUUUEABBRRQQAEFFFBAAQUUUEABBRRQYJ8EbIjbJ1gvq4ACCiiggAIKKDBJgaz69Exb/alyGmJOtah6koN3UJMQyMpIY1RDXK0Ol/NVTSeTmMAWD6L+/q1cDbK1bXJyfgaMjXL3Aol7Wk7tocBcBaoJrs+fAB8Dff6mrRqXXHUae8eYq4PjVkABBRRQQAEFFFBAAQUUUEABBRRQQIEFC9gQt+CH69QUUEABBRRQQAEF/k3gDJB4tuXUaX453hphknPuocDtBGrLwJvd9oFpgHujrQyXnHOPaQmMzXA5PwecBZ5rOeePAA8PeVozcTQK7E6gGuFq9cqcv9fi3a7+EbgC9Hl3d/bdCiiggAIKKKCAAgoooIACCiiggAIKKKDAmgRsiFsTtLdRQAEFFFBAAQUUmIRAml/SDJfGl+ScP9oizXBVT2KwDmKSAjeANMMlV/wDSKQZrupJDn6LB5VtT8eoxtj8HKhG2QeBxLGWU3sosCSB/udX6sR54MMhXwPGWJKDc1FAAQUUUEABBRRQQAEFFFBAAQUUUECBBQvYELfgh+vUFFBAAQUUUEABBf5NII1wWQ0qkXpcEapWh5JOgdsJXG9NIslVvwW82aJqBacl8ABwFOjzqi2UjwBjTGsmjkaB3Qn80FZ9S674tG2Xmi1TEznvm3+riW53d/bdCiiggAIKKKCAAgoooIACCiiggAIKKKDAmgRsiFsTtLdRQAEFFFBAAQUUmITA80DihZZTZyWoh4aYxGAdxCQFrgJ9ZAWlt1ukGa7qSQ5+iweVZtdEVoGs+kkg8VTLqQ+1leT6vMVsTn2BAl8Bicstp/4cuAhcaDnnP6+IBXI4JQUUUEABBRRQQAEFFFBAAQUUUEABBRRYooANcUt8qs5JAQUUUEABBRRQ4HYCL7ZmuJdazrlbJPp52YnAlba6Up/fAd4FkqveyTV97f4LPAacApIrHgdOA0+0nPP7gHtbVL3/o/MOCqxPIM1uaXxLVJ3muEvAly3n/Bbwa8tVr2+U3kkBBRRQQAEFFFBAAQUUUEABBRRQQAEFFNiFgA1xu8DzrQoooIACCiiggAKzE0gjXOKVllOv2kpxdhNzwGsT6LcZrPo9YIy1Dcgb3ZFAVoFLZJvUqqtJLo1w1Sx3RxfzRQrMWOBD4CPgfMs5/6bF11094yk6dAUUUEABBRRQQAEFFFBAAQUUUEABBRTYdgEb4rb9E+D8FVBAAQUUUECB7RHI775phEu82tVHgMNActXbo+JMdyrwHfA9kFzxAZB4v+XUHpsRyPc8K7tVHGj12BCXxrhsn5o43tWbGbV3VWB/BH4CEtn+tOpPgI+7yHl+pqXBt8/7MyKvqoACCiiggAIKKKCAAgoooIACCiiggAIKrEHAhrg1IHsLBRRQQAEFFFBAgY0K9L/z/gFIvNYi9SHg/iFvdMDefNIC33YrKFWdFZYSWXEpkdpjvQL99zwNrvlO97lWh+tXiDsGVGTr5NQeCixJIFs7XwX6/BnwKdDnvGaMJTk4FwUUUEABBRRQQAEFFFBAAQUUUEABBRTYMgEb4rbsgTtdBRRQQAEFFFBgywT633dT/7HFn7r6IJBVpBJVbxmT092BQLYUTHzVcupsP1iRlZdSe6xPYPyep7ktWyGnwS0559UIl1yRhrkx1jdq76TA/gtU026fPwcuAH2+CSRutJzaQwEFFFBAAQUUUEABBRRQQAEFFFBAAQUUmK2ADXGzfXQOXAEFFFBAAQUUUOAOBOr33cp/Bv7SInXi3i6yzWLOPRS4ncBlYIxsOTiGgusTGL/nj7QtUJMr+ka4ao6r7VT7vL5ReycF9l/gSyDxRctV5/xi+++pbwG/tKh6/0fnHRRQQAEFFFBAAQUUUEABBRRQQAEFFFBAgX0SsCFun2C9rAIKKKCAAgoooMDGBcYmmZz/R4v/7Or898Q9Lfs78sYf3aQHkIaSS62RJDnn2Xqw334wtcd6BFZ9z08Cp4A+jw1xOfdQYOkC2Rp1jPzcGmPpDs5PAQUUUEABBRRQQAEFFFBAAQUUUEABBbZMwH/s27IH7nQVUEABBRRQQIEtEkiDW0U1vNXqcGmMq7oa4vq8RUxOdYcCtapSthusVZZS99sPpvZYj0BWdewjq709BjzeourksV7PCL2LAusR+Lmt8NbnatTtm+Jq+9RvgKrXM0LvooACCiiggAIKKKCAAgoooIACCiiggAIKrEnAhrg1QXsbBRRQQAEFFFBAgbUL9FuhVl3bpKYZruqxEc7fkdf+qGZ1wwut+S2NJtUEl8a4cQvCWU1qxoO9HzgE9PkJYIx+G9VH21aqM562Q1fg3wSuA2P0jXDVHPcjkPih5dQeCiiggAIKKKCAAgoooIACCiiggAIKKKDAogT8x75FPU4no4ACCiiggAIKKNAJZNWorBZVq0el/lOLNMNVnbeM2y4KqcDtBNJgksaST7ptUmv7wdpONece6xE4CiQeaDn1Uy2yLWrV9f/7vJ4RehcF1iNQDW7JFf12zvWzq2+au9Ga6NYzQu+igAIKKKCAAgoooIACCiiggAIKKKCAAgqsScCGuDVBexsFFFBAAQUUUECBtQscbA1xff4jkEgzXNU1MH83XvsjmuUNP27NcB+1nPOvWlzu6llOboaDfgg4BiRXfQZ4BkiuOj8H+p8FqT0UWJJAtkBNfN1y6mqCq5wGuV+AcXvVJTk4FwUUUEABBRRQQAEFFFBAAQUUUEABBRRQ4J8rYUihgAIKKKCAAgoooMDSBLKNYiKNL1W/BiTSDFf10ubtfPZX4EMgzXDnW875qkaU/R2FVy+BbH+aON5y6rPAs8C5lnPuocDSBWqFymzfnFUqc96vEFf10h2cnwIKKKCAAgoooIACCiiggAIKKKCAAgooYEOcnwEFFFBAAQUUUECBxQocBsZ4FRhjsQBObF8E0gj3QYuqvwMS37ZI7bH3AvcA97ao+iRwCnis5Zw/CTzRctV7PxqvqMDmBG61ld6Sq04j3EXg85Zznqa4imqS29yovbMCCiiggAIKKKCAAgoooIACCiiggAIKKLAmAbeFWhO0t1FAAQUUUEABBRRYu8BR4AEgueqXgJdbVL32gXnDWQu8DyTeazn191380OpZT3Kigz/QtkHucxrfTrfmt+Scn2iR5riqJzolh6XAXQncBH4C+nwBSGQluKqrSTerWFZ9Vzf0TQoooIACCiiggAIKKKCAAgoooIACCiigwJwEbIib09NyrAoooIACCiiggAI7ETgGPAgkV/0C8GKL1AkPBXYi8C4wxo/AGDu5pq+9M4H72/bHfX4aeKaLnNd3vv8ZcGd38FUKzEPgGjDGp8AnQJ+vAFeBPs9jho5SAQUUUEABBRRQQAEFFFBAAQUUUEABBRTYhYANcbvA860KKKCAAgoooIACkxZ4GBjjOWCMSU/CwU1O4G3gHSC56mo26RtPJjfwBQzoCDDGOeAs0OdDXeNcNc8tYPpOQYF/ClQDblakrPoj4GPgw5ZznlXkxpBRAQUUUEABBRRQQAEFFFBAAQUUUEABBRRYvIANcYt/xE5QAQUUUEABBRTYWoFHgcTxllOncebZ1jyTnHMPBXYi8BaQ+EfLqbNS0/Uh7+SavvbOBLLiY7ZB7nOt9JiVH6vO37mJe1r279478/VV8xHI9qfftW1QK59vzXAftJzz/2lTGvN8ZupIFVBAAQUUUEABBRRQQAEFFFBAAQUUUECBuxDwHwbuAs23KKCAAgoooIACCsxC4ERrhkuu+kxriEszXOqEhwK/J1DNJHldGuHGuAEkbrac2mN3AmlmG+ORrrm16myXmu9xn6shrs+7G43vVmBzAr8Ct4Dkqr8CLgOXWk59oYvPWp1R2wy3uWfnnRVQQAEFFFBAAQUUUEABBRRQQAEFFFBgQwI2xG0I3tsqoIACCiiggAIK7LvASWCMNM2Mse8D8QazFhibSV4H3gCSq3Zbwr1/xPcBFfe2+jHgFJDcx+NARf772Ajn3717/3y84voEfgZ+AZKrvgh83iJ1Ik1x1ShXdd/M29frG713UkABBRRQQAEFFFBAAQUUUEABBRRQQAEFNiDgPwxsAN1bKqCAAgoooIACCqxFoG+cqfopIPF0i9QeCtxOoG+GS534e2uE+1urc55mlWpYqVrV3QkcBBIHWk6d7+uT7bubnPOsFDdG7lx/6/o37+6eg+/evEBWnhzjE2CMH4EfhqjR2wy3+efoCBRQQAEFFFBAAQUUUEABBRRQQAEFFFBgjQL+48Aasb2VAgoooIACCiigwFoF+lWjqk4TzRhrHZQ3m5VANcH1OY1wf+0i5/2WhrW14awmOsHB3g8cApKrvzT36wAAIABJREFUPgskzrWtj1MfaXG0q2s6/r07wQfrkHYscB24BiRXfACcByqnrm2b++Y5G+F2zO0bFFBAAQUUUEABBRRQQAEFFFBAAQUUUGAJAv4DwRKeonNQQAEFFFBAAQUUWCVwGngC6HPV/X9XT4HbCVQjXBreqv5vIPFfLacet1W1CWX3n6k0uh1uTW6VXwTGqO1U+7z7u3sFBaYjcAW4CvT5HeBd4O2Wc+7Poek8M0eigAIKKKCAAgoooIACCiiggAIKKKCAAhsWsCFuww/A2yuggAIKKKCAAgrsm0Btr1jbpCY/1iIrxlW9bwPwwrMXyGpvteJb1VkdLqvCpRGuVovLRMdmlNlPfo0TyN+l97RtTqt+CEg83HLqZ4EzLVedRriKXCO1hwJzFUjzbUV+pqT+tsU3Xf0x8FGLqv05NNen7rgVUEABBRRQQAEFFFBAAQUUUEABBRRQYM8FbIjbc1IvqIACCiiggAIKKDARgWeAMU4CY0xkuA5jggK/AD8Dff47kEgzXNX9inCuDrfzB5kmtmpmq+a2Eyu+q6tWfcz7xtj5CHyHAtMQyM+aNN8mV/0lUHGp1V8AiYstp/bn0DSeoaNQQAEFFFBAAQUUUEABBRRQQAEFFFBAgQkI2BA3gYfgEBRQQAEFFFBAAQX2RSArSJ1tq0lVfhQ43qLqfbm5F12EwE/AGK8Db7RmuOSc12Ez3N099vuAMZ4EKrLFcep8d/O9TbNcfX/HleX8G/funoHvmoZAft6kCbfPnwGJT1ukzqpx33UrxuXcn0PTeIaOQgEFFFBAAQUUUEABBRRQQAEFFFBAAQUmIOA/FkzgITgEBRRQQAEFFFBAgX0ReA44ByRX/UjbgrFytmP0UOB2AjeAm0Cf/wEk0gxXtY1wu/sMHQAOAn2uhtZqZs35A8CDLarOnfN3bf1t69+4u3sWvnuzAuPPm5yfXxHXgWtAn/05tNln590VUEABBRRQQAEFFFBAAQUUUEABBRRQYEIC/mPBhB6GQ1FAAQUUUEABBRTYU4EXgDGOAWPs6U292KIE0mzSN5ykfhN4qzXDJefcY3cCh4BEmuKqfhEYI/+/XlP17u7suxWYlsCqnznvAG93kfNfW2R71aqnNRNHo4ACCiiggAIKKKCAAgoooIACCiiggAIKbFDAhrgN4ntrBRRQQAEFFFBAgX0VSDPNSy2qrlWl+ryvg/Disxa4ClwBkqvum1OqnvUk1zz4Ws2tX9GtVn3rc1aE67c9Tp0V5MZY8/C9nQJ7JpAV3RJpaKv6e2CMD4Exqgmu3p9zDwUUUEABBRRQQAEFFFBAAQUUUEABBRRQQIEmYEOcHwUFFFBAAQUUUECBpQq8DCReaTn1EeDoEEudv/PavcCPwA9An98F3gOSq979nbbnCve07U2Tqz4OJE60nPoJ4MkWqRP3dXFvq7dHzpkuTSBNbLXCW+XLQMVXrf4cuNAidaJvoqt6aT7ORwEFFFBAAQUUUEABBRRQQAEFFFBAAQUUuGsBG+Lums43KqCAAgoooIACCkxc4NXWDJdcdRriDreoeuLTcHgbFPiurdbU5w+AxPstUnvcuUAa2dII1+fTQCJNb1WfbA1yyRXj+3LuocBcBX5pDXHJFdXw1jfApTFujMy5VpWrPFcHx62AAgoooIACCiiggAIKKKCAAgoooIACCuy5gA1xe07qBRVQQAEFFFBAAQUmIvAHIPFay6nv7+JQqycyXIcxQYFvgG+B5KrPt+0LK2crQ487F6iV3ZKrPgMkapvU1A+tiNputVaW8+/ZO3f3ldMT+BkY4yMgkZ8rVa9aqTKzSSNcn6c3Q0ekgAIKKKCAAgoooIACCiiggAIKKKCAAgpsSMB/QNgQvLdVQAEFFFBAAQUU2HeBP7ZmuD+1nPODLdIMV/W+D8QbzFYgqzJ93bYtTM75xy3SrFL1bCe4gYHXtqcHuu1PXwBe7CLn40qOOfdQYEkCPwGJmy2nrq2Y+5z/X6+pekkOzkUBBRRQQAEFFFBAAQUUUEABBRRQQAEFFNhzARvi9pzUCyqggAIKKKCAAgpsQKBWjqrfb5PTAJdIQ1zVacIZYwPD9ZYzEbjUmuGSq/4U+ATo80yms5Fh9t/JDOBoF9m2OOdZGe5si1olrlZw7PNGJuBNFdgDgX41t6qz8lu/+lvqarSt1eGSs4pcmuX6vAdD8hIKKKCAAgoooIACCiiggAIKKKCAAgoooMByBWyIW+6zdWYKKKCAAgoooMA2CdQWislVVyPcn7uGuFqdKrm2a9wmJ+e6M4EvgS9apE58BlxoueqdXXV7Xt03qtbfno8CjwCVUz/Z4qmuzgqOaV7t8/bIOdOlCaQJ7te2zWnVWXFyjIvA5y2q/gUYY2k+zkcBBRRQQAEFFFBAAQUUUEABBRRQQAEFFNhTARvi9pTTiymggAIKKKCAAgpsSCDNbWmE63OtDpeGuDTHJcbX5NxDgdsJpCGlmlLGnKaV+m8KrhbI35vVoFr148AYp4AxqmHV5lU/XUsQSDPcGGmsHaO2Zk6uuAVU5BqpPRRQQAEFFFBAAQUUUEABBRRQQAEFFFBAAQV+Q8CGOD8eCiiggAIKKKCAAksQqOaZ5KqrCS4NcdUUVytW9U06S5i/c9gfgWpWqZXgcp4V47JSXJrhagW5/bn7/K/ar9hY9TPAmRZVZ5W4h9vKcakT46qPNq/O//OwzTNIE1s1s1Vz24fAeeADoOraRrXP48pyteXqNns6dwUUUEABBRRQQAEFFFBAAQUUUEABBRRQ4DcFbIjzA6KAAgoooIACCiiwBIHaCjVbLFZdTXB/aavD5dxDgZ0IfAqMcQkYYyfX3KbXVhNcrdyY8xdavNjVDwBHgT5vk5NzXb5AmuCy7Wmf3wLeBt5sOec3W/zU1cvXcYYKKKCAAgoooIACCiiggAIKKKCAAgoooMAeC9gQt8egXk4BBRRQQAEFFFBgIwIHgT7SGJctU2vb1Ko3MjhvOluBj4E+PgG+anG5bWmYc1ds+vdHnL817wcOD/kskDjXcuq8puJIq2f7oXHgCjSB/ufCNSBxteXUWRku8X5X/wykGa7PgiqggAIKKKCAAgoooIACCiiggAIKKKCAAgrsUMCGuB2C+XIFFFBAAQUUUECBSQqk8eZQa7yp/Acg8VqL1B4K7EQg2xh+1LYzTJ34ZkXUNW2Mg/5vzIeAimOtfhoYI9/ZMXbynHytAlMTqJ8Flb8Fxsjqk2myTVSdVeTGmNrcHI8CCiiggAIKKKCAAgoooIACCiiggAIKKDB5ARviJv+IHKACCiiggAIKKKDAHQiMq0vl/FXgldYUl5xzDwV2IpDVm853qzel/m5F9I1w29wU1/99mfpki1NdfRp4HEiuyDbHWdWxtjxO9lBgrgJ9M1zqxJfAF12M5/l/+W/ZUrXi11bP1cFxK6CAAgoooIACCiiggAIKKKCAAgoooIACGxOwIW5j9N5YAQUUUEABBRRQYA8FjgJjvAy81JriUic8FNiJQLYyfK9F1T8AY+Sa44pQO7nPUl5bf19Wfgp4EkiuOk1yJ7oGudT3Ave0qHopJs5j+wSqCa7PWQUu2y/3uVab/LpbdTJNcPW+qrdP0BkroIACCiiggAIKKKCAAgoooIACCiiggAK7FLAhbpeAvl0BBRRQQAEFFFBgEgIPAg8AfX4RSKQpLpHaQ4GdCLwLvNMideLKihib4bZxlbixGS7n54CzwHMt5/wR4OEh7+SZ+FoFpi4wNrTlvBpr8zOk6h/bz5I+T31ujk8BBRRQQAEFFFBAAQUUUEABBRRQQAEFFJiFgA1xs3hMDlIBBRRQQAEFFFDgdwSOAQ+1SJ14AXi+5aqFVGAnAm8DibdaU1zqq8C1Ieea27xCXP6uPDhEtj19FjjTmuGSc56m1US+o1Xv5Jn4WgWmLnADGONDYIz8HBlj6nNzfAoooIACCiiggAIKKKCAAgoooIACCiigwCwEbIibxWNykAoooIACCiiggAK/I9CvOFV1VqPKylSJqoVUYCcCb7ZmuH+0nPPrrdkluaJfEW6bVofr/57MCo21bXHVTwPPAH0+Aoyxk2fiaxWYusD3wBifAYlPW6RO09zNIU99bo5PAQUUUEABBRRQQAEFFFBAAQUUUEABBRSYhYANcbN4TA5SAQUUUEABBRRQ4HcEHgUSx1tOna0aK7IyVWoPBXYikEa4N1qkTlQTS9/IUtfc1ma4/F3Zb4WaOvFki6e6+lBbSa7PO3kmvlaBqQtcAvq4DHzR4mJX/wyMMfW5OT4FFFBAAQUUUEABBRRQQAEFFFBAAQUUUGAWAjbEzeIxOUgFFFBAAQUUUECB3xE4ASROtpw6K1Nlm8Y+hFRgJwKvA4m/t5w6DSw/dZHzbWqEK7/6W7LyY8CpLnL+OHAaeKLlnN8H3Nui6p08E1+rwNQFsgpcvxpczr8Gvuoi57eAX1uueupzc3wKKKCAAgoooIACCiiggAIKKKCAAgoooMAsBGyIm8VjcpAKKKCAAgoooIACvyPQN+JUnW0axxBSgZ0I/K01w/215Zz/0iKNcFXv5JpLeO3YDJfzrAaXleAqcl5NcmmEy/cy5x4KLF3gA+D9LnKeLVS/G/LSHZyfAgoooIACCiiggAIKKKCAAgoooIACCiiwMQEb4jZG740VUEABBRRQQAEF9lAgDTdptslqVLUy1artGvfwll5qYQJZ5S2RFZuqzspwaYKrxricpwkuqzklql4Yxe9O5yBwoG19WnnV923VVsa/e3FfoMCMBGq1yH7lyA+Bj4DzQNU/AldaVD2jaTpUBRRQQAEFFFBAAQUUUEABBRRQQAEFFFBgXgI2xM3reTlaBRRQQAEFFFBAgdUCtSVjcl/32zWm9lDgdgK1dWGf0wBXTXG1bWq/zWG9dttUjwBHW6ROVENc5XwPj3XxYKu3zcr5LlsgTW5XW6Nb5U+AxMctp77e4lpXL1vG2SmggAIKKKCAAgoooIACCiiggAIKKKCAAhsUsCFug/jeWgEFFFBAAQUUUGDPBPrtGqvOSnG1WlytILdnN/RCixOo1d5qG9Tk11tkhbjUaYqrVeRqJbnkbTseAh5uUXU1o+b7lzr58IrYNivnu2yBb4FvgD5/BlwAKqfOSnI3W65V5ZYt4+wUUEABBRRQQAEFFFBAAQUUUEABBRRQQIENCtgQt0F8b62AAgoooIACCiiwZwJPA88AfT4JnGpR9Z7d0AstTiBbHo5RDXG1OlzO0xCXo7ZVrfPFgfzGhE4A+U4lUieqIa7P2U71vra9auVtcnKuyxf4Ekh80XLqi+08uaK2We7z8nWcoQIKKKCAAgoooIACCiiggAIKKKCAAgoosCEBG+I2BO9tFVBAAQUUUEABBfZU4AyQeLbl1GnSOd6adpJz7qHA7QRq1aZ+Fac0wL3RVoZLzrkH9FsR1xbF9d/6LYu1UmDpAp8CY1wCxli6g/NTQAEFFFBAAQUUUEABBRRQQAEFFFBAAQUmJWBD3KQeh4NRQAEFFFBAAQUUuAuB/E6bRrizXeT80RZphqv6Li7vW7ZE4Ebb0jC54h9AIs1wVW8Jxz+nmZXd7m0rvVWd7VD7SBNcrRbXrxy3bVbOd9kC4wqSaaLNtqiJNMVVXdun9lupLlvG2SmggAIKKKCAAgoooIACCiiggAIKKKCAAhMTsCFuYg/E4SiggAIKKKCAAgrcsUD/u+w5IPFcy6kfAR5uueo7vrgv3DqB68A1ILnqt4A3W1S9bTCHgMT9Lad+qm1PnC2KUyceat+3Pm+blfNdtkB+PiSutpz6QtcIV/WPQOKHllN7KKCAAgoooIACCiiggAIKKKCAAgoooIACCqxRwIa4NWJ7KwUUUEABBRRQQIE9E+h/j02dRrjnhzjWmnTSoFOxZwPwQosTSJNLH2l2ebtFmuGqXtzEf2dCR4Ex0gj3TNueuOojQCKvrXrbrJzvsgW+B74D+pwmuM9bU1xyzqupNjmrTSZ7KKCAAgoooIACCiiggAIKKKCAAgoooIACCqxRwIa4NWJ7KwUUUEABBRRQQIE9E6jfYyu/CLwAVE79YIs0xlW9ZwPwQosTuNJWc+rzO8C7QHLVi5v470wozaTVXFr5TGuGy9bEVR8EDgyxbVbOd9kCXwGXW1SdJrgxfgGyvWqfly3j7BRQQAEFFFBAAQUUUEABBRRQQAEFFFBAgYkJ2BA3sQficBRQQAEFFFBAAQV+V2Bshsv5S60Z7uWWc/5AW62qz797cV+wtQLZ3nCM94Axtg3oUSBxvOXUZ4E0w2Vr4uSceyiwdIE0vl3sGuBS13mfl+7g/BRQQAEFFFBAAQUUUEABBRRQQAEFFFBAgckL2BA3+UfkABVQQAEFFFBAAQUGgVUNca8AaYZ7Fag62zYe7rZvTO2hwO0E+q0QUyc+aPF+Vy9Z8F5gjFPASaBy6ieBJ1queskuzm37BLK62xi1JWptk5qcleJqtbiq/2f7uJyxAgoooIACCiiggAIKKKCAAgoooIACCigwLQEb4qb1PByNAgoooIACCiigwO8LrGqI+wMwxiHgfqDPv391X7GtAt8C37So+kMgcb5F6iUf2fa0It+b1I8Dp1tUfQJIpDmu6iW7OLftE7gB9HET+AxIE1xy1dVI+31rok2uw8a47fvcOGMFFFBAAQUUUEABBRRQQAEFFFBAAQUUmIiADXETeRAOQwEFFFBAAQUUUOCOBVY1xP0RSPwJeK3VaeY50KLqO76JL9w6ga+BRFZ5qvojoOLjVi8ZJqso1qqKVT8FjHEMqHiw1Ut2cW7bJ3AFGCNNcJ+2qPoaMEbfCGdT3PZ9dpyxAgoooIACCiiggAIKKKCAAgoooIACCkxAwIa4CTwEh6CAAgoooIACCiiwI4FVDXF/BhJ/aTl1v/Xjfe18RzfyxVslcBkY4xNgjCWjPACkwS256jNAH8+2VRdr5cVahXHJLs5t+wRq2+R+K+X8LEhDXP1MSP1zi5+6OlrVCGdD3PZ9dpyxAgoooIACCiiggAIKKKCAAgoooIACCkxAwIa4CTwEh6CAAgoooIACCiiwI4FVDXH/AST+s+XUeV3inq7e0Y188VYJfAlcAr5oOee1NWIaX6peMspDwMNAn88BzwF99ru15E+Bc4tArRSZJtlaOTKNcFkpsiLnq46xGc6mOD9TCiiggAIKKKCAAgoooIACCiiggAIKKKDAmgVsiFszuLdTQAEFFFBAAQUU2JVA34hTjW7JWRkukUa4quu1fd7VzX3z4gT6RpWLrRkuuerPgcSFllMv4Ri/R/kOJY4DJ4ao7VKf7rZO9bu1hE+BcyiBW0Di15ZTV4NsckX9bOjz7RRdIc7PlwIKKKCAAgoooIACCiiggAIKKKCAAgoosEEBG+I2iO+tFVBAAQUUUEABBe5YoP+9td8KNXUaeVZtmTo2wvm77x1zb8ULx4aVanrrm9+yWlyiGuRSz/novwO1jXBy1Y8Dp1ukTpxaEX635vwpcOyjQG132uc0v+Z7X02xyVkprlaLq3qVZt9o6+pwft4UUEABBRRQQAEFFFBAAQUUUEABBRRQQIENCPiPghtA95YKKKCAAgoooIACOxLof2dNXQ08ff4TkEhjXNW5ybi96o5u7IsXK9A3w6VO1Jaofc4WqolaLSr1XI/xe3QAOAgkV51V4Mbot1BNnfC7NddPgeNeJXADuA70Odsk95GfCz8APw75t0RthvPzpoACCiiggAIKKKCAAgoooIACCiiggAIKbEjAhrgNwXtbBRRQQAEFFFBAgTsWGJvaxkaenP+xRZrhqq4b+DvvHVNvzQurCa7Pn7QGmI9bzvlXLS539VyRxu/R/cChIc4BZ4Hkqg8DR1pU7Xdrrp8Cx71K4CqQuNJy6o+A/Cz4sOWcp2Guj5u34bQRzs+ZAgoooIACCiiggAIKKKCAAgoooIACCiiwYQH/cXDDD8DbK6CAAgoooIACCvymwNjEk/OsapVIM0/VrwGJNMNVLa0CtxOoRrhf2+pwOU/zS5peKnL+TYtsj1j1HFVXfY/S3DbGi8AY2Za431415x4KLEkgK7+N8QFwHni/5Zzn50XiVlcvycG5KKCAAgoooIACCiiggAIKKKCAAgoooIACixGwIW4xj9KJKKCAAgoooIACixUYm3mqiScrXKVOfnVFLBbEie1aYNUKcWl+GeM7oI/vWwPdrgew5gvcA1Tk+5T6obb9aZ/PAGOkAa4i77Mhbs0Pz9vtqUA1tVUzbHIaXhNZEbLq2jo526ZWXe/Nz4+q93RwXkwBBRRQQAEFFFBAAQUUUEABBRRQQAEFFFBgbwRsiNsbR6+igAIKKKCAAgoosH8C/e+sqY+uiJeAl1tUvX8j8spzF6gtDfvGuKwE9V6Lqn8EElk9qnLNfU7bIvZNbVWfAipOtvpxIHG65dR9M13Vc3/+jn97BX5pK7wlV/0FcBFIrrgE9JFtk/sVJaveXklnroACCiiggAIKKKCAAgoooIACCiiggAIKTFjAhrgJPxyHpoACCiiggAIKKPBPgf731mPAg0Dl1C90Wz2mTngo8FsCfVNcXvdOi7e7+iowRt8IN5emuGx5eqBtfVr1U8AYjwCPAskVaYLL969WlvNvSL9Xcxb4CfgZ6HNWgUt80uWsBtlHVorMMa4uOWcLx66AAgoooIACCiiggAIKKKCAAgoooIACCixWwH/MWOyjdWIKKKCAAgoooMAiBfL7a23x+HDb8jH5uRWxSAAntacCfUPbm8BbwD9azvkN4HqXU+cYm+n2dFD7cLGDrSGuz+eARH13Uh9pqy8mV53hVENc1fswRC+pwFoEbrbvc5+zVfIHLWrb5HzXl/DdXwuqN1FAAQUUUEABBRRQQAEFFFBAAQUUUEABBaYmYEPc1J6I41FAAQUUUEABBRT4PYGsYJU43nLqs8CzrcEnOeceCuxE4A0g8XrLqbOKVCLNM1WPzXBzWCXuEJBIQ1zVr7Qthl9tOefZTjUryPV5J4a+VoGpC1Sj27XW8JbzrA6ZlSErcp4tURO3unrqc3N8CiiggAIKKKCAAgoooIACCiiggAIKKKCAAk3Ahjg/CgoooIACCiiggAJzEsjvr2mES5xokfpMa4hLM1zqhIcCvyfQN7OlES7x95ZTZ2vFitpiMdec8gpxtZpb/a2XnG2FxxhXh8t5GuEqslVqag8F5ipQ25umsa3qbH2arVArp/4Q+KjlqqshLu+req4OjlsBBRRQQAEFFFBAAQUUUEABBRRQQAEFFNg6ARvitu6RO2EFFFBAAQUUUGCWAv3vrSeBPtIY98yKmOVEHfTaBMamtjTCJf7WcupfVkTfRDfF1eHSyJbvS3LVfRNp1U8BiadbTl3v6fPaHog3UmCPBfoV3mqlt0tAxeVWXwQ+b5E60TfRVb3Hw/NyCiiggAIKKKCAAgoooIACCiiggAIKKKCAAvslYEPcfsl6XQUUUEABBRRQQIG9Euh/Z019qovHWt0391SDz17d3+ssT6BvhquVo9IIl/hry6mroSbNNBWlMcVmuIwtq7rV6m6VTwOJJ1pO3X+PUqfJtBroqqHOvxeX99nfphmloTXf276x9TNgjG+Ar4HkquNUPxsqb5Odc1VAAQUUUEABBRRQQAEFFFBAAQUUUEABBWYt4D9wzPrxOXgFFFBAAQUUUGArBPqtHzPhx4E0wvX5SWCMrcBxknclMDa65DyNcIn/7upaGarfPnGqjXAFkYa4+7qtT1PXNsLZUri2FX4YeAjoc65RW65WfVfAvkmBCQj0Wx5XfR5IfNDlq0DFlVZn+FPeGnkCvA5BAQUUUEABBRRQQAEFFFBAAQUUUEABBRSYroANcdN9No5MAQUUUEABBRRQ4P835+Toc1a3SjNcVrtK7le/qhWwkj0UuJ1ANcT12yKmES7xXy2nHhtipt4Ml/mmAS5xoKtfAF7sIueHWxzpaj8xCixJ4CcgcbPl1G8Db3WR81pBLk1zVS/JwbkooIACCiiggAIKKKCAAgoooIACCiiggAJbJ2BD3NY9ciesgAIKKKCAAgrMTmBsisv2qP1qcDnPinH9qnGpPRS4nUBtf9pviVpbpaYRrrZOzfunvkrU+P04ClSk2S11VoU726JWiTsE3A/02U+MAnMVGLdBzjx+bPFDV2d1uA/bCnHJOa+tVWt71WQPBRRQQAEFFFBAAQUUUEABBRRQQAEFFFBAgRkL2BA344fn0BVQQAEFFFBAgS0R6H9nTf008EwXOT+5IraEx2nehUAaYGo1qMp/BxJphqu6XxFuiqvD1fam/TanjwKPAJVTVwNp30x6sK0i1+e7oPQtCkxCIN/PfsXH1F+tiAvAGGmAq+bYypOYlINQQAEFFFBAAQUUUEABBRRQQAEFFFBAAQUUuDsBG+Luzs13KaCAAgoooIACCqxXoP+9tVa4yopXVaf553iLqtc7Qu82J4HaSrHPrwNvtGa45JzXMcVmuIwt34t7Wq462wiPcQoY495uS9Wq5/QMHasCvUAa2cZY1fyWJrnLXaNc6mqmq4a6ZA8FFFBAAQUUUEABBRRQQAEFFFBAAQUUUECBGQvYEDfjh+fQFVBAAQUUUECBLRTI76/nWjzf1VkF6+G2MlZywkOB2wncAG4Cff4HkEgzXNVTbYSreaUZrhriqs7qiWdaVN1/P1Inxvfl3EOBuQr0q7zVlsi1JeoHbZvUbI9a26f2edxuderf+7k+I8etgAIKKKCAAgoooIACCiiggAIKKKCAAgqsTcCGuLVReyMFFFBAAQUUUECBPRJ4ARjjGDDGHt3OyyxQ4DqQuNZy6jeBt1ozXHLOp35UE1xWeKu6vhsvdt+TB4CjQJ+nPjfHp8BOBNIEl62Q+5zv8dvtu5yc8zTCJrI6ZNU7uY+vVUABBRRQQAEFFFBAAQUUUEABBRRQQAEFFJiBgA1xM3hIDlEBBRRQQAEFFFC+2wETAAAgAElEQVTgfwmk0eelFlWn0efB1vBTWTYFbidwFbgCJFf9TmueSeNM1VMWzN9y9wOHh5ythBNZSbHqvKbiSKunPDfHpsBvCYwruuW1aW6tqGbXrAyXeL/l1D+3Zrg+q62AAgoooIACCiiggAIKKKCAAgoooIACCiiwMAEb4hb2QJ2OAgoooIACCiiwBQIvA4lXWk6dJp+sgNXHFlA4xbsU+HHF1onvAu8ByVXf5eX39W3933APARVZITH10yviEDDGvg7SiyuwjwJpiPsVSK76O2CMT4FPWlSdVeTG2MehemkFFFBAAQUUUEABBRRQQAEFFFBAAQUUUECBTQjYELcJde+pgAIKKKCAAgoosBuBV1szXHLVtepVVsFyBazd6G7He9M4831roKncryZVK0pNTaP/+y31yRanuvo08DiQXHEfcKBF1VObm+NR4E4F0gw3xpfAJaBy6i+GyP/LlqoVuUZqDwUUUEABBRRQQAEFFFBAAQUUUEABBRRQQIGFCdgQt7AH6nQUUEABBRRQQIEtEPgDkHit5dTZOrIiK2Gl9lDgdgLfAN8CyVWfBz4EKqee2lF/v1V+CngSSK46TXInuga51PcC97SoempzczwK3KlAmtiqma2a2z4DsgpcRc7r+/11V48ry9X2q3d6b1+ngAIKKKCAAgoooIACCiiggAIKKKCAAgooMAMBG+Jm8JAcogIKKKCAAgoooMD/Evhja4b7U8s5P9gizXBVy6bA7QS+AtIkc7nlnH/c4qOunpLg2AyX83PAWeC5lnP+CPDwkKc0D8eiwG4F0gSXbU/7XCs89jlbI18B+rzbe/t+BRRQQAEFFFBAAQUUUEABBRRQQAEFFFBAgRkI2BA3g4fkEBVQQAEFFFBAgS0WyO+rFWFInQa4RBriqq7tIPu8xWxO/XcEsp1imuGSq87KUp+0FaYqTwmymj2Tqz4DJJ5tOfWDLY519ZTm4VgU2K3ANaDieqtXNbT2r6t6t/f2/QoooIACCiiggAIKKKCAAgoooIACCiiggAIzELAhbgYPySEqoIACCiiggAJbLJBtHvM7a233mLoa4f7cNcTdB1RkS8jUHgrcTuBL4IsWqRPZYvFCy1VPSTCNbg90TW45r61Sn+7qI8AYU5qHY1FgtwLfAYlse1x1vrv1/a36BnAT6PNu7+37FVBAAQUUUEABBRRQQAEFFFBAAQUUUEABBWYgYEPcDB6SQ1RAAQUUUEABBbZYIM1taYbrc60Ol4a4NMclxtfk3EOB2wlcBBKfr8j9f5uS4HFgjNPAE0Cf+5Xksn1wzj0UWJJAGlizsmM1s/Y5ja51/jMwxpIcnIsCCiiggAIKKKCAAgoooIACCiiggAIKKKDAbQRsiPOjoYACCiiggAIKKDBlgVrtLbnqaoJLQ1w1xdW2qrWinL/nTvmpbn5sq1aTqkaaNMrVCnKbH+m/RpCmt77xLfUp4LEhZ3XE/vuS2kOBJQlke+N+i+PUX7f4qqtvAb8CyVUvycG5KKCAAgoooIACCiiggAIKKKCAAgoooIACCtxGwH8o9KOhgAIKKKCAAgooMGWB2gb1QLclajXB/aWtDpdzDwV2IlANNX3OilNj7OSa+/3aM0Di2ZZTn2irxp1sOeceCixd4APg/S5y/n3bPrXPS3dwfgoooIACCiiggAIKKKCAAgoooIACCiiggAK3EbAhzo+GAgoooIACCiigwJQFsuVjH2mMy5aptW1q1VOeg2ObnsDHQB+fAFlZKnG5qzcx8vyNVg2gyRXPAIk0wlX9MPAQkFyxiTF7TwX2S+Am8BPQ54+AMX4ErrSoer/G5HUVUEABBRRQQAEFFFBAAQUUUEABBRRQQAEFJi5gQ9zEH5DDU0ABBRRQQAEFtlzgfuAQ0Oc/AInXWqT2UGAnAh+2hprkim+ARLZerHon19zta/u/zY4AYzwFPN2a4ZJz/sCK2O04fL8CUxJIc9sYWdnxMyCNrMk5v97iWldPaR6ORQEFFFBAAQUUUEABBRRQQAEFFFBAAQUUUGCNAjbErRHbWymggAIKKKCAAgrsWOAwkEhzUNWvAq+0prjknHsosBOBbLF4Hkiu+tu25eJ3QNU7ueZuXtv/XZY6q771caw1wKUJro9qFk3DaMVuxuF7FZiaQFZtTJNqreCYfHFF9KvIpU54KKCAAgoooIACCiiggAIKKKCAAgoooIACCmypgA1xW/rgnbYCCiiggAIKKDATgaPAGC8DL7WmuNQJDwV2IvA+8F6Lqn8AEt+3SL2uo/4uq3wCGOMJ4Mkucn7filjXmL2PAusQ+BxIXGg59aW2tXFyxS1gjHWMz3sooIACCiiggAIKKKCAAgoooIACCiiggAIKTFDAhrgJPhSHpIACCiiggAIKKPBPgQfblpB9fhFIpCkukdpDgZ0IvAu80yJ1ItsyXhnyTq55t68dm+Fyfhp4HEjTW3LOEzlPVH239/R9CsxFoLY3zoqOH7Utjje9vfFc7BynAgoooIACCiiggAIKKKCAAgoooIACCiiwtQI2xG3to3fiCiiggAIKKKDALASyVWRtHZk68QLwfMtVz2IyDnIyAm8DibdaU1zqqytiHQM+AFRkxbfUfdNb1SfbqnHJVa9jfN5DgXUJ/Az0kW1PP26RZriqs4pjreZYeV1j9D4KKKCAAgoooIACCiiggAIKKKCAAgoooIACMxCwIW4GD8khKqCAAgoooIACWyzwMPAIkFz1OeC5FlVvMZFTvwuBN1sz3D9azvn1Fte6+i4uveO3HAYqjrS6VoKrLVJznsbQfAf6vOOb+QYFJiyQ714izalVfwJ82prhqt5U8+qE6RyaAgoooIACCiiggAIKKKCAAgoooIACCiigQC9gQ5yfBwUUUEABBRRQQIEpCzwKJI63nPpsF8+2espzcGzTE0gj3BstUiduADeHvI6RZzvgWv0wdeIpIM1wlVOnWS5xtKvXMT7vocC6BLLy23dAnz8DEmmKS6TO97T/rqb2UEABBRRQQAEFFFBAAQUUUEABBRRQQAEFFFDgnwI2xPlhUEABBRRQQAEFFJiywIlum8iqnwHODDHlOTi26Qm8DiT+3nLqbNWYLRr7WMfI0+SZVRCr+TM5jXBjHOy2Vq0tVtcxPu+hwLoEvgIut6j6c+DCELeAX1pUva4xeh8FFFBAAQUUUEABBRRQQAEFFFBAAQUUUECBGQjYEDeDh+QQFVBAAQUUUECBLRY4BYzxNDDGFhM59bsQ+FtrhvtryzmvBps0xlV9F5fe8Vv8jO+YzDcsVCDNbxeB5KrrvM8Lnb7TUkABBRRQQAEFFFBAAQUUUEABBRRQQAEFFNgrARvi9krS6yiggAIKKKCAAgrsh8DjwGPA6ZZznu0jx+0k9+PeXnMZAv8DJH5tOXVWhksTXDXG5TxNcFltqlacSt7r415gjHy287nucz7zifz3+g7s9Vi8ngKbFKim0z6Pq8HlPCvGZbW4WjEu2UMBBRRQQAEFFFBAAQUUUEABBRRQQAEFFFBAgd8UsCHOD4gCCiiggAIKKKDAlAWeaI1CyX2d5qE6T+2hwO0E0giX5rY+pwGumuJq29TxNfvREJdtTysOtTrNnfksZ4vUqvvtU6v2CSuwJIEbQB83gc9WxPdA4ruWU3sooIACCiiggAIKKKCAAgoooIACCiiggAIKKPCbAjbE+QFRQAEFFFBAAQUUmLJArQRXzULJrp415Sc2vbHVym/9SlSvA4msEJecprhaRa5Wkkve6+MwkDjScupn2hbAfX4ASDzYcmoPBZYkcAUYIw1xnwKftJzza8DVllMnPBRQQAEFFFBAAQUUUEABBRRQQAEFFFBAAQUU+E0BG+L8gCiggAIKKKCAAgpMWeDpFQ1DJ4FTLaqe8hwc22YFfgbGqIa4Wh0u52mIy1FbrNb5Xo5+bHJLw9sZ4FngbFdn9biKrCiX2kOBJQlkxbeKWgEujXCJj1tOver7uyQH56KAAgoooIACCiiggAIKKKCAAgoooIACCiiwDwI2xO0DqpdUQAEFFFBAAQUU2DOBNAtVw1DVJ4DjQJrhknPuocDtBH4CEtmSseo0wL3RVoZLzvk6joeAh4E+nwOeA/qcv9MS97Ts323reDreY50CXwFfA5dbznka4RIfdfU6x+S9FFBAAQUUUEABBRRQQAEFFFBAAQUUUEABBRYi4D+sLORBOg0FFFBAAQUUUGChAlk1K5FmocqPAI+2qHqh03daeyBwozXDJVf8A0ikGa7qPbjV/7pEmtnGSPNmIs2cVWcb4D6yTXA1xPV5r8fn9RRYl8AtIJFtiKv+Ekh80XLqiytiXWP0PgoooIACCiiggAIKKKCAAgoooIACCiiggAILErAhbkEP06kooIACCiiggAILFMjKWc+3SJ0YV9jKuYcCtxO4DlwDkqt+C3izRdV7LXgfUHFvq08DiSe6nOa4McZGOP9u2+un4/XWKZCVGbP1aZ8/By50kfOsGFfxTavXOU7vpYACCiiggAIKKKCAAgoooIACCiiggAIKKLAQAf9hZSEP0mkooIACCiiggAILFXgBeLFF1Q8Cx4A+L3T6TmsPBK4CfaQ57u0WaYareg9u9b8ucRBIHGg59TMtsv1v1dk+NZ/nPudC9beaf7Pt9ZPxeusWyMqMaUbt8ydAIlukVn0F+BHo87rH6v0UUEABBRRQQAEFFFBAAQUUUEABBRRQQAEFFiDgP64s4CE6BQUUUEABBRRQYMECLwMvAclVPwAcbVH1ggmc2i4FVjXZvAO8CyRXvcvb/Nvb7wcOAclVZ7XDWumw6vF1Oa/Dv9f2+ql4vU0IVENqvotVnwc+BPqcFeQSN1tO7aGAAgoooIACCiiggAIKKKCAAgoooIACCiigwI4F/AeWHZP5BgUUUEABBRRQQIE1CrwKvAL8oeWcH25xpKvXOCRvNTOBH4Ax3gPG2Otp1eezz9XYmc901bU96j1tVTj/RtvrJ+H1Ni2wqe/gpuft/RVQQAEFFFBAAQUUUEABBRRQQAEFFFBAAQU2JOA/tmwI3tsqoIACCiiggAIK3JFAGuESf2w5db+iVq3AdUcX80VbKfAdkPi2y1mV6oMWVe8GJ39X9Q1tqR9u26AmV5wFngXOtZzzaojr827G4nsV2KTAr8AtILnqb4CvW1Rd26T2eZPj9t4KKKCAAgoooIACCiiggAIKKKCAAgoooIACCxKwIW5BD9OpKKCAAgoooIACCxRII9wYB4ExFjh1p7RHAmnEGRtyPmrbNfZ5N7e7tzXEJVecBE4Bj7Wc+jTwRIvUibERzr/RdvMkfO+mBX4GfgGSq/4SSHzRcp2P/23TY/f+CiiggAIKKKCAAgoooIACCiiggAIKKKCAAgsR8B9bFvIgnYYCCiiggAIKKLBQgT8Bf+4i5/cBB4a80Ok7rT0QuAyMsderU+UzOcbTwFNA5dSPtjje1Zli/V3m32d78MC9xEYFbgJjfAaMUSs39nmjA/fmCiiggAIKKKCAAgoooIACCiiggAIKKKCAAssR8B9clvMsnYkCCiiggAIKKLBEgb8Aif9oOXWtwJVtKate4tyd094IrFqdqm/OudCadXZztzRoZtXCPj/XtkZNrvookDjScuo6/NtsN0/A905F4DpwDUiu+BCo1RirXvW6qczBcSiggAIKKKCAAgoooIACCiiggAIKKKCAAgrMXMB/dJn5A3T4CiiggAIKKKDAwgX+szXD/Z+Wc15bTKYhruqFMzi9XQh8DlwEkquu8z7v4hYcgv8XaYqr+hXgZeDVlnOeBs6sJNfn3dzX9yowNYErwFWgz+8BiXdbTv1ri1tdPbW5OB4FFFBAAQUUUEABBRRQQAEFFFBAAQUUUECBmQrYEDfTB+ewFVBAAQUUUECBBQrkd9O+yS11rQ6XFeJqlbhqguvzAjmc0h4JZAW4Mb4AxrjT242fu5wfAx4c8jngbLc6XOpa0TC5Vji80/v6OgWmJvA/QCLNbVV/C3wD9PljINsUJ1ddDXH1/px7KKCAAgoooIACCiiggAIKKKCAAgoooIACCiiwJwI2xO0JoxdRQAEFFFBAAQUU2AOBvkmoGof+DCTSDFf1qoakPbi9l1ioQLZH/bRFbZWabVQvAbWdauo7PappM7nqk8CJFlU/CYxR7+nznd7X1ykwNYE0sdUKb5VXbVG8qgG1b6KremrzczwKKKCAAgoooIACCiiggAIKKKCAAgoooIACMxWwIW6mD85hK6CAAgoooIACCxTIVpJjpAnuT60ZrnKmXr/H+vvsAj8IezylrEw1xmVgjDu9bd+4Wau8rWp+qwa5Po8rIPr5vVN1XzdFgV9aQ1xyRTWf9jmrxY0rx2U+tapc5SnO0TEpoIACCiiggAIKKKCAAgoooIACCiiggAIKzFDAf4CZ4UNzyAoooIACCiigwEIFDgAHgT7/sTXEpRkudaIOf5dd6Adhj6dV2zR+BCRy/jXwVYuq7/S2aYhL42atYpi63x41W6PmPFuo9tuops5RKxxWfaf39XUKTE3gZ2CMD4DzwPst5/wqcK3l1IkcaYTr89Tm53gUUEABBRRQQAEFFFBAAQUUUEABBRRQQAEFZirgPyLO9ME5bAUUUEABBRRQYIECh4BEmuKqfg1IpBGu6gVO3Snto8CHrREuTTppiMv5Ny3SDFf1nQ6hVjFM42bVLwOvdJHzfI7rs1z1nd7D1ykwB4GfgMTNllO/DbzVRc5r9bg0z1U9h/k5RgUUUEABBRRQQAEFFFBAAQUUUEABBRRQQIGZCtgQN9MH57AVUEABBRRQQIEFChwGxngVGGOBU3dK+yiQFarG+A4Y43ZDGLfnPQo8ACRXPNdWhaucFeLSMDfGPk7TSyuwrwL9am5V/wgkfmg5dRpP03Sa71xyzmtr1Vtdva+D9eIKKKCAAgoooIACCiiggAIKKKCAAgoooIAC2y1gQ9x2P39nr4ACCiiggAIKTElgbDRK09FLQFbbSlQ9pTE7lukLvAck3m2Rupp4qpEnedVR25v225weBx5tUfVTwBi1elxtr5rsocBcBdIE92vb5rTq2na4zxeAMdIIl/f2ea4OjlsBBRRQQAEFFFBAAQUUUEABBRRQQAEFFFBgBgI2xM3gITlEBRRQQAEFFFBgSwSOAQ8CyVW/ALzYInXCQ4GdCGTLxnfaVo5VXwGutqh61TXz99I9QDXEpT7d4gkgkfNTwMmWUyfy2nuHvJNx+1oFpiSQhrYxVjW/pTnuMlBNcqmrga4a6pI9FFBAAQUUUEABBRRQQAEFFFBAAQUUUEABBRTYNwEb4vaN1gsroIACCiiggAIK7FDgYWCMbEE5xg4v68u3XOBNYIzrwBirmNLUVg1xVT8LnG1R9UNAIp/fyn0TXb/C3JY/Dqc/U4F+dbfUidoStd8etV91sVZiHLdbrfOZUjhsBRRQQAEFFFBAAQUUUEABBRRQQAEFFFBAgakL2BA39Sfk+BRQQAEFFFBAge0RGLehzHkaj9J0dK7lnHsosBOBN4DE6y2nvtnip65edc1qgquV3nLeb+NbW/keBhJHWk7tocCSBNIA90trhKv8Vlt5MQ2nWX0x53f63VqSjXNRQAEFFFBAAQUUUEABBRRQQAEFFFBAAQUUmJiADXETeyAORwEFFFBAAQUU2GKBE0AiW09W/QxwpkXVReTvslv8YfmdqfcrUKURLvH3llOnEe7nIY+XzOerGt36nObMRK1cmPoQcP+QfToKzFVgXNEt88gWw9daVH0eyOpwiarH71XOPRRQQAEFFFBAAQUUUEABBRRQQAEFFFBAAQUUWKuA/4i4Vm5vpoACCiiggAIKKPAbAqeAxGMtp36qxdNdziXq91h/n/UjNQr0zTz5f2mES/ytq9Okk1WuElXXdfrP1LiFb7ZDTWNmPo+VUx8EDgzZJ6PAXAXyHfoVSK76W6Dim1Z/BiQ+7XJ9r/o8VwfHrYACCiiggAIKKKCAAgoooIACCiiggAIKKDBTAf8BcaYPzmEroIACCiiggAILFHgcSJxuOfUTKyK/w1aEwd9pF/hhuMspjStb5TyNcIm/dnW2fxxj/Czlc1UNmmnSrKjPaf9ZzZaq97Wo+i6n4NsU2LhAmuHG+AJIXGw59aUWX7Z8efhe5Rr5nnkooIACCiiggAIKKKCAAgoooIACCiiggAIKKLBWAf/xcK3c3kwBBRRQQAEFFFDgNwSq+e3Jrgmubz5KQ1LO+4a4vjFOXAVqRas+pxEu8d8tp67Vr/qmn+iNKw/2q8FVfRxIZFvfqu9p702u8GkoMFeBNLFVM1s1jn4MjPEdUPF9q8eV5frti+fq4bgVUEABBRRQQAEFFFBAAQUUUEABBRRQQAEFZiZgQ9zMHpjDVUABBRRQQAEFFiwwbo+a86zQdXLI1QRXTUj+TrvgD8UOp9Zv8Vh1GuES/9Vy6nFb1ZyPzXA5fx54YcjHgDF2OExfrsCkBdIEly1P+/wuMMY14DrQ50lPzMEpoIACCiiggAIKKKCAAgoooIACCiiggAIKbIeA/3i4Hc/ZWSqggAIKKKCAAnMQyApcY2QVrjFcIW4OT3MzY+wbeGplq37L1No2tUbXr151EDgE9PkskDjXcuqjLR7o6s3M1rsqsHcC/Xehb3Cr+kPgfIuqbwI3WlS9dyPySgoooIACCiiggAIKKKCAAgoooIACCiiggAIK3KWADXF3CefbFFBAAQUUUEABBfZc4FngDJBc8WjblrLPfUNcBuHvtHv+KGZ7wZ+Bn4Dkql8HEn9vOXUdfRPQg0Ca3Ppc26Tmc/l0a9i8HzgM9Hm2YA5cgRUrJq7aCvVTYIx81+r7VrWgCiiggAIKKKCAAgoooIACCiiggAIKKKCAAgpsXMB/PNz4I3AACiiggAIKKKCAAk2gVuLqV+N6BEikIa7qvHzc3lJEBSJQq1T1+R/AGy1SJ+ro/x6qpsvj7fOW/ATw5JCzgtyBtpJcZfUVmKtAv31wbTN8CRjjCyBxsUXqflvV1AkPBRRQQAEFFFBAAQUUUEABBRRQQAEFFFBAAQU2LmBD3MYfgQNQQAEFFFBAAQUUaALPAYnnW079MPDQkAvM32X96IwC14Fs8dhv+fgWkHiz5dSrPkOngceB5IrHgDHuBRL3tJzaQ4G5ClQTXJ8/AxJZEa7qr4A+vgZ+XRFzdXDcCiiggAIKKKCAAgoooIACCiiggAIKKKCAAgsS8B8RF/QwnYoCCiiggAIKKDBzgReAMY4BY8x8mg5/HwWuAFeBPr8DJNIIV/W4wmDOsz1qtkatyPmJtmXvyZZz7qHAkgSqES7NbVWfBz4A+vw9kK1U+7wkB+eigAIKKKCAAgoooIACCiiggAIKKKCAAgoosCABG+IW9DCdigIKKKCAAgooMHOBF4GXWlT9APAg0OeZT9Ph76PAj0Dih5ZTvwu815rhknOebU/HeBpIpBGu6n6FwtQJDwWWJFDbC99oWw7n/CPg4yHyXUqjaaLqJTk4FwUUUEABBRRQQAEFFFBAAQUUUEABBRRQQIEFCdgQt6CH6VQUUEABBRRQQIGZC7wMJF5pOfUR4OgQM5+mw99Hgaxe1Uca495vkWa4qtNgmc9Vn58EnmqROpH/P8Y+Dt9LK7B2gWoeTa6obVL7nO2Ia0viqtc+WG+ogAIKKKCAAgoooIACCiiggAIKKKCAAgoooMCdCNgQdydKvkYBBRRQQAEFFFBgHQKvtma45KrTEHe4RdXrGIv3mKdAtnT8tkXV2faxtn6sbSAfARKPtpz6iRVxCLh/iHnKOGoFVgt8BSQut5z6IvBFy1X/1FaQS67QVAEFFFBAAQUUUEABBRRQQAEFFFBAAQUUUECBSQrYEDfJx+KgFFBAAQUUUECBrRT4A5B4reXUfTNSNSdtJY6TviOBb4DE1y2n/rBtAZmmuGwFmfPHgFMtp0483uJ0V98HjHFHA/FFCsxE4HPgQouq0xyXuNTlW8AYM5miw1RAAQUUUEABBRRQQAEFFFBAAQUUUEABBRTYNgEb4rbtiTtfBRRQQAEFFFBgugJ/bM1wf2o55wdbpBmu6unOwJFtWiCrW6UZLs08yTn/uEWa4aqurVGf7rZJrSa5NMZVs9ym5+P9FdhvgVUNo6saS/d7HF5fAQUUUEABBRRQQAEFFFBAAQUUUEABBRRQQIE9E7Ahbs8ovZACCiiggAIKKKDADgTye2hF3pY6DXCJNMRVfQAYYwe38aVbJtCvaFV1tnwcY2yIS2Nctk9NHO/qLeNzugsXqK1Of+62Pf2kaxRNw2jOvwd+GPLCaZyeAgoooIACCiiggAIKKKCAAgoooIACCiigwJIEbIhb0tN0LgoooIACCiigwHwE7mlNcMlVVyPcn7uGuH67ynvb9pXzmaUjXbfAl8AXLVInslJcRW2nmoa4NMH1K8QdAyoebPW6x+/9FNhPgSvAVaDPnwGfAn3Oa8bYz3F5bQUUUEABBRRQQAEFFFBAAQUUUEABBRRQQAEF9lTAhrg95fRiCiiggAIKKKCAAncokOa2NML1uVaHS0NcmuMS42ty7qHA7QRqJbjP26pwyWn+SfzY5WqEq6a45MMrQmkFliTwLZCm0D7nO3IB6PNNIHGj5dQeCiiggAIKKKCAAgoooIACCiiggAIKKKCAAgrMRsCGuNk8KgeqgAIKKKCAAgosSqBWe0uuuprg0hBXTXG1rWqtIufvr4v6GOz5ZNLYk8hqV1XXNpFp6qm6b4Sr5rhszZsVCfu85wP0ggpsUKBWTcwqin2d8zST1uqKt4BfWlS9wWF7awUUUEABBRRQQAEFFFBAAQUUUEABBRRQQAEFdibgPyjuzMtXK6CAAgoooIACCuyNQG2FWs1HOa8muL+01eFy7qHATgSy9eMYq94/NsTl3EOBpQus+n5cAsZYuoPzU0ABBRRQQAEFFFBAAQUUUEABBRRQQAEFFFi4gA1xCym/PywAACAASURBVH/ATk8BBRRQQAEFFJiowEGgjzTGZcvU2ja16okO32FNVKBWhkvjT60Ut2rlt8eAxOMtp/ZQYEkCtcJbn6sh7hMgkfPaPrXfSnVJDs5FAQUUUEABBRRQQAEFFFBAAQUUUEABBRRQYAsFbIjbwofulBVQQAEFFFBAgQkI3A8cAvr8ByDxWovUHgrsRODzbqvUqg8DiSMtp34EeHTIO7mPr1Vg6gI3gD6yZXA1wvX5RyDxQ8upPRRQQAEFFFBAAQUUUEABBRRQQAEFFFBAAQUUmLWADXGzfnwOXgEFFFBAAQUUmK3AqialV4FXWlNccs49FNiJwEUgkWa4qh8EjnWR8weAo0PeyX18rQJTF7gCjFGNcB93zXHXgYo00KX2UEABBRRQQAEFFFBAAQUUUEABBRRQQAEFFFBg1gI2xM368Tl4BRRQQAEFFFBgtgJpRhrjZeCl1hSXOuGhwE4EvgDGyEpwieMtp67terOdatU7uY+vVWDqAt8BFd+3Oo1wFWmOS50tVX8e8tTn5vgUUEABBRRQQAEFFFBAAQUUUEABBRRQQAEFFPhNARvi/IAooIACCiiggAIKbEKgVunq84tAIk1xidQeCuxE4EvgUmuKS875Y8Ap4PGWc+6hwNIFvgK+Bi63nPNqhvuoq5fu4PwUUEABBRRQQAEFFFBAAQUUUEABBRRQQAEFtlDAhrgtfOhOWQEFFFBAAQUUmIBAtrB8qEVtZ/kC8DyQXPUEhuoQZiTwDZBII1DVq1aIm9GUHKoCvytwq63wllx1NYRWk2hybSPc59+9uC9QQAEFFFBAAQUUUEABBRRQQAEFFFBAAQUUUGBuAjbEze2JOV4FFFBAAQUUUGAZAg8DjwDJVZ8DnmtR9TJm6yzWJfAD8COQXFENl8lZkTDZQ4ElCdwEfgL6/HlrgEuuOo2iFdU4uiQH56KAAgoooIACCiiggAIKKKCAAgoooIACCiigwP8TsCHOD4ICCiiggAIKKKDAJgRWrdp1Fqh4ttWbGJv3nK/AdWCMw8AY852hI1fg3wWuAWN8BnzaouorrWG0z3oqoIACCiiggAIKKKCAAgoooIACCiiggAIKKLA4ARviFvdInZACCiiggAIKKDALgRNA4mTLqZ8Bzgwxi8k4yMkI/Ny2juzzAeA+oM+TGbADUWAPBLIqYq2MWPVHwMdActVZRa5fSS61hwIKKKCAAgoooIACCiiggAIKKKCAAgoooIACixOwIW5xj9QJKaCAAgoooIACsxA4BYzxNDDGLCbjIBVQQIENCnwLfAf0+TzwAdDnDQ7RWyuggAIKKKCAAgoooIACCiiggAIKKKCAAgoosD4BG+LWZ+2dFFBAAQUUUEABBf4l8DjwGHC65Zw/2eKprtZMAQUUUOBfAr8Ct4Dkqr8CLgOXWk59AchWqYmqdVRAAQUUUEABBRRQQAEFFFBAAQUUUEABBRRQYCsEbIjbisfsJBVQQAEFFFBAgckJPNGa4ZL7Og1ydZ7aQwEFFFDgXwL9dsBVXwQ+b5E6kaa4MXRUQAEFFFBAAQUUUEABBRRQQAEFFFBAAQUUUGArBGyI24rH7CQVUEABBRRQQIHJCWQ1uKwEV6vBJWfFuERWi6sV5CY3cAekgAIKbFDgJjDGJ8AYPwBjbHDY3loBBRRQQAEFFFBAAQUUUEABBRRQQAEFFFBAgfUJ2BC3PmvvpIACCiiggAIKKPAvgaeBZ4A+nwROtahaMwUUUECBfwlcB64ByRUfAOeByqlvdI1zVeuogAIKKKCAAgoooIACCiiggAIKKKCAAgoooMBWCNgQtxWP2UkqoIACCiiggAKTEzgDJJ5tOfUJ4DiQZrjknHsooIACCvxL4ApwFejzO8C7wNst5/x/2lvGrKUCCiiggAIKKKCAAgoooIACCiiggAIKKKCAAosXsCFu8Y/YCSqggAIKKKCAApMUOAskznX5EeDRFlVPcvAOSgEFFFiDwK9ARRrbUn/bxXet/ggYI8OzGW4ND8lbKKCAAgoooIACCiiggAIKKKCAAgoooIACCkxPwIa46T0TR6SAAgoooIACCmyDwHPA8y1SJx4GHhryNlg4RwUUUGCVwC/ALSC56kvAGBeBMaoZLtfta6UVUEABBRRQQAEFFFBAAQUUUEABBRRQQAEFFFi8gA1xi3/ETlABBRRQQAEFFJikwAvAiy2qfhA4BvR5koN3UAoooMAaBH4Cfgb6fAFIfNZy6m9WRA3PZrg1PChvoYACCiiggAIKKKCAAgoooIACCiiggAIKKDAtARvipvU8HI0CCiiggAIKKLAtAi8DLwHJVT8AHG1R9bZ4OE8FFFBgFLgJ3AD6XFujfggkcn51RdgI5+dJAQUUUEABBRRQQAEFFFBAAQUUUEABBRRQYGsFbIjb2kfvxBVQQAEFFFBAgY0KvAq8Avxf9u5zSY7jShvwGxS997L0ngAp7t7/day4pAjvCEd4YOD0xZEy90sVR4Sb7umuejrijXOK7OmqfKp/dAROZB1otY5faHlx6Pf1Ip2cAAEC+yhwM0nlRqvV/5jkhyF13B+pWrvJ9X4fL9upCRAgQIAAAQIECBAgQIAAAQIECBAgQIDA/goYiNtff2cnQIAAAQIECCxRoH6D1iBc5eDQP5/kuSRjXaKPNRMgsDyB2tGtcr/V6i/vkqNtV7jaGa76Sg3B3Wvp/fIErZgAAQIECBAgQIAAAQIECBAgQIAAAQIECDQBA3G+CgQIECBAgAABAusSGH97ftOG4b5ttY6f3SXrujbnIUCAwH4K1CBcDbWN9VySnvOtP52kcqrV6qd/V8deBAgQIECAAAECBAgQIECAAAECBAgQIEBgsQIG4hZ76y2cAAECBAgQILBWgfF3Z/U1CFf569A/neSZJGNd60U6GQECBPZJoO/s1h95WrWG3ionW6q/0FIDcr3vO8v13eWqehEgQIAAAQIECBAgQIAAAQIECBAgQIAAgcUKGIhb7K23cAIECBAgQIDAWgX6785ev2vDcP/Vah3/ruWpoV/rRToZAQIE9kngTpJp6rGolcPDY1KvJpmmBuLq1R+72o/3aSlOS4AAAQIECBAgQIAAAQIECBAgQIAAAQIE9lfAQNz++js7AQIECBAgQGAJAtNhuDquQbjKfw99/fdKDcT1fgk+1kiAAIHbSSo7rVb/wy6p/9/f03t6BAgQIECAAAECBAgQIECAAAECBAgQIECAwCBgIM7XgQABAgQIECBAYNUCfce3sdajUmtXuJ467kNwY131tfl8AgQIrFtguqNbnb92fbs27P5W/bhDXN8lrnaRq2G5sa77+p2PAAECBAgQIECAAAECBAgQIECAAAECBAhstICBuI2+PS6OAAECBAgQIDALgaeTVJ5ptfpvW2oQ7pvWTwfh/Fadxe23CAIEJgI1EHd/eMRp9ReSXExyvtU6PpnkVKvVV+7uEsAECBAgQIAAAQIECBAgQIAAAQIECBAgQIDAIOAfGX0dCBAgQIAAAQIEVi3wbJJpDrZBuBqG631dx/Txqqu+Np9PgACBdQvUANw0p9vw21jPJRlTw3L3htRn1LEXAQIECBAgQIAAAQIECBAgQIAAAQIECBAgMAgYiPN1IECAAAECBAgQWLXA80kqz7Va/YFd0q/Db9RV3xGfT4DAfgrUEFsfZusDbkeHR6T2/nKSyqVWq5/uLNcfv7qf63FuAgQIECBAgAABAgQIECBAgAABAgQIECCwUQL+sXGjboeLIUCAAAECBAjMUuDFJC8kGetXSSo1GNf7WS7eoggQIDARqCG4evTpWH9IMs2NJDeTjBUmAQIECBAgQIAAAQIECBAgQIAAAQIECBAg8AABA3G+IgQIECBAgAABAqsWeCnJy0mq9v6LJF+29H7V1+HzCRAgsF8C405uNeBWud5q9YfbDnGHWq3jWy07Q79f1++8BAgQIECAAAECBAgQIECAAAECBAgQIEBgawQMxG3NrXKhBAgQIECAAIGtFXglyTSfJ5lmaxfowgkQIPAbAn0YrtdfkkxzMsmJlt7fTjINaAIECBAgQIAAAQIECBAgQIAAAQIECBAgQOABAgbifEUIECBAgAABAgRWLfBakleTVO35NEnls1ar9yJAgMDcBMZhuOorPyc5M6SOK2eHWn09VrVyZ+jn5mM9BAgQIECAAAECBAgQIECAAAECBAgQIEBgzwUMxO05qQ8kQIAAAQIECBCYCLye5I2W6iufJPm41d6DI0CAwNwE+hDcWI8lOZpkrH3HuIvD7nH3k9xLMta5+VgPAQIECBAgQIAAAQIECBAgQIAAAQIECBDYcwEDcXtO6gMJECBAgAABAgQmAm8mqbzVavUfJfmwDcVVrWMvAgQIzE2gD8LVUFvvf0xS+aHV6q/tkumjVvvx3IyshwABAgQIECBAgAABAgQIECBAgAABAgQI7KmAgbg95fRhBAgQIECAAAECuwi8naTyTqvVf5Dk/TYUV7WOvQgQIDA3gZ0kt1qqrxxKcnhSbya5kaTX6us1HYqbm4/1ECBAgAABAgQIECBAgAABAgQIECBAgACBPRcwELfnpD6QAAECBAgQIEBgIvBuksrvW63+vSR/aUNxVevYiwABAnMTuJLkapKqPcfb41LrkamVOu7DcjU81/txRzi7w83tm2E9BAgQIECAAAECBAgQIECAAAECBAgQILAyAQNxK6P1wQQIECBAgAABAk3gD0kqf2y1+j8n+VMbiqtax14ECBCYm8D5JJVzrVZ/KsnpJCdbreM7Se62Wn2lvwzDze1bYT0ECBAgQIAAAQIECBAgQIAAAQIECBAgsFIBA3Er5fXhBAgQIECAAAECbfCtD71VrfThuOr7sBwsAgQIzE2ght1q8K3S+xqOO5vk51br+F6S+0Ot3iDc3L4N1kOAAAECBAgQIECAAAECBAgQIECAAAECaxEwELcWZichQIAAAQIECCxaoB6J2h+L2vv++NQahuuPU100ksUTIDBLgcNJjiQ51GodX2y5MPSzXLxFESBAgAABAgQIECBAgAABAgQIECBAgACB/RAwELcf6s5JgAABAgQIEFiWwPtJpnk7yTuTdBW/UZf1/bBaAnMRuJ2kUo877f2xJEeH1PHlJFcmdS4G1kGAAAECBAgQIECAAAECBAgQIECAAAECBPZdwD827vstcAEECBAgQIAAgdkLfJjkgyRVe95M8tYkBdF/n/qdOvuvhQUSmJ3AtSTXk4z1RJLjScZa75lmdhgWRIAAAQIECBAgQIAAAQIECBAgQIAAAQIE9kvAPzTul7zzEiBAgAABAgSWI/BRko9bqq+8McnrbRiufp8ailvOd8NKCcxJ4Jf2CNSxnkpyMslYd5JUbrVavRcBAgQIECBAgAABAgQIECBAgAABAgQIECCwRwIG4vYI0scQIECAAAECBAj8R4FPklQ+bbX614a82vo+DDdWrAQIENgWgZ+TVM602vs6Pt3+e/X3ktxt6f22rNF1EiBAgAABAgQIECBAgAABAgQIECBAgACBjRcwELfxt8gFEiBAgAABAgS2XuCzJNO8kuTlJFV7+iDcU8NucVu/eAsgQGAxAvVo1GnOJplmMSAWSoAAAQIECBAgQIAAAQIECBAgQIAAAQIE9kPAQNx+qDsnAQIECBAgQGBZAp8n+aKl9y+1gbix2iFuWd8LqyWwzQJ32g5vYz2xy0Bcf3zqxSS93+Z1u3YCBAgQIECAAAECBAgQIECAAAECBAgQILDxAgbiNv4WuUACBAgQIECAwNYLfJmk8lWr1b+4S6aPSvVbdetvvQUQmK3AzSTTjLvD9eG4q0kqV1qt3osAAQIECBAgQIAAAQIECBAgQIAAAQIECBBYoYB/ZFwhro8mQIAAAQIECBD4p8DXbRiuau9fSDJNvbf/PvU71ZeHAIFNFugDblV7aghu3CWu+nFo7lY73uR1uTYCBAgQIECAAAECBAgQIECAAAECBAgQILD1Av6hcetvoQUQIECAAAECBDZe4ECSysFWq38+yXOT2hfiN+rG31IXSGDxAvUI1MqFVquvHeL6QFwfjrubZPp41cXjASBAgAABAgQIECBAgAABAgQIECBAgAABAqsU8I+Nq9T12QQIECBAgAABAiXwTRuG+7bVOn62pYbiek+LAAEC2yLwc5KzSc60WsfjDnG935b1uE4CBAgQIECAAAECBAgQIECAAAECBAgQIDAbAQNxs7mVFkKAAAECBAgQ2AiB+n3ZUxdUfQ3AVWogrvfPJJlmIxbgIggQIDARuJekdnqr2vvTSabpQ3JVew+TAAECBAgQIECAAAECBAgQIECAAAECBAgQWLOAgbg1gzsdAQIECBAgQGDmAk+1Ibiqve+DcH8dBuKeTtLzu9bPnMbyCBDYUoGdJLeTjPXksCNc9ZVfdsmWLtllEyBAgAABAgQIECBAgAABAgQIECBAgACB7RUwELe9986VEyBAgAABAgQ2UaCG22oQbqx9d7gaiKvhuMr0PXXsRYAAgU0UuJFkmmNJjiep2nM9SeVaq9V7ESBAgAABAgQIECBAgAABAgQIECBAgAABAmsWMBC3ZnCnI0CAAAECBAjMXKDv9la1930Irgbi+lBcf6xq30XO79KZfzEsj8AWC1xNUrnSavVHWg4Pfe0id6ftJtfrFi/bpRMgQIAAAQIECBAgQIAAAQIECBAgQIAAge0U8A+P23nfXDUBAgQIECBAYFMF+mNQnxkeidqH4L5ru8PVsRcBAgS2RaAehXqpPQ6110NJfkoy1m1Zj+skQIAAAQIECBAgQIAAAQIECBAgQIAAAQKzFjAQN+vba3EECBAgQIAAgbULPJtkTA3G1SNT+2NTe7/2C3NCAgQIPITA/ST3klTt/fkk55KcbbX6k0lOtPT+IT7eWwgQIECAAAECBAgQIECAAAECBAgQIECAAIFVCxiIW7WwzydAgAABAgQILEvg+STPJRnrgSSVgy3VexEgQGATBepRp3fbo097fzrJqZbqKzUUN80mrsc1ESBAgAABAgQIECBAgAABAgQIECBAgACBxQkYiFvcLbdgAgQIECBAgMBKBV5IUnmx1eq/TvJVG4qrWsdeBAgQ2ESBnSTTHEsyzZUk02zielwTAQIECBAgQIAAAQIECBAgQIAAAQIECBBYnICBuMXdcgsmQIAAAQIECKxU4KUk03yZ5Is2FFd9xYsAAQKbKHAzyY0kVXt+SnIoSa/V3xoG53q/ietxTQQIECBAgAABAgQIECBAgAABAgQIECBAYHECBuIWd8stmAABAgQIECCwUoFXkrycZKyfJ6nUUFylei8CBAhsosC1JNeTjPV/k/yQ5PtW6/gf7eKndRPX5JoIECBAgAABAgQIECBAgAABAgQIECBAgMCiBAzELep2WywBAgQIECBAYOUCryZ5raX6ymdJPm219yu/ECcgQIDAAwTuJ+mpwbbqfxlyqfVHkkxTH20YzleMAAECBAgQIECAAAECBAgQIECAAAECBAhsoICBuA28KS6JAAECBAgQILDFAq8neSNJ1d5/nOSTlt5v8RJdOgECMxG4m+Rekqq9P5tkmtNJpunDcEUx9jOhsQwCBAgQIECAAAECBAgQIECAAAECBAgQILC9AgbitvfeuXICBAgQIECAwCYKvJmk8lar1X805MPWb+K1uyYCBJYlcDvJnSRjPZmkcqLV6i/uki5lGG5Z3xmrJUCAAAECBAgQIECAAAECBAgQIECAAIEtEDAQtwU3ySUSIECAAAECBLZI4O0klXdarf79JB9MskVLcqkECMxUYCfJrSRj7Y9GPZykUsfXd4lBuJl+KSyLAAECBAgQIECAAAECBAgQIECAAAECBLZfwEDc9t9DKyBAgAABAgQIbJLAu0mmeS/JNJt0za6FAIFlCtxMUrnRavU/JvlhSB33R6rWbnK9X6aYVRMgQIAAAQIECBAgQIAAAQIECBAgQIAAgS0QMBC3BTfJJRIgQIAAAQIEtkSgflv+PskfhtTxn1v+MvRbsiSXSYDATARqR7fK/Varv7xLjrZd4WpnuOorNQR3r6X3M2GxDAIECBAgQIAAAQIECBAgQIAAAQIECBAgMD8BA3Hzu6dWRIAAAQIECBBYt8D4m/JPSf6YpNexH//buq/R+QgQWLZADcLVUNtYzyXpOd/600kqp1qtfvp3dexFgAABAgQIECBAgAABAgQIECBAgAABAgQIbKiAgbgNvTEuiwABAgQIECCwJQLj78nqd9sNrnaJG3eOq96LAAEC6xToO7v1R55WraG3ysmW6i+01IBc7/vOcn13uapeBAgQIECAAAECBAgQIECAAAECBAgQIECAwIYKGIjb0BvjsggQIECAAAECWyLQf0/2+l6Sad5J8m5L77dkeS6TAIGZCNxJMk09FrVyeHhM6tUk09RAXL36Y1f78UxoLIMAAQIECBAgQIAAAQIECBAgQIAAAQIECMxLwEDcvO6n1RAgQIAAAQIE1ikwHYar4/eTfDCkjt9O8laSGoarWsdeBAgQWKfA7SSVnVar/2GX1P/v7+n9Oq/TuQgQIECAAAECBAgQIECAAAECBAgQIECAAIEnFDAQ94SA/pwAAQIECBAgsHCB6VDcR0mmeSPJmy29Xzib5RMgsEKB6Y5udaq+69uVoa/d4Y4Ou8PVce0iV8NyY13hpfpoAgQIECBAgAABAgQIECBAgAABAgQIECBAYK8FDMTttajPI0CAAAECBAgsS2D8PVn9J7vk9SSvJRnrspSslgCBdQrUQNz94RGn1Z/fJaeTnGrp/d0k06zz2p2LAAECBAgQIECAAAECBAgQIECAAAECBAgQeEIBA3FPCOjPCRAgQIAAAQIEMv6m/CzJ50nG+kqSV5OMFRsBAgRWJVADcNOcTDLNhTYkV7XnXpKe+ozqvQgQIECAAAECBAgQIECAAAECBAgQIECAAIEtEjAQt0U3y6USIECAAAECBDZcoH5bftHy1dC/nOSllt5v+FJcHgECWyxQQ2x9mK0Ptx1OcijJT0l63x+jOtbpznL98atbzOHSCRAgQIAAAQIECBAgQIAAAQIECBAgQIDAsgQMxC3rflstAQIECBAgQGDVAl8nqWG4A63W8QstLw79qq/D5xMgsFyBGoKrx56O9W9Jvk/yP63W8U7L7aFfrpqVEyBAgAABAgQIECBAgAABAgQIECBAgACBmQgYiJvJjbQMAgQIECBAgMAGCNRvyxqEqxwc+ueTPJdkrBtwuS6BAIEZCYw7ud1IUrneavW1M9w0NQh3J8lYZ0RiKQQIECBAgAABAgQIECBAgAABAgQIECBAYJkCBuKWed+tmgABAgQIECCwlwLjb8pv2jDct63W8bO7ZC/P77MIEFi2QB+G6/WXJNMcT1I51mr1NQxXO8lVer9sSasnQIAAAQIECBAgQIAAAQIECBAgQIAAAQIzEDAQN4ObaAkECBAgQIAAgX0UGH9PVl+DcJW/Dv3TSZ5JMtZ9vGSnJkBgRgLjMFz1lZ+TnBnSj6e1Hqk6zYxoLIUAAQIECBAgQIAAAQIECBAgQIAAAQIECCxTwEDcMu+7VRMgQIAAAQIE9kqg/57s9bs2DPdfrdbx71qeGvq9Or/PIUBg2QJ9CG6stQvc0bYbXK8X265xVXvutwG6qj3L1rR6AgQIECBAgAABAgQIECBAgAABAgQIECAwAwEDcTO4iZZAgAABAgQIENgngekwXB3XIFzlv4e+/nulBuJ6v0+X7LQECMxMoA/C9eG2Ov6x5Yehv5ZkmumjVvvxzIgshwABAgQIECBAgAABAgQIECBAgAABAgQILEvAQNyy7rfVEiBAgAABAgT2UqDv+DbWelRq7QrXU8d9CG6se3kdPosAgeUK3EoyzeEk09xMciNJr9XXazoUt1xJKydAgAABAgQIECBAgAABAgQIECBAgAABAjMRMBA3kxtpGQQIECBAgACBfRB4OknlmVar/7alBuG+af10EM5v0H24WU5JYKYCl5NMcyJJ5XhL9TstNTzX+3FHOLvDzfQLYlkECBAgQIAAAQIECBAgQIAAAQIECBAgsDwB/xi5vHtuxQQIECBAgACBvRJ4Nsk0B9sgXA3D9b7ON3286l5dg88hQGDZAmeTjDmX5EzL6aG/k+Rukqo9Xc4w3LK/Q1ZPgAABAgQIECBAgAABAgQIECBAgAABAjMTMBA3sxtqOQQIECBAgACBNQo8n6TyXKvVH9gl/ZL89lzjzXEqAgsRqF3gxt3g6vhCkvND6vhekvtDrd4g3EK+JJZJgAABAgQIECBAgAABAgQIECBAgAABAssS8I+Sy7rfVkuAAAECBAgQ2EuBF5O8kGSsXyWp1GBc7/fynD6LAAECo8BPSf4+pI7rEaqXJpUaAQIECBAgQIAAAQIECBAgQIAAAQIECBAgsBABA3ELudGWSYAAAQIECBBYgcBLSV5OUrX3XyT5sqX3Kzi1jyRAYIECt5NU6pGnvT+c5EiSQ0l6fzXJtZbeL5DLkgkQIECAAAECBAgQIECAAAECBAgQIECAwDIFDMQt875bNQECBAgQIEBgLwReSTLN50mm2Ytz+QwCBAjUkNv1NujW67EklaOtVn+z5cbQ0yNAgAABAgQIECBAgAABAgQIECBAgAABAgQWImAgbiE32jIJECBAgAABAisQeC3Jq0mq9nyapPJZq9V7ESBAYC8EfklyMclYTyQ5maTX6mv3uJ1hF7k69iJAgAABAgQIECBAgAABAgQIECBAgAABAgQWImAgbiE32jIJECBAgAABAisQeD3JGy3VVz5J8nGrvV/BqX0kAQILFPg5SeVMq9WfbsdVe+4lmWaBXJZMgAABAgQIECBAgAABAgQIECBAgAABAgSWKWAgbpn33aoJECBAgAABAnsh8GaSylutVv9Rkg/bUFzVOvYiQIDAXggcTzLN2STT7MW5fAYBAgQIECBAJFIgUwAAIABJREFUgAABAgQIECBAgAABAgQIECCwpQIG4rb0xrlsAgQIECBAgMAGCLydpPJOq9V/kOT9NhRXtY69CBAg8KgCd5KMqcee1mNRKzUU1/v++NTxUaqPei7vJ0CAAAECBAgQIECAAAECBAgQIECAAAECBGYkYCBuRjfTUggQIECAAAECaxZ4N0nl961W/16Sv7ShuKp17EWAAIFHFbiRpHK91epPDoNwvb+apHKl1eq9CBAgQIAAAQIECBAgQIAAAQIECBAgQIAAgQULGIhb8M23dAIECBAgQIDAEwr8IUnlj61W/+ckf2pDcVXr2IsAAQKPKnA5yaUkY60huFNtKK5qHd8ccqv1j3ou7ydAgAABAgQIECBAgAABAgQIECBAgAABAgRmJGAgbkY301IIECBAgAABAmsWqIG3PvTW+z4cV8d9WG7Nl+V0BAjMQOB8knMtva8huGnutkerjnUGy7cEAgQIECBAgAABAgQIECBAgAABAgQIECBA4HEFDMQ9rpy/I0CAAAECBAgQqEei9sei9r4/PrWG4frjVEkRIEDgUQVq8O30MABXfT8e66N+rvcTIECAAAECBAgQIECAAAECBAgQIECAAAECMxcwEDfzG2x5BAgQIECAAIEVCryfZJp3kkyzwkvw0QQIzECgdnebpj8StR6L2h+VWjvG1W5xfce4ql4ECBAgQIAAAQIECBAgQIAAAQIECBAgQIAAgX8TMBDnC0GAAAECBAgQIPC4Ah8m+SBJ1Z63klTebrV6LwIECPyWwK0kY3aSnNgll5NULrVavRcBAgQIECBAgAABAgQIECBAgAABAgQIECBA4N8EDMT5QhAgQIAAAQIECDyuwEdJPm6pvvJmkjda7f3jfr6/I0BgGQLXkkxTA3HHkxxrtY5vJLneavUVLwIECBAgQIAAAQIECBAgQIAAAQIECBAgQIDAvwkYiPOFIECAAAECBAgQeFyBT5JUPm21+teHvNb6x/18f0eAwDIEase3nr4DXA3CVY62Wv2dXbIMIaskQIAAAQIECBAgQIAAAQIECBAgQIAAAQIEHlrAQNxDU3kjAQIECBAgQIDAROCzJNO8mmQacAQIEPgtgfNJLiQ512od1yBc5cjQUyRAgAABAgQIECBAgAABAgQIECBAgAABAgQIPFDAQNwDibyBAAECBAgQIEDgPwh8kaTyZavVv5Tk5Zbe9z/329NXiQCBe0kq91ut/uckZ1utvnI6yalJpUeAAAECBAgQIECAAAECBAgQIECAAAECBAgQeKCAf5R8IJE3ECBAgAABAgQI/AeBr5JUvm61+heSvNhq7+vP++9Ovz99nQgsW+B2e+zpWMfBt+ortWNc7RTXd4+r6kWAAAECBAgQIECAAAECBAgQIECAAAECBAgQeKCAf5B8IJE3ECBAgAABAgQI/AeBA0kqB1uqf26SZ9swXP3uNBTnq0SAwK0kN5OM9XiSMSeSXBlytfX0CBAgQIAAAQIECBAgQIAAAQIECBAgQIAAAQIPFDAQ90AibyBAgAABAgQIEPgPAt8k+bal+sozLU8PtQ/DjRUqAQLLFLiepHKt1eqPJDma5HCrdVwDc9MsU8yqCRAgQIAAAQIECBAgQIAAAQIECBAgQIAAgUcSMBD3SFzeTIAAAQIECBAgMAj8Ncl3Q+r4qZbfDX0fhKv/N+4UB5MAgeUJjDu/9f6nJIeS/L3VOr7fcm/ol6dlxQQIECBAgAABAgQIECBAgAABAgQIECBAgMAjCxiIe2Qyf0CAAAECBAgQWKTAdHe3Oh4H4qofB+L68Ns4BGeHuEV+dSx6wQJ9qK3qP9pg24UklfOtVl+PSK3UY1N73/+2/10dexEgQIAAAQIECBAgQIAAAQIECBAgQIAAAQIEHihgIO6BRN5AgAABAgQIECDQdnur3459B7j/NBC3225wuw3TQSVAYP4Cd5PUDm9Ve38myekkVXvOJhlzrg3P1TBcH4ir6kWAAAECBAgQIECAAAECBAgQIECAAAECBAgQeKCAgbgHEnkDAQIECBAgQIBAkv4I1LH2XeHGOg6/jY9H7b87/f70dSKwHIHbSe4kGWvtAlc5NtTLScZcakR9IK7X5chZKQECBAgQIECAAAECBAgQIECAAAECBAgQIPDYAv5B8rHp/CEBAgQIECBAYFECNQj3dBuM630Nwn2b5Lv2uNQ67q/dBuD89lzUV8ZiCWQnya3k3+qhJD+1VF+52VLv7X3x9V3h7A7ny0SAAAECBAgQIECAAAECBAgQIECAAAECBAg8tIB/lHxoKm8kQIAAAQIECCxaoIbhKs+0Wv04EFeDceNA3KKxLJ4AgX8K9OG2G0P/v0m+H1LH91vq8aq9R0iAAAECBAgQIECAAAECBAgQIECAAAECBAgQeCwBA3GPxeaPCBAgQIAAAQKLE3g2yZgajPumpYbher84GAsmQOCfAv2xpjXQ1vt69Gk9CrXX6g8nOdJq7/sQXP2dgThfKAIECBAgQIAAAQIECBAgQIAAAQIECBAgQOCJBAzEPRGfPyZAgAABAgQILEbg+STPJRnrgSSVgy3VexEgsEyBGmTrO7z1ejZJz7nWn05yqqX6yjhE1/tlKlo1AQIECBAgQIAAAQIECBAgQIAAAQIECBAg8MQCBuKemNAHECBAgAABAgQWIfBCksqLrVb/dZKv2lBc1Tr2IkBgmQJ320Bc1Z4TSaa5mORCkqq9L7G+q1yvy1S0agIECBAgQIAAAQIECBAgQIAAAQIECBAgQOCJBQzEPTGhDyBAgAABAgQILELgpSTTfJnkizYUV33FiwCBZQrcSTLNoSSVn4Z6PUnPtdaXWA3CjXWZilZNgAABAgQIECBAgAABAgQIECBAgAABAgQIPLGAgbgnJvQBBAgQIECAAIFFCLyS5OUkY/08SaWG4irVexEgsEyB20kqO61W/32Svw2p4757XA3P9X6ZYlZNgAABAgQIECBAgAABAgQIECBAgAABAgQIrETAQNxKWH0oAQIECBAgQGBWAvWb8dWW14b+sySfJqna+1kt3GIIENhVYNzNrfdXk1SutFp97Q53uO0QV7WO+6NV7w09ZgIECBAgQIAAAQIECBAgQIAAAQIECBAgQIDAngkYiNszSh9EgAABAgQIEJidwPhb8fUklTdarf7jJJ+09H52CBZEgMCvBGoI7n57zGnvzyeZ5mSSaWoQrv52rIgJECBAgAABAgQIECBAgAABAgQIECBAgAABAnsmYCBuzyh9EAECBAgQIEBgVgLj78Tq32zDcG+1WscfDfmw9bNCsBgCBHYVqIG2aXYbfqsBuXPDoFz1fYCuD9RV9SJAgAABAgQIECBAgAABAgQIECBAgAABAgQI7JmAgbg9o/RBBAgQIECAAIFZCfTfib2+naRSA3G9fz/JB5PMCsFiCBDYVWDc3a36Sn8k6k9D3x+fOtbp41b7MWoCBAgQIECAAAECBAgQIECAAAECBAgQIECAwJ4IGIjbE0YfQoAAAQIECBCYlcB0GK6O30ny7qS+l2SaWUFYDAECuwrUANzdNgjX69+SfJ/kf1qt452W20OPlAABAgQIECBAgAABAgQIECBAgAABAgQIECCwUgEDcSvl9eEECBAgQIAAga0VmA7F/SHJ75P0Wv2fW/4y9Fu7YBdOgMBvCow7uV1PUrnRavWHktTucJXqKzUId2dSMRMgQIAAAQIECBAgQIAAAQIECBAgQIAAAQIEVipgIG6lvD6cAAECBAgQILC1AuPvxOr/2PKnXfrxv23tgl04AQL/UWB8zGm96WLLhaE/kWSaGoarHeQqvcdMgAABAgQIECBAgAABAgQIECBAgAABAgQIEFipgIG4lfL6cAIECBAgQIDAVguMvxVrN7hxJ7jqa5e4vmtc3zluqxfs4gkQ+JXAOAxXfeV0y6kklTo+m+Rcq9VX6tGq0yAmQIAAAQIECBAgQIAAAQIECBAgQIAAAQIECKxUwEDcSnl9OAECBAgQIEBgFgL1m/G9lveH/p0k77b0fhYLtggCBP5PoA/BjfVwkiPtsahV6/hykkuTer8N0FXtQUuAAAECBAgQIECAAAECBAgQIECAAAECBAgQWKmAgbiV8vpwAgQIECBAgMBsBD5IUvmw1erfTvJWkhqGq1rHXgQIzEugD8L14bY6/r7lb0N/M8k000et9uN5CVkNAQIECBAgQIAAAQIECBAgQIAAAQIECBAgsFECBuI26na4GAIECBAgQIDARgrUb8aPJvk4yRtJ3mzp/UYuwEURIPDYAreSTPNTksrfW61+p72vau/rpNOhuMe+EH9IgAABAgQIECBAgAABAgQIECBAgAABAgQIEHgYAQNxD6PkPQQIECBAgACBZQqMvxU/SVL5tNXqX0/y2qQuU8qqCcxXoB6FOs3xJMeSHG21+ttJ7rTa+3FHOLvDzfc7YmUECBAgQIAAAQIECBAgQIAAAQIECBAgQGCjBAzEbdTtcDEECBAgQIAAgY0RGH8nVv9Zy+dD/0qSV5OMdWMW4EIIENgTgbNJxpxLcnqX3E0yTb8Aw3B7cit8CAECBAgQIECAAAECBAgQIECAAAECBAgQIPAwAgbiHkbJewgQIECAAAECyxPovxN7/SLJl0mq9ryc5KWW3i9PyooJzFugdoM7kaRqz/kkF5JU7bmf5F6Sqj0G4eb93bA6AgQIECBAgAABAgQIECBAgAABAgQIECCwkQIG4jbytrgoAgQIECBAgMC+CkyH4er4q5avh/6FJJUXW63eiwCBeQn8lOTvQ+q4HqF6JcmlVuu4D79N67w0rIYAAQIECBAgQIAAAQIECBAgQIAAAQIECBDYeAEDcRt/i1wgAQIECBAgQGDtArsNxB1IUsNwB1ut4+eTPDepa79YJyRAYM8EdpLcTjLWI0mOJjmcpPrKtV1SF2EYbs9uhQ8iQIAAAQIECBAgQIAAAQIECBAgQIAAAQIEHlfAQNzjyvk7AgQIECBAgMB8BXYbiKtBuMq3rVb/7C6Zr4qVEZi/wNUk04yPTK1Hp1ZuJLk5yfh4VI9Knf93xQoJECBAgAABAgQIECBAgAABAgQIECBAgMDGChiI29hb48IIECBAgAABAvsmsNtAXA3CTfN0kmeSjHXfLtqJCRB4YoHzSS4kqdpzJsnpSWoXuZ6+m1w/uWG4J74NPoAAAQIECBAgQIAAAQIECBAgQIAAAQIECBB4EgEDcU+i528JECBAgAABAvMU2G0g7q9JvhtSx79reWro5yliVQSWIXAqSeVkq9WfS3K21eord5PcG2r1BuGW8R2xSgIECBAgQIAAAQIECBAgQIAAAQIECBAgsPECBuI2/ha5QAIECBAgQIDA2gV2G4j7rySV/261+npfpQbier/2i3VCAgT2TOBwkiNJDrVaxxeT/DKpffhtWvfsQnwQAQIECBAgQIAAAQIECBAgQIAAAQIECBAgQOBxBQzEPa6cvyNAgAABAgQIzFeg7/g21t12iOtDcGOdr4qVEZiXwJ0kY+oRqEcnqeG4K5NcbgyG4eb1fbAaAgQIECBAgAABAgQIECBAgAABAgQIECAwGwEDcbO5lRZCgAABAgQIENgzgaeTVJ5ptfpvW2ow7pvWTwfh/Lbcs1vggwisXOBGksr1Vqs/nuTYkDqu/9/T3z8+HtWjUld+q5yAAAECBAgQIECAAAECBAgQIECAAAECBAgQeBQB/2j5KFreS4AAAQIECBBYhsCzSaY52Abhahiu96UxfbzqMoSsksD2C9ROb5eSjPVEkml2ktxKUrX3ffWG4bb/e2AFBAgQIECAAAECBAgQIECAAAECBAgQIEBgdgIG4mZ3Sy2IAAECBAgQIPDEAs8nqTzXavUHdkk/kd+UT0zuAwisXeB8knMtvT+VpHKy1erv7hKDcGu/XU5IgAABAgQIECBAgAABAgQIECBAgAABAgQIPKyAf7x8WCnvI0CAAAECBAgsR+DFJC8kGetXSSo1GNf75YhYKYH5CdSw2+lh8K36ypn236rWcR9+m9b5iVgRAQIECBAgQIAAAQIECBAgQIAAAQIECBAgMAsBA3GzuI0WQYAAAQIECBDYU4GXkrycpGrvv0jyZUvv9/SkPowAgZUJ7LbLW98JrnaD6zvC1U5x09RFGYZb2a3xwQQIECBAgAABAgQIECBAgAABAgQIECBAgMBeCxiI22tRn0eAAAECBAgQ2H6BV5JM83mSabZ/pVZAYBkCt5KM2UlyYpdcSXJ5kvHxqB6Vuozvi1USIECAAAECBAgQIECAAAECBAgQIECAAIGtFjAQt9W3z8UTIECAAAECBFYi8FqSV5NU7fk0SeWzVqv3IkBgOwSuJZmmBuKOJznWah3f2CV9hYbhtuNeu0oCBAgQIECAAAECBAgQIECAAAECBAgQILB4AQNxi/8KACBAgAABAgQI/Erg9SRvtFRf+STJx632Hh0BAtshcClJT+0AV30NwlWODv2dJD31mNXqDcJtxz12lQQIECBAgAABAgQIECBAgAABAgQIECBAgEATMBDnq0CAAAECBAgQIDAVeDNJ5a1Wq/8oyYdtKK5qHXsRILAdAueTXEhyrtU6rkG4ypGh347VuEoCBAgQIECAAAECBAgQIECAAAECBAgQIECAwG8IGIjz9SBAgAABAgQIEJgKvJ2k8k6r1X+Q5P02FFe1jr0IENg8gXtJKvdbrf7nXXI6SeVUq9V7ESBAgAABAgQIECBAgAABAgQIECBAgAABAgS2XsBA3NbfQgsgQIAAAQIECOy5wLtJKr9vtfr3kvylDcVVrWMvAgQ2T+B2e9TpWGvo7WQbfuu1doybZvNW44oIECBAgAABAgQIECBAgAABAgQIECBAgAABAo8oYCDuEcG8nQABAgQIECCwAIE/JKn8sdXq/5zkT20ormodexEgsHkCt5LcTDLWY0mOt0ejVq3jq0OutX7zVuOKCBAgQIAAAQIECBAgQIAAAQIECBAgQIAAAQKPKGAg7hHBvJ0AAQIECBAgsACBGnjrQ2+978NxddyH5RZAYYkEtk7gepJKDbn1/nCSyqFWq68d5HZaer91i3XBBAgQIECAAAECBAgQIECAAAECBAgQIECAAIGpgIE43wkCBAgQIECAAIGpQD0StT8Wtff98ak1DNcfp0qOAIHNE7iSZJq/J/kxyVj/0S59WjdvRa6IAAECBAgQIECAAAECBAgQIECAAAECBAgQIPAIAgbiHgHLWwkQIECAAAECCxF4P8k07ySZZiEclklgYwXuJ7mXpGrvLya50NL7/pjU/ujUqvUyDLext9aFESBAgAABAgQIECBAgAABAgQIECBAgAABAo8rYCDuceX8HQECBAgQIEBgvgIfJvkgSdWet5JU3m61ei8CBPZX4E6Su0mq9v7nJJUzrfbjsZ4dhuFqBX0wbn9X4+wECBAgQIAAAQIECBAgQIAAAQIECBAgQIAAgT0QMBC3B4g+ggABAgQIECAwM4GPknzcUn3lzSRvtNr7mS3bcghsncBOkmlOJJnmcpJLk/TFGobbutvuggkQIECAAAECBAgQIECAAAECBAgQIECAAIHfEjAQ5/tBgAABAgQIECAwFfgkSeXTVqt/fchrrSdHgMD+CtxMciNJ1Z7DSY4kqdr78f/33iDc/t47ZydAgAABAgQIECBAgAABAgQIECBAgAABAgRWJGAgbkWwPpYAAQIECBAgsMUCnyWZ5tUk02zxEl06gVkIXEtyPclYf0xS+aHV6u+33Bv6WQBYBAECBAgQIECAAAECBAgQIECAAAECBAgQIEBgKmAgzneCAAECBAgQIEBgKvBFksqXrVb/UpKXJyFHgMD6BGpHt0oNt/X+lyQXk4z1aJJjSar2vg/E9b+vYy8CBAgQIECAAAECBAgQIECAAAECBAgQIECAwCwFDMTN8rZaFAECBAgQIEDgiQS+SlL5utXqXxzyQuuf6CT+mACBRxKoIba+w1uvPyepnGm193U8Zhyi6/0jndybCRAgQIAAAQIECBAgQIAAAQIECBAgQIAAAQLbImAgblvulOskQIAAAQIECKxP4ECSysGW6p9L8nxL79d3Rc5EgMDdNhBXted4kmlqt7jpznGl13eV65UoAQIECBAgQIAAAQIECBAgQIAAAQIECBAgQGCWAgbiZnlbLYoAAQIECBAg8EQC3yT5tqX6yrNJnmm19090En9MgMAjCdxJMs1PSQ4l+XurdXw9yY1Wq6/UqwbhxvpIJ/dmAgQIECBAgAABAgQIECBAgAABAgQIECBAgMC2CBiI25Y75ToJECBAgAABAusT+GuS74bU8e+SPD2p67siZyJA4HaSyk6r1X+f5G9D6rjvHlfDc72nR4AAAQIECBAgQIAAAQIECBAgQIAAAQIECBBYjICBuMXcagslQIAAAQIECOwqUL8He+oN1Y8DcdX3gbgaiqs81SpSAgRWIzDu5tb7q0kqV1qtvnaHO5ykdoarWsf90ar3hn41V+lTCRAgQIAAAQIECBAgQIAAAQIECBAgQIAAAQIbKGAgbgNviksiQIAAAQIECKxRoIbb6jdh1d7vNhDX//9Y13iZTkVgUQI1BHe/Pea09+eTTHMyyTQ1CFd/O9ZF4VksAQIECBAgQIAAAQIECBAgQIAAAQIECBAgsGwBA3HLvv9WT4AAAQIECBAYd3zrO7/1XeHG2ofl+vCc35G+OwRWJ1ADbdPsNvxWA3LnhkG56vsAXR+oq+pFgAABAgQIECBAgAABAgQIECBAgAABAgQIEFiMgH/IXMyttlACBAgQIECAwK4CNRD3dHsEau9rEO7bJN+1x6XWcb2mj1ZFSoDAagTG3d2qr/RHoo6PR+2PTx3r9HGr/Xg1V+pTCRAgQIAAAQIECBAgQIAAAQIECBAgQIAAAQIbJmAgbsNuiMshQIAAAQIECKxZoIbhKs+0Wv04EFeDcX0gbs2X5nQEFitQA3B32yBcr39L8n2S/2m1jndabg/9YtEsnAABAgQIECBAgAABAgQIECBAgAABAgQIECBQAgbifA8IECBAgAABAssWeDbJc0nG+k2Sg0mq9n7ZSlZPYHUC0x3d6kzXk9xo6f2hJLU7XKX3d5LUMNxYV3elPpkAAQIECBAgQIAAAQIECBAgQIAAAQIECBAgsAUCBuK24Ca5RAIECBAgQIDACgVeSPJ8kqq9/zrJgZbqK14ECKxGoAbi7iep2vtfkvRcbP2JJJXjQ63d46ZZzVX6VAIECBAgQIAAAQIECBAgQIAAAQIECBAgQIDAlggYiNuSG+UyCRAgQIAAAQIrEngpyTRfJvkiyVdJqq94ESCwGoEahpvmTJLK6VarP9vyc6vn2iNV6/GqlfqMql4ECBAgQIAAAQIECBAgQIAAAQIECBAgQIAAgUULGIhb9O23eAIECBAgQIBAXkn+mVdbrf7zJJ+1obiqdexFgMBqBMZhtj7cdjTJNJeS9Fxu/XRnuf741dVcqU8lQIAAAQIECBAgQIAAAQIECBAgQIAAAQIECGyBgIG4LbhJLpEAAQIECBAgsEKB15K8nmSsnyT5dEgdexEgsBqBGoKrx56O9Yck09xIcjPJWFdzRT6VAAECBAgQIECAAAECBAgQIECAAAECBAgQILDFAgbitvjmuXQCBAgQIECAwB4IvNEG4qr2fJykUoNwvd+DU/kIAgSawLiT2zjg1vvDSQ619H4nya2W3gMlQIAAAQIECBAgQIAAAQIECBAgQIAAAQIECBCYCBiI85UgQIAAAQIECCxb4M0k03yUZJplK1k9gb0T6MNwve72KNTjSaa5naRyp9XqvQgQIECAAAECBAgQIECAAAECBAgQIECAAAECBCYCBuJ8JQgQIECAAAECyxZ4K8nbScb6QZIPW3q/bCWrJ7A3AuMwXPWVs7vkTJLK6Zbqx8eqVl/xIkCAAAECBAgQIECAAAECBAgQIECAAAECBAgQmAgYiPOVIECAAAECBAgsW+CdNhBXtfc1BPd+kl6r9yJA4MkF+hDcWE8kqdSOcL0/n2TMhST3d8mTX5FPIECAAAECBAgQIECAAAECBAgQIECAAAECBAjMTMBA3MxuqOUQIECAAAECBB5R4N0k07yXZJpH/FhvJ0BgF4E+CFfDbb0/lOSnJGO9nKQepTpWoAQIECBAgAABAgQIECBAgAABAgQIECBAgAABAg8hYCDuIZC8hQABAgQIECAwU4H6Lfj7JH8YUsd/bvnL0M+UwLIIrFVgJ8mtluorR5IcneRqkmstvV/rhToZAQIECBAgQIAAAQIECBAgQIAAAQIECBAgQGBbBQzEbeudc90ECBAgQIAAgccXGH8D/inJH5P0Ovbjf3v8s/lLAgS6wJUkNeBWtac/JnWsN5NUbrRavRcBAgQIECBAgAABAgQIECBAgAABAgQIECBAgMBDCBiIewgkbyFAgAABAgQIzEhg/P1X/W67wdUucePOcdV7ESDw5ALnk1TOtVr96SRnWu397bZ7XNWeJz+7TyBAgAABAgQIECBAgAABAgQIECBAgAABAgQILEDAQNwCbrIlEiBAgAABAgQGgf77r9f3kkzzTpJ3W3oPkQCBJxc4leRkS+9rOK5ydqj3kkzz5Gf3CQQIECBAgAABAgQIECBAgAABAgQIECBAgACBBQgYiFvATbZEAgQIECBAgEATmA7D1fH7ST4YUsdvJ3krSQ3DVa1jLwIEnlzgcJIjSQ61WscXWy4M/ZOfyScQIECAAAECBAgQIECAAAECBAgQIECAAAECBBYqYCBuoTfesgkQIECAAIHFCkyH4j5KMs0bSd5s6f1iwSycwGMK9Eed3hkee3osydGW3l9Jcrml9495Sn9GgAABAgQIECBAgAABAgQIECBAgAABAgQIECBgIM53gAABAgQIECCwLIHx91/1n+yS15O8lmSsy1KyWgJPLnAtyfUkYz2RpHK81errPeP9ugi7AAAgAElEQVT7qvciQIAAAQIECBAgQIAAAQIECBAgQIAAAQIECBB4TAEDcY8J588IECBAgAABAlssMP4G/CzJ50nG+kqSV5OMdYuX69IJ7IvAL+0RqGM9lWSaW0l2kox1Xy7YSQkQIECAAAECBAgQIECAAAECBAgQIECAAAECcxAwEDeHu2gNBAgQIECAAIHHE6jfgl+0fDX0Lyd5qaX3j3cGf0VguQI/J6mcaXXs67/1/16PVL07yXLVrJwAAQIECBAgQIAAAQIECBAgQIAAAQIECBAg8IQCBuKeENCfEyBAgAABAgS2XODrJDUMd6DVOn6h5cWh3/JlunwCaxeox6JOcy7J2SRj/Ue7smld+wU7IQECBAgQIECAAAECBAgQIECAAAECBAgQIEBgDgIG4uZwF62BAAECBAgQIPB4AvVbsAbhKgeH/vkkzyUZ6+OdwV8RWIbAdIe3Ou7DcMeG/mKSeoRqTx3XyzDcMr4nVkmAAAECBAgQIECAAAECBAgQIECAAAECBAisQcBA3BqQnYIAAQIECBAgsGEC42/Ab9ow3Let1vGzu2TDluByCGyUwK0kY3aS9EG4o20gro6v7pI+DFcLGvuNWqCLIUCAAAECBAgQIECAAAECBAgQIECAAAECBAhsi4CBuG25U66TAAECBAgQILA3AuPvv+prEK7y16F/OskzSca6N2f3KQTmKXAtyTS1Q1wNwdVAXB+Ou5lkmi5iGG6e3w2rIkCAAAECBAgQIECAAAECBAgQIECAAAECBNYsYCBuzeBOR4AAAQIECBDYZ4H++6/X79ow3H+1Wse/a3lq6Pf5sp2ewEYLXErSc7n14zBcH4qrR6neGVLHBuE2+ta6OAIECBAgQIAAAQIECBAgQIAAAQIECBAgQGDbBAzEbdsdc70ECBAgQIAAgccXmA7D1XENwlX+e+jrv1dqIK73j39Wf0lg/gLnk1xIcq7VOu4DcTUM1wfi+vDbtM5fyAoJECBAgAABAgQIECBAgAABAgQIECBAgAABAmsSMBC3JminIUCAAAECBAhsgEDf8W2s9ajU2hWup477ENxYN+DyXQKBjRC4l6R2dqva+7NJfk4y1tNJes60vhZgGG4jbqOLIECAAAECBAgQIECAAAECBAgQIECAAAECBOYqYCBurnfWuggQIECAAAECvxZ4OknlmVar/7alBuG+af10EM5vRt8mAv9fYCfJ7SRjrcG3U23ordfaMe5i2zGu9+PjUT0q1beKAAECBAgQIECAAAECBAgQIECAAAECBAgQILACAf+4uQJUH0mAAAECBAgQ2FCBZ5NMc7ANwtUwXO/r8qePV93QJbksAmsXuJFkmhNJKsdbrf5qkmuT2i/WMNzab5sTEiBAgAABAgQIECBAgAABAgQIECBAgAABAksRMBC3lDttnQQIECBAgACB5Pn8K8+1Wv2BXdKt/Fb0rSHwa4EadKtcabX6oy1Hhn66i1wdG4TzjSJAgAABAgQIECBAgAABAgQIECBAgAABAgQIrFjAP3KuGNjHEyBAgAABAgQ2SODFJC8kGetXSSo1GNf7Dbpkl0Jg4wR+SXIpyVgPJTmc5KdW67gPv03rxi3IBREgQIAAAQIECBAgQIAAAQIECBAgQIAAAQIE5iRgIG5Od9NaCBAgQIAAAQK/LfBSkpeTVO39F0m+bOk9RwIE/iVwP8m9Vnt/Psm5lt6fHB6V2vv6e8NwvkkECBAgQIAAAQIECBAgQIAAAQIECBAgQIAAgTULGIhbM7jTESBAgAABAgT2UeCVJNN8nmSafbxEpyawUQJ3ktxNUrX3p5P0nGl9H5A7OwzLjY9H9ajUjbqtLoYAAQIECBAgQIAAAQIECBAgQIAAAQIECBCYs4CBuDnfXWsjQIAAAQIECPy7wGtJXk1StefTJJXPWq3eiwCBfwns7JLjSaa5nORKkqo93dAwnG8TAQIECBAgQIAAAQIECBAgQIAAAQIECBAgQGCNAgbi1ojtVAQIECBAgACBfRZ4PckbLdVXPknycau93+fLdHoCGyNwM8mNJFV7DiepHGq1+lvt/4/VINzG3EYXQoAAAQIECBAgQIAAAQIECBAgQIAAAQIECCxJwEDcku62tRIgQIAAAQJLF3gzSeWtVqv/KMmHbSiuah17ESDwL4FrSa5P6o9JKj+0Wv39lntDz5AAAQIECBAgQIAAAQIECBAgQIAAAQIECBAgQGAfBAzE7QO6UxIgQIAAAQIE9kng7SSVd1qt/oMk77ehuKp17EVgiQJ9qK1q7e5W9Zchl1p/NMmxJFV73/+2/10dexEgQIAAAQIECBAgQIAAAQIECBAgQIAAAQIECOyDgIG4fUB3SgIECBAgQIDAPgm8m6Ty+1arfy/JX9pQXNU69iKwRIG7SWqHt6q9P5tkmjNJpulDdH0gzuNSl/gNsmYCBAgQIECAAAECBAgQIECAAAECBAgQIEBgIwQMxG3EbXARBAgQIECAAIG1CPwhSeWPrVb/5yR/akNxVevYi8ASBW4nuZNkrCeTVE60Wn3fNe5i66vWq4bgxizR0JoJECBAgAABAgQIECBAgAABAgQIECBAgAABAvsuYCBu32+BCyBAgAABAgQIrE2gBt760Fvv+3BcHfdhubVdkBMR2CCBnSS3koz1SJLK4Zbqrye50Wr1lXr1XeHsDrdBN9WlECBAgAABAgQIECBAgAABAgQIECBAgAABAssTMBC3vHtuxQQIECBAgMByBeqRqP2xqL3vj0+tYbj+ONXlCln5kgVuJqnUsFvvf0zyw5A67o9Urd3ker9kN2snQIAAAQIECBAgQIAAAQIECBAgQIAAAQIECGyUgIG4jbodLoYAAQIECBAgsFKB95NM806SaVZ6ET6cwAYI9Eeb3h8ec3o5yTRH2w5xtTNc9ZUagrvX0vsNWJJLIECAAAECBAgQIECAAAECBAgQIECAAAECBAgQKAEDcb4HBAgQIECAAIHlCHyY5IMkVXveSlJ5u9XqvQjMXaAG4WqobaznkvScb/3pJJVTrVY//bs69iJAgAABAgQIECBAgAABAgQIECBAgAABAgQIENgQAQNxG3IjXAYBAgQIECBAYA0CHyX5uKX6yptJ3mi192u4FKcgsK8CfWe3/sjTqjX0VjnZUv2FlhqQ633tLleDdH13uapeBAgQIECAAAECBAgQIECAAAECBAgQIECAAAECGyJgIG5DboTLIECAAAECBAisQeCTJJVPW63+9SGvtX4Nl+IUBPZV4E6SaeqxqJXDw2NSryaZpgbi6tUfu9qP93VBTk6AAAECBAgQIECAAAECBAgQIECAAAECBAgQIPAvAQNxvgkECBAgQIAAgeUIfJZkmleTTLMcEStdqsDtJJWdVqv/YZfU/+/v6f1SzaybAAECBAgQIECAAAECBAgQIECAAAECBAgQILAVAgbituI2uUgCBAgQIECAwJ4IfJGk8mWr1b+U5OVJ9uRkPoTAhghMd3Sry6pd364Nu79VP+4Q13eJq13kalhurBuyLJdBgAABAgQIECBAgAABAgQIECBAgAABAgQIECCwm4CBON8LAgQIECBAgMByBL5KUvm61epfHPJC65cjYqVLEKiBuPvDI06rv5DkYpLzrdbxySSnWq2+cneXLMHMGgkQIECAAAECBAgQIECAAAECBAgQIECAAAECWytgIG5rb50LJ0CAAAECBAg8ssCBJJWDLdU/l+T5lt4/8gf7AwIbLFADcNOcbsNvYz2XZEwNy90bUp9Rx14ECBAgQIAAAQIECBAgQIAAAQIECBAgQIAAAQIbLGAgboNvjksjQIAAAQIECOyxwDdJvm2pvvJskmda7f0en9bHEdhXgRpi68NsfcDt6PCI1N5fTlK51Gr1053l+uNX93VBTk6AAAECBAgQIECAAAECBAgQIECAAAECBAgQIPCfBQzE+XYQIECAAAECBJYj8Nck3w2p498leXpSlyNipUsQqCG4evTpWH9IMs2NJDeTjHUJPtZIgAABAgQIECBAgAABAgQIECBAgAABAgQIEJiVgIG4Wd1OiyFAgAABAgQI/J9A/c7rqf9Y/TgQV30fiKuhuMpTrWIksO0C405uNeBWud5q9YfbDnGHWl/HO0lutfR+2x1cPwECBAgQIECAAAECBAgQIECAAAECBAgQIEBgcQIG4hZ3yy2YAAECBAgQWIhADbfVb72qvd9tIK7//7EuhMgyZyrQh+F6/SXJNCeSnExyvNU6vt1yZ+hnSmRZBAgQIECAAAECBAgQIECAAAECBAgQIECAAIH5ChiIm++9tTICBAgQIEBg2QLjjm9957e+K9xY+7BcH57z+3DZ35ttX/04DFd95eckZ4bU8Ziz7Xh8rGr1FS8CBAgQIECAAAECBAgQIECAAAECBAgQIECAAIEtE/APnlt2w1wuAQIECBAgQOAhBWog7un2CNTe1yDct0m+a49LreN6TR+t+pCn8DYCGyfQh+DGeizJ0SRjvdh2java+/tJptm4BbogAgQIECBAgAABAgQIECBAgAABAgQIECBAgACB3xYwEOcbQoAAAQIECBCYp0ANw1WeabX6cSCuBuP6QNw8BaxqiQJ9EK4G23r/Y5LKD61WfzXJtUldopc1EyBAgAABAgQIECBAgAABAgQIECBAgAABAgRmJ2Agbna31IIIECBAgAABAv8UeDbJc5P6TZKDSar2HheBOQnsJLnVUn3lUJLDQ63+Rsv1oZ+Tg7UQIECAAAECBAgQIECAAAECBAgQIECAAAECBBYrYCBusbfewgkQIECAAIGZC7yQ5PkkVXv/dZIDLdVXvAjMSeBK2/Wtas/x9rjUsdbQ3Dg8V8deBAgQIECAAAECBAgQIECAAAECBAgQIECAAAECMxAwEDeDm2gJBAgQIECAAIFdBF5KMs2XSb5I8lWS6iteBOYkcD5J5Vyr1Z9OcmpS7yS5nWSsc3KwFgIECBAgQIAAAQIECBAgQIAAAQIECBAgQIDAYgUMxC321ls4AQIECBAgMHOBV5JUXm21+s+TfNaG4qrWsReBOQnU4NvJlt7XcFzlbEv193bJnByshQABAgQIECBAgAABAgQIECBAgAABAgQIECCwWAEDcYu99RZOgAABAgQIzFzgtSSvJxnrJ0k+HVLHXgTmJHA4yZEkh1qt44tJfpnUf7RFT+ucLKyFAAECBAgQIECAAAECBAgQIECAAAECBAgQILBIAQNxi7ztFk2AAAECBAgsQOCNNhBXtefjJJUahOv9AigscaYC9cjT8bGn1R9LcnRIHV9puTz0RWIYbqZfDMsiQIAAAQIECBAgQIAAAQIECBAgQIAAAQIEli1gIG7Z99/qCRAgQIAAgfkKvJlkmo+STDNfASubu8C1JNeTjPVEkuNJxlrvudHe2/s+DFdGYz93M+sjQIAAAQIECBAgQIAAAQIECBAgQIAAAQIECMxewEDc7G+xBRIgQIAAAQILFXgrydtJxvpBkg9ber9QHsuegcD0Mah1fCrJyUndSTJNX75huBl8ESyBAAECBAgQIECAAAECBAgQIECAAAECBAgQIDAKGIjzfSBAgAABAgQIzFPgnTYQV7X3NQT3fpJeq/cisK0CPyepnGm193V8uv336u8luTupBuG29a67bgIECBAgQIAAAQIECBAgQIAAAQIECBAgQIDAAwQMxPmKECBAgAABAgTmKfBukmneSzLNPFdvVUsQqEejTnM2yTRLsLBGAgQIECBAgAABAgQIECBAgAABAgQIECBAgACBJmAgzleBAAECBAgQIDBPgT8k+WNL9ZU/J/lTq72f5+qtam4Cd9oub2M9sctAXH+M6sUkvZ+bhfUQIECAAAECBAgQIECAAAECBAgQIECAAAECBAj8hoCBOF8PAgQIECBAgMA8BWrgbZo+GDfWea7equYmcDPJNOPucH047mqSypVWq/ciQIAAAQIECBAgQIAAAQIECBAgQIAAAQIECBBYkICBuAXdbEslQIAAAQIEFiVQj0Z9v6U/JrUeofrO8CjV6r0IbINAH3Cr2lNDcOMucdWPQ3O32vE2rM81EiBAgAABAgQIECBAgAABAgQIECBAgAABAgQI7JGAgbg9gvQxBAgQIECAAIENE/gwyTRvJZlmwy7b5RDYVaAegVq50Gr1tUNcH4jrw3F3k0wfr4qUAAECBAgQIECAAAECBAgQIECAAAECBAgQIEBgQQIG4hZ0sy2VAAECBAgQWJTAx0k+STLWN5K8nmSsi0Kx2K0V+DnJ2SRnWq3jcYe43m/tAl04AQIECBAgQIAAAQIECBAgQIAAAQIECBAgQIDA3ggYiNsbR59CgAABAgQIENg0gRqG+7QNxfVaw3CvtaG4Xjftul0PgXtJaqe3qr0/nWSaPiRXtff0CBAgQIAAAQIECBAgQIAAAQIECBAgQIAAAQIEFi5gIG7hXwDLJ0CAAAECBGYrUENwlc9aqq8huFcndbYAFra1AjtJbicZ68lhR7jqK7/skq1dtAsnQIAAAQIECBAgQIAAAQIECBAgQIAAAQIECBDYGwEDcXvj6FMIECBAgAABApsmUINwn7f0obgahnulDcX1umnX7XoI3EgyzbEkx5NU7bmepHKt1eq9CBAgQIAAAQIECBAgQIAAAQIECBAgQIAAAQIEFi5gIG7hXwDLJ0CAAAECBGYrUMNwX7T0wbgagnu5DcX1OlsAC9tagatJKldarf5Iy+Ghr13k7rTd5Hrd2kW7cAIECBAgQIAAAQIECBAgQIAAAQIECBAgQIAAgb0RMBC3N44+hQABAgQIECCwaQJ9GO6rYTCuhuBeakNxvW7adbseAvUo1Evtcai9HkryU5KxkiJAgAABAgQIECBAgAABAgQIECBAgAABAgQIECDwKwEDcb4UBAgQIECAAIF5CnyZpIbhKtVXagjuxVZ7P8/VW9W2CNxPci9J1d6fT3IuydlWqz+Z5ERL77dlja6TAAECBAgQIECAAAECBAgQIECAAAECBAgQIEBgjQIG4taI7VQECBAgQIAAgTUK1CDc1y29f6ENxI11jZfkVAR+JVCPOr3bHn3a+9NJTrVUX6mhuGlwEiBAgAABAgQIECBAgAABAgQIECBAgAABAgQIEPiVgIE4XwoCBAgQIECAwDwFahjuwJA6rkG451t6P8/VW9W2COwkmeZYkmmuJJlmW9boOgkQIECAAAECBAgQIECAAAECBAgQIECAAAECBNYoYCBujdhORYAAAQIECBBYo8DBNgz3Tat1/FxLDcX1fo2X5FQEfiVwM8mNJFV7fkpyKEmv1d8aBud6j5MAAQIECBAgQIAAAQIECBAgQIAAAQIECBAgQIDArwQMxPlSECBAgAABAgTmKVCDcDUE922rdfxsSw3D9X6eq7eqbRG4luR6krH+b5Ifknzfah3/oy1oWrdlna6TAAECBAgQIECAAAECBAgQIECAAAECBAgQIEBgTQIG4tYE7TQECBAgQIAAgTULGIhbM7jTPVDgfpKeGmyr/peWi0N/NMmRlt7XhxuGeyCxNxAgQIAAAQIECBAgQIAAAQIECBAgQIAAAQIECBiI8x0gQIAAAQIECMxTwEDcPO/rNq/qbpJ7Sar2/uckPWdbfyZJ5XSr1fdhuFr/2G+zh2snQIAAAQIECBAgQIAAAQIECBAgQIAAAQIECBBYgYCBuBWg+kgCBAgQIECAwAYIGIjbgJvgEv5N4HaSO0nGeiJJ5XhL9bVr3KVhx7g67i/DcL5UBAgQIECAAAECBAgQIECAAAECBAgQIECAAAECvylgIM4XhAABAgQIECAwTwEDcfO8r9u8qp0kt5KM9VCSaW4muZFkrAbhtvnOu3YCBAgQIECAAAECBAgQIECAAAECBAgQIECAwBoFDMStEdupCBAgQIAAAQJrFDAQt0Zsp3oogRpwG4fcqv/fJN8PqeP7LfV41d4/1Am8iQABAgQIECBAgAABAgQIECBAgAABAgQIECBAgICBON8BAgQIECBAgMA8BQ4mqfTBuOqfa3l26Oe5eqvab4Ha0a1SA229v5xkmsNJpulDcP3v69iLAAECBAgQIECAAAECBAgQIECAAAECBAgQIECAwEMJGIh7KCZvIkCAAAECBAhsncCBNhDXB+PquAbinp/UrVuYC94KgRpi6zu89XouSc/51p/K/2vvznvlKs48AP8UCGYxYHaykIQkk20mk+//RWbJJOw7mAAGYxvMjN5RlVQ5anD5Lu7q7qelV2+d67rddZ66f7TEjzrJu61qXDWG6Pr4IG7aIgkQIECAAAECBAgQIECAAAECBAgQIECAAAECBPYvIBC3/z2wAgIECBAgQIDAZQhUAG5bFYbb1mV8tvck8G0LxFXv1QNvYwCugnHbKr1+qlzvRAkQIECAAAECBAgQIECAAAECBAgQIECAAAECBAhMCQjETTGZRIAAAQIECBA4OIE/JamqE+L6+LEWiBv7wd2YBR+EwDdJtvVGkqp6RGof30jyRZKx1w1WEG7sB3HTFkmAAAECBAgQIECAAAECBAgQIECAAAECBAgQILB/AYG4/e+BFRAgQIAAAQIELkOgQnB/bKfEVa/rCsJVPT6ML+OzvSeBO0mqbrde47/uqPr3PqeP6REgQIAAAQIECBAgQIAAAQIECBAgQIAAAQIECBA4s4BA3Jnp/CIBAgQIECBAYGmBCsH9oQXh+riCcFVPtF5jLwLnFRhPc+vjOvFtPPWtxnUq3JvD6XB1XafIVVhu7Oddj98nQIAAAQIECBAgQIAAAQIECBAgQIAAAQIECBA4YQGBuBPefLdOgAABAgQIHLVAheF+306J6+OrLQxXgbheR43g5h6IQIXgvmuPOe3jT5Js6/0k77Xq42+TbOuBLNqHECBAgAABAgQIECBAgAABAgQIECBAgAABAgQIHKeAQNxx7qu7IkCAAAECBAhUGG5bFYjbFikC5xWoMNy23k2yrestJFe9190kveo9auxFgAABAgQIECBAgAABAgQIECBAgAABAgQIECBA4MwCAnFnpvOLBAgQIECAAIGlBX6XZFtPJtnW0jdhcQchUCG2Hmbr4bbXk7yW5O9J+rg/RnXs25Pl+iNXD+LGLZIAAQIECBAgQIAAAQIECBAgQIAAAQIECBAgQGA9AYG49fbEiggQIECAAAECFyHwL0m29VSSbV3EZ3mP0xaoEFw99nTs/5nkv5L8R+t1fbvVnWF82nLungABAgQIECBAgAABAgQIECBAgAABAgQIECBA4MIFBOIunNQbEiBAgAABAgSWEPhNkqrftl7ja0M93cZLLNYiDk5gPMntZpKqr1qvcZ0MV/W3YfxNkgrDjf3gbtyCCRAgQIAAAQIECBAgQIAAAQIECBAgQIAAAQIE1hYQiFt7f6yOAAECBAgQIHBWgVeT/LpVjaueTfJM63181vf3e6cr0MNwvf8jybbeTvJWqz6uU+S2dbqK7pwAAQIECBAgQIAAAQIECBAgQIAAAQIECBAgQOBSBATiLoXVmxIgQIAAAQIE9i7wqyS/TFK913NJqp5vvcZeBO5HYAzD1bjqwyQfDLW9rn+rn9UjVXt918b389nmEiBAgAABAgQIECBAgAABAgQIECBAgAABAgQIELingEDcPYlMIECAAAECBAgcpMAvkmzrhSTbOsibs+i9CfQQ3NjrJLg322lwvX+apOp66zWuEFz/vT7e2434YAIECBAgQIAAAQIECBAgQIAAAQIECBAgQIAAgeMUEIg7zn11VwQIECBAgACBnyepeqX1Gr+U5MUkL7de114E7kdgG2ir6/9p9ddhfCPJl0nGfj+fYy4BAgQIECBAgAABAgQIECBAgAABAgQIECBAgACBMwkIxJ2JzS8RIECAAAECBJYX+EmSbf00ybaWvxELXErgVpJtvZ5kWzeTbGupG7EYAgQIECBAgAABAgQIECBAgAABAgQIECBAgACB4xQQiDvOfXVXBAgQIECAAIE6CW5bdVrctkgRuB+Bz5Ns650kVW+3qnGF5m5v+v18jrkECBAgQIAAAQIECBAgQIAAAQIECBAgQIAAAQIEziQgEHcmNr9EgAABAgQIEFhe4LkkzyZ5vvW6/lWrV4fx8jdigUsJfJRkrI+TfNDq/WH8TZJtLXUjFkOAAAECBAgQIECAAAECBAgQIECAAAECBAgQIHCcAgJxx7mv7ooAAQIECBAgcC3J00mq9/pNkqrftl5jLwL3I1CnwI2nwdX19SSfDFXXd5N813of38/nmEuAAAECBAgQIECAAAECBAgQIECAAAECBAgQIEDgTAICcWdi80sECBAgQIAAgeUFnkxyNcnYf5ek6vetauxF4H4E/p7kb0PVdT1C9bNNv5/3NJcAAQIECBAgQIAAAQIECBAgQIAAAQIECBAgQIDAhQkIxF0YpTciQIAAAQIECCwl8HiSqidar/EfWv1xGNei6zth/17o++FS27jXxdxJUlWPPu3j15O8keS1JH18I8mXrfp4rwv34QQIECBAgAABAgQIECBAgAABAgQIECBAgAABAqcr4D94nu7eu3MCBAgQIEDguAUeTdLrShv/KUmF4f41SR//aAjE9fFxy7i7WYEKuX3Vgm69v5Wk6s3Wa/x1q5vDePYzzCNAgAABAgQIECBAgAABAgQIECBAgAABAgQIECBwoQICcRfK6c0IECBAgAABAssI/DjJI0nGXkG4f2vVxxWC29YyN2EhexX4R5JPk4z9nSTvJum9xnV63O3hFLm69iJAgAABAgQIECBAgAABAgQIECBAgAABAgQIECCwFwGBuL2w+1ACBAgQIECAwKULPJRkW39OUvXvrdd4nFPBuLr2IlACH7b6YBi/n6Suq/e6m2RbBAkQIECAAAECBAgQIECAAAECBAgQIECAAAECBAjsRUAgbi/sPpQAAQIECBAgcOkC/Xve2P+SZFsVgHu4BeF6v8Fu1JAAACAASURBVPTF+YCDEHg7ybY+SrKtg7gZiyRAgAABAgQIECBAgAABAgQIECBAgAABAgQIEDgNAYG409hnd0mAAAECBAicpsA2FFePSf1Te2Rq9bp+NMmV1mtc5XV6At8kGasee1qPRa2qUFwf98enjo9SPT0td0yAAAECBAgQIECAAAECBAgQIECAAAECBAgQILCsgEDcsltjYQQIECBAgACBcwuM3/Vq/LtWv09SVddXWz05jM/9wd7g4ARuJqn6qvUavzsE4fr4RpKqL1qvsRcBAgQIECBAgAABAgQIECBAgAABAgQIECBAgACBZQQE4pbZCgshQIAAAQIECFyKwPh979dJtvVMkl7X2vhSFuJNlxb4PMlnScZeIbj3Wiiuel1/PdStNl76xiyOAAECBAgQIECAAAECBAgQIECAAAECBAgQIEDgtAQE4k5rv90tAQIECBAgcLoC9b3vlSS/GKquX2j14jA+XaXTvfNPknzcqo8rBLetb9ujVcd+umrunAABAgQIECBAgAABAgQIECBAgAABAgQIECBAYDkBgbjltsSCCBAgQIAAAQKXJvCTJD9NMvY+Hn9+aQvwxssKVPDt/SEAV+N+PfZlb8DCCBAgQIAAAQIECBAgQIAAAQIECBAgQIAAAQIECJSAQJy/AwIECBAgQIDA6QjUaXDPDyfB1fV4alwf9++J/bui74zH9TdSp7ttqz8StT8mtXqdFNdPi+vj/z0uCndDgAABAgQIECBAgAABAgQIECBAgAABAgQIECBwbAL+4+ax7aj7IUCAAAECBAh8v8C1JFXPtF7jV1v9Zhj/qP2PE/VdsY+5Ho/ArSRj3U7yTpIKwVXv48+SfN6qj7uCYNzx/D24EwIECBAgQIAAAQIECBAgQIAAAQIECBAgQIDAUQkIxB3VdroZAgQIECBAgMAPCjyR5GqSsf8uyb8kGXuF4LaF9ngEvkyyrQrBvd2qj28m2dYYhBOKO56/CXdCgAABAgQIECBAgAABAgQIECBAgAABAgQIEDgaAYG4o9lKN0KAAAECBAgQuKfAlSS9HmnjPyb5U6saVz00VAXj6trreATqtLdedQJcjd9qYbjqffxNkqo7rde4Xj0IJxB3PH8T7oQAAQIECBAgQIAAAQIECBAgQIAAAQIECBAgcDQCAnFHs5VuhAABAgQIECBwT4F+6lsF3Pr4z0mq/tJ6jevfH970e765CQcj8EmS60k+br2uKwT35lB1veu1DcMJxR3MtlsoAQIECBAgQIAAAQIECBAgQIAAAQIECBAgQOA0BATiTmOf3SUBAgQIECBAoAR6CK6+A/bxH5L8vp0MV+Oqx1o9PowJHqbA3SRV37Ve4w+TfNR6jave31Hfd8dOiDvMvwWrJkCAAAECBAgQIECAAAECBAgQIECAAAECBAichIBA3Elss5skQIAAAQIECPy/QA/CVe/jXyep+m3rNX46ybXWa1zldZgC/XGnY3+vhd+q96oT46r66XE13vUaT4RzOtxh/k1YNQECBAgQIECAAAECBAgQIECAAAECBAgQIEDgqAUE4o56e90cAQIECBAgQOCfBHoQrvf6x1da/WIYv5BkWygPU+BWkq+TjP3tJGO9k+SLJDc2/YfuWBjuMP8erJoAAQIECBAgQIAAAQIECBAgQIAAAQIECBAgcPQCAnFHv8VukAABAgQIECDwTwL9+1/vLyd5KUn1Pv5Zkm1hPEyBr5JUfdl6jd9I8maS11uv6wrMjXX7e25XEO4w/w6smgABAgQIECBAgAABAgQIECBAgAABAgQIECBwMgICcSez1W6UAAECBAgQILBT4NkkVc+1XuNXk/yqPUK1el17HaZAnfy2rb8neS3J31qv6+9a3R3Gh3nHVk2AAAECBAgQIECAAAECBAgQIECAAAECBAgQIHDSAgJxJ739bp4AAQIECBAgkKeTPJX8U+8huB6Mq+uHdxS+tQR6qK16neRW/XqrT4ZxPSK1qh6b2sf9d/vv1bUXAQIECBAgQIAAAQIECBAgQIAAAQIECBAgQIAAgYMTEIg7uC2zYAIECBAgQIDAhQo8kWRbFYDr1UNxV5I8uqkLXYg3O7fAt0nqhLfqffxBkveTVO/1UZKxPm7huQrD9UCcR6Oeezu8AQECBAgQIECAAAECBAgQIECAAAECBAgQIECAwD4EBOL2oe4zCRAgQIAAAQLrCFTQrYfd+ngMxNX4l0mu7qh17sJKSuBOkm82vU6Bq3pr6J8nGeuzxtcDcb1TJUCAAAECBAgQIECAAAECBAgQIECAAAECBAgQIHBwAgJxB7dlFkyAAAECBAgQuFCBehTqQ8PjUGvcQ3Bjv9Yeq1q914UuxJudW+B2kltJxv5akr+3qnHV161qbh/Xh/dT4ZwOd+6t8AYECBAgQIAAAQIECBAgQIAAAQIECBAgQIAAAQL7EhCI25e8zyVAgAABAgQIrCtQJ8JV9UBcjZ9P8lySF1qva6+1BHq47eYQdPvvJP81VF1/16oer9rHa92J1RAgQIAAAQIECBAgQIAAAQIECBAgQIAAAQIECBA4o4BA3Bnh/BoBAgQIECBA4IgFfpKk6qet1/jFJC9tej9drp8wV93rwQj0IFv1OtGt+vZRqF8keT3JG633cf/d/nt17UWAAAECBAgQIECAAAECBAgQIECAAAECBAgQIEDgKAQE4o5iG90EAQIECBAgQOBCBeokuG2NAbkelLuS5JEkY7/QhXiz7xX4Nkmd8Fa9jz9O8kmSsb+f5L1WNa7qIboeiPOIVH9oBAgQIECAAAECBAgQIECAAAECBAgQIECAAAECRyMgEHc0W+lGCBAgQIAAAQIXJvBkkqtJqvf6eZKqV1qv8eM76sIW4Y1+UOBOkm+SjL0H394dQnCfJrmepHof1xtXCG4s3AQIECBAgAABAgQIECBAgAABAgQIECBAgAABAgSOQkAg7ii20U0QIECAAAECBC5UYDzxrY9/maTqV63XuIflnhrGF7oQb/a9AreT3Eoy9no06pvDY1Lr+quhvmzjetN+KpzT4fyRESBAgAABAgQIECBAgAABAgQIECBAgAABAgQIHJWAQNxRbaebIUCAAAECBAhciED/jjj2Xyd5NclvWq/rZ5Jc2/QLWYA3uafA10mqbrZe4/9J8teh6ro/UrVOk+vje765CQQIECBAgAABAgQIECBAgAABAgQIECBAgAABAgQOVUAg7lB3zroJECBAgAABApcrsA3F/aw9KrV6r+eSjPVskh8neXjTL3elx//ud5NUfdd6jb/Y1I12OlydEFcnw73VrisE13+/j49fzB0SIECAAAECBAgQIECAAAECBAgQIECAAAECBAicrIBA3MluvRsnQIAAAQIECPygwPg9scbPJ3mh1Xb84vBvjyXZFurzCdxJUie8jf3TJNdb9fEHSareb73GY5CuB+rOtxq/TYAAAQIECBAgQIAAAQIECBAgQIAAAQIECBAgQGBhAYG4hTfH0ggQIECAAAECexYYvys+lWSsJ5O8lOTl1mtctZ1T117nE7jVHos69g9b6G3sFYz7R5Kx/287Wa7CcH18vtX4bQIECBAgQIAAAQIECBAgQIAAAQIECBAgQIAAAQILCwjELbw5lkaAAAECBAgQWESgvjNe2dSjSX7S6qdDr8emVtWjVPt4kds42GV8laTqy9Zr/E6rt4fxzeHf++9UCK5e1XsdLISFEyBAgAABAgQIECBAgAABAgQIECBAgAABAgQIELiXgEDcvYT8OwECBAgQIECAQAn0741j/1mSnw9V13VKXD1CtU6Oq17XXucT+CLJtl5P8kaS11qv629b1eNV+/h8n+y3CRAgQIAAAQIECBAgQIAAAQIECBAgQIAAAQIECByYgEDcgW2Y5RIgQIAAAQIE9iSwKxBXgbexKvz2wqbq33+c5JFN1ftV/aj1U/5e2k9xq629k6QCbWP/PMlnScb+bpL3kvRe4wrB3W3Vx3v6c/GxBAgQIECAAAECBAgQIECAAAECBAgQIECAAAECBPYjcMr/4XE/4j6VAAECBAgQIHCYArsCcc8kuZZk7M+3x6VW7+OrSZ5IUr1XBeEeaoG43g9T5nyrHh9pWu+06/Go/0iyretJPknycZI+rjDcdy0Q1/v5Vue3CRAgQIAAAQIECBAgQIAAAQIECBAgQIAAAQIECByYgEDcgW2Y5RIgQIAAAQIE9iSwKxBXIbdtPZtkV1Vorv+8xg8PVYG4uj611xiGq3FVnQQ3ht/qugJvnw69xvUI1RubXr9fQbiqPj41U/dLgAABAgQIECBAgAABAgQIECBAgAABAgQIECBw4gICcSf+B+D2CRAgQIAAAQKTArsCceOjUGtctT01rk6QezlJPU61eh/3+WOfXMrRTOshuLF/lKTqw9ZrXCfBbet2km3tCtgdDZYbIUCAAAECBAgQIECAAAECBAgQIECAAAECBAgQIDAjIBA3o2QOAQIECBAgQIDArkDcLpWnkzzVHqVava5fSfKLTX8kSdWV1mt8aq8ehOsnutX1O0neTfJ263Vdj0WtYNzYt49a7denZuh+CRAgQIAAAQIECBAgQIAAAQIECBAgQIAAAQIECPyTgECcPwgCBAgQIECAAIFZgW0obtfvXU2yrX4y3NgfTfLYpuq0uHp06tjrM6t+1PohfH/dntRWTt/uqG+S3BmqrutkuKoPhvH4CNV6XGpd12sbipvdR/MIECBAgAABAgQIECBAgAABAgQIECBAgAABAgQIHK3AIfwHxaPFd2MECBAgQIAAgQMTGL87ft/3yG3I7fEkz7Z6bhhXaO6JITxX4/679Tt9XEG4h1ogrvfV2SqoNp76VuN6vOmtoer6qyQ3W/VxBd6qrreq8Y0kXyb5ovW6Hk+Eczrc6n8R1keAAAECBAgQIECAAAECBAgQIECAAAECBAgQIPDABATiHhi1DyJAgAABAgQIHIXAvb4/bh+DWtdPDlVBuLruj1Ot3sf95/1ndV0nxvWqQFyNV39VAG5bFWir0Fv1XhVw+3xT9bMKvFXv469bkG7s3UAYbvW/BusjQIAAAQIECBAgQIAAAQIECBAgQIAAAQIECBB4oAL3+g+aD3QxPowAAQIECBAgQOBgBL7ve2SF1npwrfcrSbb1TJKqOj1uHNf1eJJcPT51W6sj3W2BuOq9Kvj2WQu/9f5JOwVu7HWKXAXfxqrHrdbjVMfHrgrCrf5XYH0ECBAgQIAAAQIECBAgQIAAAQIECBAgQIAAAQJ7ERCI2wu7DyVAgAABAgQIHK1A/3459nrsaV2P/fkWfHuh9bp+KcmLSV5uva7rhLntqXOr41UIrsJrY69HoG4DcB8k2VYPvY0BuNXv1/oIECBAgAABAgQIECBAgAABAgQIECBAgAABAgQILCMgELfMVlgIAQIECBAgQOBoBLahuB6EG0Nx15Jsq06H29aj7XS5sY/Buhpvq39O//n4ubsCe/20tbHXeFftehzqeCJc/XuF2aruDON+QlydDtdPiKuQ3BiUq3EP0o1huqP5w3AjBAgQIECAAAECBAgQIECAAAECBAgQIECAAAECBC5bQCDusoW9PwECBAgQIEDg9ATG75g13lVXk2zrqSRPJhl7BeEeG6quHx6qP5a1/2y87o9vHR/humsts8G37alv/VGmPQDXQ3AVhLu9qa+SfLmpCsl90R6jWr1qG66ray8CBAgQIECAAAECBAgQIECAAAECBAgQIECAAAECBCYFBOImoUwjQIAAAQIECBC4L4FtKK5+uYfRalwhtwq39erX2/Db40m21R+jWv3H7ZGqu3r9bFu7TqurQFyd7NaDcTWuINq2xlPf+ulvt1rwrfpYX7fr3vu/jdc1vtmqj/ta+nqqexEgQIAAAQIECBAgQIAAAQIECBAgQIAAAQIECBAgMCkgEDcJZRoBAgQIECBAgMCZBHYF4+qNKqhWp7r1Pp76Nv7siSRVdZpcH+96jOqVFq6r3scVmKtx7zXePk61AnLbx6BWKK1Of9tWD7/109/qugfaqtcpcN93XWG6/n59PPZ+ytyux7aeCd4vESBAgAABAgQIECBAgAABAgQIECBAgAABAgQIEDhFAYG4U9x190yAAAECBAgQ2L9A/x469jEMVius63qEaoXhxl6nyNWpcWPvJ8v1n48n0I3jCsDVI1TH3k+EG/v4GNQ+rlPctnUjSa96JGqNt49Gretd97b/XbACAgQIECBAgAABAgQIECBAgAABAgQIECBAgAABAkcmIBB3ZBvqdggQIECAAAECBySwDcXV0rfBsV2PTB1PiPuh0+L6o1XHU+IqCNernxY3Pp60nxa364S4Ohlue0pcPxFuezrc+DjUmrPr3g5oqyyVAAECBAgQIECAAAECBAgQIECAAAECBAgQIECAwGEICMQdxj5ZJQECBAgQIEDgGAW2j1PtYbi61z7eFXiroFs9VrUH3sbx+G/jY1lrXFWf2YNwuwJx9blVd1tVMK6P+0lxd5LUuPr4+NQxMNeDc73vurdj3FP3RIAAAQIECBAgQIAAAQIECBAgQIAAAQIECBAgQGCvAgJxe+X34QQIECBAgACBkxfY9X10DI/1INvYH05SVY8+7eNdvf59rDoZrgfixt5DcNveH6FaP69xPzWuAnI9KDc+WrV+Nl734Fz9rL/Gezv5zQdAgAABAgQIECBAgAABAgQIECBAgAABAgQIECBA4KIFBOIuWtT7ESBAgAABAgQInEWgvpfuCotViK2H2vq4n+w2Pv60/9v2Z7sCcLW+8XGt28e0/lBArofj+qNVd/V+olzv/ZGsZ3HxOwQIECBAgAABAgQIECBAgAABAgQIECBAgAABAgQI3IeAQNx9YJlKgAABAgQIECCwrMAYcKtFjgG7beDtIm9iX597kffgvQgQIECAAAECBAgQIECAAAECBAgQIECAAAECBAgcjYBA3NFspRshQIAAAQIECJy8wDacViCXGYbr4Pv63JPfcAAECBAgQIAAAQIECBAgQIAAAQIECBAgQIAAAQIEtgICcf4mCBAgQIAAAQIEjkVg/G67fQTrrsexXtR97+tzL2r93ocAAQIECBAgQIAAAQIECBAgQIAAAQIECBAgQIDA0QgIxB3NVroRAgQIECBAgACB9qjULcRlhuH6Z+36Xv0gPtemEyBAgAABAgQIECBAgAABAgQIECBAgAABAgQIECAwCAjE+XMgQIAAAQIECBA4RoHtCXEP6h739bkP6v58Dg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pFBVgwAAFgVJREFU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+D85qnNWDiLHiAAAAABJRU5ErkJggg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0" name="9 CuadroTexto"/>
          <p:cNvSpPr txBox="1"/>
          <p:nvPr/>
        </p:nvSpPr>
        <p:spPr>
          <a:xfrm>
            <a:off x="155575" y="160337"/>
            <a:ext cx="182413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DIMECRES 15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08714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5" t="29847" r="5868" b="33036"/>
          <a:stretch/>
        </p:blipFill>
        <p:spPr bwMode="auto">
          <a:xfrm>
            <a:off x="-180527" y="-27384"/>
            <a:ext cx="9324527" cy="688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403648" y="620688"/>
            <a:ext cx="5976664" cy="70788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a-E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 d’interioritat.</a:t>
            </a:r>
            <a:endParaRPr lang="ca-E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916" y="20036"/>
            <a:ext cx="2318792" cy="173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55575" y="160337"/>
            <a:ext cx="182413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DIMECRES 15</a:t>
            </a:r>
            <a:endParaRPr lang="ca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7" y="2852935"/>
            <a:ext cx="4187407" cy="298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555635" y="2492896"/>
            <a:ext cx="345638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PENSEM I PRENEM CONSCIÈNCIA D’UNA COSA QUE ENS FA SENTIR UNA MICA MALAMENT,  O MOLT, FINS I TOT DESTROSSATS.</a:t>
            </a:r>
            <a:r>
              <a:rPr lang="ca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a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 IMAGINEM QUE ÉS UNA FLOR PETITA I LA POSEM A LES NOSTRES MANS. LA CUIDEM I LA MIMEM. ÉS BONICA.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a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ACOLLIM-LA.</a:t>
            </a:r>
          </a:p>
          <a:p>
            <a:pPr marL="342900" indent="-342900">
              <a:buFont typeface="Arial" pitchFamily="34" charset="0"/>
              <a:buChar char="•"/>
            </a:pPr>
            <a:endParaRPr lang="ca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97907" y="1508591"/>
            <a:ext cx="5753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Tanquem els ulls., respirem fons i suaument, deixem el nostre cos quiet, tranquil, relaxat..</a:t>
            </a:r>
            <a:endParaRPr lang="ca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27042" y="6005033"/>
            <a:ext cx="5328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>
                <a:hlinkClick r:id="rId6"/>
              </a:rPr>
              <a:t>https://</a:t>
            </a:r>
            <a:r>
              <a:rPr lang="ca-ES" dirty="0" smtClean="0">
                <a:hlinkClick r:id="rId6"/>
              </a:rPr>
              <a:t>www.youtube.com/watch?v=G8yMYcmRe0g</a:t>
            </a:r>
            <a:endParaRPr lang="ca-ES" dirty="0" smtClean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82385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8" t="29464" r="6020" b="31888"/>
          <a:stretch/>
        </p:blipFill>
        <p:spPr bwMode="auto">
          <a:xfrm>
            <a:off x="-27719" y="0"/>
            <a:ext cx="92676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La pequeña tortuga tiene el caparazón marrón está nadando en el agua. |  Vector Premiu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68560" y="3933056"/>
            <a:ext cx="3024336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756685" y="724922"/>
            <a:ext cx="6225245" cy="5940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200" dirty="0" err="1"/>
              <a:t>T</a:t>
            </a:r>
            <a:r>
              <a:rPr lang="es-ES" sz="3200" dirty="0" err="1" smtClean="0"/>
              <a:t>ingueu</a:t>
            </a:r>
            <a:r>
              <a:rPr lang="es-ES" sz="3200" dirty="0" smtClean="0"/>
              <a:t> </a:t>
            </a:r>
            <a:r>
              <a:rPr lang="es-ES" sz="3200" dirty="0" err="1" smtClean="0"/>
              <a:t>sentiments</a:t>
            </a:r>
            <a:r>
              <a:rPr lang="es-ES" sz="3200" dirty="0" smtClean="0"/>
              <a:t> </a:t>
            </a:r>
            <a:r>
              <a:rPr lang="es-ES" sz="3200" dirty="0" err="1" smtClean="0"/>
              <a:t>com</a:t>
            </a:r>
            <a:r>
              <a:rPr lang="es-ES" sz="3200" dirty="0" smtClean="0"/>
              <a:t> </a:t>
            </a:r>
            <a:r>
              <a:rPr lang="es-ES" sz="3200" dirty="0" err="1" smtClean="0"/>
              <a:t>els</a:t>
            </a:r>
            <a:r>
              <a:rPr lang="es-ES" sz="3200" dirty="0" smtClean="0"/>
              <a:t> de Jesús:  </a:t>
            </a:r>
            <a:r>
              <a:rPr lang="es-ES" sz="3200" dirty="0" err="1" smtClean="0"/>
              <a:t>empatia</a:t>
            </a:r>
            <a:r>
              <a:rPr lang="es-ES" sz="3200" dirty="0" smtClean="0"/>
              <a:t>, </a:t>
            </a:r>
            <a:r>
              <a:rPr lang="es-ES" sz="3200" dirty="0" err="1" smtClean="0"/>
              <a:t>bondat</a:t>
            </a:r>
            <a:r>
              <a:rPr lang="es-ES" sz="3200" dirty="0" smtClean="0"/>
              <a:t>, </a:t>
            </a:r>
            <a:r>
              <a:rPr lang="es-ES" sz="3200" dirty="0" err="1" smtClean="0"/>
              <a:t>dolcesa</a:t>
            </a:r>
            <a:r>
              <a:rPr lang="es-ES" sz="3200" dirty="0" smtClean="0"/>
              <a:t>, </a:t>
            </a:r>
            <a:r>
              <a:rPr lang="es-ES" sz="3200" dirty="0" err="1" smtClean="0"/>
              <a:t>senzillesa</a:t>
            </a:r>
            <a:r>
              <a:rPr lang="es-ES" sz="3200" dirty="0" smtClean="0"/>
              <a:t>, </a:t>
            </a:r>
            <a:r>
              <a:rPr lang="es-ES" sz="3200" dirty="0" err="1" smtClean="0"/>
              <a:t>paciència</a:t>
            </a:r>
            <a:r>
              <a:rPr lang="es-ES" sz="3200" dirty="0" smtClean="0"/>
              <a:t>. </a:t>
            </a:r>
            <a:r>
              <a:rPr lang="es-ES" sz="3200" dirty="0" err="1" smtClean="0"/>
              <a:t>És</a:t>
            </a:r>
            <a:r>
              <a:rPr lang="es-ES" sz="3200" dirty="0" smtClean="0"/>
              <a:t> </a:t>
            </a:r>
            <a:r>
              <a:rPr lang="es-ES" sz="3200" dirty="0" err="1" smtClean="0"/>
              <a:t>important</a:t>
            </a:r>
            <a:r>
              <a:rPr lang="es-ES" sz="3200" dirty="0" smtClean="0"/>
              <a:t> que </a:t>
            </a:r>
            <a:r>
              <a:rPr lang="es-ES" sz="3200" dirty="0" err="1" smtClean="0"/>
              <a:t>aprengueu</a:t>
            </a:r>
            <a:r>
              <a:rPr lang="es-ES" sz="3200" dirty="0" smtClean="0"/>
              <a:t> a </a:t>
            </a:r>
            <a:r>
              <a:rPr lang="es-ES" sz="3200" dirty="0" err="1" smtClean="0"/>
              <a:t>acceptar</a:t>
            </a:r>
            <a:r>
              <a:rPr lang="es-ES" sz="3200" dirty="0" smtClean="0"/>
              <a:t> </a:t>
            </a:r>
            <a:r>
              <a:rPr lang="es-ES" sz="3200" dirty="0" err="1" smtClean="0"/>
              <a:t>els</a:t>
            </a:r>
            <a:r>
              <a:rPr lang="es-ES" sz="3200" dirty="0" smtClean="0"/>
              <a:t> </a:t>
            </a:r>
            <a:r>
              <a:rPr lang="es-ES" sz="3200" dirty="0" err="1" smtClean="0"/>
              <a:t>altres</a:t>
            </a:r>
            <a:r>
              <a:rPr lang="es-ES" sz="3200" dirty="0" smtClean="0"/>
              <a:t> tal i </a:t>
            </a:r>
            <a:r>
              <a:rPr lang="es-ES" sz="3200" dirty="0" err="1" smtClean="0"/>
              <a:t>com</a:t>
            </a:r>
            <a:r>
              <a:rPr lang="es-ES" sz="3200" dirty="0" smtClean="0"/>
              <a:t> </a:t>
            </a:r>
            <a:r>
              <a:rPr lang="es-ES" sz="3200" dirty="0" err="1" smtClean="0"/>
              <a:t>són</a:t>
            </a:r>
            <a:r>
              <a:rPr lang="es-ES" sz="3200" dirty="0" smtClean="0"/>
              <a:t> </a:t>
            </a:r>
            <a:r>
              <a:rPr lang="es-ES" sz="3200" dirty="0" err="1" smtClean="0"/>
              <a:t>amb</a:t>
            </a:r>
            <a:r>
              <a:rPr lang="es-ES" sz="3200" dirty="0" smtClean="0"/>
              <a:t> les </a:t>
            </a:r>
            <a:r>
              <a:rPr lang="es-ES" sz="3200" dirty="0" err="1" smtClean="0"/>
              <a:t>seves</a:t>
            </a:r>
            <a:r>
              <a:rPr lang="es-ES" sz="3200" dirty="0" smtClean="0"/>
              <a:t> coses </a:t>
            </a:r>
            <a:r>
              <a:rPr lang="es-ES" sz="3200" dirty="0" err="1" smtClean="0"/>
              <a:t>bones</a:t>
            </a:r>
            <a:r>
              <a:rPr lang="es-ES" sz="3200" dirty="0" smtClean="0"/>
              <a:t> i les que no </a:t>
            </a:r>
            <a:r>
              <a:rPr lang="es-ES" sz="3200" dirty="0" err="1" smtClean="0"/>
              <a:t>ho</a:t>
            </a:r>
            <a:r>
              <a:rPr lang="es-ES" sz="3200" dirty="0" smtClean="0"/>
              <a:t> </a:t>
            </a:r>
            <a:r>
              <a:rPr lang="es-ES" sz="3200" dirty="0" err="1" smtClean="0"/>
              <a:t>són</a:t>
            </a:r>
            <a:r>
              <a:rPr lang="es-ES" sz="3200" dirty="0" smtClean="0"/>
              <a:t> </a:t>
            </a:r>
            <a:r>
              <a:rPr lang="es-ES" sz="3200" dirty="0" err="1" smtClean="0"/>
              <a:t>tant</a:t>
            </a:r>
            <a:r>
              <a:rPr lang="es-ES" sz="3200" dirty="0" smtClean="0"/>
              <a:t>. </a:t>
            </a:r>
            <a:r>
              <a:rPr lang="es-ES" sz="3200" dirty="0" err="1" smtClean="0"/>
              <a:t>Perdoneu</a:t>
            </a:r>
            <a:r>
              <a:rPr lang="es-ES" sz="3200" dirty="0" smtClean="0"/>
              <a:t>-los </a:t>
            </a:r>
            <a:r>
              <a:rPr lang="es-ES" sz="3200" dirty="0" err="1" smtClean="0"/>
              <a:t>quan</a:t>
            </a:r>
            <a:r>
              <a:rPr lang="es-ES" sz="3200" dirty="0" smtClean="0"/>
              <a:t> </a:t>
            </a:r>
            <a:r>
              <a:rPr lang="es-ES" sz="3200" dirty="0" err="1" smtClean="0"/>
              <a:t>s’equivoquin</a:t>
            </a:r>
            <a:r>
              <a:rPr lang="es-ES" sz="3200" dirty="0" smtClean="0"/>
              <a:t>. Jesús també </a:t>
            </a:r>
            <a:r>
              <a:rPr lang="es-ES" sz="3200" dirty="0" err="1" smtClean="0"/>
              <a:t>us</a:t>
            </a:r>
            <a:r>
              <a:rPr lang="es-ES" sz="3200" dirty="0" smtClean="0"/>
              <a:t> perdona a </a:t>
            </a:r>
            <a:r>
              <a:rPr lang="es-ES" sz="3200" dirty="0" err="1" smtClean="0"/>
              <a:t>vosaltres</a:t>
            </a:r>
            <a:r>
              <a:rPr lang="es-ES" sz="3200" dirty="0" smtClean="0"/>
              <a:t> </a:t>
            </a:r>
            <a:r>
              <a:rPr lang="es-ES" sz="3200" dirty="0" err="1" smtClean="0"/>
              <a:t>sempre</a:t>
            </a:r>
            <a:r>
              <a:rPr lang="es-ES" sz="3200" dirty="0" smtClean="0"/>
              <a:t>. </a:t>
            </a:r>
            <a:r>
              <a:rPr lang="es-ES" sz="3200" dirty="0" err="1" smtClean="0"/>
              <a:t>Però</a:t>
            </a:r>
            <a:r>
              <a:rPr lang="es-ES" sz="3200" dirty="0" smtClean="0"/>
              <a:t> </a:t>
            </a:r>
            <a:r>
              <a:rPr lang="es-ES" sz="3200" dirty="0" err="1" smtClean="0"/>
              <a:t>sobretot</a:t>
            </a:r>
            <a:r>
              <a:rPr lang="es-ES" sz="3200" dirty="0" smtClean="0"/>
              <a:t>, </a:t>
            </a:r>
            <a:r>
              <a:rPr lang="es-ES" sz="3200" dirty="0" err="1" smtClean="0"/>
              <a:t>estimeu</a:t>
            </a:r>
            <a:r>
              <a:rPr lang="es-ES" sz="3200" dirty="0" smtClean="0"/>
              <a:t>-vos </a:t>
            </a:r>
            <a:r>
              <a:rPr lang="es-ES" sz="3200" dirty="0" err="1" smtClean="0"/>
              <a:t>perquè</a:t>
            </a:r>
            <a:r>
              <a:rPr lang="es-ES" sz="3200" dirty="0" smtClean="0"/>
              <a:t> </a:t>
            </a:r>
            <a:r>
              <a:rPr lang="es-ES" sz="3200" dirty="0" err="1" smtClean="0"/>
              <a:t>l’estimació</a:t>
            </a:r>
            <a:r>
              <a:rPr lang="es-ES" sz="3200" dirty="0" smtClean="0"/>
              <a:t> fa que </a:t>
            </a:r>
            <a:r>
              <a:rPr lang="es-ES" sz="3200" dirty="0" err="1" smtClean="0"/>
              <a:t>tot</a:t>
            </a:r>
            <a:r>
              <a:rPr lang="es-ES" sz="3200" dirty="0" smtClean="0"/>
              <a:t> </a:t>
            </a:r>
            <a:r>
              <a:rPr lang="es-ES" sz="3200" dirty="0" err="1" smtClean="0"/>
              <a:t>acabi</a:t>
            </a:r>
            <a:r>
              <a:rPr lang="es-ES" sz="3200" dirty="0" smtClean="0"/>
              <a:t> </a:t>
            </a:r>
            <a:r>
              <a:rPr lang="es-ES" sz="3200" dirty="0" err="1" smtClean="0"/>
              <a:t>bé</a:t>
            </a:r>
            <a:r>
              <a:rPr lang="es-ES" sz="3200" dirty="0"/>
              <a:t>.</a:t>
            </a:r>
            <a:r>
              <a:rPr lang="es-ES" sz="3200" dirty="0" smtClean="0"/>
              <a:t> </a:t>
            </a:r>
          </a:p>
          <a:p>
            <a:r>
              <a:rPr lang="es-ES" sz="2800" dirty="0" smtClean="0"/>
              <a:t>Col 3, 12-14</a:t>
            </a:r>
            <a:endParaRPr lang="ca-ES" dirty="0"/>
          </a:p>
        </p:txBody>
      </p:sp>
      <p:sp>
        <p:nvSpPr>
          <p:cNvPr id="8" name="7 Llamada ovalada"/>
          <p:cNvSpPr/>
          <p:nvPr/>
        </p:nvSpPr>
        <p:spPr>
          <a:xfrm>
            <a:off x="35706" y="1124744"/>
            <a:ext cx="2736304" cy="2016224"/>
          </a:xfrm>
          <a:prstGeom prst="wedgeEllipseCallout">
            <a:avLst>
              <a:gd name="adj1" fmla="val 6823"/>
              <a:gd name="adj2" fmla="val 976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8 CuadroTexto"/>
          <p:cNvSpPr txBox="1"/>
          <p:nvPr/>
        </p:nvSpPr>
        <p:spPr>
          <a:xfrm>
            <a:off x="359742" y="1471136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paraules de </a:t>
            </a:r>
            <a:r>
              <a:rPr lang="ca-E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</a:t>
            </a:r>
            <a:r>
              <a:rPr lang="ca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un gran amic de Jesús ens poden ajudar</a:t>
            </a:r>
            <a:endParaRPr lang="ca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55575" y="160337"/>
            <a:ext cx="182413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DIJOUS 16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90539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8" t="29464" r="6020" b="31888"/>
          <a:stretch/>
        </p:blipFill>
        <p:spPr bwMode="auto">
          <a:xfrm>
            <a:off x="-71415" y="0"/>
            <a:ext cx="92676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La pequeña tortuga tiene el caparazón marrón está nadando en el agua. |  Vector Premiu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68560" y="3933056"/>
            <a:ext cx="3024336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477819" y="3933056"/>
            <a:ext cx="5956876" cy="20928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ES" sz="2800" dirty="0" err="1" smtClean="0"/>
              <a:t>Escull</a:t>
            </a:r>
            <a:r>
              <a:rPr lang="es-ES" sz="2800" dirty="0" smtClean="0"/>
              <a:t> una </a:t>
            </a:r>
            <a:r>
              <a:rPr lang="es-ES" sz="2800" dirty="0" err="1" smtClean="0"/>
              <a:t>paraula</a:t>
            </a:r>
            <a:r>
              <a:rPr lang="es-ES" sz="2800" dirty="0" smtClean="0"/>
              <a:t> de les que Pau </a:t>
            </a:r>
            <a:r>
              <a:rPr lang="es-ES" sz="2800" dirty="0" err="1" smtClean="0"/>
              <a:t>ens</a:t>
            </a:r>
            <a:r>
              <a:rPr lang="es-ES" sz="2800" dirty="0" smtClean="0"/>
              <a:t> </a:t>
            </a:r>
            <a:r>
              <a:rPr lang="es-ES" sz="2800" dirty="0" err="1" smtClean="0"/>
              <a:t>recomana</a:t>
            </a:r>
            <a:r>
              <a:rPr lang="es-ES" sz="2800" dirty="0" smtClean="0"/>
              <a:t> 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800" dirty="0" err="1" smtClean="0"/>
              <a:t>Pensa</a:t>
            </a:r>
            <a:r>
              <a:rPr lang="es-ES" sz="2800" dirty="0" smtClean="0"/>
              <a:t> en </a:t>
            </a:r>
            <a:r>
              <a:rPr lang="es-ES" sz="2800" dirty="0" err="1" smtClean="0"/>
              <a:t>què</a:t>
            </a:r>
            <a:r>
              <a:rPr lang="es-ES" sz="2800" dirty="0" smtClean="0"/>
              <a:t> </a:t>
            </a:r>
            <a:r>
              <a:rPr lang="es-ES" sz="2800" dirty="0" err="1" smtClean="0"/>
              <a:t>t’ajuda</a:t>
            </a:r>
            <a:r>
              <a:rPr lang="es-ES" sz="2800" dirty="0" smtClean="0"/>
              <a:t> </a:t>
            </a:r>
            <a:r>
              <a:rPr lang="es-ES" sz="2800" dirty="0" err="1" smtClean="0"/>
              <a:t>quan</a:t>
            </a:r>
            <a:r>
              <a:rPr lang="es-ES" sz="2800" dirty="0" smtClean="0"/>
              <a:t> </a:t>
            </a:r>
            <a:r>
              <a:rPr lang="es-ES" sz="2800" dirty="0" err="1" smtClean="0"/>
              <a:t>estàs</a:t>
            </a:r>
            <a:r>
              <a:rPr lang="es-ES" sz="2800" dirty="0" smtClean="0"/>
              <a:t> en un </a:t>
            </a:r>
            <a:r>
              <a:rPr lang="es-ES" sz="2800" dirty="0" err="1" smtClean="0"/>
              <a:t>moment</a:t>
            </a:r>
            <a:r>
              <a:rPr lang="es-ES" sz="2800" dirty="0" smtClean="0"/>
              <a:t> </a:t>
            </a:r>
            <a:r>
              <a:rPr lang="es-ES" sz="2800" dirty="0" err="1" smtClean="0"/>
              <a:t>baix</a:t>
            </a:r>
            <a:r>
              <a:rPr lang="es-ES" sz="2800" dirty="0" smtClean="0"/>
              <a:t>, </a:t>
            </a:r>
            <a:r>
              <a:rPr lang="es-ES" sz="2800" dirty="0" err="1" smtClean="0"/>
              <a:t>trist</a:t>
            </a:r>
            <a:r>
              <a:rPr lang="es-ES" sz="2800" dirty="0" smtClean="0"/>
              <a:t>, …</a:t>
            </a:r>
            <a:endParaRPr lang="ca-ES" sz="2800" dirty="0" smtClean="0"/>
          </a:p>
          <a:p>
            <a:endParaRPr lang="ca-ES" dirty="0"/>
          </a:p>
        </p:txBody>
      </p:sp>
      <p:sp>
        <p:nvSpPr>
          <p:cNvPr id="8" name="7 Llamada ovalada"/>
          <p:cNvSpPr/>
          <p:nvPr/>
        </p:nvSpPr>
        <p:spPr>
          <a:xfrm>
            <a:off x="35706" y="1124744"/>
            <a:ext cx="2736304" cy="2016224"/>
          </a:xfrm>
          <a:prstGeom prst="wedgeEllipseCallout">
            <a:avLst>
              <a:gd name="adj1" fmla="val 6823"/>
              <a:gd name="adj2" fmla="val 976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8 CuadroTexto"/>
          <p:cNvSpPr txBox="1"/>
          <p:nvPr/>
        </p:nvSpPr>
        <p:spPr>
          <a:xfrm>
            <a:off x="359742" y="1471136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paraules de Pau, un gran amic de Jesús ens poden ajudar</a:t>
            </a:r>
            <a:endParaRPr lang="ca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55575" y="160337"/>
            <a:ext cx="182413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DIJOUS 16</a:t>
            </a:r>
            <a:endParaRPr lang="ca-ES" dirty="0"/>
          </a:p>
        </p:txBody>
      </p:sp>
      <p:sp>
        <p:nvSpPr>
          <p:cNvPr id="10" name="9 CuadroTexto"/>
          <p:cNvSpPr txBox="1"/>
          <p:nvPr/>
        </p:nvSpPr>
        <p:spPr>
          <a:xfrm rot="20563014">
            <a:off x="2595326" y="919299"/>
            <a:ext cx="1944216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dolcesa</a:t>
            </a:r>
            <a:endParaRPr lang="ca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868626" y="519433"/>
            <a:ext cx="2511686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paciència</a:t>
            </a:r>
            <a:endParaRPr lang="ca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 rot="771755">
            <a:off x="5894730" y="1613037"/>
            <a:ext cx="1944216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perdó</a:t>
            </a:r>
            <a:endParaRPr lang="ca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 rot="431262">
            <a:off x="2763664" y="2586755"/>
            <a:ext cx="1944216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bondat</a:t>
            </a:r>
            <a:endParaRPr lang="ca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/>
          <p:nvPr/>
        </p:nvSpPr>
        <p:spPr>
          <a:xfrm rot="20992929">
            <a:off x="5394442" y="2760916"/>
            <a:ext cx="1944216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empatia</a:t>
            </a:r>
            <a:endParaRPr lang="ca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668190" y="1792377"/>
            <a:ext cx="2178991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senzillesa</a:t>
            </a:r>
            <a:endParaRPr lang="ca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767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446</Words>
  <Application>Microsoft Office PowerPoint</Application>
  <PresentationFormat>Presentación en pantalla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profeclaret</dc:creator>
  <cp:lastModifiedBy>profeclaret</cp:lastModifiedBy>
  <cp:revision>32</cp:revision>
  <dcterms:created xsi:type="dcterms:W3CDTF">2022-02-16T14:46:45Z</dcterms:created>
  <dcterms:modified xsi:type="dcterms:W3CDTF">2022-03-09T16:08:37Z</dcterms:modified>
</cp:coreProperties>
</file>