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59" r:id="rId5"/>
    <p:sldId id="260" r:id="rId6"/>
    <p:sldId id="265" r:id="rId7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Overlock" charset="0"/>
      <p:regular r:id="rId13"/>
      <p:bold r:id="rId14"/>
      <p:italic r:id="rId15"/>
      <p:boldItalic r:id="rId16"/>
    </p:embeddedFont>
    <p:embeddedFont>
      <p:font typeface="MV Boli" pitchFamily="2" charset="0"/>
      <p:regular r:id="rId17"/>
    </p:embeddedFont>
    <p:embeddedFont>
      <p:font typeface="Segoe Script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Y+F4J4Bb7NcIBPWY31nyx1rPJ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89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bMItuSQPpM" TargetMode="External"/><Relationship Id="rId5" Type="http://schemas.openxmlformats.org/officeDocument/2006/relationships/hyperlink" Target="https://www.youtube.com/watch?v=_EITuHjRJxc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mQJjYXcLU2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38265" t="29846" r="5867" b="33036"/>
          <a:stretch/>
        </p:blipFill>
        <p:spPr>
          <a:xfrm>
            <a:off x="-180528" y="-24949"/>
            <a:ext cx="9324527" cy="688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https://www.claretbarcelona.cat/sites/default/files/styles/imagen_cortada/public/users/FonsDocumental/21-22%20Lema_0.png?itok=jZmWVHl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7744" y="2953447"/>
            <a:ext cx="4835250" cy="341472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8" name="Google Shape;88;p1"/>
          <p:cNvSpPr txBox="1"/>
          <p:nvPr/>
        </p:nvSpPr>
        <p:spPr>
          <a:xfrm>
            <a:off x="471804" y="117385"/>
            <a:ext cx="8640959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66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     </a:t>
            </a:r>
            <a:r>
              <a:rPr lang="ca-ES" sz="6600" b="0" i="0" u="sng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QUARESMA 2022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66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ca-ES" sz="44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CANVIS EN LA NOSTRA HISTÒRIA</a:t>
            </a:r>
            <a:endParaRPr sz="2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5" t="29847" r="5868" b="33036"/>
          <a:stretch/>
        </p:blipFill>
        <p:spPr bwMode="auto">
          <a:xfrm>
            <a:off x="-196294" y="-24949"/>
            <a:ext cx="9324527" cy="688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55575" y="160337"/>
            <a:ext cx="157210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DILLUNS 28</a:t>
            </a:r>
            <a:endParaRPr lang="ca-ES" dirty="0"/>
          </a:p>
        </p:txBody>
      </p:sp>
      <p:pic>
        <p:nvPicPr>
          <p:cNvPr id="14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5748" r="17615"/>
          <a:stretch/>
        </p:blipFill>
        <p:spPr bwMode="auto">
          <a:xfrm flipH="1">
            <a:off x="76662" y="2191900"/>
            <a:ext cx="2660682" cy="372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97;p2"/>
          <p:cNvSpPr/>
          <p:nvPr/>
        </p:nvSpPr>
        <p:spPr>
          <a:xfrm>
            <a:off x="3042022" y="160336"/>
            <a:ext cx="5822629" cy="5961683"/>
          </a:xfrm>
          <a:prstGeom prst="wedgeRectCallout">
            <a:avLst>
              <a:gd name="adj1" fmla="val -57182"/>
              <a:gd name="adj2" fmla="val -78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20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HOLA </a:t>
            </a:r>
            <a:r>
              <a:rPr lang="ca-ES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NENS I NENES! INICIEM LA </a:t>
            </a:r>
            <a:r>
              <a:rPr lang="ca-E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CINQUENA</a:t>
            </a:r>
            <a:r>
              <a:rPr lang="ca-E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SETMANA DE QUARESMA</a:t>
            </a:r>
            <a:r>
              <a:rPr lang="ca-E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LA SETMANA PASSADA VAM VEURE COM AMB EL TREBALL EN EQUIP I LA SUPERACIÓ SOM CAPAÇOS DE RECONSTRUIR TOT ALLÒ QUE CAL. HO VAM VEURE AMB LA NOSTRA ESCOLA I HO VEIEM TAMBÉ A LA NOSTRA VIDA.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EL COL·LEGI HA PASSAT PER MOMENTS MOLT DIFÍCILS, PERÒ AVUI SOM EL QUE SOM GRÀCIES A TOTES LES PERSONES QUE, AMB </a:t>
            </a:r>
            <a:r>
              <a:rPr lang="ca-E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CREATIVITAT, ESPERIT OBERT I POSITIVISME, HAN FET AVANÇAR EL PROJECTE I HI HAN POSAT ESFORÇ I IL·LUSIÓ</a:t>
            </a:r>
            <a:r>
              <a:rPr lang="ca-E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sz="2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PER AIXÒ AQUESTA SETMANA REFLEXIONAREM SOBRE TOTS AQUESTS VALORS A LA NOSTRA VIDA.</a:t>
            </a:r>
            <a:endParaRPr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6AA84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4 CuadroTexto"/>
          <p:cNvSpPr txBox="1"/>
          <p:nvPr/>
        </p:nvSpPr>
        <p:spPr>
          <a:xfrm>
            <a:off x="218871" y="672839"/>
            <a:ext cx="2376264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MIREM </a:t>
            </a:r>
          </a:p>
          <a:p>
            <a:pPr algn="ctr"/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NOSTRE </a:t>
            </a:r>
          </a:p>
          <a:p>
            <a:pPr algn="ctr"/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</a:t>
            </a:r>
            <a:endParaRPr lang="ca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8871" y="6243145"/>
            <a:ext cx="84521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CANÇÓ: QUI SÓC JO</a:t>
            </a:r>
            <a:r>
              <a:rPr lang="ca-ES" dirty="0"/>
              <a:t>: </a:t>
            </a:r>
            <a:r>
              <a:rPr lang="ca-ES" dirty="0">
                <a:hlinkClick r:id="rId5"/>
              </a:rPr>
              <a:t>https://www.youtube.com/watch?v=_</a:t>
            </a:r>
            <a:r>
              <a:rPr lang="ca-ES" dirty="0" smtClean="0">
                <a:hlinkClick r:id="rId5"/>
              </a:rPr>
              <a:t>EITuHjRJxc</a:t>
            </a:r>
            <a:endParaRPr lang="ca-ES" dirty="0" smtClean="0"/>
          </a:p>
          <a:p>
            <a:r>
              <a:rPr lang="ca-ES" dirty="0"/>
              <a:t>VÍDEO CASTELLERS: </a:t>
            </a:r>
            <a:r>
              <a:rPr lang="ca-ES" dirty="0">
                <a:hlinkClick r:id="rId6"/>
              </a:rPr>
              <a:t>https://</a:t>
            </a:r>
            <a:r>
              <a:rPr lang="ca-ES" dirty="0" smtClean="0">
                <a:hlinkClick r:id="rId6"/>
              </a:rPr>
              <a:t>www.youtube.com/watch?v=lbMItuSQPpM</a:t>
            </a: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36272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5;p2"/>
          <p:cNvPicPr preferRelativeResize="0"/>
          <p:nvPr/>
        </p:nvPicPr>
        <p:blipFill rotWithShape="1">
          <a:blip r:embed="rId2">
            <a:alphaModFix/>
          </a:blip>
          <a:srcRect l="38572" t="29082" r="6019" b="33036"/>
          <a:stretch/>
        </p:blipFill>
        <p:spPr>
          <a:xfrm>
            <a:off x="-1375" y="-34125"/>
            <a:ext cx="9207037" cy="688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87343" y="3795956"/>
            <a:ext cx="8229600" cy="2696805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CONTEMPLA L’ESCOLA AVUI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PRECIOSA!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ET SENTS ARA A LA CLASSE, A LA TEVA ESCOLA? </a:t>
            </a:r>
            <a:b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PRENT-TE LA TEMPERATURA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Tanca un moment els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ulls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sents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avui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s-E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 per </a:t>
            </a:r>
            <a:r>
              <a:rPr lang="es-ES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es-E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diem)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	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MIG                                BAIX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0 CuadroTexto"/>
          <p:cNvSpPr txBox="1"/>
          <p:nvPr/>
        </p:nvSpPr>
        <p:spPr>
          <a:xfrm>
            <a:off x="155575" y="160337"/>
            <a:ext cx="157210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DIMARTS 29</a:t>
            </a:r>
            <a:endParaRPr lang="ca-ES" dirty="0"/>
          </a:p>
        </p:txBody>
      </p:sp>
      <p:pic>
        <p:nvPicPr>
          <p:cNvPr id="9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5748" r="17615"/>
          <a:stretch/>
        </p:blipFill>
        <p:spPr bwMode="auto">
          <a:xfrm flipH="1">
            <a:off x="281832" y="634660"/>
            <a:ext cx="2077209" cy="291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20" y="299712"/>
            <a:ext cx="5831680" cy="32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98">
                        <a14:foregroundMark x1="53153" y1="82819" x2="53153" y2="82819"/>
                        <a14:foregroundMark x1="83333" y1="21145" x2="83333" y2="21145"/>
                        <a14:foregroundMark x1="52252" y1="15859" x2="52252" y2="15859"/>
                        <a14:foregroundMark x1="42793" y1="18062" x2="42793" y2="18062"/>
                        <a14:foregroundMark x1="53604" y1="56828" x2="53604" y2="56828"/>
                        <a14:foregroundMark x1="53153" y1="44053" x2="53153" y2="44053"/>
                        <a14:foregroundMark x1="45946" y1="40529" x2="45946" y2="40529"/>
                        <a14:foregroundMark x1="84234" y1="51542" x2="84234" y2="51542"/>
                        <a14:foregroundMark x1="75676" y1="37885" x2="75676" y2="37885"/>
                        <a14:foregroundMark x1="80180" y1="15859" x2="80180" y2="15859"/>
                        <a14:foregroundMark x1="74775" y1="23789" x2="74775" y2="23789"/>
                        <a14:foregroundMark x1="81532" y1="33921" x2="81532" y2="33921"/>
                        <a14:foregroundMark x1="78378" y1="58150" x2="78378" y2="58150"/>
                        <a14:foregroundMark x1="79730" y1="80176" x2="79730" y2="80176"/>
                        <a14:foregroundMark x1="48649" y1="63436" x2="48649" y2="63436"/>
                        <a14:foregroundMark x1="47748" y1="49339" x2="47748" y2="49339"/>
                        <a14:foregroundMark x1="46396" y1="33921" x2="46396" y2="33921"/>
                        <a14:foregroundMark x1="42342" y1="31278" x2="42342" y2="31278"/>
                        <a14:foregroundMark x1="52252" y1="31278" x2="52252" y2="31278"/>
                        <a14:foregroundMark x1="77027" y1="51101" x2="77027" y2="51101"/>
                        <a14:foregroundMark x1="85586" y1="42291" x2="85586" y2="42291"/>
                        <a14:foregroundMark x1="86937" y1="25110" x2="86937" y2="25110"/>
                        <a14:foregroundMark x1="85586" y1="14097" x2="85586" y2="14097"/>
                        <a14:foregroundMark x1="77027" y1="11013" x2="77027" y2="11013"/>
                        <a14:foregroundMark x1="72523" y1="18502" x2="72523" y2="18502"/>
                        <a14:foregroundMark x1="74324" y1="35683" x2="74324" y2="35683"/>
                        <a14:foregroundMark x1="76126" y1="45815" x2="76126" y2="45815"/>
                        <a14:foregroundMark x1="77928" y1="70925" x2="77928" y2="70925"/>
                        <a14:foregroundMark x1="78829" y1="62115" x2="78829" y2="62115"/>
                        <a14:foregroundMark x1="83784" y1="63436" x2="83784" y2="63436"/>
                        <a14:foregroundMark x1="72523" y1="63877" x2="72523" y2="63877"/>
                        <a14:foregroundMark x1="56306" y1="70485" x2="56306" y2="70485"/>
                        <a14:foregroundMark x1="45946" y1="73568" x2="45946" y2="73568"/>
                        <a14:foregroundMark x1="46396" y1="55066" x2="46396" y2="55066"/>
                        <a14:foregroundMark x1="53153" y1="22026" x2="53153" y2="22026"/>
                        <a14:foregroundMark x1="50000" y1="27313" x2="50000" y2="27313"/>
                        <a14:foregroundMark x1="42793" y1="15859" x2="42793" y2="15859"/>
                        <a14:foregroundMark x1="48649" y1="11894" x2="48649" y2="11894"/>
                        <a14:foregroundMark x1="46396" y1="25551" x2="46396" y2="25551"/>
                        <a14:foregroundMark x1="76577" y1="82819" x2="76577" y2="82819"/>
                        <a14:foregroundMark x1="87387" y1="85463" x2="87387" y2="85463"/>
                        <a14:foregroundMark x1="86036" y1="72687" x2="86036" y2="72687"/>
                        <a14:foregroundMark x1="74324" y1="73568" x2="74324" y2="73568"/>
                        <a14:foregroundMark x1="69369" y1="51101" x2="69369" y2="51101"/>
                        <a14:foregroundMark x1="79730" y1="30396" x2="79730" y2="30396"/>
                        <a14:foregroundMark x1="52252" y1="40529" x2="52252" y2="40529"/>
                        <a14:foregroundMark x1="44144" y1="50220" x2="44144" y2="50220"/>
                        <a14:foregroundMark x1="43694" y1="81938" x2="43694" y2="81938"/>
                        <a14:foregroundMark x1="46847" y1="89427" x2="46847" y2="89427"/>
                        <a14:foregroundMark x1="53604" y1="86344" x2="53604" y2="86344"/>
                        <a14:foregroundMark x1="78829" y1="85903" x2="78829" y2="85903"/>
                        <a14:foregroundMark x1="73874" y1="75330" x2="73874" y2="75330"/>
                        <a14:foregroundMark x1="71171" y1="46696" x2="71171" y2="46696"/>
                        <a14:foregroundMark x1="73874" y1="60352" x2="73874" y2="60352"/>
                        <a14:foregroundMark x1="84234" y1="46696" x2="84234" y2="46696"/>
                        <a14:foregroundMark x1="86036" y1="33921" x2="86036" y2="33921"/>
                        <a14:foregroundMark x1="85135" y1="24670" x2="85135" y2="24670"/>
                        <a14:foregroundMark x1="72072" y1="16300" x2="72072" y2="16300"/>
                        <a14:foregroundMark x1="87387" y1="80176" x2="87387" y2="80176"/>
                        <a14:foregroundMark x1="74775" y1="88106" x2="74775" y2="88106"/>
                        <a14:foregroundMark x1="72973" y1="77974" x2="72973" y2="77974"/>
                        <a14:foregroundMark x1="45045" y1="58590" x2="45045" y2="58590"/>
                        <a14:foregroundMark x1="55405" y1="50220" x2="55405" y2="50220"/>
                        <a14:foregroundMark x1="53604" y1="39648" x2="53604" y2="39648"/>
                        <a14:foregroundMark x1="58108" y1="30396" x2="58108" y2="30396"/>
                        <a14:foregroundMark x1="40991" y1="42291" x2="40991" y2="42291"/>
                        <a14:foregroundMark x1="53153" y1="66079" x2="53153" y2="66079"/>
                        <a14:foregroundMark x1="74324" y1="87225" x2="74324" y2="87225"/>
                        <a14:foregroundMark x1="42793" y1="68722" x2="42793" y2="68722"/>
                        <a14:foregroundMark x1="59910" y1="76652" x2="59910" y2="76652"/>
                        <a14:foregroundMark x1="57207" y1="77093" x2="57207" y2="77093"/>
                        <a14:foregroundMark x1="53604" y1="74890" x2="53604" y2="74890"/>
                        <a14:foregroundMark x1="56306" y1="59471" x2="56306" y2="59471"/>
                        <a14:foregroundMark x1="53604" y1="14097" x2="53604" y2="14097"/>
                        <a14:foregroundMark x1="80180" y1="74449" x2="80180" y2="74449"/>
                        <a14:foregroundMark x1="45045" y1="22026" x2="45045" y2="22026"/>
                        <a14:foregroundMark x1="86036" y1="67401" x2="86036" y2="67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38" r="34924"/>
          <a:stretch/>
        </p:blipFill>
        <p:spPr bwMode="auto">
          <a:xfrm>
            <a:off x="7819882" y="5655656"/>
            <a:ext cx="567374" cy="117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98">
                        <a14:foregroundMark x1="53153" y1="82819" x2="53153" y2="82819"/>
                        <a14:foregroundMark x1="83333" y1="21145" x2="83333" y2="21145"/>
                        <a14:foregroundMark x1="52252" y1="15859" x2="52252" y2="15859"/>
                        <a14:foregroundMark x1="42793" y1="18062" x2="42793" y2="18062"/>
                        <a14:foregroundMark x1="53604" y1="56828" x2="53604" y2="56828"/>
                        <a14:foregroundMark x1="53153" y1="44053" x2="53153" y2="44053"/>
                        <a14:foregroundMark x1="45946" y1="40529" x2="45946" y2="40529"/>
                        <a14:foregroundMark x1="84234" y1="51542" x2="84234" y2="51542"/>
                        <a14:foregroundMark x1="75676" y1="37885" x2="75676" y2="37885"/>
                        <a14:foregroundMark x1="80180" y1="15859" x2="80180" y2="15859"/>
                        <a14:foregroundMark x1="74775" y1="23789" x2="74775" y2="23789"/>
                        <a14:foregroundMark x1="81532" y1="33921" x2="81532" y2="33921"/>
                        <a14:foregroundMark x1="78378" y1="58150" x2="78378" y2="58150"/>
                        <a14:foregroundMark x1="79730" y1="80176" x2="79730" y2="80176"/>
                        <a14:foregroundMark x1="48649" y1="63436" x2="48649" y2="63436"/>
                        <a14:foregroundMark x1="47748" y1="49339" x2="47748" y2="49339"/>
                        <a14:foregroundMark x1="46396" y1="33921" x2="46396" y2="33921"/>
                        <a14:foregroundMark x1="42342" y1="31278" x2="42342" y2="31278"/>
                        <a14:foregroundMark x1="52252" y1="31278" x2="52252" y2="31278"/>
                        <a14:foregroundMark x1="77027" y1="51101" x2="77027" y2="51101"/>
                        <a14:foregroundMark x1="85586" y1="42291" x2="85586" y2="42291"/>
                        <a14:foregroundMark x1="86937" y1="25110" x2="86937" y2="25110"/>
                        <a14:foregroundMark x1="85586" y1="14097" x2="85586" y2="14097"/>
                        <a14:foregroundMark x1="77027" y1="11013" x2="77027" y2="11013"/>
                        <a14:foregroundMark x1="72523" y1="18502" x2="72523" y2="18502"/>
                        <a14:foregroundMark x1="74324" y1="35683" x2="74324" y2="35683"/>
                        <a14:foregroundMark x1="76126" y1="45815" x2="76126" y2="45815"/>
                        <a14:foregroundMark x1="77928" y1="70925" x2="77928" y2="70925"/>
                        <a14:foregroundMark x1="78829" y1="62115" x2="78829" y2="62115"/>
                        <a14:foregroundMark x1="83784" y1="63436" x2="83784" y2="63436"/>
                        <a14:foregroundMark x1="72523" y1="63877" x2="72523" y2="63877"/>
                        <a14:foregroundMark x1="56306" y1="70485" x2="56306" y2="70485"/>
                        <a14:foregroundMark x1="45946" y1="73568" x2="45946" y2="73568"/>
                        <a14:foregroundMark x1="46396" y1="55066" x2="46396" y2="55066"/>
                        <a14:foregroundMark x1="53153" y1="22026" x2="53153" y2="22026"/>
                        <a14:foregroundMark x1="50000" y1="27313" x2="50000" y2="27313"/>
                        <a14:foregroundMark x1="42793" y1="15859" x2="42793" y2="15859"/>
                        <a14:foregroundMark x1="48649" y1="11894" x2="48649" y2="11894"/>
                        <a14:foregroundMark x1="46396" y1="25551" x2="46396" y2="25551"/>
                        <a14:foregroundMark x1="76577" y1="82819" x2="76577" y2="82819"/>
                        <a14:foregroundMark x1="87387" y1="85463" x2="87387" y2="85463"/>
                        <a14:foregroundMark x1="86036" y1="72687" x2="86036" y2="72687"/>
                        <a14:foregroundMark x1="74324" y1="73568" x2="74324" y2="73568"/>
                        <a14:foregroundMark x1="69369" y1="51101" x2="69369" y2="51101"/>
                        <a14:foregroundMark x1="79730" y1="30396" x2="79730" y2="30396"/>
                        <a14:foregroundMark x1="52252" y1="40529" x2="52252" y2="40529"/>
                        <a14:foregroundMark x1="44144" y1="50220" x2="44144" y2="50220"/>
                        <a14:foregroundMark x1="43694" y1="81938" x2="43694" y2="81938"/>
                        <a14:foregroundMark x1="46847" y1="89427" x2="46847" y2="89427"/>
                        <a14:foregroundMark x1="53604" y1="86344" x2="53604" y2="86344"/>
                        <a14:foregroundMark x1="78829" y1="85903" x2="78829" y2="85903"/>
                        <a14:foregroundMark x1="73874" y1="75330" x2="73874" y2="75330"/>
                        <a14:foregroundMark x1="71171" y1="46696" x2="71171" y2="46696"/>
                        <a14:foregroundMark x1="73874" y1="60352" x2="73874" y2="60352"/>
                        <a14:foregroundMark x1="84234" y1="46696" x2="84234" y2="46696"/>
                        <a14:foregroundMark x1="86036" y1="33921" x2="86036" y2="33921"/>
                        <a14:foregroundMark x1="85135" y1="24670" x2="85135" y2="24670"/>
                        <a14:foregroundMark x1="72072" y1="16300" x2="72072" y2="16300"/>
                        <a14:foregroundMark x1="87387" y1="80176" x2="87387" y2="80176"/>
                        <a14:foregroundMark x1="74775" y1="88106" x2="74775" y2="88106"/>
                        <a14:foregroundMark x1="72973" y1="77974" x2="72973" y2="77974"/>
                        <a14:foregroundMark x1="45045" y1="58590" x2="45045" y2="58590"/>
                        <a14:foregroundMark x1="55405" y1="50220" x2="55405" y2="50220"/>
                        <a14:foregroundMark x1="53604" y1="39648" x2="53604" y2="39648"/>
                        <a14:foregroundMark x1="58108" y1="30396" x2="58108" y2="30396"/>
                        <a14:foregroundMark x1="40991" y1="42291" x2="40991" y2="42291"/>
                        <a14:foregroundMark x1="53153" y1="66079" x2="53153" y2="66079"/>
                        <a14:foregroundMark x1="74324" y1="87225" x2="74324" y2="87225"/>
                        <a14:foregroundMark x1="42793" y1="68722" x2="42793" y2="68722"/>
                        <a14:foregroundMark x1="59910" y1="76652" x2="59910" y2="76652"/>
                        <a14:foregroundMark x1="57207" y1="77093" x2="57207" y2="77093"/>
                        <a14:foregroundMark x1="53604" y1="74890" x2="53604" y2="74890"/>
                        <a14:foregroundMark x1="56306" y1="59471" x2="56306" y2="59471"/>
                        <a14:foregroundMark x1="53604" y1="14097" x2="53604" y2="14097"/>
                        <a14:foregroundMark x1="80180" y1="74449" x2="80180" y2="74449"/>
                        <a14:foregroundMark x1="45045" y1="22026" x2="45045" y2="22026"/>
                        <a14:foregroundMark x1="86036" y1="67401" x2="86036" y2="67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73"/>
          <a:stretch/>
        </p:blipFill>
        <p:spPr bwMode="auto">
          <a:xfrm>
            <a:off x="5434266" y="5700092"/>
            <a:ext cx="635459" cy="113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98">
                        <a14:foregroundMark x1="53153" y1="82819" x2="53153" y2="82819"/>
                        <a14:foregroundMark x1="83333" y1="21145" x2="83333" y2="21145"/>
                        <a14:foregroundMark x1="52252" y1="15859" x2="52252" y2="15859"/>
                        <a14:foregroundMark x1="42793" y1="18062" x2="42793" y2="18062"/>
                        <a14:foregroundMark x1="53604" y1="56828" x2="53604" y2="56828"/>
                        <a14:foregroundMark x1="53153" y1="44053" x2="53153" y2="44053"/>
                        <a14:foregroundMark x1="45946" y1="40529" x2="45946" y2="40529"/>
                        <a14:foregroundMark x1="84234" y1="51542" x2="84234" y2="51542"/>
                        <a14:foregroundMark x1="75676" y1="37885" x2="75676" y2="37885"/>
                        <a14:foregroundMark x1="80180" y1="15859" x2="80180" y2="15859"/>
                        <a14:foregroundMark x1="74775" y1="23789" x2="74775" y2="23789"/>
                        <a14:foregroundMark x1="81532" y1="33921" x2="81532" y2="33921"/>
                        <a14:foregroundMark x1="78378" y1="58150" x2="78378" y2="58150"/>
                        <a14:foregroundMark x1="79730" y1="80176" x2="79730" y2="80176"/>
                        <a14:foregroundMark x1="48649" y1="63436" x2="48649" y2="63436"/>
                        <a14:foregroundMark x1="47748" y1="49339" x2="47748" y2="49339"/>
                        <a14:foregroundMark x1="46396" y1="33921" x2="46396" y2="33921"/>
                        <a14:foregroundMark x1="42342" y1="31278" x2="42342" y2="31278"/>
                        <a14:foregroundMark x1="52252" y1="31278" x2="52252" y2="31278"/>
                        <a14:foregroundMark x1="77027" y1="51101" x2="77027" y2="51101"/>
                        <a14:foregroundMark x1="85586" y1="42291" x2="85586" y2="42291"/>
                        <a14:foregroundMark x1="86937" y1="25110" x2="86937" y2="25110"/>
                        <a14:foregroundMark x1="85586" y1="14097" x2="85586" y2="14097"/>
                        <a14:foregroundMark x1="77027" y1="11013" x2="77027" y2="11013"/>
                        <a14:foregroundMark x1="72523" y1="18502" x2="72523" y2="18502"/>
                        <a14:foregroundMark x1="74324" y1="35683" x2="74324" y2="35683"/>
                        <a14:foregroundMark x1="76126" y1="45815" x2="76126" y2="45815"/>
                        <a14:foregroundMark x1="77928" y1="70925" x2="77928" y2="70925"/>
                        <a14:foregroundMark x1="78829" y1="62115" x2="78829" y2="62115"/>
                        <a14:foregroundMark x1="83784" y1="63436" x2="83784" y2="63436"/>
                        <a14:foregroundMark x1="72523" y1="63877" x2="72523" y2="63877"/>
                        <a14:foregroundMark x1="56306" y1="70485" x2="56306" y2="70485"/>
                        <a14:foregroundMark x1="45946" y1="73568" x2="45946" y2="73568"/>
                        <a14:foregroundMark x1="46396" y1="55066" x2="46396" y2="55066"/>
                        <a14:foregroundMark x1="53153" y1="22026" x2="53153" y2="22026"/>
                        <a14:foregroundMark x1="50000" y1="27313" x2="50000" y2="27313"/>
                        <a14:foregroundMark x1="42793" y1="15859" x2="42793" y2="15859"/>
                        <a14:foregroundMark x1="48649" y1="11894" x2="48649" y2="11894"/>
                        <a14:foregroundMark x1="46396" y1="25551" x2="46396" y2="25551"/>
                        <a14:foregroundMark x1="76577" y1="82819" x2="76577" y2="82819"/>
                        <a14:foregroundMark x1="87387" y1="85463" x2="87387" y2="85463"/>
                        <a14:foregroundMark x1="86036" y1="72687" x2="86036" y2="72687"/>
                        <a14:foregroundMark x1="74324" y1="73568" x2="74324" y2="73568"/>
                        <a14:foregroundMark x1="69369" y1="51101" x2="69369" y2="51101"/>
                        <a14:foregroundMark x1="79730" y1="30396" x2="79730" y2="30396"/>
                        <a14:foregroundMark x1="52252" y1="40529" x2="52252" y2="40529"/>
                        <a14:foregroundMark x1="44144" y1="50220" x2="44144" y2="50220"/>
                        <a14:foregroundMark x1="43694" y1="81938" x2="43694" y2="81938"/>
                        <a14:foregroundMark x1="46847" y1="89427" x2="46847" y2="89427"/>
                        <a14:foregroundMark x1="53604" y1="86344" x2="53604" y2="86344"/>
                        <a14:foregroundMark x1="78829" y1="85903" x2="78829" y2="85903"/>
                        <a14:foregroundMark x1="73874" y1="75330" x2="73874" y2="75330"/>
                        <a14:foregroundMark x1="71171" y1="46696" x2="71171" y2="46696"/>
                        <a14:foregroundMark x1="73874" y1="60352" x2="73874" y2="60352"/>
                        <a14:foregroundMark x1="84234" y1="46696" x2="84234" y2="46696"/>
                        <a14:foregroundMark x1="86036" y1="33921" x2="86036" y2="33921"/>
                        <a14:foregroundMark x1="85135" y1="24670" x2="85135" y2="24670"/>
                        <a14:foregroundMark x1="72072" y1="16300" x2="72072" y2="16300"/>
                        <a14:foregroundMark x1="87387" y1="80176" x2="87387" y2="80176"/>
                        <a14:foregroundMark x1="74775" y1="88106" x2="74775" y2="88106"/>
                        <a14:foregroundMark x1="72973" y1="77974" x2="72973" y2="77974"/>
                        <a14:foregroundMark x1="45045" y1="58590" x2="45045" y2="58590"/>
                        <a14:foregroundMark x1="55405" y1="50220" x2="55405" y2="50220"/>
                        <a14:foregroundMark x1="53604" y1="39648" x2="53604" y2="39648"/>
                        <a14:foregroundMark x1="58108" y1="30396" x2="58108" y2="30396"/>
                        <a14:foregroundMark x1="40991" y1="42291" x2="40991" y2="42291"/>
                        <a14:foregroundMark x1="53153" y1="66079" x2="53153" y2="66079"/>
                        <a14:foregroundMark x1="74324" y1="87225" x2="74324" y2="87225"/>
                        <a14:foregroundMark x1="42793" y1="68722" x2="42793" y2="68722"/>
                        <a14:foregroundMark x1="59910" y1="76652" x2="59910" y2="76652"/>
                        <a14:foregroundMark x1="57207" y1="77093" x2="57207" y2="77093"/>
                        <a14:foregroundMark x1="53604" y1="74890" x2="53604" y2="74890"/>
                        <a14:foregroundMark x1="56306" y1="59471" x2="56306" y2="59471"/>
                        <a14:foregroundMark x1="53604" y1="14097" x2="53604" y2="14097"/>
                        <a14:foregroundMark x1="80180" y1="74449" x2="80180" y2="74449"/>
                        <a14:foregroundMark x1="45045" y1="22026" x2="45045" y2="22026"/>
                        <a14:foregroundMark x1="86036" y1="67401" x2="86036" y2="67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56"/>
          <a:stretch/>
        </p:blipFill>
        <p:spPr bwMode="auto">
          <a:xfrm>
            <a:off x="3241146" y="5667801"/>
            <a:ext cx="612190" cy="119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1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l="38572" t="29082" r="6019" b="33036"/>
          <a:stretch/>
        </p:blipFill>
        <p:spPr>
          <a:xfrm>
            <a:off x="-10999" y="-22718"/>
            <a:ext cx="9207037" cy="68807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2" name="Google Shape;122;p4"/>
          <p:cNvSpPr txBox="1"/>
          <p:nvPr/>
        </p:nvSpPr>
        <p:spPr>
          <a:xfrm>
            <a:off x="155575" y="160337"/>
            <a:ext cx="1464097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DIMECRES 30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3459463" y="160337"/>
            <a:ext cx="5747573" cy="1345195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RELACIONEM CADA UNA D’AQUESTES ACTITUDS </a:t>
            </a:r>
            <a:r>
              <a:rPr lang="es-E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 LA IMATGE. DESPRÉS PARLEM DE QUÈ VOLEN DIR AQUESTES PARAULES.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1;p3" descr="La pequeña tortuga tiene el caparazón marrón está nadando en el agua. |  Vector Premi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25545" y="1140298"/>
            <a:ext cx="1477855" cy="164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rida de núvol 1"/>
          <p:cNvSpPr/>
          <p:nvPr/>
        </p:nvSpPr>
        <p:spPr>
          <a:xfrm>
            <a:off x="1619672" y="160337"/>
            <a:ext cx="1810590" cy="1273859"/>
          </a:xfrm>
          <a:prstGeom prst="cloudCallout">
            <a:avLst>
              <a:gd name="adj1" fmla="val -26967"/>
              <a:gd name="adj2" fmla="val 59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QuadreDeText 2"/>
          <p:cNvSpPr txBox="1"/>
          <p:nvPr/>
        </p:nvSpPr>
        <p:spPr>
          <a:xfrm>
            <a:off x="1703400" y="493967"/>
            <a:ext cx="202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REFLEXIONEM UNA MICA?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615903" y="2556191"/>
            <a:ext cx="2174991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IL·LUSIÓ</a:t>
            </a:r>
            <a:endParaRPr lang="es-ES" sz="1800" dirty="0"/>
          </a:p>
        </p:txBody>
      </p:sp>
      <p:sp>
        <p:nvSpPr>
          <p:cNvPr id="14" name="QuadreDeText 13"/>
          <p:cNvSpPr txBox="1"/>
          <p:nvPr/>
        </p:nvSpPr>
        <p:spPr>
          <a:xfrm>
            <a:off x="3173610" y="2503399"/>
            <a:ext cx="285981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POSITIVISME</a:t>
            </a:r>
            <a:endParaRPr lang="es-ES" sz="1800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6333249" y="2499172"/>
            <a:ext cx="249544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ESFORÇ</a:t>
            </a:r>
            <a:endParaRPr lang="es-ES" sz="1800" dirty="0"/>
          </a:p>
        </p:txBody>
      </p:sp>
      <p:pic>
        <p:nvPicPr>
          <p:cNvPr id="1026" name="Picture 2" descr="C:\Users\profeclaret\Downloads\positiv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1" y="4515718"/>
            <a:ext cx="2127424" cy="2127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claret\Downloads\ilusió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06" y="4485080"/>
            <a:ext cx="2127424" cy="2127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ofeclaret\Downloads\trabaj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91" y="4454443"/>
            <a:ext cx="2188698" cy="218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C 0.00504 -0.00926 0.0257 -0.01759 0.03247 -0.01759 C 0.07761 -0.01759 0.12413 0.12431 0.12413 0.2669 C 0.12413 0.19468 0.14722 0.12431 0.16892 0.12431 C 0.19219 0.12431 0.21406 0.19583 0.21406 0.2669 C 0.21406 0.23102 0.2257 0.19468 0.23733 0.19468 C 0.24948 0.19468 0.26042 0.23009 0.26042 0.2669 C 0.26042 0.24838 0.26667 0.23102 0.27205 0.23102 C 0.27813 0.23102 0.28368 0.24931 0.28368 0.2669 C 0.28368 0.25741 0.28715 0.24838 0.28976 0.24838 C 0.29115 0.24838 0.29531 0.25764 0.29531 0.2669 C 0.29531 0.26204 0.29722 0.25741 0.29879 0.25741 C 0.29879 0.25833 0.30139 0.26134 0.30139 0.2669 C 0.30139 0.26389 0.30139 0.26204 0.30278 0.26204 C 0.30278 0.26296 0.30504 0.26435 0.30504 0.2669 C 0.30504 0.26528 0.30504 0.26389 0.30504 0.26296 C 0.30625 0.26296 0.30625 0.26389 0.30625 0.26528 C 0.30747 0.26528 0.30747 0.26435 0.30747 0.26296 C 0.3099 0.26296 0.3099 0.26389 0.3099 0.26528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-0.02547 C 0.06893 -0.03681 0.06302 -0.04746 0.06094 -0.04746 C 0.04792 -0.04746 0.03455 0.12569 0.03455 0.29884 C 0.03455 0.21111 0.02795 0.12569 0.02153 0.12569 C 0.01493 0.12569 0.00868 0.2125 0.00868 0.29884 C 0.00868 0.25555 0.00521 0.21111 0.00191 0.21111 C -0.00139 0.21111 -0.00468 0.25416 -0.00468 0.29884 C -0.00468 0.27615 -0.00642 0.25555 -0.00816 0.25555 C -0.00972 0.25555 -0.01146 0.27754 -0.01146 0.29884 C -0.01146 0.28726 -0.01232 0.27615 -0.01302 0.27615 C -0.01354 0.27615 -0.01475 0.2875 -0.01475 0.29884 C -0.01475 0.29305 -0.0151 0.28726 -0.01562 0.28726 C -0.01562 0.28611 -0.01649 0.29259 -0.01649 0.29884 C -0.01649 0.29537 -0.01649 0.29305 -0.01684 0.29305 C -0.01684 0.29421 -0.01736 0.29606 -0.01736 0.29884 C -0.01736 0.29745 -0.01736 0.29537 -0.01736 0.29421 C -0.01788 0.29421 -0.01788 0.29537 -0.01788 0.29745 C -0.01823 0.29745 -0.01823 0.29606 -0.01823 0.29421 C -0.01857 0.29421 -0.01857 0.29537 -0.01857 0.29745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45 -0.03449 L -0.33767 0.29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l="37959" t="29273" r="6021" b="31505"/>
          <a:stretch/>
        </p:blipFill>
        <p:spPr>
          <a:xfrm>
            <a:off x="-77339" y="-28007"/>
            <a:ext cx="9187554" cy="68468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84626" y="194707"/>
            <a:ext cx="1752129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DIJOUS 31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155576" y="6063085"/>
            <a:ext cx="8721724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hlinkClick r:id="rId4"/>
              </a:rPr>
              <a:t>https://</a:t>
            </a:r>
            <a:r>
              <a:rPr lang="es-ES" sz="2000" dirty="0" smtClean="0">
                <a:hlinkClick r:id="rId4"/>
              </a:rPr>
              <a:t>www.youtube.com/watch?v=mQJjYXcLU2Y</a:t>
            </a:r>
            <a:endParaRPr lang="es-ES" sz="2000" dirty="0" smtClean="0"/>
          </a:p>
          <a:p>
            <a:pPr algn="ctr"/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2807" y="3576184"/>
            <a:ext cx="2250094" cy="328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rida rectangular arrodonida 3"/>
          <p:cNvSpPr/>
          <p:nvPr/>
        </p:nvSpPr>
        <p:spPr>
          <a:xfrm>
            <a:off x="5521333" y="911760"/>
            <a:ext cx="3395139" cy="2187094"/>
          </a:xfrm>
          <a:prstGeom prst="wedgeRoundRectCallout">
            <a:avLst>
              <a:gd name="adj1" fmla="val 20053"/>
              <a:gd name="adj2" fmla="val 7310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QuadreDeText 1"/>
          <p:cNvSpPr txBox="1"/>
          <p:nvPr/>
        </p:nvSpPr>
        <p:spPr>
          <a:xfrm>
            <a:off x="5181516" y="1344528"/>
            <a:ext cx="416904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Que tot 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et vagi bé!</a:t>
            </a:r>
          </a:p>
          <a:p>
            <a:endParaRPr lang="es-E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668261" y="1189699"/>
            <a:ext cx="4163488" cy="1631216"/>
          </a:xfrm>
          <a:prstGeom prst="rect">
            <a:avLst/>
          </a:prstGeom>
          <a:solidFill>
            <a:srgbClr val="BE4D4A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ESCOLTEM LA CANÇÓ MENTRE HO DESITGEM PER A NOSALTRES I HO DESITGEM PER A TOTS</a:t>
            </a:r>
            <a:r>
              <a:rPr lang="es-E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t="8837" r="10578" b="12284"/>
          <a:stretch/>
        </p:blipFill>
        <p:spPr bwMode="auto">
          <a:xfrm>
            <a:off x="1767409" y="3252985"/>
            <a:ext cx="4792159" cy="253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462" y1="38355" x2="7462" y2="38355"/>
                        <a14:foregroundMark x1="56154" y1="74133" x2="56154" y2="74133"/>
                        <a14:foregroundMark x1="21308" y1="47275" x2="21308" y2="47275"/>
                        <a14:foregroundMark x1="12769" y1="35778" x2="12769" y2="35778"/>
                        <a14:foregroundMark x1="3692" y1="19623" x2="3692" y2="19623"/>
                        <a14:foregroundMark x1="14462" y1="45689" x2="14462" y2="45689"/>
                        <a14:foregroundMark x1="8846" y1="76412" x2="8846" y2="76412"/>
                        <a14:foregroundMark x1="19615" y1="59068" x2="19615" y2="59068"/>
                        <a14:foregroundMark x1="48077" y1="67393" x2="48077" y2="67393"/>
                        <a14:foregroundMark x1="63154" y1="81269" x2="63154" y2="81269"/>
                        <a14:foregroundMark x1="86692" y1="24281" x2="86692" y2="24281"/>
                        <a14:foregroundMark x1="7692" y1="27849" x2="7692" y2="27849"/>
                        <a14:foregroundMark x1="16154" y1="21903" x2="16154" y2="21903"/>
                        <a14:foregroundMark x1="16385" y1="15560" x2="16385" y2="15560"/>
                        <a14:foregroundMark x1="2615" y1="31913" x2="2615" y2="31913"/>
                        <a14:foregroundMark x1="7154" y1="56789" x2="7154" y2="56789"/>
                        <a14:foregroundMark x1="4538" y1="45193" x2="4538" y2="45193"/>
                        <a14:foregroundMark x1="7692" y1="51734" x2="7692" y2="51734"/>
                        <a14:foregroundMark x1="15538" y1="52924" x2="15538" y2="52924"/>
                        <a14:foregroundMark x1="23000" y1="66898" x2="23000" y2="66898"/>
                        <a14:foregroundMark x1="55692" y1="67294" x2="55692" y2="67294"/>
                        <a14:foregroundMark x1="17615" y1="38157" x2="17615" y2="38157"/>
                        <a14:foregroundMark x1="15538" y1="9613" x2="15538" y2="9613"/>
                        <a14:foregroundMark x1="26846" y1="50149" x2="26846" y2="50149"/>
                        <a14:foregroundMark x1="13308" y1="62141" x2="13308" y2="62141"/>
                        <a14:foregroundMark x1="14000" y1="26957" x2="14000" y2="26957"/>
                        <a14:foregroundMark x1="1846" y1="13974" x2="1846" y2="13974"/>
                        <a14:foregroundMark x1="2077" y1="39049" x2="2077" y2="39049"/>
                        <a14:foregroundMark x1="20692" y1="56591" x2="20692" y2="56591"/>
                        <a14:foregroundMark x1="10923" y1="35877" x2="10923" y2="35877"/>
                        <a14:foregroundMark x1="14923" y1="31318" x2="14923" y2="31318"/>
                        <a14:foregroundMark x1="16692" y1="27156" x2="16692" y2="27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8892">
            <a:off x="193437" y="3111074"/>
            <a:ext cx="3014209" cy="23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QuadreDeText 5"/>
          <p:cNvSpPr txBox="1"/>
          <p:nvPr/>
        </p:nvSpPr>
        <p:spPr>
          <a:xfrm>
            <a:off x="2434694" y="194707"/>
            <a:ext cx="617327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VOLEM SER POSITIUS I OPTIMISTES</a:t>
            </a:r>
            <a:r>
              <a:rPr lang="es-ES" dirty="0" smtClean="0"/>
              <a:t>!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95;p2"/>
          <p:cNvPicPr preferRelativeResize="0"/>
          <p:nvPr/>
        </p:nvPicPr>
        <p:blipFill rotWithShape="1">
          <a:blip r:embed="rId2">
            <a:alphaModFix/>
          </a:blip>
          <a:srcRect l="38572" t="29082" r="6019" b="33036"/>
          <a:stretch/>
        </p:blipFill>
        <p:spPr>
          <a:xfrm>
            <a:off x="-1375" y="-34125"/>
            <a:ext cx="9207037" cy="688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 descr="La pequeña tortuga tiene el caparazón marrón está nadando en el agua. | 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619" y="5526695"/>
            <a:ext cx="1319898" cy="13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5705" y="724922"/>
            <a:ext cx="3208507" cy="4666885"/>
          </a:xfrm>
          <a:prstGeom prst="wedgeEllipseCallout">
            <a:avLst>
              <a:gd name="adj1" fmla="val 10856"/>
              <a:gd name="adj2" fmla="val 6708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smtClean="0"/>
              <a:t>AJUDEM A PENSAR COM PODEM SER POSITIUS DAVANT DE LES SEGÜENTS SITUACIONS, QUINES SOLUCIONS PODEM BUSCAR.</a:t>
            </a:r>
          </a:p>
          <a:p>
            <a:pPr algn="ctr"/>
            <a:r>
              <a:rPr lang="ca-ES" sz="1600" b="1" dirty="0" smtClean="0"/>
              <a:t> </a:t>
            </a:r>
            <a:endParaRPr lang="ca-ES" sz="1600" b="1" dirty="0"/>
          </a:p>
          <a:p>
            <a:pPr algn="ctr"/>
            <a:r>
              <a:rPr lang="ca-ES" sz="1600" b="1" dirty="0" smtClean="0"/>
              <a:t>EN EL DIA A DIA ENS PASSEN MOLTES COSES PERÒ DEPEN LA NOSTRA ACTITUD ENFRONTAREM LES COSES D’UNA MANERA O D’UNA ALTRA.</a:t>
            </a:r>
            <a:endParaRPr lang="ca-ES" sz="1600" b="1" dirty="0"/>
          </a:p>
        </p:txBody>
      </p:sp>
      <p:sp>
        <p:nvSpPr>
          <p:cNvPr id="10" name="Google Shape;150;p6"/>
          <p:cNvSpPr txBox="1"/>
          <p:nvPr/>
        </p:nvSpPr>
        <p:spPr>
          <a:xfrm>
            <a:off x="155574" y="355590"/>
            <a:ext cx="1752129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DIVENDRES 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47;p6"/>
          <p:cNvSpPr txBox="1">
            <a:spLocks/>
          </p:cNvSpPr>
          <p:nvPr/>
        </p:nvSpPr>
        <p:spPr>
          <a:xfrm>
            <a:off x="3244209" y="109229"/>
            <a:ext cx="5474119" cy="2863292"/>
          </a:xfrm>
          <a:prstGeom prst="rect">
            <a:avLst/>
          </a:prstGeom>
          <a:solidFill>
            <a:schemeClr val="bg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endParaRPr lang="ca-ES" sz="32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▷ Peleas entre niños 【¿Cómo actuar? ¿debemos intervenir?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94" y="355590"/>
            <a:ext cx="4845746" cy="21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47;p6"/>
          <p:cNvSpPr txBox="1">
            <a:spLocks/>
          </p:cNvSpPr>
          <p:nvPr/>
        </p:nvSpPr>
        <p:spPr>
          <a:xfrm>
            <a:off x="3244212" y="3389825"/>
            <a:ext cx="5474119" cy="2863292"/>
          </a:xfrm>
          <a:prstGeom prst="rect">
            <a:avLst/>
          </a:prstGeom>
          <a:solidFill>
            <a:schemeClr val="bg2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endParaRPr lang="ca-ES" sz="3200" b="1" dirty="0" smtClean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27191" y="2596699"/>
            <a:ext cx="477695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1800" dirty="0" smtClean="0">
                <a:solidFill>
                  <a:schemeClr val="bg1"/>
                </a:solidFill>
              </a:rPr>
              <a:t>NO VOLEN COMPARTIR. </a:t>
            </a:r>
            <a:endParaRPr lang="ca-ES" sz="1800" dirty="0">
              <a:solidFill>
                <a:schemeClr val="bg1"/>
              </a:solidFill>
            </a:endParaRPr>
          </a:p>
          <a:p>
            <a:r>
              <a:rPr lang="ca-ES" sz="1800" dirty="0" smtClean="0">
                <a:solidFill>
                  <a:schemeClr val="bg1"/>
                </a:solidFill>
              </a:rPr>
              <a:t> QUÈ PODEM FER? QUINA ACTITUD PODEM TENIR?</a:t>
            </a:r>
            <a:endParaRPr lang="ca-ES" sz="18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ómo ayudar a un niño que se siente rechazad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0"/>
          <a:stretch/>
        </p:blipFill>
        <p:spPr bwMode="auto">
          <a:xfrm>
            <a:off x="4787927" y="4053320"/>
            <a:ext cx="2455479" cy="21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661589" y="5791452"/>
            <a:ext cx="477695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1800" dirty="0" smtClean="0">
                <a:solidFill>
                  <a:schemeClr val="bg1"/>
                </a:solidFill>
              </a:rPr>
              <a:t>ES SENT SOLA.</a:t>
            </a:r>
            <a:endParaRPr lang="ca-ES" sz="1800" dirty="0">
              <a:solidFill>
                <a:schemeClr val="bg1"/>
              </a:solidFill>
            </a:endParaRPr>
          </a:p>
          <a:p>
            <a:r>
              <a:rPr lang="ca-ES" sz="1800" dirty="0" smtClean="0">
                <a:solidFill>
                  <a:schemeClr val="bg1"/>
                </a:solidFill>
              </a:rPr>
              <a:t> QUÈ PODEM FER? QUINA ACTITUD PODEM TENIR?</a:t>
            </a:r>
            <a:endParaRPr lang="ca-E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280</Words>
  <Application>Microsoft Office PowerPoint</Application>
  <PresentationFormat>Presentación en pantalla (4:3)</PresentationFormat>
  <Paragraphs>39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Overlock</vt:lpstr>
      <vt:lpstr>MV Boli</vt:lpstr>
      <vt:lpstr>Segoe Script</vt:lpstr>
      <vt:lpstr>Tema de Office</vt:lpstr>
      <vt:lpstr>Presentación de PowerPoint</vt:lpstr>
      <vt:lpstr>Presentación de PowerPoint</vt:lpstr>
      <vt:lpstr>CONTEMPLA L’ESCOLA AVUI. PRECIOSA!  COM ET SENTS ARA A LA CLASSE, A LA TEVA ESCOLA?  PRENT-TE LA TEMPERATURA Tanca un moment els ulls i pensa com et sents avui… (un per ho diem)        ALT                            MIG                                BAIX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profeclaret</dc:creator>
  <cp:lastModifiedBy>profeclaret</cp:lastModifiedBy>
  <cp:revision>42</cp:revision>
  <dcterms:created xsi:type="dcterms:W3CDTF">2022-02-16T14:46:45Z</dcterms:created>
  <dcterms:modified xsi:type="dcterms:W3CDTF">2022-03-23T15:12:23Z</dcterms:modified>
</cp:coreProperties>
</file>