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80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C5AA76C-DBEE-47A2-83BF-2BA1DD39BF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5942F196-E9AB-4178-9B39-6BF87D0E0EA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513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0676d8e3d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0676d8e3d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g100b10bd4d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0" name="Google Shape;2500;g100b10bd4d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188925"/>
            <a:ext cx="5924400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02100" y="2836475"/>
            <a:ext cx="2875500" cy="2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21283" y="253791"/>
            <a:ext cx="8716887" cy="4655650"/>
            <a:chOff x="221283" y="253791"/>
            <a:chExt cx="8716887" cy="4655650"/>
          </a:xfrm>
        </p:grpSpPr>
        <p:sp>
          <p:nvSpPr>
            <p:cNvPr id="12" name="Google Shape;12;p2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218326" y="7725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403799" y="44976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/>
          <p:nvPr/>
        </p:nvSpPr>
        <p:spPr>
          <a:xfrm>
            <a:off x="3394811" y="3575140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1209561" y="3843615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4323911" y="4731965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8" name="Google Shape;138;p6"/>
          <p:cNvGrpSpPr/>
          <p:nvPr/>
        </p:nvGrpSpPr>
        <p:grpSpPr>
          <a:xfrm rot="10800000" flipH="1"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139" name="Google Shape;139;p6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"/>
          <p:cNvSpPr txBox="1">
            <a:spLocks noGrp="1"/>
          </p:cNvSpPr>
          <p:nvPr>
            <p:ph type="title"/>
          </p:nvPr>
        </p:nvSpPr>
        <p:spPr>
          <a:xfrm>
            <a:off x="646325" y="2960025"/>
            <a:ext cx="250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"/>
          </p:nvPr>
        </p:nvSpPr>
        <p:spPr>
          <a:xfrm>
            <a:off x="748025" y="34877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2"/>
          </p:nvPr>
        </p:nvSpPr>
        <p:spPr>
          <a:xfrm flipH="1">
            <a:off x="3317550" y="2960025"/>
            <a:ext cx="250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subTitle" idx="3"/>
          </p:nvPr>
        </p:nvSpPr>
        <p:spPr>
          <a:xfrm flipH="1">
            <a:off x="3419250" y="34877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4"/>
          </p:nvPr>
        </p:nvSpPr>
        <p:spPr>
          <a:xfrm>
            <a:off x="5988775" y="2960000"/>
            <a:ext cx="250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5"/>
          </p:nvPr>
        </p:nvSpPr>
        <p:spPr>
          <a:xfrm>
            <a:off x="6090475" y="3487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6" hasCustomPrompt="1"/>
          </p:nvPr>
        </p:nvSpPr>
        <p:spPr>
          <a:xfrm>
            <a:off x="1533425" y="185483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7" hasCustomPrompt="1"/>
          </p:nvPr>
        </p:nvSpPr>
        <p:spPr>
          <a:xfrm>
            <a:off x="6875875" y="185481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4204650" y="185483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23" name="Google Shape;323;p13"/>
          <p:cNvGrpSpPr/>
          <p:nvPr/>
        </p:nvGrpSpPr>
        <p:grpSpPr>
          <a:xfrm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324" name="Google Shape;324;p13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29"/>
          <p:cNvGrpSpPr/>
          <p:nvPr/>
        </p:nvGrpSpPr>
        <p:grpSpPr>
          <a:xfrm>
            <a:off x="221283" y="239119"/>
            <a:ext cx="8716887" cy="4691422"/>
            <a:chOff x="221283" y="239119"/>
            <a:chExt cx="8716887" cy="4691422"/>
          </a:xfrm>
        </p:grpSpPr>
        <p:sp>
          <p:nvSpPr>
            <p:cNvPr id="839" name="Google Shape;839;p29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3218326" y="2391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830869" y="2011394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1890314" y="2760379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1109587" y="361557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5153499" y="48024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9" r:id="rId3"/>
    <p:sldLayoutId id="2147483660" r:id="rId4"/>
    <p:sldLayoutId id="214748367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X_wzpF871y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3"/>
          <p:cNvSpPr/>
          <p:nvPr/>
        </p:nvSpPr>
        <p:spPr>
          <a:xfrm>
            <a:off x="658123" y="4186989"/>
            <a:ext cx="3359924" cy="478083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0" name="Google Shape;880;p33"/>
          <p:cNvSpPr txBox="1">
            <a:spLocks noGrp="1"/>
          </p:cNvSpPr>
          <p:nvPr>
            <p:ph type="ctrTitle"/>
          </p:nvPr>
        </p:nvSpPr>
        <p:spPr>
          <a:xfrm>
            <a:off x="-281684" y="2983156"/>
            <a:ext cx="5066651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 smtClean="0">
                <a:solidFill>
                  <a:schemeClr val="accent6"/>
                </a:solidFill>
                <a:latin typeface="Goudy Stout" panose="0202090407030B020401" pitchFamily="18" charset="0"/>
              </a:rPr>
              <a:t>Primera</a:t>
            </a:r>
            <a:r>
              <a:rPr lang="en-GB" sz="1600" dirty="0" smtClean="0">
                <a:solidFill>
                  <a:schemeClr val="accent6"/>
                </a:solidFill>
                <a:latin typeface="Goudy Stout" panose="0202090407030B020401" pitchFamily="18" charset="0"/>
              </a:rPr>
              <a:t> </a:t>
            </a:r>
            <a:r>
              <a:rPr lang="en-GB" sz="1600" dirty="0" err="1" smtClean="0">
                <a:solidFill>
                  <a:schemeClr val="accent6"/>
                </a:solidFill>
                <a:latin typeface="Goudy Stout" panose="0202090407030B020401" pitchFamily="18" charset="0"/>
              </a:rPr>
              <a:t>setmana</a:t>
            </a:r>
            <a:r>
              <a:rPr lang="en-GB" sz="1600" dirty="0" smtClean="0">
                <a:solidFill>
                  <a:schemeClr val="accent6"/>
                </a:solidFill>
                <a:latin typeface="Goudy Stout" panose="0202090407030B020401" pitchFamily="18" charset="0"/>
              </a:rPr>
              <a:t> advent</a:t>
            </a:r>
            <a:endParaRPr sz="2400" dirty="0">
              <a:solidFill>
                <a:schemeClr val="lt1"/>
              </a:solidFill>
              <a:latin typeface="Goudy Stout" panose="0202090407030B020401" pitchFamily="18" charset="0"/>
            </a:endParaRPr>
          </a:p>
        </p:txBody>
      </p:sp>
      <p:sp>
        <p:nvSpPr>
          <p:cNvPr id="881" name="Google Shape;881;p33"/>
          <p:cNvSpPr txBox="1">
            <a:spLocks noGrp="1"/>
          </p:cNvSpPr>
          <p:nvPr>
            <p:ph type="subTitle" idx="1"/>
          </p:nvPr>
        </p:nvSpPr>
        <p:spPr>
          <a:xfrm>
            <a:off x="853975" y="4288973"/>
            <a:ext cx="2875500" cy="2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>
                <a:solidFill>
                  <a:schemeClr val="tx1"/>
                </a:solidFill>
              </a:rPr>
              <a:t>Setmana</a:t>
            </a:r>
            <a:r>
              <a:rPr lang="en-GB" dirty="0" smtClean="0">
                <a:solidFill>
                  <a:schemeClr val="tx1"/>
                </a:solidFill>
              </a:rPr>
              <a:t> del 4 al 5 de </a:t>
            </a:r>
            <a:r>
              <a:rPr lang="en-GB" dirty="0" err="1" smtClean="0">
                <a:solidFill>
                  <a:schemeClr val="tx1"/>
                </a:solidFill>
              </a:rPr>
              <a:t>desembre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59" name="Google Shape;1059;p33"/>
          <p:cNvSpPr/>
          <p:nvPr/>
        </p:nvSpPr>
        <p:spPr>
          <a:xfrm>
            <a:off x="2745812" y="4241722"/>
            <a:ext cx="45720" cy="47251"/>
          </a:xfrm>
          <a:custGeom>
            <a:avLst/>
            <a:gdLst/>
            <a:ahLst/>
            <a:cxnLst/>
            <a:rect l="l" t="t" r="r" b="b"/>
            <a:pathLst>
              <a:path w="1613" h="1667" extrusionOk="0">
                <a:moveTo>
                  <a:pt x="827" y="1"/>
                </a:moveTo>
                <a:cubicBezTo>
                  <a:pt x="414" y="1"/>
                  <a:pt x="1" y="560"/>
                  <a:pt x="1" y="1027"/>
                </a:cubicBezTo>
                <a:cubicBezTo>
                  <a:pt x="1" y="1493"/>
                  <a:pt x="414" y="1666"/>
                  <a:pt x="827" y="1666"/>
                </a:cubicBezTo>
                <a:cubicBezTo>
                  <a:pt x="1280" y="1640"/>
                  <a:pt x="1613" y="1267"/>
                  <a:pt x="1599" y="827"/>
                </a:cubicBezTo>
                <a:cubicBezTo>
                  <a:pt x="1613" y="387"/>
                  <a:pt x="1266" y="28"/>
                  <a:pt x="8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3"/>
          <p:cNvSpPr/>
          <p:nvPr/>
        </p:nvSpPr>
        <p:spPr>
          <a:xfrm>
            <a:off x="6031184" y="4828186"/>
            <a:ext cx="43849" cy="44577"/>
          </a:xfrm>
          <a:custGeom>
            <a:avLst/>
            <a:gdLst/>
            <a:ahLst/>
            <a:cxnLst/>
            <a:rect l="l" t="t" r="r" b="b"/>
            <a:pathLst>
              <a:path w="1626" h="1653" extrusionOk="0">
                <a:moveTo>
                  <a:pt x="840" y="0"/>
                </a:moveTo>
                <a:cubicBezTo>
                  <a:pt x="414" y="0"/>
                  <a:pt x="1" y="560"/>
                  <a:pt x="1" y="1026"/>
                </a:cubicBezTo>
                <a:cubicBezTo>
                  <a:pt x="1" y="1492"/>
                  <a:pt x="414" y="1652"/>
                  <a:pt x="840" y="1652"/>
                </a:cubicBezTo>
                <a:cubicBezTo>
                  <a:pt x="1280" y="1639"/>
                  <a:pt x="1626" y="1266"/>
                  <a:pt x="1599" y="826"/>
                </a:cubicBezTo>
                <a:cubicBezTo>
                  <a:pt x="1613" y="387"/>
                  <a:pt x="1266" y="14"/>
                  <a:pt x="8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1" name="Google Shape;1061;p33"/>
          <p:cNvGrpSpPr/>
          <p:nvPr/>
        </p:nvGrpSpPr>
        <p:grpSpPr>
          <a:xfrm>
            <a:off x="4784968" y="343726"/>
            <a:ext cx="1682367" cy="663916"/>
            <a:chOff x="657785" y="607457"/>
            <a:chExt cx="1682367" cy="663916"/>
          </a:xfrm>
        </p:grpSpPr>
        <p:sp>
          <p:nvSpPr>
            <p:cNvPr id="1062" name="Google Shape;1062;p33"/>
            <p:cNvSpPr/>
            <p:nvPr/>
          </p:nvSpPr>
          <p:spPr>
            <a:xfrm rot="-525829">
              <a:off x="678768" y="786385"/>
              <a:ext cx="1385855" cy="381640"/>
            </a:xfrm>
            <a:custGeom>
              <a:avLst/>
              <a:gdLst/>
              <a:ahLst/>
              <a:cxnLst/>
              <a:rect l="l" t="t" r="r" b="b"/>
              <a:pathLst>
                <a:path w="93637" h="25786" extrusionOk="0">
                  <a:moveTo>
                    <a:pt x="47420" y="1"/>
                  </a:moveTo>
                  <a:cubicBezTo>
                    <a:pt x="33793" y="1"/>
                    <a:pt x="18412" y="2001"/>
                    <a:pt x="3092" y="8067"/>
                  </a:cubicBezTo>
                  <a:cubicBezTo>
                    <a:pt x="2333" y="8368"/>
                    <a:pt x="2514" y="9489"/>
                    <a:pt x="3329" y="9530"/>
                  </a:cubicBezTo>
                  <a:lnTo>
                    <a:pt x="16317" y="10193"/>
                  </a:lnTo>
                  <a:cubicBezTo>
                    <a:pt x="17146" y="10237"/>
                    <a:pt x="17313" y="11392"/>
                    <a:pt x="16527" y="11662"/>
                  </a:cubicBezTo>
                  <a:lnTo>
                    <a:pt x="812" y="17130"/>
                  </a:lnTo>
                  <a:cubicBezTo>
                    <a:pt x="0" y="17414"/>
                    <a:pt x="218" y="18602"/>
                    <a:pt x="1055" y="18602"/>
                  </a:cubicBezTo>
                  <a:cubicBezTo>
                    <a:pt x="1070" y="18602"/>
                    <a:pt x="1085" y="18602"/>
                    <a:pt x="1101" y="18601"/>
                  </a:cubicBezTo>
                  <a:lnTo>
                    <a:pt x="22425" y="17512"/>
                  </a:lnTo>
                  <a:cubicBezTo>
                    <a:pt x="22440" y="17512"/>
                    <a:pt x="22455" y="17511"/>
                    <a:pt x="22469" y="17511"/>
                  </a:cubicBezTo>
                  <a:cubicBezTo>
                    <a:pt x="23236" y="17511"/>
                    <a:pt x="23519" y="18549"/>
                    <a:pt x="22829" y="18930"/>
                  </a:cubicBezTo>
                  <a:lnTo>
                    <a:pt x="12969" y="24365"/>
                  </a:lnTo>
                  <a:cubicBezTo>
                    <a:pt x="12259" y="24757"/>
                    <a:pt x="12593" y="25786"/>
                    <a:pt x="13314" y="25786"/>
                  </a:cubicBezTo>
                  <a:cubicBezTo>
                    <a:pt x="13382" y="25786"/>
                    <a:pt x="13454" y="25777"/>
                    <a:pt x="13528" y="25757"/>
                  </a:cubicBezTo>
                  <a:cubicBezTo>
                    <a:pt x="23976" y="22997"/>
                    <a:pt x="46017" y="18103"/>
                    <a:pt x="70927" y="18103"/>
                  </a:cubicBezTo>
                  <a:cubicBezTo>
                    <a:pt x="77795" y="18103"/>
                    <a:pt x="84882" y="18475"/>
                    <a:pt x="92003" y="19367"/>
                  </a:cubicBezTo>
                  <a:cubicBezTo>
                    <a:pt x="92036" y="19371"/>
                    <a:pt x="92069" y="19373"/>
                    <a:pt x="92102" y="19373"/>
                  </a:cubicBezTo>
                  <a:cubicBezTo>
                    <a:pt x="92490" y="19373"/>
                    <a:pt x="92820" y="19074"/>
                    <a:pt x="92851" y="18675"/>
                  </a:cubicBezTo>
                  <a:lnTo>
                    <a:pt x="93609" y="8086"/>
                  </a:lnTo>
                  <a:cubicBezTo>
                    <a:pt x="93636" y="7749"/>
                    <a:pt x="93428" y="7435"/>
                    <a:pt x="93110" y="7320"/>
                  </a:cubicBezTo>
                  <a:cubicBezTo>
                    <a:pt x="89766" y="6137"/>
                    <a:pt x="71284" y="1"/>
                    <a:pt x="47420" y="1"/>
                  </a:cubicBezTo>
                  <a:close/>
                </a:path>
              </a:pathLst>
            </a:custGeom>
            <a:solidFill>
              <a:srgbClr val="F4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63" name="Google Shape;1063;p33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rgbClr val="E0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64" name="Google Shape;1064;p33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65" name="Google Shape;1065;p33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66" name="Google Shape;1066;p33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1067" name="Google Shape;1067;p33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658" y="1723645"/>
            <a:ext cx="2369484" cy="29266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527454" y="1323632"/>
            <a:ext cx="4078921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anose="020E0502030308020204" pitchFamily="34" charset="0"/>
              </a:rPr>
              <a:t>LA CLAU DEL NADAL ÉS ACOLLIR</a:t>
            </a:r>
            <a:endParaRPr lang="ca-E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iandra GD" panose="020E0502030308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5"/>
          <p:cNvSpPr/>
          <p:nvPr/>
        </p:nvSpPr>
        <p:spPr>
          <a:xfrm>
            <a:off x="2692003" y="4121078"/>
            <a:ext cx="910595" cy="758294"/>
          </a:xfrm>
          <a:custGeom>
            <a:avLst/>
            <a:gdLst/>
            <a:ahLst/>
            <a:cxnLst/>
            <a:rect l="l" t="t" r="r" b="b"/>
            <a:pathLst>
              <a:path w="58565" h="55263" extrusionOk="0">
                <a:moveTo>
                  <a:pt x="43321" y="31374"/>
                </a:moveTo>
                <a:cubicBezTo>
                  <a:pt x="43366" y="31425"/>
                  <a:pt x="43374" y="31461"/>
                  <a:pt x="43365" y="31488"/>
                </a:cubicBezTo>
                <a:lnTo>
                  <a:pt x="43365" y="31488"/>
                </a:lnTo>
                <a:cubicBezTo>
                  <a:pt x="43346" y="31450"/>
                  <a:pt x="43327" y="31412"/>
                  <a:pt x="43307" y="31374"/>
                </a:cubicBezTo>
                <a:close/>
                <a:moveTo>
                  <a:pt x="27632" y="0"/>
                </a:moveTo>
                <a:cubicBezTo>
                  <a:pt x="27613" y="0"/>
                  <a:pt x="27593" y="0"/>
                  <a:pt x="27573" y="1"/>
                </a:cubicBezTo>
                <a:cubicBezTo>
                  <a:pt x="26401" y="56"/>
                  <a:pt x="25666" y="1268"/>
                  <a:pt x="25189" y="2344"/>
                </a:cubicBezTo>
                <a:cubicBezTo>
                  <a:pt x="22805" y="7711"/>
                  <a:pt x="21102" y="13379"/>
                  <a:pt x="19958" y="19413"/>
                </a:cubicBezTo>
                <a:cubicBezTo>
                  <a:pt x="14332" y="20312"/>
                  <a:pt x="8801" y="21756"/>
                  <a:pt x="3461" y="23718"/>
                </a:cubicBezTo>
                <a:cubicBezTo>
                  <a:pt x="2643" y="24018"/>
                  <a:pt x="1826" y="24331"/>
                  <a:pt x="1159" y="24890"/>
                </a:cubicBezTo>
                <a:cubicBezTo>
                  <a:pt x="491" y="25435"/>
                  <a:pt x="1" y="26266"/>
                  <a:pt x="69" y="27124"/>
                </a:cubicBezTo>
                <a:cubicBezTo>
                  <a:pt x="191" y="28636"/>
                  <a:pt x="1812" y="29480"/>
                  <a:pt x="3216" y="30025"/>
                </a:cubicBezTo>
                <a:cubicBezTo>
                  <a:pt x="8133" y="31919"/>
                  <a:pt x="13147" y="33526"/>
                  <a:pt x="18241" y="34848"/>
                </a:cubicBezTo>
                <a:cubicBezTo>
                  <a:pt x="17124" y="39902"/>
                  <a:pt x="16648" y="45078"/>
                  <a:pt x="16811" y="50241"/>
                </a:cubicBezTo>
                <a:cubicBezTo>
                  <a:pt x="16879" y="52162"/>
                  <a:pt x="17329" y="54492"/>
                  <a:pt x="19141" y="55118"/>
                </a:cubicBezTo>
                <a:cubicBezTo>
                  <a:pt x="19426" y="55218"/>
                  <a:pt x="19710" y="55263"/>
                  <a:pt x="19992" y="55263"/>
                </a:cubicBezTo>
                <a:cubicBezTo>
                  <a:pt x="21528" y="55263"/>
                  <a:pt x="22986" y="53919"/>
                  <a:pt x="24045" y="52653"/>
                </a:cubicBezTo>
                <a:cubicBezTo>
                  <a:pt x="27287" y="48757"/>
                  <a:pt x="30270" y="44670"/>
                  <a:pt x="32995" y="40392"/>
                </a:cubicBezTo>
                <a:cubicBezTo>
                  <a:pt x="36850" y="44656"/>
                  <a:pt x="41373" y="48280"/>
                  <a:pt x="46372" y="51127"/>
                </a:cubicBezTo>
                <a:cubicBezTo>
                  <a:pt x="47017" y="51496"/>
                  <a:pt x="47803" y="51834"/>
                  <a:pt x="48514" y="51834"/>
                </a:cubicBezTo>
                <a:cubicBezTo>
                  <a:pt x="48930" y="51834"/>
                  <a:pt x="49320" y="51718"/>
                  <a:pt x="49642" y="51427"/>
                </a:cubicBezTo>
                <a:cubicBezTo>
                  <a:pt x="50405" y="50732"/>
                  <a:pt x="50214" y="49506"/>
                  <a:pt x="49941" y="48511"/>
                </a:cubicBezTo>
                <a:cubicBezTo>
                  <a:pt x="48334" y="42635"/>
                  <a:pt x="46137" y="36933"/>
                  <a:pt x="43377" y="31511"/>
                </a:cubicBezTo>
                <a:lnTo>
                  <a:pt x="43377" y="31511"/>
                </a:lnTo>
                <a:cubicBezTo>
                  <a:pt x="48480" y="29035"/>
                  <a:pt x="53110" y="25671"/>
                  <a:pt x="57039" y="21579"/>
                </a:cubicBezTo>
                <a:cubicBezTo>
                  <a:pt x="57788" y="20789"/>
                  <a:pt x="58565" y="19795"/>
                  <a:pt x="58319" y="18746"/>
                </a:cubicBezTo>
                <a:cubicBezTo>
                  <a:pt x="58006" y="17493"/>
                  <a:pt x="56494" y="17029"/>
                  <a:pt x="55213" y="16852"/>
                </a:cubicBezTo>
                <a:cubicBezTo>
                  <a:pt x="52686" y="16481"/>
                  <a:pt x="50138" y="16297"/>
                  <a:pt x="47591" y="16297"/>
                </a:cubicBezTo>
                <a:cubicBezTo>
                  <a:pt x="43685" y="16297"/>
                  <a:pt x="39782" y="16730"/>
                  <a:pt x="35965" y="17588"/>
                </a:cubicBezTo>
                <a:cubicBezTo>
                  <a:pt x="34779" y="12098"/>
                  <a:pt x="32709" y="7017"/>
                  <a:pt x="30148" y="2194"/>
                </a:cubicBezTo>
                <a:cubicBezTo>
                  <a:pt x="29599" y="1163"/>
                  <a:pt x="28786" y="0"/>
                  <a:pt x="27632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5"/>
          <p:cNvSpPr/>
          <p:nvPr/>
        </p:nvSpPr>
        <p:spPr>
          <a:xfrm>
            <a:off x="7248550" y="3203962"/>
            <a:ext cx="1298679" cy="1105260"/>
          </a:xfrm>
          <a:custGeom>
            <a:avLst/>
            <a:gdLst/>
            <a:ahLst/>
            <a:cxnLst/>
            <a:rect l="l" t="t" r="r" b="b"/>
            <a:pathLst>
              <a:path w="58565" h="55263" extrusionOk="0">
                <a:moveTo>
                  <a:pt x="43321" y="31374"/>
                </a:moveTo>
                <a:cubicBezTo>
                  <a:pt x="43366" y="31425"/>
                  <a:pt x="43374" y="31461"/>
                  <a:pt x="43365" y="31488"/>
                </a:cubicBezTo>
                <a:lnTo>
                  <a:pt x="43365" y="31488"/>
                </a:lnTo>
                <a:cubicBezTo>
                  <a:pt x="43346" y="31450"/>
                  <a:pt x="43327" y="31412"/>
                  <a:pt x="43307" y="31374"/>
                </a:cubicBezTo>
                <a:close/>
                <a:moveTo>
                  <a:pt x="27632" y="0"/>
                </a:moveTo>
                <a:cubicBezTo>
                  <a:pt x="27613" y="0"/>
                  <a:pt x="27593" y="0"/>
                  <a:pt x="27573" y="1"/>
                </a:cubicBezTo>
                <a:cubicBezTo>
                  <a:pt x="26401" y="56"/>
                  <a:pt x="25666" y="1268"/>
                  <a:pt x="25189" y="2344"/>
                </a:cubicBezTo>
                <a:cubicBezTo>
                  <a:pt x="22805" y="7711"/>
                  <a:pt x="21102" y="13379"/>
                  <a:pt x="19958" y="19413"/>
                </a:cubicBezTo>
                <a:cubicBezTo>
                  <a:pt x="14332" y="20312"/>
                  <a:pt x="8801" y="21756"/>
                  <a:pt x="3461" y="23718"/>
                </a:cubicBezTo>
                <a:cubicBezTo>
                  <a:pt x="2643" y="24018"/>
                  <a:pt x="1826" y="24331"/>
                  <a:pt x="1159" y="24890"/>
                </a:cubicBezTo>
                <a:cubicBezTo>
                  <a:pt x="491" y="25435"/>
                  <a:pt x="1" y="26266"/>
                  <a:pt x="69" y="27124"/>
                </a:cubicBezTo>
                <a:cubicBezTo>
                  <a:pt x="191" y="28636"/>
                  <a:pt x="1812" y="29480"/>
                  <a:pt x="3216" y="30025"/>
                </a:cubicBezTo>
                <a:cubicBezTo>
                  <a:pt x="8133" y="31919"/>
                  <a:pt x="13147" y="33526"/>
                  <a:pt x="18241" y="34848"/>
                </a:cubicBezTo>
                <a:cubicBezTo>
                  <a:pt x="17124" y="39902"/>
                  <a:pt x="16648" y="45078"/>
                  <a:pt x="16811" y="50241"/>
                </a:cubicBezTo>
                <a:cubicBezTo>
                  <a:pt x="16879" y="52162"/>
                  <a:pt x="17329" y="54492"/>
                  <a:pt x="19141" y="55118"/>
                </a:cubicBezTo>
                <a:cubicBezTo>
                  <a:pt x="19426" y="55218"/>
                  <a:pt x="19710" y="55263"/>
                  <a:pt x="19992" y="55263"/>
                </a:cubicBezTo>
                <a:cubicBezTo>
                  <a:pt x="21528" y="55263"/>
                  <a:pt x="22986" y="53919"/>
                  <a:pt x="24045" y="52653"/>
                </a:cubicBezTo>
                <a:cubicBezTo>
                  <a:pt x="27287" y="48757"/>
                  <a:pt x="30270" y="44670"/>
                  <a:pt x="32995" y="40392"/>
                </a:cubicBezTo>
                <a:cubicBezTo>
                  <a:pt x="36850" y="44656"/>
                  <a:pt x="41373" y="48280"/>
                  <a:pt x="46372" y="51127"/>
                </a:cubicBezTo>
                <a:cubicBezTo>
                  <a:pt x="47017" y="51496"/>
                  <a:pt x="47803" y="51834"/>
                  <a:pt x="48514" y="51834"/>
                </a:cubicBezTo>
                <a:cubicBezTo>
                  <a:pt x="48930" y="51834"/>
                  <a:pt x="49320" y="51718"/>
                  <a:pt x="49642" y="51427"/>
                </a:cubicBezTo>
                <a:cubicBezTo>
                  <a:pt x="50405" y="50732"/>
                  <a:pt x="50214" y="49506"/>
                  <a:pt x="49941" y="48511"/>
                </a:cubicBezTo>
                <a:cubicBezTo>
                  <a:pt x="48334" y="42635"/>
                  <a:pt x="46137" y="36933"/>
                  <a:pt x="43377" y="31511"/>
                </a:cubicBezTo>
                <a:lnTo>
                  <a:pt x="43377" y="31511"/>
                </a:lnTo>
                <a:cubicBezTo>
                  <a:pt x="48480" y="29035"/>
                  <a:pt x="53110" y="25671"/>
                  <a:pt x="57039" y="21579"/>
                </a:cubicBezTo>
                <a:cubicBezTo>
                  <a:pt x="57788" y="20789"/>
                  <a:pt x="58565" y="19795"/>
                  <a:pt x="58319" y="18746"/>
                </a:cubicBezTo>
                <a:cubicBezTo>
                  <a:pt x="58006" y="17493"/>
                  <a:pt x="56494" y="17029"/>
                  <a:pt x="55213" y="16852"/>
                </a:cubicBezTo>
                <a:cubicBezTo>
                  <a:pt x="52686" y="16481"/>
                  <a:pt x="50138" y="16297"/>
                  <a:pt x="47591" y="16297"/>
                </a:cubicBezTo>
                <a:cubicBezTo>
                  <a:pt x="43685" y="16297"/>
                  <a:pt x="39782" y="16730"/>
                  <a:pt x="35965" y="17588"/>
                </a:cubicBezTo>
                <a:cubicBezTo>
                  <a:pt x="34779" y="12098"/>
                  <a:pt x="32709" y="7017"/>
                  <a:pt x="30148" y="2194"/>
                </a:cubicBezTo>
                <a:cubicBezTo>
                  <a:pt x="29599" y="1163"/>
                  <a:pt x="28786" y="0"/>
                  <a:pt x="27632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5"/>
          <p:cNvSpPr/>
          <p:nvPr/>
        </p:nvSpPr>
        <p:spPr>
          <a:xfrm>
            <a:off x="691108" y="1030703"/>
            <a:ext cx="659865" cy="639931"/>
          </a:xfrm>
          <a:custGeom>
            <a:avLst/>
            <a:gdLst/>
            <a:ahLst/>
            <a:cxnLst/>
            <a:rect l="l" t="t" r="r" b="b"/>
            <a:pathLst>
              <a:path w="58565" h="55263" extrusionOk="0">
                <a:moveTo>
                  <a:pt x="43321" y="31374"/>
                </a:moveTo>
                <a:cubicBezTo>
                  <a:pt x="43366" y="31425"/>
                  <a:pt x="43374" y="31461"/>
                  <a:pt x="43365" y="31488"/>
                </a:cubicBezTo>
                <a:lnTo>
                  <a:pt x="43365" y="31488"/>
                </a:lnTo>
                <a:cubicBezTo>
                  <a:pt x="43346" y="31450"/>
                  <a:pt x="43327" y="31412"/>
                  <a:pt x="43307" y="31374"/>
                </a:cubicBezTo>
                <a:close/>
                <a:moveTo>
                  <a:pt x="27632" y="0"/>
                </a:moveTo>
                <a:cubicBezTo>
                  <a:pt x="27613" y="0"/>
                  <a:pt x="27593" y="0"/>
                  <a:pt x="27573" y="1"/>
                </a:cubicBezTo>
                <a:cubicBezTo>
                  <a:pt x="26401" y="56"/>
                  <a:pt x="25666" y="1268"/>
                  <a:pt x="25189" y="2344"/>
                </a:cubicBezTo>
                <a:cubicBezTo>
                  <a:pt x="22805" y="7711"/>
                  <a:pt x="21102" y="13379"/>
                  <a:pt x="19958" y="19413"/>
                </a:cubicBezTo>
                <a:cubicBezTo>
                  <a:pt x="14332" y="20312"/>
                  <a:pt x="8801" y="21756"/>
                  <a:pt x="3461" y="23718"/>
                </a:cubicBezTo>
                <a:cubicBezTo>
                  <a:pt x="2643" y="24018"/>
                  <a:pt x="1826" y="24331"/>
                  <a:pt x="1159" y="24890"/>
                </a:cubicBezTo>
                <a:cubicBezTo>
                  <a:pt x="491" y="25435"/>
                  <a:pt x="1" y="26266"/>
                  <a:pt x="69" y="27124"/>
                </a:cubicBezTo>
                <a:cubicBezTo>
                  <a:pt x="191" y="28636"/>
                  <a:pt x="1812" y="29480"/>
                  <a:pt x="3216" y="30025"/>
                </a:cubicBezTo>
                <a:cubicBezTo>
                  <a:pt x="8133" y="31919"/>
                  <a:pt x="13147" y="33526"/>
                  <a:pt x="18241" y="34848"/>
                </a:cubicBezTo>
                <a:cubicBezTo>
                  <a:pt x="17124" y="39902"/>
                  <a:pt x="16648" y="45078"/>
                  <a:pt x="16811" y="50241"/>
                </a:cubicBezTo>
                <a:cubicBezTo>
                  <a:pt x="16879" y="52162"/>
                  <a:pt x="17329" y="54492"/>
                  <a:pt x="19141" y="55118"/>
                </a:cubicBezTo>
                <a:cubicBezTo>
                  <a:pt x="19426" y="55218"/>
                  <a:pt x="19710" y="55263"/>
                  <a:pt x="19992" y="55263"/>
                </a:cubicBezTo>
                <a:cubicBezTo>
                  <a:pt x="21528" y="55263"/>
                  <a:pt x="22986" y="53919"/>
                  <a:pt x="24045" y="52653"/>
                </a:cubicBezTo>
                <a:cubicBezTo>
                  <a:pt x="27287" y="48757"/>
                  <a:pt x="30270" y="44670"/>
                  <a:pt x="32995" y="40392"/>
                </a:cubicBezTo>
                <a:cubicBezTo>
                  <a:pt x="36850" y="44656"/>
                  <a:pt x="41373" y="48280"/>
                  <a:pt x="46372" y="51127"/>
                </a:cubicBezTo>
                <a:cubicBezTo>
                  <a:pt x="47017" y="51496"/>
                  <a:pt x="47803" y="51834"/>
                  <a:pt x="48514" y="51834"/>
                </a:cubicBezTo>
                <a:cubicBezTo>
                  <a:pt x="48930" y="51834"/>
                  <a:pt x="49320" y="51718"/>
                  <a:pt x="49642" y="51427"/>
                </a:cubicBezTo>
                <a:cubicBezTo>
                  <a:pt x="50405" y="50732"/>
                  <a:pt x="50214" y="49506"/>
                  <a:pt x="49941" y="48511"/>
                </a:cubicBezTo>
                <a:cubicBezTo>
                  <a:pt x="48334" y="42635"/>
                  <a:pt x="46137" y="36933"/>
                  <a:pt x="43377" y="31511"/>
                </a:cubicBezTo>
                <a:lnTo>
                  <a:pt x="43377" y="31511"/>
                </a:lnTo>
                <a:cubicBezTo>
                  <a:pt x="48480" y="29035"/>
                  <a:pt x="53110" y="25671"/>
                  <a:pt x="57039" y="21579"/>
                </a:cubicBezTo>
                <a:cubicBezTo>
                  <a:pt x="57788" y="20789"/>
                  <a:pt x="58565" y="19795"/>
                  <a:pt x="58319" y="18746"/>
                </a:cubicBezTo>
                <a:cubicBezTo>
                  <a:pt x="58006" y="17493"/>
                  <a:pt x="56494" y="17029"/>
                  <a:pt x="55213" y="16852"/>
                </a:cubicBezTo>
                <a:cubicBezTo>
                  <a:pt x="52686" y="16481"/>
                  <a:pt x="50138" y="16297"/>
                  <a:pt x="47591" y="16297"/>
                </a:cubicBezTo>
                <a:cubicBezTo>
                  <a:pt x="43685" y="16297"/>
                  <a:pt x="39782" y="16730"/>
                  <a:pt x="35965" y="17588"/>
                </a:cubicBezTo>
                <a:cubicBezTo>
                  <a:pt x="34779" y="12098"/>
                  <a:pt x="32709" y="7017"/>
                  <a:pt x="30148" y="2194"/>
                </a:cubicBezTo>
                <a:cubicBezTo>
                  <a:pt x="29599" y="1163"/>
                  <a:pt x="28786" y="0"/>
                  <a:pt x="27632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5"/>
          <p:cNvSpPr txBox="1">
            <a:spLocks noGrp="1"/>
          </p:cNvSpPr>
          <p:nvPr>
            <p:ph type="title" idx="9"/>
          </p:nvPr>
        </p:nvSpPr>
        <p:spPr>
          <a:xfrm>
            <a:off x="2839452" y="445025"/>
            <a:ext cx="394635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oudy Stout" panose="0202090407030B020401" pitchFamily="18" charset="0"/>
              </a:rPr>
              <a:t>ACOLLIR</a:t>
            </a:r>
            <a:endParaRPr lang="en-GB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>
                  <a:lumMod val="10000"/>
                  <a:lumOff val="9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  <p:sp>
        <p:nvSpPr>
          <p:cNvPr id="1083" name="Google Shape;1083;p35"/>
          <p:cNvSpPr txBox="1">
            <a:spLocks noGrp="1"/>
          </p:cNvSpPr>
          <p:nvPr>
            <p:ph type="title"/>
          </p:nvPr>
        </p:nvSpPr>
        <p:spPr>
          <a:xfrm>
            <a:off x="240690" y="139361"/>
            <a:ext cx="2178798" cy="527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DILLUNS</a:t>
            </a:r>
            <a:endParaRPr lang="en-GB" b="1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84" name="Google Shape;1084;p35"/>
          <p:cNvSpPr txBox="1">
            <a:spLocks noGrp="1"/>
          </p:cNvSpPr>
          <p:nvPr>
            <p:ph type="subTitle" idx="1"/>
          </p:nvPr>
        </p:nvSpPr>
        <p:spPr>
          <a:xfrm>
            <a:off x="2855541" y="1166278"/>
            <a:ext cx="4074648" cy="530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latin typeface="Maiandra GD" panose="020E0502030308020204" pitchFamily="34" charset="0"/>
              </a:rPr>
              <a:t>COMENCEM L’ADVENT. L’ADVENT SÓN TOTS ELS DIES ABANS DEL 25 DE DESEMBRE, EL DIA QUE VA NÉIXER EL NEN JESÚS.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latin typeface="Maiandra GD" panose="020E0502030308020204" pitchFamily="34" charset="0"/>
              </a:rPr>
              <a:t>RECORDEU LA SEVA HISTÒRIA? </a:t>
            </a:r>
            <a:endParaRPr lang="en-GB" sz="1600" b="1" dirty="0">
              <a:latin typeface="Maiandra GD" panose="020E0502030308020204" pitchFamily="34" charset="0"/>
            </a:endParaRPr>
          </a:p>
        </p:txBody>
      </p:sp>
      <p:sp>
        <p:nvSpPr>
          <p:cNvPr id="1085" name="Google Shape;1085;p35"/>
          <p:cNvSpPr txBox="1">
            <a:spLocks noGrp="1"/>
          </p:cNvSpPr>
          <p:nvPr>
            <p:ph type="title" idx="2"/>
          </p:nvPr>
        </p:nvSpPr>
        <p:spPr>
          <a:xfrm flipH="1">
            <a:off x="365855" y="1884075"/>
            <a:ext cx="250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 smtClean="0">
                <a:latin typeface="Gill Sans Ultra Bold" panose="020B0A02020104020203" pitchFamily="34" charset="0"/>
              </a:rPr>
              <a:t>Mireu</a:t>
            </a:r>
            <a:r>
              <a:rPr lang="en-GB" sz="1400" dirty="0" smtClean="0">
                <a:latin typeface="Gill Sans Ultra Bold" panose="020B0A02020104020203" pitchFamily="34" charset="0"/>
              </a:rPr>
              <a:t> </a:t>
            </a:r>
            <a:r>
              <a:rPr lang="en-GB" sz="1400" dirty="0" err="1" smtClean="0">
                <a:latin typeface="Gill Sans Ultra Bold" panose="020B0A02020104020203" pitchFamily="34" charset="0"/>
              </a:rPr>
              <a:t>amb</a:t>
            </a:r>
            <a:r>
              <a:rPr lang="en-GB" sz="1400" dirty="0" smtClean="0">
                <a:latin typeface="Gill Sans Ultra Bold" panose="020B0A02020104020203" pitchFamily="34" charset="0"/>
              </a:rPr>
              <a:t> </a:t>
            </a:r>
            <a:r>
              <a:rPr lang="en-GB" sz="1400" dirty="0" err="1" smtClean="0">
                <a:latin typeface="Gill Sans Ultra Bold" panose="020B0A02020104020203" pitchFamily="34" charset="0"/>
              </a:rPr>
              <a:t>atenció</a:t>
            </a:r>
            <a:r>
              <a:rPr lang="en-GB" sz="1400" dirty="0" smtClean="0">
                <a:latin typeface="Gill Sans Ultra Bold" panose="020B0A02020104020203" pitchFamily="34" charset="0"/>
              </a:rPr>
              <a:t> </a:t>
            </a:r>
            <a:r>
              <a:rPr lang="en-GB" sz="1400" dirty="0" err="1" smtClean="0">
                <a:latin typeface="Gill Sans Ultra Bold" panose="020B0A02020104020203" pitchFamily="34" charset="0"/>
              </a:rPr>
              <a:t>aquest</a:t>
            </a:r>
            <a:r>
              <a:rPr lang="en-GB" sz="1400" dirty="0" smtClean="0">
                <a:latin typeface="Gill Sans Ultra Bold" panose="020B0A02020104020203" pitchFamily="34" charset="0"/>
              </a:rPr>
              <a:t> </a:t>
            </a:r>
            <a:r>
              <a:rPr lang="en-GB" sz="1400" dirty="0" err="1" smtClean="0">
                <a:latin typeface="Gill Sans Ultra Bold" panose="020B0A02020104020203" pitchFamily="34" charset="0"/>
              </a:rPr>
              <a:t>vídeo</a:t>
            </a:r>
            <a:endParaRPr lang="en-GB" sz="1400" dirty="0">
              <a:latin typeface="Gill Sans Ultra Bold" panose="020B0A02020104020203" pitchFamily="34" charset="0"/>
            </a:endParaRPr>
          </a:p>
        </p:txBody>
      </p:sp>
      <p:sp>
        <p:nvSpPr>
          <p:cNvPr id="1086" name="Google Shape;1086;p35"/>
          <p:cNvSpPr txBox="1">
            <a:spLocks noGrp="1"/>
          </p:cNvSpPr>
          <p:nvPr>
            <p:ph type="subTitle" idx="3"/>
          </p:nvPr>
        </p:nvSpPr>
        <p:spPr>
          <a:xfrm flipH="1">
            <a:off x="3705724" y="2781627"/>
            <a:ext cx="3410093" cy="152759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ln w="0"/>
                <a:solidFill>
                  <a:srgbClr val="777777"/>
                </a:solidFill>
                <a:latin typeface="Maiandra GD" panose="020E0502030308020204" pitchFamily="34" charset="0"/>
              </a:rPr>
              <a:t>COM ES VA SENTIR JESÚS QUAN VA NÉIXER EN VEURE TANTA GENT AL SEU VOLTANT QUE EN TENIA CURA?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>
              <a:ln w="0"/>
              <a:solidFill>
                <a:srgbClr val="777777"/>
              </a:solidFill>
              <a:latin typeface="Maiandra GD" panose="020E0502030308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ln w="0"/>
                <a:solidFill>
                  <a:srgbClr val="777777"/>
                </a:solidFill>
                <a:latin typeface="Maiandra GD" panose="020E0502030308020204" pitchFamily="34" charset="0"/>
              </a:rPr>
              <a:t>COM ENS SENTIM NOSALTRES QUAN ENS ACULLEN?</a:t>
            </a:r>
            <a:endParaRPr lang="en-GB" dirty="0">
              <a:ln w="0"/>
              <a:solidFill>
                <a:srgbClr val="777777"/>
              </a:solidFill>
              <a:latin typeface="Maiandra GD" panose="020E0502030308020204" pitchFamily="34" charset="0"/>
            </a:endParaRPr>
          </a:p>
        </p:txBody>
      </p:sp>
      <p:pic>
        <p:nvPicPr>
          <p:cNvPr id="4" name="Imagen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97" y="2536984"/>
            <a:ext cx="2169155" cy="1509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p57"/>
          <p:cNvSpPr txBox="1">
            <a:spLocks noGrp="1"/>
          </p:cNvSpPr>
          <p:nvPr>
            <p:ph type="title"/>
          </p:nvPr>
        </p:nvSpPr>
        <p:spPr>
          <a:xfrm>
            <a:off x="2376874" y="287102"/>
            <a:ext cx="615011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Goudy Stout" panose="0202090407030B020401" pitchFamily="18" charset="0"/>
              </a:rPr>
              <a:t>UN </a:t>
            </a:r>
            <a:r>
              <a:rPr lang="en-GB" sz="2400" dirty="0" smtClean="0">
                <a:latin typeface="Goudy Stout" panose="0202090407030B020401" pitchFamily="18" charset="0"/>
              </a:rPr>
              <a:t>PESSEBRE, UNA </a:t>
            </a:r>
            <a:r>
              <a:rPr lang="en-GB" sz="2400" dirty="0">
                <a:solidFill>
                  <a:schemeClr val="lt1"/>
                </a:solidFill>
                <a:latin typeface="Goudy Stout" panose="0202090407030B020401" pitchFamily="18" charset="0"/>
              </a:rPr>
              <a:t>CASA</a:t>
            </a:r>
            <a:endParaRPr sz="2400" dirty="0">
              <a:solidFill>
                <a:schemeClr val="lt1"/>
              </a:solidFill>
              <a:latin typeface="Goudy Stout" panose="0202090407030B020401" pitchFamily="18" charset="0"/>
            </a:endParaRPr>
          </a:p>
        </p:txBody>
      </p:sp>
      <p:grpSp>
        <p:nvGrpSpPr>
          <p:cNvPr id="2503" name="Google Shape;2503;p57"/>
          <p:cNvGrpSpPr/>
          <p:nvPr/>
        </p:nvGrpSpPr>
        <p:grpSpPr>
          <a:xfrm>
            <a:off x="1120724" y="1374064"/>
            <a:ext cx="3779184" cy="3278119"/>
            <a:chOff x="1312233" y="1434885"/>
            <a:chExt cx="3657393" cy="3172476"/>
          </a:xfrm>
        </p:grpSpPr>
        <p:sp>
          <p:nvSpPr>
            <p:cNvPr id="2504" name="Google Shape;2504;p57"/>
            <p:cNvSpPr/>
            <p:nvPr/>
          </p:nvSpPr>
          <p:spPr>
            <a:xfrm>
              <a:off x="3966973" y="3452953"/>
              <a:ext cx="1002653" cy="605312"/>
            </a:xfrm>
            <a:custGeom>
              <a:avLst/>
              <a:gdLst/>
              <a:ahLst/>
              <a:cxnLst/>
              <a:rect l="l" t="t" r="r" b="b"/>
              <a:pathLst>
                <a:path w="24043" h="14515" extrusionOk="0">
                  <a:moveTo>
                    <a:pt x="8415" y="0"/>
                  </a:moveTo>
                  <a:cubicBezTo>
                    <a:pt x="8133" y="0"/>
                    <a:pt x="7851" y="27"/>
                    <a:pt x="7572" y="84"/>
                  </a:cubicBezTo>
                  <a:cubicBezTo>
                    <a:pt x="6038" y="397"/>
                    <a:pt x="4693" y="1765"/>
                    <a:pt x="4670" y="3340"/>
                  </a:cubicBezTo>
                  <a:cubicBezTo>
                    <a:pt x="4459" y="3025"/>
                    <a:pt x="4091" y="2881"/>
                    <a:pt x="3708" y="2881"/>
                  </a:cubicBezTo>
                  <a:cubicBezTo>
                    <a:pt x="3414" y="2881"/>
                    <a:pt x="3111" y="2967"/>
                    <a:pt x="2866" y="3124"/>
                  </a:cubicBezTo>
                  <a:cubicBezTo>
                    <a:pt x="2303" y="3489"/>
                    <a:pt x="1975" y="4118"/>
                    <a:pt x="1699" y="4732"/>
                  </a:cubicBezTo>
                  <a:cubicBezTo>
                    <a:pt x="658" y="7049"/>
                    <a:pt x="1" y="9673"/>
                    <a:pt x="716" y="12125"/>
                  </a:cubicBezTo>
                  <a:cubicBezTo>
                    <a:pt x="7998" y="13299"/>
                    <a:pt x="15333" y="14155"/>
                    <a:pt x="22668" y="14515"/>
                  </a:cubicBezTo>
                  <a:cubicBezTo>
                    <a:pt x="23132" y="14153"/>
                    <a:pt x="23572" y="13731"/>
                    <a:pt x="23807" y="13194"/>
                  </a:cubicBezTo>
                  <a:cubicBezTo>
                    <a:pt x="24042" y="12656"/>
                    <a:pt x="24039" y="11983"/>
                    <a:pt x="23675" y="11522"/>
                  </a:cubicBezTo>
                  <a:cubicBezTo>
                    <a:pt x="23407" y="11186"/>
                    <a:pt x="22982" y="11005"/>
                    <a:pt x="22557" y="10943"/>
                  </a:cubicBezTo>
                  <a:cubicBezTo>
                    <a:pt x="22404" y="10921"/>
                    <a:pt x="22250" y="10913"/>
                    <a:pt x="22094" y="10913"/>
                  </a:cubicBezTo>
                  <a:cubicBezTo>
                    <a:pt x="21815" y="10913"/>
                    <a:pt x="21527" y="10938"/>
                    <a:pt x="21223" y="10952"/>
                  </a:cubicBezTo>
                  <a:cubicBezTo>
                    <a:pt x="21703" y="10753"/>
                    <a:pt x="21944" y="10116"/>
                    <a:pt x="21716" y="9647"/>
                  </a:cubicBezTo>
                  <a:cubicBezTo>
                    <a:pt x="21558" y="9325"/>
                    <a:pt x="21199" y="9130"/>
                    <a:pt x="20822" y="9130"/>
                  </a:cubicBezTo>
                  <a:cubicBezTo>
                    <a:pt x="20652" y="9130"/>
                    <a:pt x="20478" y="9169"/>
                    <a:pt x="20317" y="9255"/>
                  </a:cubicBezTo>
                  <a:cubicBezTo>
                    <a:pt x="20870" y="8239"/>
                    <a:pt x="20875" y="6945"/>
                    <a:pt x="20332" y="5924"/>
                  </a:cubicBezTo>
                  <a:cubicBezTo>
                    <a:pt x="19788" y="4903"/>
                    <a:pt x="18712" y="4184"/>
                    <a:pt x="17561" y="4075"/>
                  </a:cubicBezTo>
                  <a:cubicBezTo>
                    <a:pt x="17456" y="4065"/>
                    <a:pt x="17351" y="4060"/>
                    <a:pt x="17246" y="4060"/>
                  </a:cubicBezTo>
                  <a:cubicBezTo>
                    <a:pt x="16196" y="4060"/>
                    <a:pt x="15146" y="4550"/>
                    <a:pt x="14442" y="5373"/>
                  </a:cubicBezTo>
                  <a:cubicBezTo>
                    <a:pt x="14076" y="3807"/>
                    <a:pt x="13180" y="2371"/>
                    <a:pt x="11934" y="1353"/>
                  </a:cubicBezTo>
                  <a:cubicBezTo>
                    <a:pt x="10942" y="544"/>
                    <a:pt x="9681" y="0"/>
                    <a:pt x="8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7"/>
            <p:cNvSpPr/>
            <p:nvPr/>
          </p:nvSpPr>
          <p:spPr>
            <a:xfrm>
              <a:off x="1312233" y="3355702"/>
              <a:ext cx="753731" cy="228988"/>
            </a:xfrm>
            <a:custGeom>
              <a:avLst/>
              <a:gdLst/>
              <a:ahLst/>
              <a:cxnLst/>
              <a:rect l="l" t="t" r="r" b="b"/>
              <a:pathLst>
                <a:path w="18074" h="5491" extrusionOk="0">
                  <a:moveTo>
                    <a:pt x="17871" y="1"/>
                  </a:moveTo>
                  <a:lnTo>
                    <a:pt x="17871" y="1"/>
                  </a:lnTo>
                  <a:cubicBezTo>
                    <a:pt x="11850" y="487"/>
                    <a:pt x="5888" y="1684"/>
                    <a:pt x="70" y="3630"/>
                  </a:cubicBezTo>
                  <a:cubicBezTo>
                    <a:pt x="0" y="4224"/>
                    <a:pt x="85" y="4834"/>
                    <a:pt x="342" y="5491"/>
                  </a:cubicBezTo>
                  <a:cubicBezTo>
                    <a:pt x="6242" y="4022"/>
                    <a:pt x="12196" y="2766"/>
                    <a:pt x="18073" y="1709"/>
                  </a:cubicBezTo>
                  <a:cubicBezTo>
                    <a:pt x="17851" y="1171"/>
                    <a:pt x="17767" y="578"/>
                    <a:pt x="17871" y="1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7"/>
            <p:cNvSpPr/>
            <p:nvPr/>
          </p:nvSpPr>
          <p:spPr>
            <a:xfrm>
              <a:off x="1352101" y="3563881"/>
              <a:ext cx="733464" cy="228071"/>
            </a:xfrm>
            <a:custGeom>
              <a:avLst/>
              <a:gdLst/>
              <a:ahLst/>
              <a:cxnLst/>
              <a:rect l="l" t="t" r="r" b="b"/>
              <a:pathLst>
                <a:path w="17588" h="5469" extrusionOk="0">
                  <a:moveTo>
                    <a:pt x="17512" y="1"/>
                  </a:moveTo>
                  <a:cubicBezTo>
                    <a:pt x="11718" y="1046"/>
                    <a:pt x="5952" y="2244"/>
                    <a:pt x="138" y="3636"/>
                  </a:cubicBezTo>
                  <a:cubicBezTo>
                    <a:pt x="1" y="4218"/>
                    <a:pt x="51" y="4844"/>
                    <a:pt x="327" y="5469"/>
                  </a:cubicBezTo>
                  <a:cubicBezTo>
                    <a:pt x="6101" y="4319"/>
                    <a:pt x="11877" y="3167"/>
                    <a:pt x="17587" y="2058"/>
                  </a:cubicBezTo>
                  <a:cubicBezTo>
                    <a:pt x="17368" y="1347"/>
                    <a:pt x="17356" y="574"/>
                    <a:pt x="17512" y="1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7"/>
            <p:cNvSpPr/>
            <p:nvPr/>
          </p:nvSpPr>
          <p:spPr>
            <a:xfrm>
              <a:off x="1312233" y="3355702"/>
              <a:ext cx="753731" cy="228988"/>
            </a:xfrm>
            <a:custGeom>
              <a:avLst/>
              <a:gdLst/>
              <a:ahLst/>
              <a:cxnLst/>
              <a:rect l="l" t="t" r="r" b="b"/>
              <a:pathLst>
                <a:path w="18074" h="5491" extrusionOk="0">
                  <a:moveTo>
                    <a:pt x="17871" y="1"/>
                  </a:moveTo>
                  <a:lnTo>
                    <a:pt x="17871" y="1"/>
                  </a:lnTo>
                  <a:cubicBezTo>
                    <a:pt x="11850" y="487"/>
                    <a:pt x="5888" y="1684"/>
                    <a:pt x="70" y="3630"/>
                  </a:cubicBezTo>
                  <a:cubicBezTo>
                    <a:pt x="0" y="4224"/>
                    <a:pt x="85" y="4834"/>
                    <a:pt x="342" y="5491"/>
                  </a:cubicBezTo>
                  <a:cubicBezTo>
                    <a:pt x="6242" y="4022"/>
                    <a:pt x="12196" y="2766"/>
                    <a:pt x="18073" y="1709"/>
                  </a:cubicBezTo>
                  <a:cubicBezTo>
                    <a:pt x="17851" y="1171"/>
                    <a:pt x="17767" y="578"/>
                    <a:pt x="17871" y="1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7"/>
            <p:cNvSpPr/>
            <p:nvPr/>
          </p:nvSpPr>
          <p:spPr>
            <a:xfrm>
              <a:off x="1352101" y="3563881"/>
              <a:ext cx="733464" cy="228071"/>
            </a:xfrm>
            <a:custGeom>
              <a:avLst/>
              <a:gdLst/>
              <a:ahLst/>
              <a:cxnLst/>
              <a:rect l="l" t="t" r="r" b="b"/>
              <a:pathLst>
                <a:path w="17588" h="5469" extrusionOk="0">
                  <a:moveTo>
                    <a:pt x="17512" y="1"/>
                  </a:moveTo>
                  <a:cubicBezTo>
                    <a:pt x="11718" y="1046"/>
                    <a:pt x="5952" y="2244"/>
                    <a:pt x="138" y="3636"/>
                  </a:cubicBezTo>
                  <a:cubicBezTo>
                    <a:pt x="1" y="4218"/>
                    <a:pt x="51" y="4844"/>
                    <a:pt x="327" y="5469"/>
                  </a:cubicBezTo>
                  <a:cubicBezTo>
                    <a:pt x="6101" y="4319"/>
                    <a:pt x="11877" y="3167"/>
                    <a:pt x="17587" y="2058"/>
                  </a:cubicBezTo>
                  <a:cubicBezTo>
                    <a:pt x="17368" y="1347"/>
                    <a:pt x="17356" y="574"/>
                    <a:pt x="17512" y="1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7"/>
            <p:cNvSpPr/>
            <p:nvPr/>
          </p:nvSpPr>
          <p:spPr>
            <a:xfrm>
              <a:off x="1369407" y="3352491"/>
              <a:ext cx="161764" cy="630667"/>
            </a:xfrm>
            <a:custGeom>
              <a:avLst/>
              <a:gdLst/>
              <a:ahLst/>
              <a:cxnLst/>
              <a:rect l="l" t="t" r="r" b="b"/>
              <a:pathLst>
                <a:path w="3879" h="15123" extrusionOk="0">
                  <a:moveTo>
                    <a:pt x="2309" y="0"/>
                  </a:moveTo>
                  <a:cubicBezTo>
                    <a:pt x="1565" y="0"/>
                    <a:pt x="835" y="235"/>
                    <a:pt x="223" y="650"/>
                  </a:cubicBezTo>
                  <a:cubicBezTo>
                    <a:pt x="0" y="2099"/>
                    <a:pt x="99" y="3622"/>
                    <a:pt x="198" y="5132"/>
                  </a:cubicBezTo>
                  <a:cubicBezTo>
                    <a:pt x="417" y="8444"/>
                    <a:pt x="635" y="11754"/>
                    <a:pt x="830" y="15122"/>
                  </a:cubicBezTo>
                  <a:cubicBezTo>
                    <a:pt x="1825" y="14925"/>
                    <a:pt x="2820" y="14728"/>
                    <a:pt x="3781" y="14528"/>
                  </a:cubicBezTo>
                  <a:cubicBezTo>
                    <a:pt x="3878" y="9699"/>
                    <a:pt x="3623" y="4862"/>
                    <a:pt x="3017" y="73"/>
                  </a:cubicBezTo>
                  <a:cubicBezTo>
                    <a:pt x="2782" y="24"/>
                    <a:pt x="2545" y="0"/>
                    <a:pt x="2309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7"/>
            <p:cNvSpPr/>
            <p:nvPr/>
          </p:nvSpPr>
          <p:spPr>
            <a:xfrm>
              <a:off x="1624501" y="3313083"/>
              <a:ext cx="189204" cy="614945"/>
            </a:xfrm>
            <a:custGeom>
              <a:avLst/>
              <a:gdLst/>
              <a:ahLst/>
              <a:cxnLst/>
              <a:rect l="l" t="t" r="r" b="b"/>
              <a:pathLst>
                <a:path w="4537" h="14746" extrusionOk="0">
                  <a:moveTo>
                    <a:pt x="2703" y="0"/>
                  </a:moveTo>
                  <a:cubicBezTo>
                    <a:pt x="1755" y="0"/>
                    <a:pt x="802" y="308"/>
                    <a:pt x="0" y="846"/>
                  </a:cubicBezTo>
                  <a:cubicBezTo>
                    <a:pt x="316" y="5477"/>
                    <a:pt x="715" y="10124"/>
                    <a:pt x="1115" y="14745"/>
                  </a:cubicBezTo>
                  <a:cubicBezTo>
                    <a:pt x="2280" y="14696"/>
                    <a:pt x="3438" y="14557"/>
                    <a:pt x="4537" y="14279"/>
                  </a:cubicBezTo>
                  <a:cubicBezTo>
                    <a:pt x="4390" y="11571"/>
                    <a:pt x="4242" y="8862"/>
                    <a:pt x="4095" y="6154"/>
                  </a:cubicBezTo>
                  <a:cubicBezTo>
                    <a:pt x="3985" y="4113"/>
                    <a:pt x="3872" y="2063"/>
                    <a:pt x="3439" y="64"/>
                  </a:cubicBezTo>
                  <a:cubicBezTo>
                    <a:pt x="3196" y="21"/>
                    <a:pt x="2950" y="0"/>
                    <a:pt x="2703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7"/>
            <p:cNvSpPr/>
            <p:nvPr/>
          </p:nvSpPr>
          <p:spPr>
            <a:xfrm>
              <a:off x="1885643" y="3285767"/>
              <a:ext cx="136784" cy="612902"/>
            </a:xfrm>
            <a:custGeom>
              <a:avLst/>
              <a:gdLst/>
              <a:ahLst/>
              <a:cxnLst/>
              <a:rect l="l" t="t" r="r" b="b"/>
              <a:pathLst>
                <a:path w="3280" h="14697" extrusionOk="0">
                  <a:moveTo>
                    <a:pt x="2075" y="0"/>
                  </a:moveTo>
                  <a:cubicBezTo>
                    <a:pt x="1309" y="0"/>
                    <a:pt x="606" y="194"/>
                    <a:pt x="0" y="556"/>
                  </a:cubicBezTo>
                  <a:cubicBezTo>
                    <a:pt x="350" y="5286"/>
                    <a:pt x="641" y="9992"/>
                    <a:pt x="948" y="14697"/>
                  </a:cubicBezTo>
                  <a:cubicBezTo>
                    <a:pt x="1397" y="14626"/>
                    <a:pt x="1852" y="14591"/>
                    <a:pt x="2316" y="14591"/>
                  </a:cubicBezTo>
                  <a:cubicBezTo>
                    <a:pt x="2573" y="14591"/>
                    <a:pt x="2833" y="14602"/>
                    <a:pt x="3096" y="14624"/>
                  </a:cubicBezTo>
                  <a:cubicBezTo>
                    <a:pt x="3279" y="9788"/>
                    <a:pt x="3279" y="4945"/>
                    <a:pt x="3096" y="110"/>
                  </a:cubicBezTo>
                  <a:cubicBezTo>
                    <a:pt x="2746" y="36"/>
                    <a:pt x="2405" y="0"/>
                    <a:pt x="2075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7"/>
            <p:cNvSpPr/>
            <p:nvPr/>
          </p:nvSpPr>
          <p:spPr>
            <a:xfrm>
              <a:off x="1958288" y="3194355"/>
              <a:ext cx="89285" cy="731253"/>
            </a:xfrm>
            <a:custGeom>
              <a:avLst/>
              <a:gdLst/>
              <a:ahLst/>
              <a:cxnLst/>
              <a:rect l="l" t="t" r="r" b="b"/>
              <a:pathLst>
                <a:path w="2141" h="17535" extrusionOk="0">
                  <a:moveTo>
                    <a:pt x="26" y="0"/>
                  </a:moveTo>
                  <a:lnTo>
                    <a:pt x="0" y="19"/>
                  </a:lnTo>
                  <a:cubicBezTo>
                    <a:pt x="1347" y="1932"/>
                    <a:pt x="2093" y="4273"/>
                    <a:pt x="2103" y="6613"/>
                  </a:cubicBezTo>
                  <a:cubicBezTo>
                    <a:pt x="2109" y="8065"/>
                    <a:pt x="1838" y="9522"/>
                    <a:pt x="1577" y="10932"/>
                  </a:cubicBezTo>
                  <a:cubicBezTo>
                    <a:pt x="1509" y="11303"/>
                    <a:pt x="1437" y="11685"/>
                    <a:pt x="1373" y="12063"/>
                  </a:cubicBezTo>
                  <a:cubicBezTo>
                    <a:pt x="1082" y="13741"/>
                    <a:pt x="850" y="15705"/>
                    <a:pt x="1329" y="17535"/>
                  </a:cubicBezTo>
                  <a:lnTo>
                    <a:pt x="1359" y="17525"/>
                  </a:lnTo>
                  <a:cubicBezTo>
                    <a:pt x="882" y="15701"/>
                    <a:pt x="1113" y="13742"/>
                    <a:pt x="1403" y="12066"/>
                  </a:cubicBezTo>
                  <a:cubicBezTo>
                    <a:pt x="1468" y="11690"/>
                    <a:pt x="1537" y="11307"/>
                    <a:pt x="1607" y="10937"/>
                  </a:cubicBezTo>
                  <a:cubicBezTo>
                    <a:pt x="1870" y="9526"/>
                    <a:pt x="2141" y="8068"/>
                    <a:pt x="2134" y="6611"/>
                  </a:cubicBezTo>
                  <a:cubicBezTo>
                    <a:pt x="2124" y="4267"/>
                    <a:pt x="1375" y="1919"/>
                    <a:pt x="26" y="0"/>
                  </a:cubicBezTo>
                  <a:close/>
                </a:path>
              </a:pathLst>
            </a:custGeom>
            <a:solidFill>
              <a:srgbClr val="E69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7"/>
            <p:cNvSpPr/>
            <p:nvPr/>
          </p:nvSpPr>
          <p:spPr>
            <a:xfrm>
              <a:off x="4123399" y="3658338"/>
              <a:ext cx="508437" cy="331618"/>
            </a:xfrm>
            <a:custGeom>
              <a:avLst/>
              <a:gdLst/>
              <a:ahLst/>
              <a:cxnLst/>
              <a:rect l="l" t="t" r="r" b="b"/>
              <a:pathLst>
                <a:path w="12192" h="7952" extrusionOk="0">
                  <a:moveTo>
                    <a:pt x="8753" y="1"/>
                  </a:moveTo>
                  <a:lnTo>
                    <a:pt x="2313" y="1601"/>
                  </a:lnTo>
                  <a:cubicBezTo>
                    <a:pt x="1501" y="2652"/>
                    <a:pt x="848" y="3823"/>
                    <a:pt x="379" y="5065"/>
                  </a:cubicBezTo>
                  <a:cubicBezTo>
                    <a:pt x="168" y="5625"/>
                    <a:pt x="1" y="6280"/>
                    <a:pt x="303" y="6795"/>
                  </a:cubicBezTo>
                  <a:cubicBezTo>
                    <a:pt x="586" y="7280"/>
                    <a:pt x="1182" y="7469"/>
                    <a:pt x="1731" y="7585"/>
                  </a:cubicBezTo>
                  <a:cubicBezTo>
                    <a:pt x="2617" y="7772"/>
                    <a:pt x="3521" y="7871"/>
                    <a:pt x="4433" y="7871"/>
                  </a:cubicBezTo>
                  <a:cubicBezTo>
                    <a:pt x="4933" y="7871"/>
                    <a:pt x="5435" y="7841"/>
                    <a:pt x="5938" y="7780"/>
                  </a:cubicBezTo>
                  <a:cubicBezTo>
                    <a:pt x="6663" y="7894"/>
                    <a:pt x="7397" y="7951"/>
                    <a:pt x="8132" y="7951"/>
                  </a:cubicBezTo>
                  <a:cubicBezTo>
                    <a:pt x="8794" y="7951"/>
                    <a:pt x="9456" y="7905"/>
                    <a:pt x="10112" y="7811"/>
                  </a:cubicBezTo>
                  <a:cubicBezTo>
                    <a:pt x="10612" y="7741"/>
                    <a:pt x="11133" y="7632"/>
                    <a:pt x="11523" y="7311"/>
                  </a:cubicBezTo>
                  <a:cubicBezTo>
                    <a:pt x="11944" y="6965"/>
                    <a:pt x="12152" y="6408"/>
                    <a:pt x="12173" y="5863"/>
                  </a:cubicBezTo>
                  <a:cubicBezTo>
                    <a:pt x="12192" y="5319"/>
                    <a:pt x="12043" y="4780"/>
                    <a:pt x="11848" y="4271"/>
                  </a:cubicBezTo>
                  <a:cubicBezTo>
                    <a:pt x="11216" y="2610"/>
                    <a:pt x="10107" y="1152"/>
                    <a:pt x="8753" y="1"/>
                  </a:cubicBezTo>
                  <a:close/>
                </a:path>
              </a:pathLst>
            </a:custGeom>
            <a:solidFill>
              <a:srgbClr val="DA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7"/>
            <p:cNvSpPr/>
            <p:nvPr/>
          </p:nvSpPr>
          <p:spPr>
            <a:xfrm>
              <a:off x="4123482" y="3698747"/>
              <a:ext cx="508437" cy="291209"/>
            </a:xfrm>
            <a:custGeom>
              <a:avLst/>
              <a:gdLst/>
              <a:ahLst/>
              <a:cxnLst/>
              <a:rect l="l" t="t" r="r" b="b"/>
              <a:pathLst>
                <a:path w="12192" h="6983" extrusionOk="0">
                  <a:moveTo>
                    <a:pt x="9765" y="1"/>
                  </a:moveTo>
                  <a:cubicBezTo>
                    <a:pt x="9464" y="458"/>
                    <a:pt x="9081" y="870"/>
                    <a:pt x="8644" y="1205"/>
                  </a:cubicBezTo>
                  <a:cubicBezTo>
                    <a:pt x="8024" y="1679"/>
                    <a:pt x="7301" y="2006"/>
                    <a:pt x="6540" y="2185"/>
                  </a:cubicBezTo>
                  <a:cubicBezTo>
                    <a:pt x="6539" y="2178"/>
                    <a:pt x="6508" y="2175"/>
                    <a:pt x="6453" y="2175"/>
                  </a:cubicBezTo>
                  <a:cubicBezTo>
                    <a:pt x="6206" y="2175"/>
                    <a:pt x="5489" y="2234"/>
                    <a:pt x="5089" y="2234"/>
                  </a:cubicBezTo>
                  <a:cubicBezTo>
                    <a:pt x="5086" y="2234"/>
                    <a:pt x="5083" y="2234"/>
                    <a:pt x="5080" y="2234"/>
                  </a:cubicBezTo>
                  <a:cubicBezTo>
                    <a:pt x="3929" y="2229"/>
                    <a:pt x="2791" y="1917"/>
                    <a:pt x="1759" y="1405"/>
                  </a:cubicBezTo>
                  <a:cubicBezTo>
                    <a:pt x="1200" y="2246"/>
                    <a:pt x="735" y="3151"/>
                    <a:pt x="378" y="4096"/>
                  </a:cubicBezTo>
                  <a:cubicBezTo>
                    <a:pt x="168" y="4656"/>
                    <a:pt x="1" y="5311"/>
                    <a:pt x="302" y="5826"/>
                  </a:cubicBezTo>
                  <a:cubicBezTo>
                    <a:pt x="586" y="6311"/>
                    <a:pt x="1181" y="6500"/>
                    <a:pt x="1731" y="6616"/>
                  </a:cubicBezTo>
                  <a:cubicBezTo>
                    <a:pt x="2615" y="6804"/>
                    <a:pt x="3519" y="6903"/>
                    <a:pt x="4429" y="6903"/>
                  </a:cubicBezTo>
                  <a:cubicBezTo>
                    <a:pt x="4930" y="6903"/>
                    <a:pt x="5434" y="6873"/>
                    <a:pt x="5937" y="6811"/>
                  </a:cubicBezTo>
                  <a:cubicBezTo>
                    <a:pt x="6662" y="6925"/>
                    <a:pt x="7397" y="6982"/>
                    <a:pt x="8131" y="6982"/>
                  </a:cubicBezTo>
                  <a:cubicBezTo>
                    <a:pt x="8793" y="6982"/>
                    <a:pt x="9455" y="6936"/>
                    <a:pt x="10111" y="6842"/>
                  </a:cubicBezTo>
                  <a:cubicBezTo>
                    <a:pt x="10611" y="6772"/>
                    <a:pt x="11132" y="6663"/>
                    <a:pt x="11522" y="6342"/>
                  </a:cubicBezTo>
                  <a:cubicBezTo>
                    <a:pt x="11943" y="5996"/>
                    <a:pt x="12151" y="5439"/>
                    <a:pt x="12172" y="4894"/>
                  </a:cubicBezTo>
                  <a:cubicBezTo>
                    <a:pt x="12192" y="4349"/>
                    <a:pt x="12042" y="3810"/>
                    <a:pt x="11848" y="3302"/>
                  </a:cubicBezTo>
                  <a:cubicBezTo>
                    <a:pt x="11382" y="2077"/>
                    <a:pt x="10656" y="964"/>
                    <a:pt x="9765" y="1"/>
                  </a:cubicBezTo>
                  <a:close/>
                </a:path>
              </a:pathLst>
            </a:custGeom>
            <a:solidFill>
              <a:srgbClr val="DA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7"/>
            <p:cNvSpPr/>
            <p:nvPr/>
          </p:nvSpPr>
          <p:spPr>
            <a:xfrm>
              <a:off x="4364022" y="3875566"/>
              <a:ext cx="88326" cy="114432"/>
            </a:xfrm>
            <a:custGeom>
              <a:avLst/>
              <a:gdLst/>
              <a:ahLst/>
              <a:cxnLst/>
              <a:rect l="l" t="t" r="r" b="b"/>
              <a:pathLst>
                <a:path w="2118" h="2744" extrusionOk="0">
                  <a:moveTo>
                    <a:pt x="1663" y="1"/>
                  </a:moveTo>
                  <a:cubicBezTo>
                    <a:pt x="1663" y="1"/>
                    <a:pt x="79" y="242"/>
                    <a:pt x="39" y="1114"/>
                  </a:cubicBezTo>
                  <a:cubicBezTo>
                    <a:pt x="0" y="1985"/>
                    <a:pt x="276" y="2618"/>
                    <a:pt x="276" y="2618"/>
                  </a:cubicBezTo>
                  <a:cubicBezTo>
                    <a:pt x="276" y="2618"/>
                    <a:pt x="1381" y="2743"/>
                    <a:pt x="1784" y="2743"/>
                  </a:cubicBezTo>
                  <a:cubicBezTo>
                    <a:pt x="1835" y="2743"/>
                    <a:pt x="1875" y="2741"/>
                    <a:pt x="1900" y="2737"/>
                  </a:cubicBezTo>
                  <a:cubicBezTo>
                    <a:pt x="2117" y="2698"/>
                    <a:pt x="1663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7"/>
            <p:cNvSpPr/>
            <p:nvPr/>
          </p:nvSpPr>
          <p:spPr>
            <a:xfrm>
              <a:off x="4278323" y="3878026"/>
              <a:ext cx="88409" cy="114473"/>
            </a:xfrm>
            <a:custGeom>
              <a:avLst/>
              <a:gdLst/>
              <a:ahLst/>
              <a:cxnLst/>
              <a:rect l="l" t="t" r="r" b="b"/>
              <a:pathLst>
                <a:path w="2120" h="2745" extrusionOk="0">
                  <a:moveTo>
                    <a:pt x="457" y="1"/>
                  </a:moveTo>
                  <a:cubicBezTo>
                    <a:pt x="457" y="1"/>
                    <a:pt x="0" y="2698"/>
                    <a:pt x="219" y="2738"/>
                  </a:cubicBezTo>
                  <a:cubicBezTo>
                    <a:pt x="244" y="2742"/>
                    <a:pt x="282" y="2744"/>
                    <a:pt x="333" y="2744"/>
                  </a:cubicBezTo>
                  <a:cubicBezTo>
                    <a:pt x="733" y="2744"/>
                    <a:pt x="1844" y="2619"/>
                    <a:pt x="1844" y="2619"/>
                  </a:cubicBezTo>
                  <a:cubicBezTo>
                    <a:pt x="1844" y="2619"/>
                    <a:pt x="2120" y="1986"/>
                    <a:pt x="2081" y="1115"/>
                  </a:cubicBezTo>
                  <a:cubicBezTo>
                    <a:pt x="2040" y="244"/>
                    <a:pt x="457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7"/>
            <p:cNvSpPr/>
            <p:nvPr/>
          </p:nvSpPr>
          <p:spPr>
            <a:xfrm>
              <a:off x="4196795" y="3658379"/>
              <a:ext cx="333912" cy="133573"/>
            </a:xfrm>
            <a:custGeom>
              <a:avLst/>
              <a:gdLst/>
              <a:ahLst/>
              <a:cxnLst/>
              <a:rect l="l" t="t" r="r" b="b"/>
              <a:pathLst>
                <a:path w="8007" h="3203" extrusionOk="0">
                  <a:moveTo>
                    <a:pt x="6996" y="1"/>
                  </a:moveTo>
                  <a:lnTo>
                    <a:pt x="554" y="1602"/>
                  </a:lnTo>
                  <a:cubicBezTo>
                    <a:pt x="360" y="1854"/>
                    <a:pt x="177" y="2111"/>
                    <a:pt x="1" y="2374"/>
                  </a:cubicBezTo>
                  <a:cubicBezTo>
                    <a:pt x="1033" y="2886"/>
                    <a:pt x="2171" y="3198"/>
                    <a:pt x="3322" y="3203"/>
                  </a:cubicBezTo>
                  <a:cubicBezTo>
                    <a:pt x="3325" y="3203"/>
                    <a:pt x="3328" y="3203"/>
                    <a:pt x="3331" y="3203"/>
                  </a:cubicBezTo>
                  <a:cubicBezTo>
                    <a:pt x="3729" y="3203"/>
                    <a:pt x="4441" y="3145"/>
                    <a:pt x="4692" y="3145"/>
                  </a:cubicBezTo>
                  <a:cubicBezTo>
                    <a:pt x="4748" y="3145"/>
                    <a:pt x="4781" y="3148"/>
                    <a:pt x="4782" y="3155"/>
                  </a:cubicBezTo>
                  <a:cubicBezTo>
                    <a:pt x="5543" y="2975"/>
                    <a:pt x="6267" y="2650"/>
                    <a:pt x="6886" y="2175"/>
                  </a:cubicBezTo>
                  <a:cubicBezTo>
                    <a:pt x="7323" y="1839"/>
                    <a:pt x="7706" y="1427"/>
                    <a:pt x="8007" y="970"/>
                  </a:cubicBezTo>
                  <a:cubicBezTo>
                    <a:pt x="7689" y="628"/>
                    <a:pt x="7352" y="303"/>
                    <a:pt x="6996" y="1"/>
                  </a:cubicBezTo>
                  <a:close/>
                </a:path>
              </a:pathLst>
            </a:custGeom>
            <a:solidFill>
              <a:srgbClr val="C9A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7"/>
            <p:cNvSpPr/>
            <p:nvPr/>
          </p:nvSpPr>
          <p:spPr>
            <a:xfrm>
              <a:off x="4144625" y="3132594"/>
              <a:ext cx="229614" cy="278114"/>
            </a:xfrm>
            <a:custGeom>
              <a:avLst/>
              <a:gdLst/>
              <a:ahLst/>
              <a:cxnLst/>
              <a:rect l="l" t="t" r="r" b="b"/>
              <a:pathLst>
                <a:path w="5506" h="6669" extrusionOk="0">
                  <a:moveTo>
                    <a:pt x="298" y="1"/>
                  </a:moveTo>
                  <a:cubicBezTo>
                    <a:pt x="287" y="1"/>
                    <a:pt x="277" y="1"/>
                    <a:pt x="266" y="3"/>
                  </a:cubicBezTo>
                  <a:cubicBezTo>
                    <a:pt x="147" y="19"/>
                    <a:pt x="58" y="126"/>
                    <a:pt x="28" y="237"/>
                  </a:cubicBezTo>
                  <a:cubicBezTo>
                    <a:pt x="0" y="350"/>
                    <a:pt x="21" y="466"/>
                    <a:pt x="46" y="579"/>
                  </a:cubicBezTo>
                  <a:cubicBezTo>
                    <a:pt x="528" y="2793"/>
                    <a:pt x="2251" y="4553"/>
                    <a:pt x="3075" y="6669"/>
                  </a:cubicBezTo>
                  <a:lnTo>
                    <a:pt x="5506" y="6518"/>
                  </a:lnTo>
                  <a:cubicBezTo>
                    <a:pt x="5322" y="5061"/>
                    <a:pt x="4936" y="3578"/>
                    <a:pt x="3983" y="2440"/>
                  </a:cubicBezTo>
                  <a:cubicBezTo>
                    <a:pt x="3092" y="1376"/>
                    <a:pt x="1794" y="711"/>
                    <a:pt x="531" y="74"/>
                  </a:cubicBezTo>
                  <a:cubicBezTo>
                    <a:pt x="458" y="38"/>
                    <a:pt x="379" y="1"/>
                    <a:pt x="298" y="1"/>
                  </a:cubicBezTo>
                  <a:close/>
                </a:path>
              </a:pathLst>
            </a:custGeom>
            <a:solidFill>
              <a:srgbClr val="DA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7"/>
            <p:cNvSpPr/>
            <p:nvPr/>
          </p:nvSpPr>
          <p:spPr>
            <a:xfrm>
              <a:off x="4183784" y="3185181"/>
              <a:ext cx="159637" cy="229948"/>
            </a:xfrm>
            <a:custGeom>
              <a:avLst/>
              <a:gdLst/>
              <a:ahLst/>
              <a:cxnLst/>
              <a:rect l="l" t="t" r="r" b="b"/>
              <a:pathLst>
                <a:path w="3828" h="5514" extrusionOk="0">
                  <a:moveTo>
                    <a:pt x="147" y="1"/>
                  </a:moveTo>
                  <a:cubicBezTo>
                    <a:pt x="141" y="1"/>
                    <a:pt x="135" y="1"/>
                    <a:pt x="128" y="2"/>
                  </a:cubicBezTo>
                  <a:cubicBezTo>
                    <a:pt x="50" y="15"/>
                    <a:pt x="0" y="96"/>
                    <a:pt x="3" y="172"/>
                  </a:cubicBezTo>
                  <a:cubicBezTo>
                    <a:pt x="4" y="247"/>
                    <a:pt x="45" y="317"/>
                    <a:pt x="84" y="381"/>
                  </a:cubicBezTo>
                  <a:cubicBezTo>
                    <a:pt x="571" y="1181"/>
                    <a:pt x="1140" y="1933"/>
                    <a:pt x="1614" y="2741"/>
                  </a:cubicBezTo>
                  <a:cubicBezTo>
                    <a:pt x="2088" y="3548"/>
                    <a:pt x="2471" y="4426"/>
                    <a:pt x="2544" y="5355"/>
                  </a:cubicBezTo>
                  <a:lnTo>
                    <a:pt x="3759" y="5513"/>
                  </a:lnTo>
                  <a:cubicBezTo>
                    <a:pt x="3827" y="4393"/>
                    <a:pt x="3440" y="3280"/>
                    <a:pt x="2796" y="2353"/>
                  </a:cubicBezTo>
                  <a:cubicBezTo>
                    <a:pt x="2151" y="1425"/>
                    <a:pt x="1261" y="672"/>
                    <a:pt x="291" y="58"/>
                  </a:cubicBezTo>
                  <a:cubicBezTo>
                    <a:pt x="246" y="30"/>
                    <a:pt x="198" y="1"/>
                    <a:pt x="147" y="1"/>
                  </a:cubicBezTo>
                  <a:close/>
                </a:path>
              </a:pathLst>
            </a:custGeom>
            <a:solidFill>
              <a:srgbClr val="C9A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7"/>
            <p:cNvSpPr/>
            <p:nvPr/>
          </p:nvSpPr>
          <p:spPr>
            <a:xfrm>
              <a:off x="4419069" y="3121960"/>
              <a:ext cx="140996" cy="345839"/>
            </a:xfrm>
            <a:custGeom>
              <a:avLst/>
              <a:gdLst/>
              <a:ahLst/>
              <a:cxnLst/>
              <a:rect l="l" t="t" r="r" b="b"/>
              <a:pathLst>
                <a:path w="3381" h="8293" extrusionOk="0">
                  <a:moveTo>
                    <a:pt x="1687" y="0"/>
                  </a:moveTo>
                  <a:cubicBezTo>
                    <a:pt x="1608" y="0"/>
                    <a:pt x="1526" y="33"/>
                    <a:pt x="1464" y="85"/>
                  </a:cubicBezTo>
                  <a:cubicBezTo>
                    <a:pt x="1373" y="162"/>
                    <a:pt x="1318" y="270"/>
                    <a:pt x="1270" y="375"/>
                  </a:cubicBezTo>
                  <a:cubicBezTo>
                    <a:pt x="311" y="2462"/>
                    <a:pt x="625" y="4867"/>
                    <a:pt x="0" y="7063"/>
                  </a:cubicBezTo>
                  <a:lnTo>
                    <a:pt x="2048" y="8293"/>
                  </a:lnTo>
                  <a:cubicBezTo>
                    <a:pt x="2787" y="6996"/>
                    <a:pt x="3380" y="5562"/>
                    <a:pt x="3306" y="4096"/>
                  </a:cubicBezTo>
                  <a:cubicBezTo>
                    <a:pt x="3236" y="2726"/>
                    <a:pt x="2596" y="1457"/>
                    <a:pt x="1967" y="230"/>
                  </a:cubicBezTo>
                  <a:cubicBezTo>
                    <a:pt x="1926" y="151"/>
                    <a:pt x="1880" y="67"/>
                    <a:pt x="1798" y="25"/>
                  </a:cubicBezTo>
                  <a:cubicBezTo>
                    <a:pt x="1763" y="8"/>
                    <a:pt x="1726" y="0"/>
                    <a:pt x="1687" y="0"/>
                  </a:cubicBezTo>
                  <a:close/>
                </a:path>
              </a:pathLst>
            </a:custGeom>
            <a:solidFill>
              <a:srgbClr val="DA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7"/>
            <p:cNvSpPr/>
            <p:nvPr/>
          </p:nvSpPr>
          <p:spPr>
            <a:xfrm>
              <a:off x="4434041" y="3184222"/>
              <a:ext cx="86574" cy="273610"/>
            </a:xfrm>
            <a:custGeom>
              <a:avLst/>
              <a:gdLst/>
              <a:ahLst/>
              <a:cxnLst/>
              <a:rect l="l" t="t" r="r" b="b"/>
              <a:pathLst>
                <a:path w="2076" h="6561" extrusionOk="0">
                  <a:moveTo>
                    <a:pt x="1259" y="1"/>
                  </a:moveTo>
                  <a:cubicBezTo>
                    <a:pt x="1202" y="1"/>
                    <a:pt x="1143" y="35"/>
                    <a:pt x="1110" y="82"/>
                  </a:cubicBezTo>
                  <a:cubicBezTo>
                    <a:pt x="1067" y="144"/>
                    <a:pt x="1057" y="223"/>
                    <a:pt x="1049" y="298"/>
                  </a:cubicBezTo>
                  <a:cubicBezTo>
                    <a:pt x="954" y="1227"/>
                    <a:pt x="953" y="2161"/>
                    <a:pt x="844" y="3089"/>
                  </a:cubicBezTo>
                  <a:cubicBezTo>
                    <a:pt x="733" y="4017"/>
                    <a:pt x="507" y="4952"/>
                    <a:pt x="1" y="5754"/>
                  </a:cubicBezTo>
                  <a:lnTo>
                    <a:pt x="881" y="6560"/>
                  </a:lnTo>
                  <a:cubicBezTo>
                    <a:pt x="1617" y="5678"/>
                    <a:pt x="1983" y="4547"/>
                    <a:pt x="2030" y="3427"/>
                  </a:cubicBezTo>
                  <a:cubicBezTo>
                    <a:pt x="2075" y="2307"/>
                    <a:pt x="1818" y="1194"/>
                    <a:pt x="1411" y="148"/>
                  </a:cubicBezTo>
                  <a:cubicBezTo>
                    <a:pt x="1391" y="95"/>
                    <a:pt x="1366" y="39"/>
                    <a:pt x="1314" y="13"/>
                  </a:cubicBezTo>
                  <a:cubicBezTo>
                    <a:pt x="1296" y="4"/>
                    <a:pt x="1278" y="1"/>
                    <a:pt x="1259" y="1"/>
                  </a:cubicBezTo>
                  <a:close/>
                </a:path>
              </a:pathLst>
            </a:custGeom>
            <a:solidFill>
              <a:srgbClr val="C9A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7"/>
            <p:cNvSpPr/>
            <p:nvPr/>
          </p:nvSpPr>
          <p:spPr>
            <a:xfrm>
              <a:off x="4165435" y="3560837"/>
              <a:ext cx="274986" cy="195960"/>
            </a:xfrm>
            <a:custGeom>
              <a:avLst/>
              <a:gdLst/>
              <a:ahLst/>
              <a:cxnLst/>
              <a:rect l="l" t="t" r="r" b="b"/>
              <a:pathLst>
                <a:path w="6594" h="4699" extrusionOk="0">
                  <a:moveTo>
                    <a:pt x="1318" y="1"/>
                  </a:moveTo>
                  <a:cubicBezTo>
                    <a:pt x="1324" y="11"/>
                    <a:pt x="1329" y="21"/>
                    <a:pt x="1335" y="31"/>
                  </a:cubicBezTo>
                  <a:cubicBezTo>
                    <a:pt x="543" y="385"/>
                    <a:pt x="0" y="1234"/>
                    <a:pt x="9" y="2101"/>
                  </a:cubicBezTo>
                  <a:cubicBezTo>
                    <a:pt x="19" y="2969"/>
                    <a:pt x="582" y="3805"/>
                    <a:pt x="1428" y="4195"/>
                  </a:cubicBezTo>
                  <a:cubicBezTo>
                    <a:pt x="2307" y="4515"/>
                    <a:pt x="3242" y="4699"/>
                    <a:pt x="4176" y="4699"/>
                  </a:cubicBezTo>
                  <a:cubicBezTo>
                    <a:pt x="4510" y="4699"/>
                    <a:pt x="4844" y="4675"/>
                    <a:pt x="5176" y="4626"/>
                  </a:cubicBezTo>
                  <a:cubicBezTo>
                    <a:pt x="5660" y="4554"/>
                    <a:pt x="6138" y="4424"/>
                    <a:pt x="6594" y="4240"/>
                  </a:cubicBezTo>
                  <a:cubicBezTo>
                    <a:pt x="6345" y="3234"/>
                    <a:pt x="5823" y="2292"/>
                    <a:pt x="5078" y="1569"/>
                  </a:cubicBezTo>
                  <a:cubicBezTo>
                    <a:pt x="4081" y="599"/>
                    <a:pt x="2705" y="39"/>
                    <a:pt x="1318" y="1"/>
                  </a:cubicBezTo>
                  <a:close/>
                </a:path>
              </a:pathLst>
            </a:custGeom>
            <a:solidFill>
              <a:srgbClr val="C9A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7"/>
            <p:cNvSpPr/>
            <p:nvPr/>
          </p:nvSpPr>
          <p:spPr>
            <a:xfrm>
              <a:off x="4203259" y="3376262"/>
              <a:ext cx="377074" cy="366356"/>
            </a:xfrm>
            <a:custGeom>
              <a:avLst/>
              <a:gdLst/>
              <a:ahLst/>
              <a:cxnLst/>
              <a:rect l="l" t="t" r="r" b="b"/>
              <a:pathLst>
                <a:path w="9042" h="8785" extrusionOk="0">
                  <a:moveTo>
                    <a:pt x="4547" y="1"/>
                  </a:moveTo>
                  <a:cubicBezTo>
                    <a:pt x="4355" y="1"/>
                    <a:pt x="4162" y="13"/>
                    <a:pt x="3972" y="38"/>
                  </a:cubicBezTo>
                  <a:cubicBezTo>
                    <a:pt x="3945" y="30"/>
                    <a:pt x="3919" y="23"/>
                    <a:pt x="3892" y="15"/>
                  </a:cubicBezTo>
                  <a:cubicBezTo>
                    <a:pt x="3889" y="16"/>
                    <a:pt x="3888" y="17"/>
                    <a:pt x="3886" y="17"/>
                  </a:cubicBezTo>
                  <a:cubicBezTo>
                    <a:pt x="3885" y="17"/>
                    <a:pt x="3884" y="16"/>
                    <a:pt x="3884" y="15"/>
                  </a:cubicBezTo>
                  <a:cubicBezTo>
                    <a:pt x="3138" y="91"/>
                    <a:pt x="2396" y="285"/>
                    <a:pt x="1747" y="662"/>
                  </a:cubicBezTo>
                  <a:cubicBezTo>
                    <a:pt x="1096" y="1041"/>
                    <a:pt x="544" y="1614"/>
                    <a:pt x="271" y="2316"/>
                  </a:cubicBezTo>
                  <a:cubicBezTo>
                    <a:pt x="1" y="3009"/>
                    <a:pt x="23" y="3826"/>
                    <a:pt x="429" y="4546"/>
                  </a:cubicBezTo>
                  <a:cubicBezTo>
                    <a:pt x="1816" y="4583"/>
                    <a:pt x="3191" y="5144"/>
                    <a:pt x="4188" y="6113"/>
                  </a:cubicBezTo>
                  <a:cubicBezTo>
                    <a:pt x="4933" y="6837"/>
                    <a:pt x="5455" y="7777"/>
                    <a:pt x="5705" y="8784"/>
                  </a:cubicBezTo>
                  <a:cubicBezTo>
                    <a:pt x="6429" y="8490"/>
                    <a:pt x="7095" y="8060"/>
                    <a:pt x="7635" y="7497"/>
                  </a:cubicBezTo>
                  <a:cubicBezTo>
                    <a:pt x="8516" y="6582"/>
                    <a:pt x="9042" y="5310"/>
                    <a:pt x="8967" y="4103"/>
                  </a:cubicBezTo>
                  <a:cubicBezTo>
                    <a:pt x="8899" y="2899"/>
                    <a:pt x="8302" y="1737"/>
                    <a:pt x="7366" y="978"/>
                  </a:cubicBezTo>
                  <a:cubicBezTo>
                    <a:pt x="6579" y="342"/>
                    <a:pt x="5561" y="1"/>
                    <a:pt x="4547" y="1"/>
                  </a:cubicBezTo>
                  <a:close/>
                </a:path>
              </a:pathLst>
            </a:custGeom>
            <a:solidFill>
              <a:srgbClr val="DA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7"/>
            <p:cNvSpPr/>
            <p:nvPr/>
          </p:nvSpPr>
          <p:spPr>
            <a:xfrm>
              <a:off x="4374448" y="3585942"/>
              <a:ext cx="22644" cy="25981"/>
            </a:xfrm>
            <a:custGeom>
              <a:avLst/>
              <a:gdLst/>
              <a:ahLst/>
              <a:cxnLst/>
              <a:rect l="l" t="t" r="r" b="b"/>
              <a:pathLst>
                <a:path w="543" h="623" extrusionOk="0">
                  <a:moveTo>
                    <a:pt x="280" y="1"/>
                  </a:moveTo>
                  <a:cubicBezTo>
                    <a:pt x="149" y="1"/>
                    <a:pt x="33" y="126"/>
                    <a:pt x="17" y="288"/>
                  </a:cubicBezTo>
                  <a:cubicBezTo>
                    <a:pt x="0" y="459"/>
                    <a:pt x="100" y="610"/>
                    <a:pt x="241" y="622"/>
                  </a:cubicBezTo>
                  <a:cubicBezTo>
                    <a:pt x="248" y="623"/>
                    <a:pt x="254" y="623"/>
                    <a:pt x="261" y="623"/>
                  </a:cubicBezTo>
                  <a:cubicBezTo>
                    <a:pt x="394" y="623"/>
                    <a:pt x="509" y="499"/>
                    <a:pt x="525" y="337"/>
                  </a:cubicBezTo>
                  <a:cubicBezTo>
                    <a:pt x="543" y="165"/>
                    <a:pt x="443" y="16"/>
                    <a:pt x="301" y="2"/>
                  </a:cubicBezTo>
                  <a:cubicBezTo>
                    <a:pt x="294" y="1"/>
                    <a:pt x="287" y="1"/>
                    <a:pt x="2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7"/>
            <p:cNvSpPr/>
            <p:nvPr/>
          </p:nvSpPr>
          <p:spPr>
            <a:xfrm>
              <a:off x="4229782" y="3543948"/>
              <a:ext cx="22686" cy="25981"/>
            </a:xfrm>
            <a:custGeom>
              <a:avLst/>
              <a:gdLst/>
              <a:ahLst/>
              <a:cxnLst/>
              <a:rect l="l" t="t" r="r" b="b"/>
              <a:pathLst>
                <a:path w="544" h="623" extrusionOk="0">
                  <a:moveTo>
                    <a:pt x="281" y="0"/>
                  </a:moveTo>
                  <a:cubicBezTo>
                    <a:pt x="148" y="0"/>
                    <a:pt x="32" y="123"/>
                    <a:pt x="17" y="286"/>
                  </a:cubicBezTo>
                  <a:cubicBezTo>
                    <a:pt x="1" y="458"/>
                    <a:pt x="101" y="608"/>
                    <a:pt x="241" y="621"/>
                  </a:cubicBezTo>
                  <a:cubicBezTo>
                    <a:pt x="248" y="622"/>
                    <a:pt x="254" y="622"/>
                    <a:pt x="260" y="622"/>
                  </a:cubicBezTo>
                  <a:cubicBezTo>
                    <a:pt x="393" y="622"/>
                    <a:pt x="511" y="499"/>
                    <a:pt x="527" y="336"/>
                  </a:cubicBezTo>
                  <a:cubicBezTo>
                    <a:pt x="543" y="164"/>
                    <a:pt x="443" y="14"/>
                    <a:pt x="303" y="2"/>
                  </a:cubicBezTo>
                  <a:cubicBezTo>
                    <a:pt x="295" y="1"/>
                    <a:pt x="288" y="0"/>
                    <a:pt x="2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7"/>
            <p:cNvSpPr/>
            <p:nvPr/>
          </p:nvSpPr>
          <p:spPr>
            <a:xfrm>
              <a:off x="4310977" y="3636193"/>
              <a:ext cx="31485" cy="32028"/>
            </a:xfrm>
            <a:custGeom>
              <a:avLst/>
              <a:gdLst/>
              <a:ahLst/>
              <a:cxnLst/>
              <a:rect l="l" t="t" r="r" b="b"/>
              <a:pathLst>
                <a:path w="755" h="768" extrusionOk="0">
                  <a:moveTo>
                    <a:pt x="432" y="0"/>
                  </a:moveTo>
                  <a:cubicBezTo>
                    <a:pt x="368" y="0"/>
                    <a:pt x="310" y="24"/>
                    <a:pt x="262" y="54"/>
                  </a:cubicBezTo>
                  <a:cubicBezTo>
                    <a:pt x="152" y="126"/>
                    <a:pt x="70" y="225"/>
                    <a:pt x="4" y="332"/>
                  </a:cubicBezTo>
                  <a:cubicBezTo>
                    <a:pt x="1" y="338"/>
                    <a:pt x="2" y="346"/>
                    <a:pt x="9" y="353"/>
                  </a:cubicBezTo>
                  <a:cubicBezTo>
                    <a:pt x="13" y="355"/>
                    <a:pt x="16" y="356"/>
                    <a:pt x="20" y="356"/>
                  </a:cubicBezTo>
                  <a:cubicBezTo>
                    <a:pt x="25" y="356"/>
                    <a:pt x="30" y="353"/>
                    <a:pt x="33" y="350"/>
                  </a:cubicBezTo>
                  <a:lnTo>
                    <a:pt x="33" y="349"/>
                  </a:lnTo>
                  <a:cubicBezTo>
                    <a:pt x="110" y="256"/>
                    <a:pt x="196" y="167"/>
                    <a:pt x="296" y="110"/>
                  </a:cubicBezTo>
                  <a:cubicBezTo>
                    <a:pt x="337" y="86"/>
                    <a:pt x="381" y="69"/>
                    <a:pt x="425" y="69"/>
                  </a:cubicBezTo>
                  <a:cubicBezTo>
                    <a:pt x="433" y="69"/>
                    <a:pt x="442" y="70"/>
                    <a:pt x="450" y="71"/>
                  </a:cubicBezTo>
                  <a:cubicBezTo>
                    <a:pt x="501" y="79"/>
                    <a:pt x="544" y="111"/>
                    <a:pt x="581" y="152"/>
                  </a:cubicBezTo>
                  <a:cubicBezTo>
                    <a:pt x="655" y="241"/>
                    <a:pt x="705" y="354"/>
                    <a:pt x="680" y="464"/>
                  </a:cubicBezTo>
                  <a:cubicBezTo>
                    <a:pt x="657" y="575"/>
                    <a:pt x="571" y="670"/>
                    <a:pt x="475" y="736"/>
                  </a:cubicBezTo>
                  <a:lnTo>
                    <a:pt x="473" y="738"/>
                  </a:lnTo>
                  <a:cubicBezTo>
                    <a:pt x="467" y="741"/>
                    <a:pt x="465" y="751"/>
                    <a:pt x="468" y="759"/>
                  </a:cubicBezTo>
                  <a:cubicBezTo>
                    <a:pt x="471" y="764"/>
                    <a:pt x="477" y="767"/>
                    <a:pt x="483" y="767"/>
                  </a:cubicBezTo>
                  <a:cubicBezTo>
                    <a:pt x="485" y="767"/>
                    <a:pt x="488" y="767"/>
                    <a:pt x="491" y="765"/>
                  </a:cubicBezTo>
                  <a:cubicBezTo>
                    <a:pt x="601" y="704"/>
                    <a:pt x="701" y="610"/>
                    <a:pt x="738" y="479"/>
                  </a:cubicBezTo>
                  <a:cubicBezTo>
                    <a:pt x="754" y="413"/>
                    <a:pt x="753" y="342"/>
                    <a:pt x="730" y="280"/>
                  </a:cubicBezTo>
                  <a:cubicBezTo>
                    <a:pt x="722" y="246"/>
                    <a:pt x="704" y="219"/>
                    <a:pt x="690" y="189"/>
                  </a:cubicBezTo>
                  <a:cubicBezTo>
                    <a:pt x="673" y="161"/>
                    <a:pt x="653" y="136"/>
                    <a:pt x="634" y="109"/>
                  </a:cubicBezTo>
                  <a:cubicBezTo>
                    <a:pt x="592" y="58"/>
                    <a:pt x="533" y="10"/>
                    <a:pt x="459" y="2"/>
                  </a:cubicBezTo>
                  <a:cubicBezTo>
                    <a:pt x="450" y="1"/>
                    <a:pt x="441" y="0"/>
                    <a:pt x="432" y="0"/>
                  </a:cubicBezTo>
                  <a:close/>
                </a:path>
              </a:pathLst>
            </a:custGeom>
            <a:solidFill>
              <a:srgbClr val="DA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7"/>
            <p:cNvSpPr/>
            <p:nvPr/>
          </p:nvSpPr>
          <p:spPr>
            <a:xfrm>
              <a:off x="4197671" y="3601789"/>
              <a:ext cx="30610" cy="25313"/>
            </a:xfrm>
            <a:custGeom>
              <a:avLst/>
              <a:gdLst/>
              <a:ahLst/>
              <a:cxnLst/>
              <a:rect l="l" t="t" r="r" b="b"/>
              <a:pathLst>
                <a:path w="734" h="607" extrusionOk="0">
                  <a:moveTo>
                    <a:pt x="439" y="1"/>
                  </a:moveTo>
                  <a:cubicBezTo>
                    <a:pt x="419" y="1"/>
                    <a:pt x="400" y="2"/>
                    <a:pt x="381" y="4"/>
                  </a:cubicBezTo>
                  <a:cubicBezTo>
                    <a:pt x="350" y="14"/>
                    <a:pt x="318" y="19"/>
                    <a:pt x="287" y="29"/>
                  </a:cubicBezTo>
                  <a:cubicBezTo>
                    <a:pt x="257" y="44"/>
                    <a:pt x="225" y="51"/>
                    <a:pt x="197" y="71"/>
                  </a:cubicBezTo>
                  <a:cubicBezTo>
                    <a:pt x="139" y="102"/>
                    <a:pt x="90" y="156"/>
                    <a:pt x="61" y="216"/>
                  </a:cubicBezTo>
                  <a:cubicBezTo>
                    <a:pt x="1" y="340"/>
                    <a:pt x="15" y="476"/>
                    <a:pt x="58" y="595"/>
                  </a:cubicBezTo>
                  <a:cubicBezTo>
                    <a:pt x="61" y="601"/>
                    <a:pt x="67" y="606"/>
                    <a:pt x="74" y="606"/>
                  </a:cubicBezTo>
                  <a:cubicBezTo>
                    <a:pt x="75" y="606"/>
                    <a:pt x="76" y="606"/>
                    <a:pt x="78" y="606"/>
                  </a:cubicBezTo>
                  <a:cubicBezTo>
                    <a:pt x="87" y="604"/>
                    <a:pt x="92" y="595"/>
                    <a:pt x="89" y="586"/>
                  </a:cubicBezTo>
                  <a:lnTo>
                    <a:pt x="89" y="585"/>
                  </a:lnTo>
                  <a:cubicBezTo>
                    <a:pt x="61" y="471"/>
                    <a:pt x="58" y="342"/>
                    <a:pt x="113" y="244"/>
                  </a:cubicBezTo>
                  <a:cubicBezTo>
                    <a:pt x="166" y="145"/>
                    <a:pt x="278" y="93"/>
                    <a:pt x="392" y="75"/>
                  </a:cubicBezTo>
                  <a:cubicBezTo>
                    <a:pt x="406" y="74"/>
                    <a:pt x="419" y="73"/>
                    <a:pt x="432" y="73"/>
                  </a:cubicBezTo>
                  <a:cubicBezTo>
                    <a:pt x="473" y="73"/>
                    <a:pt x="512" y="81"/>
                    <a:pt x="545" y="101"/>
                  </a:cubicBezTo>
                  <a:cubicBezTo>
                    <a:pt x="588" y="128"/>
                    <a:pt x="616" y="180"/>
                    <a:pt x="635" y="233"/>
                  </a:cubicBezTo>
                  <a:cubicBezTo>
                    <a:pt x="673" y="341"/>
                    <a:pt x="678" y="466"/>
                    <a:pt x="676" y="586"/>
                  </a:cubicBezTo>
                  <a:cubicBezTo>
                    <a:pt x="676" y="594"/>
                    <a:pt x="681" y="601"/>
                    <a:pt x="686" y="601"/>
                  </a:cubicBezTo>
                  <a:cubicBezTo>
                    <a:pt x="687" y="601"/>
                    <a:pt x="688" y="601"/>
                    <a:pt x="688" y="600"/>
                  </a:cubicBezTo>
                  <a:cubicBezTo>
                    <a:pt x="689" y="601"/>
                    <a:pt x="690" y="601"/>
                    <a:pt x="691" y="601"/>
                  </a:cubicBezTo>
                  <a:cubicBezTo>
                    <a:pt x="699" y="601"/>
                    <a:pt x="706" y="595"/>
                    <a:pt x="708" y="587"/>
                  </a:cubicBezTo>
                  <a:cubicBezTo>
                    <a:pt x="729" y="463"/>
                    <a:pt x="733" y="336"/>
                    <a:pt x="697" y="210"/>
                  </a:cubicBezTo>
                  <a:cubicBezTo>
                    <a:pt x="677" y="148"/>
                    <a:pt x="644" y="83"/>
                    <a:pt x="583" y="41"/>
                  </a:cubicBezTo>
                  <a:cubicBezTo>
                    <a:pt x="540" y="10"/>
                    <a:pt x="489" y="1"/>
                    <a:pt x="439" y="1"/>
                  </a:cubicBezTo>
                  <a:close/>
                </a:path>
              </a:pathLst>
            </a:custGeom>
            <a:solidFill>
              <a:srgbClr val="DA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7"/>
            <p:cNvSpPr/>
            <p:nvPr/>
          </p:nvSpPr>
          <p:spPr>
            <a:xfrm>
              <a:off x="4362938" y="3849543"/>
              <a:ext cx="185993" cy="133990"/>
            </a:xfrm>
            <a:custGeom>
              <a:avLst/>
              <a:gdLst/>
              <a:ahLst/>
              <a:cxnLst/>
              <a:rect l="l" t="t" r="r" b="b"/>
              <a:pathLst>
                <a:path w="4460" h="3213" extrusionOk="0">
                  <a:moveTo>
                    <a:pt x="4440" y="1"/>
                  </a:moveTo>
                  <a:cubicBezTo>
                    <a:pt x="4439" y="1"/>
                    <a:pt x="4437" y="1"/>
                    <a:pt x="4436" y="1"/>
                  </a:cubicBezTo>
                  <a:lnTo>
                    <a:pt x="4434" y="1"/>
                  </a:lnTo>
                  <a:cubicBezTo>
                    <a:pt x="4185" y="92"/>
                    <a:pt x="3921" y="141"/>
                    <a:pt x="3659" y="196"/>
                  </a:cubicBezTo>
                  <a:lnTo>
                    <a:pt x="2872" y="348"/>
                  </a:lnTo>
                  <a:cubicBezTo>
                    <a:pt x="2345" y="449"/>
                    <a:pt x="1819" y="554"/>
                    <a:pt x="1300" y="697"/>
                  </a:cubicBezTo>
                  <a:cubicBezTo>
                    <a:pt x="1043" y="771"/>
                    <a:pt x="785" y="851"/>
                    <a:pt x="541" y="975"/>
                  </a:cubicBezTo>
                  <a:cubicBezTo>
                    <a:pt x="420" y="1037"/>
                    <a:pt x="300" y="1108"/>
                    <a:pt x="206" y="1215"/>
                  </a:cubicBezTo>
                  <a:lnTo>
                    <a:pt x="173" y="1257"/>
                  </a:lnTo>
                  <a:lnTo>
                    <a:pt x="147" y="1306"/>
                  </a:lnTo>
                  <a:cubicBezTo>
                    <a:pt x="126" y="1337"/>
                    <a:pt x="121" y="1370"/>
                    <a:pt x="107" y="1402"/>
                  </a:cubicBezTo>
                  <a:cubicBezTo>
                    <a:pt x="82" y="1467"/>
                    <a:pt x="69" y="1533"/>
                    <a:pt x="53" y="1600"/>
                  </a:cubicBezTo>
                  <a:cubicBezTo>
                    <a:pt x="0" y="1869"/>
                    <a:pt x="4" y="2141"/>
                    <a:pt x="28" y="2408"/>
                  </a:cubicBezTo>
                  <a:cubicBezTo>
                    <a:pt x="55" y="2677"/>
                    <a:pt x="106" y="2942"/>
                    <a:pt x="179" y="3200"/>
                  </a:cubicBezTo>
                  <a:cubicBezTo>
                    <a:pt x="182" y="3208"/>
                    <a:pt x="189" y="3213"/>
                    <a:pt x="198" y="3213"/>
                  </a:cubicBezTo>
                  <a:cubicBezTo>
                    <a:pt x="198" y="3213"/>
                    <a:pt x="199" y="3213"/>
                    <a:pt x="200" y="3213"/>
                  </a:cubicBezTo>
                  <a:cubicBezTo>
                    <a:pt x="209" y="3211"/>
                    <a:pt x="215" y="3202"/>
                    <a:pt x="212" y="3193"/>
                  </a:cubicBezTo>
                  <a:cubicBezTo>
                    <a:pt x="147" y="2935"/>
                    <a:pt x="106" y="2669"/>
                    <a:pt x="83" y="2405"/>
                  </a:cubicBezTo>
                  <a:cubicBezTo>
                    <a:pt x="63" y="2141"/>
                    <a:pt x="65" y="1872"/>
                    <a:pt x="118" y="1614"/>
                  </a:cubicBezTo>
                  <a:cubicBezTo>
                    <a:pt x="133" y="1551"/>
                    <a:pt x="147" y="1486"/>
                    <a:pt x="172" y="1426"/>
                  </a:cubicBezTo>
                  <a:cubicBezTo>
                    <a:pt x="183" y="1397"/>
                    <a:pt x="190" y="1361"/>
                    <a:pt x="206" y="1337"/>
                  </a:cubicBezTo>
                  <a:lnTo>
                    <a:pt x="229" y="1297"/>
                  </a:lnTo>
                  <a:lnTo>
                    <a:pt x="258" y="1260"/>
                  </a:lnTo>
                  <a:cubicBezTo>
                    <a:pt x="341" y="1165"/>
                    <a:pt x="456" y="1098"/>
                    <a:pt x="573" y="1037"/>
                  </a:cubicBezTo>
                  <a:cubicBezTo>
                    <a:pt x="809" y="920"/>
                    <a:pt x="1064" y="837"/>
                    <a:pt x="1319" y="762"/>
                  </a:cubicBezTo>
                  <a:cubicBezTo>
                    <a:pt x="1832" y="616"/>
                    <a:pt x="2357" y="510"/>
                    <a:pt x="2882" y="405"/>
                  </a:cubicBezTo>
                  <a:cubicBezTo>
                    <a:pt x="3145" y="351"/>
                    <a:pt x="3408" y="302"/>
                    <a:pt x="3670" y="244"/>
                  </a:cubicBezTo>
                  <a:cubicBezTo>
                    <a:pt x="3931" y="186"/>
                    <a:pt x="4195" y="131"/>
                    <a:pt x="4447" y="33"/>
                  </a:cubicBezTo>
                  <a:cubicBezTo>
                    <a:pt x="4455" y="31"/>
                    <a:pt x="4459" y="20"/>
                    <a:pt x="4456" y="12"/>
                  </a:cubicBezTo>
                  <a:cubicBezTo>
                    <a:pt x="4455" y="5"/>
                    <a:pt x="4448" y="1"/>
                    <a:pt x="4440" y="1"/>
                  </a:cubicBezTo>
                  <a:close/>
                </a:path>
              </a:pathLst>
            </a:custGeom>
            <a:solidFill>
              <a:srgbClr val="C9A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7"/>
            <p:cNvSpPr/>
            <p:nvPr/>
          </p:nvSpPr>
          <p:spPr>
            <a:xfrm>
              <a:off x="4178821" y="3851170"/>
              <a:ext cx="186077" cy="134032"/>
            </a:xfrm>
            <a:custGeom>
              <a:avLst/>
              <a:gdLst/>
              <a:ahLst/>
              <a:cxnLst/>
              <a:rect l="l" t="t" r="r" b="b"/>
              <a:pathLst>
                <a:path w="4462" h="3214" extrusionOk="0">
                  <a:moveTo>
                    <a:pt x="19" y="1"/>
                  </a:moveTo>
                  <a:cubicBezTo>
                    <a:pt x="12" y="1"/>
                    <a:pt x="6" y="5"/>
                    <a:pt x="5" y="11"/>
                  </a:cubicBezTo>
                  <a:cubicBezTo>
                    <a:pt x="0" y="19"/>
                    <a:pt x="6" y="29"/>
                    <a:pt x="14" y="32"/>
                  </a:cubicBezTo>
                  <a:cubicBezTo>
                    <a:pt x="266" y="128"/>
                    <a:pt x="530" y="183"/>
                    <a:pt x="791" y="243"/>
                  </a:cubicBezTo>
                  <a:cubicBezTo>
                    <a:pt x="1053" y="300"/>
                    <a:pt x="1317" y="350"/>
                    <a:pt x="1579" y="403"/>
                  </a:cubicBezTo>
                  <a:cubicBezTo>
                    <a:pt x="2104" y="508"/>
                    <a:pt x="2629" y="616"/>
                    <a:pt x="3142" y="762"/>
                  </a:cubicBezTo>
                  <a:cubicBezTo>
                    <a:pt x="3397" y="836"/>
                    <a:pt x="3652" y="919"/>
                    <a:pt x="3888" y="1036"/>
                  </a:cubicBezTo>
                  <a:cubicBezTo>
                    <a:pt x="4005" y="1095"/>
                    <a:pt x="4120" y="1164"/>
                    <a:pt x="4202" y="1259"/>
                  </a:cubicBezTo>
                  <a:lnTo>
                    <a:pt x="4233" y="1295"/>
                  </a:lnTo>
                  <a:lnTo>
                    <a:pt x="4255" y="1336"/>
                  </a:lnTo>
                  <a:cubicBezTo>
                    <a:pt x="4271" y="1359"/>
                    <a:pt x="4277" y="1394"/>
                    <a:pt x="4289" y="1424"/>
                  </a:cubicBezTo>
                  <a:cubicBezTo>
                    <a:pt x="4314" y="1486"/>
                    <a:pt x="4328" y="1549"/>
                    <a:pt x="4343" y="1613"/>
                  </a:cubicBezTo>
                  <a:cubicBezTo>
                    <a:pt x="4396" y="1871"/>
                    <a:pt x="4397" y="2139"/>
                    <a:pt x="4379" y="2404"/>
                  </a:cubicBezTo>
                  <a:cubicBezTo>
                    <a:pt x="4356" y="2668"/>
                    <a:pt x="4316" y="2934"/>
                    <a:pt x="4249" y="3191"/>
                  </a:cubicBezTo>
                  <a:cubicBezTo>
                    <a:pt x="4246" y="3201"/>
                    <a:pt x="4251" y="3210"/>
                    <a:pt x="4261" y="3212"/>
                  </a:cubicBezTo>
                  <a:cubicBezTo>
                    <a:pt x="4263" y="3213"/>
                    <a:pt x="4265" y="3213"/>
                    <a:pt x="4266" y="3213"/>
                  </a:cubicBezTo>
                  <a:cubicBezTo>
                    <a:pt x="4274" y="3213"/>
                    <a:pt x="4280" y="3208"/>
                    <a:pt x="4282" y="3201"/>
                  </a:cubicBezTo>
                  <a:cubicBezTo>
                    <a:pt x="4355" y="2941"/>
                    <a:pt x="4406" y="2677"/>
                    <a:pt x="4433" y="2409"/>
                  </a:cubicBezTo>
                  <a:cubicBezTo>
                    <a:pt x="4458" y="2140"/>
                    <a:pt x="4462" y="1868"/>
                    <a:pt x="4408" y="1600"/>
                  </a:cubicBezTo>
                  <a:cubicBezTo>
                    <a:pt x="4392" y="1534"/>
                    <a:pt x="4379" y="1466"/>
                    <a:pt x="4354" y="1401"/>
                  </a:cubicBezTo>
                  <a:cubicBezTo>
                    <a:pt x="4339" y="1371"/>
                    <a:pt x="4335" y="1338"/>
                    <a:pt x="4314" y="1306"/>
                  </a:cubicBezTo>
                  <a:lnTo>
                    <a:pt x="4288" y="1258"/>
                  </a:lnTo>
                  <a:lnTo>
                    <a:pt x="4255" y="1216"/>
                  </a:lnTo>
                  <a:cubicBezTo>
                    <a:pt x="4161" y="1108"/>
                    <a:pt x="4040" y="1037"/>
                    <a:pt x="3920" y="974"/>
                  </a:cubicBezTo>
                  <a:cubicBezTo>
                    <a:pt x="3677" y="851"/>
                    <a:pt x="3418" y="772"/>
                    <a:pt x="3161" y="697"/>
                  </a:cubicBezTo>
                  <a:cubicBezTo>
                    <a:pt x="2642" y="553"/>
                    <a:pt x="2115" y="450"/>
                    <a:pt x="1589" y="348"/>
                  </a:cubicBezTo>
                  <a:lnTo>
                    <a:pt x="802" y="196"/>
                  </a:lnTo>
                  <a:cubicBezTo>
                    <a:pt x="541" y="143"/>
                    <a:pt x="275" y="92"/>
                    <a:pt x="26" y="2"/>
                  </a:cubicBezTo>
                  <a:lnTo>
                    <a:pt x="25" y="2"/>
                  </a:lnTo>
                  <a:cubicBezTo>
                    <a:pt x="23" y="1"/>
                    <a:pt x="21" y="1"/>
                    <a:pt x="19" y="1"/>
                  </a:cubicBezTo>
                  <a:close/>
                </a:path>
              </a:pathLst>
            </a:custGeom>
            <a:solidFill>
              <a:srgbClr val="C9A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7"/>
            <p:cNvSpPr/>
            <p:nvPr/>
          </p:nvSpPr>
          <p:spPr>
            <a:xfrm>
              <a:off x="2041109" y="1637184"/>
              <a:ext cx="2053014" cy="2369369"/>
            </a:xfrm>
            <a:custGeom>
              <a:avLst/>
              <a:gdLst/>
              <a:ahLst/>
              <a:cxnLst/>
              <a:rect l="l" t="t" r="r" b="b"/>
              <a:pathLst>
                <a:path w="49230" h="56816" extrusionOk="0">
                  <a:moveTo>
                    <a:pt x="24905" y="0"/>
                  </a:moveTo>
                  <a:cubicBezTo>
                    <a:pt x="18743" y="3615"/>
                    <a:pt x="12744" y="7504"/>
                    <a:pt x="6931" y="11655"/>
                  </a:cubicBezTo>
                  <a:cubicBezTo>
                    <a:pt x="4968" y="13058"/>
                    <a:pt x="2960" y="14564"/>
                    <a:pt x="1845" y="16705"/>
                  </a:cubicBezTo>
                  <a:cubicBezTo>
                    <a:pt x="815" y="18678"/>
                    <a:pt x="659" y="20976"/>
                    <a:pt x="548" y="23200"/>
                  </a:cubicBezTo>
                  <a:cubicBezTo>
                    <a:pt x="0" y="34271"/>
                    <a:pt x="100" y="45373"/>
                    <a:pt x="850" y="56658"/>
                  </a:cubicBezTo>
                  <a:cubicBezTo>
                    <a:pt x="3546" y="56768"/>
                    <a:pt x="6243" y="56816"/>
                    <a:pt x="8940" y="56816"/>
                  </a:cubicBezTo>
                  <a:cubicBezTo>
                    <a:pt x="17249" y="56816"/>
                    <a:pt x="25560" y="56365"/>
                    <a:pt x="33860" y="55915"/>
                  </a:cubicBezTo>
                  <a:cubicBezTo>
                    <a:pt x="38882" y="55642"/>
                    <a:pt x="43904" y="55369"/>
                    <a:pt x="48724" y="55015"/>
                  </a:cubicBezTo>
                  <a:cubicBezTo>
                    <a:pt x="48977" y="42331"/>
                    <a:pt x="49230" y="29648"/>
                    <a:pt x="49151" y="17139"/>
                  </a:cubicBezTo>
                  <a:cubicBezTo>
                    <a:pt x="45555" y="13655"/>
                    <a:pt x="41946" y="10161"/>
                    <a:pt x="37977" y="7106"/>
                  </a:cubicBezTo>
                  <a:cubicBezTo>
                    <a:pt x="34009" y="4052"/>
                    <a:pt x="29652" y="1429"/>
                    <a:pt x="24905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7"/>
            <p:cNvSpPr/>
            <p:nvPr/>
          </p:nvSpPr>
          <p:spPr>
            <a:xfrm>
              <a:off x="2093071" y="2273189"/>
              <a:ext cx="1909140" cy="43245"/>
            </a:xfrm>
            <a:custGeom>
              <a:avLst/>
              <a:gdLst/>
              <a:ahLst/>
              <a:cxnLst/>
              <a:rect l="l" t="t" r="r" b="b"/>
              <a:pathLst>
                <a:path w="45780" h="1037" extrusionOk="0">
                  <a:moveTo>
                    <a:pt x="19175" y="0"/>
                  </a:moveTo>
                  <a:cubicBezTo>
                    <a:pt x="12768" y="0"/>
                    <a:pt x="6366" y="168"/>
                    <a:pt x="1" y="503"/>
                  </a:cubicBezTo>
                  <a:lnTo>
                    <a:pt x="4" y="573"/>
                  </a:lnTo>
                  <a:cubicBezTo>
                    <a:pt x="6368" y="238"/>
                    <a:pt x="12769" y="71"/>
                    <a:pt x="19174" y="71"/>
                  </a:cubicBezTo>
                  <a:cubicBezTo>
                    <a:pt x="28061" y="71"/>
                    <a:pt x="36955" y="393"/>
                    <a:pt x="45775" y="1037"/>
                  </a:cubicBezTo>
                  <a:lnTo>
                    <a:pt x="45780" y="967"/>
                  </a:lnTo>
                  <a:cubicBezTo>
                    <a:pt x="36960" y="323"/>
                    <a:pt x="28063" y="0"/>
                    <a:pt x="19175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7"/>
            <p:cNvSpPr/>
            <p:nvPr/>
          </p:nvSpPr>
          <p:spPr>
            <a:xfrm>
              <a:off x="2011000" y="2407888"/>
              <a:ext cx="2109354" cy="64222"/>
            </a:xfrm>
            <a:custGeom>
              <a:avLst/>
              <a:gdLst/>
              <a:ahLst/>
              <a:cxnLst/>
              <a:rect l="l" t="t" r="r" b="b"/>
              <a:pathLst>
                <a:path w="50581" h="1540" extrusionOk="0">
                  <a:moveTo>
                    <a:pt x="11" y="0"/>
                  </a:moveTo>
                  <a:lnTo>
                    <a:pt x="0" y="71"/>
                  </a:lnTo>
                  <a:cubicBezTo>
                    <a:pt x="9021" y="1400"/>
                    <a:pt x="18251" y="1540"/>
                    <a:pt x="27272" y="1540"/>
                  </a:cubicBezTo>
                  <a:cubicBezTo>
                    <a:pt x="28476" y="1540"/>
                    <a:pt x="29679" y="1537"/>
                    <a:pt x="30874" y="1535"/>
                  </a:cubicBezTo>
                  <a:lnTo>
                    <a:pt x="50581" y="1494"/>
                  </a:lnTo>
                  <a:lnTo>
                    <a:pt x="50581" y="1424"/>
                  </a:lnTo>
                  <a:lnTo>
                    <a:pt x="30874" y="1464"/>
                  </a:lnTo>
                  <a:cubicBezTo>
                    <a:pt x="29677" y="1466"/>
                    <a:pt x="28475" y="1469"/>
                    <a:pt x="27269" y="1469"/>
                  </a:cubicBezTo>
                  <a:cubicBezTo>
                    <a:pt x="18253" y="1469"/>
                    <a:pt x="9025" y="1330"/>
                    <a:pt x="11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7"/>
            <p:cNvSpPr/>
            <p:nvPr/>
          </p:nvSpPr>
          <p:spPr>
            <a:xfrm>
              <a:off x="2164924" y="2060882"/>
              <a:ext cx="1881367" cy="57383"/>
            </a:xfrm>
            <a:custGeom>
              <a:avLst/>
              <a:gdLst/>
              <a:ahLst/>
              <a:cxnLst/>
              <a:rect l="l" t="t" r="r" b="b"/>
              <a:pathLst>
                <a:path w="45114" h="1376" extrusionOk="0">
                  <a:moveTo>
                    <a:pt x="36519" y="1"/>
                  </a:moveTo>
                  <a:cubicBezTo>
                    <a:pt x="35621" y="1"/>
                    <a:pt x="34681" y="31"/>
                    <a:pt x="33693" y="91"/>
                  </a:cubicBezTo>
                  <a:cubicBezTo>
                    <a:pt x="31894" y="199"/>
                    <a:pt x="30073" y="394"/>
                    <a:pt x="28312" y="582"/>
                  </a:cubicBezTo>
                  <a:cubicBezTo>
                    <a:pt x="26299" y="795"/>
                    <a:pt x="24216" y="1016"/>
                    <a:pt x="22156" y="1113"/>
                  </a:cubicBezTo>
                  <a:cubicBezTo>
                    <a:pt x="21214" y="1156"/>
                    <a:pt x="20267" y="1174"/>
                    <a:pt x="19320" y="1174"/>
                  </a:cubicBezTo>
                  <a:cubicBezTo>
                    <a:pt x="17158" y="1174"/>
                    <a:pt x="14994" y="1082"/>
                    <a:pt x="12880" y="991"/>
                  </a:cubicBezTo>
                  <a:lnTo>
                    <a:pt x="3" y="441"/>
                  </a:lnTo>
                  <a:lnTo>
                    <a:pt x="1" y="511"/>
                  </a:lnTo>
                  <a:lnTo>
                    <a:pt x="12877" y="1062"/>
                  </a:lnTo>
                  <a:cubicBezTo>
                    <a:pt x="14989" y="1152"/>
                    <a:pt x="17150" y="1245"/>
                    <a:pt x="19310" y="1245"/>
                  </a:cubicBezTo>
                  <a:cubicBezTo>
                    <a:pt x="20262" y="1245"/>
                    <a:pt x="21213" y="1227"/>
                    <a:pt x="22160" y="1183"/>
                  </a:cubicBezTo>
                  <a:cubicBezTo>
                    <a:pt x="24223" y="1087"/>
                    <a:pt x="26307" y="865"/>
                    <a:pt x="28322" y="650"/>
                  </a:cubicBezTo>
                  <a:cubicBezTo>
                    <a:pt x="30083" y="463"/>
                    <a:pt x="31902" y="270"/>
                    <a:pt x="33699" y="161"/>
                  </a:cubicBezTo>
                  <a:cubicBezTo>
                    <a:pt x="34688" y="100"/>
                    <a:pt x="35629" y="70"/>
                    <a:pt x="36527" y="70"/>
                  </a:cubicBezTo>
                  <a:cubicBezTo>
                    <a:pt x="39894" y="70"/>
                    <a:pt x="42662" y="496"/>
                    <a:pt x="45092" y="1375"/>
                  </a:cubicBezTo>
                  <a:lnTo>
                    <a:pt x="45113" y="1311"/>
                  </a:lnTo>
                  <a:cubicBezTo>
                    <a:pt x="42675" y="428"/>
                    <a:pt x="39898" y="1"/>
                    <a:pt x="36519" y="1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7"/>
            <p:cNvSpPr/>
            <p:nvPr/>
          </p:nvSpPr>
          <p:spPr>
            <a:xfrm>
              <a:off x="2093071" y="3062576"/>
              <a:ext cx="1909140" cy="43287"/>
            </a:xfrm>
            <a:custGeom>
              <a:avLst/>
              <a:gdLst/>
              <a:ahLst/>
              <a:cxnLst/>
              <a:rect l="l" t="t" r="r" b="b"/>
              <a:pathLst>
                <a:path w="45780" h="1038" extrusionOk="0">
                  <a:moveTo>
                    <a:pt x="19170" y="1"/>
                  </a:moveTo>
                  <a:cubicBezTo>
                    <a:pt x="12765" y="1"/>
                    <a:pt x="6365" y="168"/>
                    <a:pt x="1" y="503"/>
                  </a:cubicBezTo>
                  <a:lnTo>
                    <a:pt x="4" y="574"/>
                  </a:lnTo>
                  <a:cubicBezTo>
                    <a:pt x="6370" y="239"/>
                    <a:pt x="12772" y="71"/>
                    <a:pt x="19178" y="71"/>
                  </a:cubicBezTo>
                  <a:cubicBezTo>
                    <a:pt x="28063" y="71"/>
                    <a:pt x="36957" y="393"/>
                    <a:pt x="45775" y="1038"/>
                  </a:cubicBezTo>
                  <a:lnTo>
                    <a:pt x="45780" y="967"/>
                  </a:lnTo>
                  <a:cubicBezTo>
                    <a:pt x="36957" y="323"/>
                    <a:pt x="28059" y="1"/>
                    <a:pt x="19170" y="1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7"/>
            <p:cNvSpPr/>
            <p:nvPr/>
          </p:nvSpPr>
          <p:spPr>
            <a:xfrm>
              <a:off x="2011000" y="3197275"/>
              <a:ext cx="2109354" cy="64222"/>
            </a:xfrm>
            <a:custGeom>
              <a:avLst/>
              <a:gdLst/>
              <a:ahLst/>
              <a:cxnLst/>
              <a:rect l="l" t="t" r="r" b="b"/>
              <a:pathLst>
                <a:path w="50581" h="1540" extrusionOk="0">
                  <a:moveTo>
                    <a:pt x="11" y="1"/>
                  </a:moveTo>
                  <a:lnTo>
                    <a:pt x="0" y="71"/>
                  </a:lnTo>
                  <a:cubicBezTo>
                    <a:pt x="9019" y="1400"/>
                    <a:pt x="18250" y="1540"/>
                    <a:pt x="27269" y="1540"/>
                  </a:cubicBezTo>
                  <a:cubicBezTo>
                    <a:pt x="28475" y="1540"/>
                    <a:pt x="29678" y="1538"/>
                    <a:pt x="30874" y="1535"/>
                  </a:cubicBezTo>
                  <a:lnTo>
                    <a:pt x="50581" y="1494"/>
                  </a:lnTo>
                  <a:lnTo>
                    <a:pt x="50581" y="1424"/>
                  </a:lnTo>
                  <a:lnTo>
                    <a:pt x="30874" y="1465"/>
                  </a:lnTo>
                  <a:cubicBezTo>
                    <a:pt x="29682" y="1467"/>
                    <a:pt x="28486" y="1470"/>
                    <a:pt x="27286" y="1470"/>
                  </a:cubicBezTo>
                  <a:cubicBezTo>
                    <a:pt x="18265" y="1470"/>
                    <a:pt x="9031" y="1331"/>
                    <a:pt x="11" y="1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7"/>
            <p:cNvSpPr/>
            <p:nvPr/>
          </p:nvSpPr>
          <p:spPr>
            <a:xfrm>
              <a:off x="2164924" y="2850352"/>
              <a:ext cx="1881367" cy="57383"/>
            </a:xfrm>
            <a:custGeom>
              <a:avLst/>
              <a:gdLst/>
              <a:ahLst/>
              <a:cxnLst/>
              <a:rect l="l" t="t" r="r" b="b"/>
              <a:pathLst>
                <a:path w="45114" h="1376" extrusionOk="0">
                  <a:moveTo>
                    <a:pt x="36519" y="1"/>
                  </a:moveTo>
                  <a:cubicBezTo>
                    <a:pt x="35621" y="1"/>
                    <a:pt x="34681" y="31"/>
                    <a:pt x="33693" y="91"/>
                  </a:cubicBezTo>
                  <a:cubicBezTo>
                    <a:pt x="31894" y="199"/>
                    <a:pt x="30073" y="393"/>
                    <a:pt x="28312" y="580"/>
                  </a:cubicBezTo>
                  <a:cubicBezTo>
                    <a:pt x="26299" y="794"/>
                    <a:pt x="24216" y="1016"/>
                    <a:pt x="22156" y="1112"/>
                  </a:cubicBezTo>
                  <a:cubicBezTo>
                    <a:pt x="21210" y="1156"/>
                    <a:pt x="20259" y="1174"/>
                    <a:pt x="19308" y="1174"/>
                  </a:cubicBezTo>
                  <a:cubicBezTo>
                    <a:pt x="17150" y="1174"/>
                    <a:pt x="14990" y="1081"/>
                    <a:pt x="12880" y="991"/>
                  </a:cubicBezTo>
                  <a:lnTo>
                    <a:pt x="3" y="440"/>
                  </a:lnTo>
                  <a:lnTo>
                    <a:pt x="1" y="511"/>
                  </a:lnTo>
                  <a:lnTo>
                    <a:pt x="12877" y="1062"/>
                  </a:lnTo>
                  <a:cubicBezTo>
                    <a:pt x="14988" y="1152"/>
                    <a:pt x="17148" y="1245"/>
                    <a:pt x="19308" y="1245"/>
                  </a:cubicBezTo>
                  <a:cubicBezTo>
                    <a:pt x="20260" y="1245"/>
                    <a:pt x="21212" y="1227"/>
                    <a:pt x="22160" y="1183"/>
                  </a:cubicBezTo>
                  <a:cubicBezTo>
                    <a:pt x="24223" y="1086"/>
                    <a:pt x="26307" y="865"/>
                    <a:pt x="28322" y="650"/>
                  </a:cubicBezTo>
                  <a:cubicBezTo>
                    <a:pt x="30083" y="463"/>
                    <a:pt x="31902" y="270"/>
                    <a:pt x="33699" y="161"/>
                  </a:cubicBezTo>
                  <a:cubicBezTo>
                    <a:pt x="34688" y="100"/>
                    <a:pt x="35629" y="70"/>
                    <a:pt x="36527" y="70"/>
                  </a:cubicBezTo>
                  <a:cubicBezTo>
                    <a:pt x="39894" y="70"/>
                    <a:pt x="42662" y="496"/>
                    <a:pt x="45092" y="1375"/>
                  </a:cubicBezTo>
                  <a:lnTo>
                    <a:pt x="45113" y="1310"/>
                  </a:lnTo>
                  <a:cubicBezTo>
                    <a:pt x="42675" y="427"/>
                    <a:pt x="39898" y="1"/>
                    <a:pt x="36519" y="1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7"/>
            <p:cNvSpPr/>
            <p:nvPr/>
          </p:nvSpPr>
          <p:spPr>
            <a:xfrm>
              <a:off x="2093071" y="3600997"/>
              <a:ext cx="1909140" cy="43287"/>
            </a:xfrm>
            <a:custGeom>
              <a:avLst/>
              <a:gdLst/>
              <a:ahLst/>
              <a:cxnLst/>
              <a:rect l="l" t="t" r="r" b="b"/>
              <a:pathLst>
                <a:path w="45780" h="1038" extrusionOk="0">
                  <a:moveTo>
                    <a:pt x="19174" y="1"/>
                  </a:moveTo>
                  <a:cubicBezTo>
                    <a:pt x="12768" y="1"/>
                    <a:pt x="6366" y="168"/>
                    <a:pt x="1" y="504"/>
                  </a:cubicBezTo>
                  <a:lnTo>
                    <a:pt x="4" y="574"/>
                  </a:lnTo>
                  <a:cubicBezTo>
                    <a:pt x="6371" y="239"/>
                    <a:pt x="12774" y="71"/>
                    <a:pt x="19182" y="71"/>
                  </a:cubicBezTo>
                  <a:cubicBezTo>
                    <a:pt x="28065" y="71"/>
                    <a:pt x="36957" y="393"/>
                    <a:pt x="45775" y="1037"/>
                  </a:cubicBezTo>
                  <a:lnTo>
                    <a:pt x="45780" y="967"/>
                  </a:lnTo>
                  <a:cubicBezTo>
                    <a:pt x="36958" y="323"/>
                    <a:pt x="28062" y="1"/>
                    <a:pt x="19174" y="1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7"/>
            <p:cNvSpPr/>
            <p:nvPr/>
          </p:nvSpPr>
          <p:spPr>
            <a:xfrm>
              <a:off x="2011000" y="3735696"/>
              <a:ext cx="2109354" cy="64264"/>
            </a:xfrm>
            <a:custGeom>
              <a:avLst/>
              <a:gdLst/>
              <a:ahLst/>
              <a:cxnLst/>
              <a:rect l="l" t="t" r="r" b="b"/>
              <a:pathLst>
                <a:path w="50581" h="1541" extrusionOk="0">
                  <a:moveTo>
                    <a:pt x="11" y="1"/>
                  </a:moveTo>
                  <a:lnTo>
                    <a:pt x="0" y="71"/>
                  </a:lnTo>
                  <a:cubicBezTo>
                    <a:pt x="9019" y="1401"/>
                    <a:pt x="18250" y="1541"/>
                    <a:pt x="27269" y="1541"/>
                  </a:cubicBezTo>
                  <a:cubicBezTo>
                    <a:pt x="28475" y="1541"/>
                    <a:pt x="29678" y="1537"/>
                    <a:pt x="30874" y="1535"/>
                  </a:cubicBezTo>
                  <a:lnTo>
                    <a:pt x="50581" y="1495"/>
                  </a:lnTo>
                  <a:lnTo>
                    <a:pt x="50581" y="1424"/>
                  </a:lnTo>
                  <a:lnTo>
                    <a:pt x="30874" y="1464"/>
                  </a:lnTo>
                  <a:cubicBezTo>
                    <a:pt x="29682" y="1467"/>
                    <a:pt x="28486" y="1469"/>
                    <a:pt x="27286" y="1469"/>
                  </a:cubicBezTo>
                  <a:cubicBezTo>
                    <a:pt x="18264" y="1469"/>
                    <a:pt x="9031" y="1330"/>
                    <a:pt x="11" y="1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7"/>
            <p:cNvSpPr/>
            <p:nvPr/>
          </p:nvSpPr>
          <p:spPr>
            <a:xfrm>
              <a:off x="2164966" y="3388647"/>
              <a:ext cx="1881367" cy="57424"/>
            </a:xfrm>
            <a:custGeom>
              <a:avLst/>
              <a:gdLst/>
              <a:ahLst/>
              <a:cxnLst/>
              <a:rect l="l" t="t" r="r" b="b"/>
              <a:pathLst>
                <a:path w="45114" h="1377" extrusionOk="0">
                  <a:moveTo>
                    <a:pt x="36522" y="1"/>
                  </a:moveTo>
                  <a:cubicBezTo>
                    <a:pt x="35623" y="1"/>
                    <a:pt x="34682" y="31"/>
                    <a:pt x="33693" y="91"/>
                  </a:cubicBezTo>
                  <a:cubicBezTo>
                    <a:pt x="31894" y="201"/>
                    <a:pt x="30073" y="394"/>
                    <a:pt x="28312" y="582"/>
                  </a:cubicBezTo>
                  <a:cubicBezTo>
                    <a:pt x="26299" y="796"/>
                    <a:pt x="24215" y="1018"/>
                    <a:pt x="22157" y="1113"/>
                  </a:cubicBezTo>
                  <a:cubicBezTo>
                    <a:pt x="21210" y="1157"/>
                    <a:pt x="20259" y="1175"/>
                    <a:pt x="19308" y="1175"/>
                  </a:cubicBezTo>
                  <a:cubicBezTo>
                    <a:pt x="17150" y="1175"/>
                    <a:pt x="14991" y="1083"/>
                    <a:pt x="12880" y="993"/>
                  </a:cubicBezTo>
                  <a:lnTo>
                    <a:pt x="3" y="441"/>
                  </a:lnTo>
                  <a:lnTo>
                    <a:pt x="1" y="512"/>
                  </a:lnTo>
                  <a:lnTo>
                    <a:pt x="12878" y="1063"/>
                  </a:lnTo>
                  <a:cubicBezTo>
                    <a:pt x="14988" y="1154"/>
                    <a:pt x="17148" y="1247"/>
                    <a:pt x="19308" y="1247"/>
                  </a:cubicBezTo>
                  <a:cubicBezTo>
                    <a:pt x="20260" y="1247"/>
                    <a:pt x="21212" y="1229"/>
                    <a:pt x="22160" y="1184"/>
                  </a:cubicBezTo>
                  <a:cubicBezTo>
                    <a:pt x="24222" y="1087"/>
                    <a:pt x="26306" y="866"/>
                    <a:pt x="28321" y="652"/>
                  </a:cubicBezTo>
                  <a:cubicBezTo>
                    <a:pt x="30080" y="464"/>
                    <a:pt x="31901" y="272"/>
                    <a:pt x="33698" y="162"/>
                  </a:cubicBezTo>
                  <a:cubicBezTo>
                    <a:pt x="34687" y="102"/>
                    <a:pt x="35628" y="72"/>
                    <a:pt x="36526" y="72"/>
                  </a:cubicBezTo>
                  <a:cubicBezTo>
                    <a:pt x="39893" y="72"/>
                    <a:pt x="42661" y="498"/>
                    <a:pt x="45091" y="1377"/>
                  </a:cubicBezTo>
                  <a:lnTo>
                    <a:pt x="45113" y="1310"/>
                  </a:lnTo>
                  <a:cubicBezTo>
                    <a:pt x="42676" y="428"/>
                    <a:pt x="39899" y="1"/>
                    <a:pt x="36522" y="1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7"/>
            <p:cNvSpPr/>
            <p:nvPr/>
          </p:nvSpPr>
          <p:spPr>
            <a:xfrm>
              <a:off x="2053328" y="3530644"/>
              <a:ext cx="1223718" cy="433414"/>
            </a:xfrm>
            <a:custGeom>
              <a:avLst/>
              <a:gdLst/>
              <a:ahLst/>
              <a:cxnLst/>
              <a:rect l="l" t="t" r="r" b="b"/>
              <a:pathLst>
                <a:path w="29344" h="10393" extrusionOk="0">
                  <a:moveTo>
                    <a:pt x="20251" y="1"/>
                  </a:moveTo>
                  <a:cubicBezTo>
                    <a:pt x="19944" y="1"/>
                    <a:pt x="19627" y="66"/>
                    <a:pt x="19329" y="144"/>
                  </a:cubicBezTo>
                  <a:cubicBezTo>
                    <a:pt x="17535" y="619"/>
                    <a:pt x="15853" y="1502"/>
                    <a:pt x="14459" y="2710"/>
                  </a:cubicBezTo>
                  <a:cubicBezTo>
                    <a:pt x="13958" y="1402"/>
                    <a:pt x="12750" y="500"/>
                    <a:pt x="11466" y="452"/>
                  </a:cubicBezTo>
                  <a:cubicBezTo>
                    <a:pt x="11430" y="451"/>
                    <a:pt x="11395" y="450"/>
                    <a:pt x="11359" y="450"/>
                  </a:cubicBezTo>
                  <a:cubicBezTo>
                    <a:pt x="10110" y="450"/>
                    <a:pt x="8894" y="1247"/>
                    <a:pt x="8426" y="2387"/>
                  </a:cubicBezTo>
                  <a:cubicBezTo>
                    <a:pt x="8124" y="1890"/>
                    <a:pt x="7635" y="1621"/>
                    <a:pt x="7182" y="1621"/>
                  </a:cubicBezTo>
                  <a:cubicBezTo>
                    <a:pt x="7006" y="1621"/>
                    <a:pt x="6835" y="1662"/>
                    <a:pt x="6683" y="1746"/>
                  </a:cubicBezTo>
                  <a:cubicBezTo>
                    <a:pt x="6139" y="2046"/>
                    <a:pt x="5952" y="2831"/>
                    <a:pt x="6304" y="3337"/>
                  </a:cubicBezTo>
                  <a:cubicBezTo>
                    <a:pt x="5845" y="2916"/>
                    <a:pt x="5376" y="2487"/>
                    <a:pt x="4806" y="2229"/>
                  </a:cubicBezTo>
                  <a:cubicBezTo>
                    <a:pt x="4501" y="2092"/>
                    <a:pt x="4159" y="2009"/>
                    <a:pt x="3824" y="2009"/>
                  </a:cubicBezTo>
                  <a:cubicBezTo>
                    <a:pt x="3533" y="2009"/>
                    <a:pt x="3247" y="2071"/>
                    <a:pt x="2995" y="2215"/>
                  </a:cubicBezTo>
                  <a:cubicBezTo>
                    <a:pt x="2492" y="2500"/>
                    <a:pt x="2201" y="3063"/>
                    <a:pt x="2137" y="3629"/>
                  </a:cubicBezTo>
                  <a:cubicBezTo>
                    <a:pt x="2075" y="4193"/>
                    <a:pt x="2215" y="4764"/>
                    <a:pt x="2416" y="5297"/>
                  </a:cubicBezTo>
                  <a:cubicBezTo>
                    <a:pt x="2293" y="5207"/>
                    <a:pt x="2127" y="5103"/>
                    <a:pt x="1940" y="5047"/>
                  </a:cubicBezTo>
                  <a:cubicBezTo>
                    <a:pt x="1860" y="5022"/>
                    <a:pt x="1774" y="5008"/>
                    <a:pt x="1689" y="5008"/>
                  </a:cubicBezTo>
                  <a:cubicBezTo>
                    <a:pt x="1579" y="5008"/>
                    <a:pt x="1469" y="5032"/>
                    <a:pt x="1375" y="5088"/>
                  </a:cubicBezTo>
                  <a:cubicBezTo>
                    <a:pt x="1117" y="5240"/>
                    <a:pt x="1038" y="5584"/>
                    <a:pt x="1112" y="5870"/>
                  </a:cubicBezTo>
                  <a:cubicBezTo>
                    <a:pt x="1185" y="6155"/>
                    <a:pt x="1378" y="6393"/>
                    <a:pt x="1564" y="6624"/>
                  </a:cubicBezTo>
                  <a:cubicBezTo>
                    <a:pt x="1425" y="6556"/>
                    <a:pt x="1269" y="6523"/>
                    <a:pt x="1114" y="6523"/>
                  </a:cubicBezTo>
                  <a:cubicBezTo>
                    <a:pt x="863" y="6523"/>
                    <a:pt x="612" y="6609"/>
                    <a:pt x="424" y="6773"/>
                  </a:cubicBezTo>
                  <a:cubicBezTo>
                    <a:pt x="120" y="7038"/>
                    <a:pt x="0" y="7490"/>
                    <a:pt x="135" y="7867"/>
                  </a:cubicBezTo>
                  <a:cubicBezTo>
                    <a:pt x="268" y="8245"/>
                    <a:pt x="648" y="8524"/>
                    <a:pt x="1331" y="8648"/>
                  </a:cubicBezTo>
                  <a:cubicBezTo>
                    <a:pt x="1642" y="9232"/>
                    <a:pt x="2271" y="9644"/>
                    <a:pt x="2939" y="9703"/>
                  </a:cubicBezTo>
                  <a:cubicBezTo>
                    <a:pt x="2995" y="9708"/>
                    <a:pt x="3051" y="9710"/>
                    <a:pt x="3107" y="9710"/>
                  </a:cubicBezTo>
                  <a:cubicBezTo>
                    <a:pt x="3723" y="9710"/>
                    <a:pt x="4335" y="9421"/>
                    <a:pt x="4712" y="8943"/>
                  </a:cubicBezTo>
                  <a:cubicBezTo>
                    <a:pt x="5263" y="9638"/>
                    <a:pt x="6116" y="10094"/>
                    <a:pt x="7011" y="10173"/>
                  </a:cubicBezTo>
                  <a:cubicBezTo>
                    <a:pt x="7105" y="10181"/>
                    <a:pt x="7198" y="10185"/>
                    <a:pt x="7291" y="10185"/>
                  </a:cubicBezTo>
                  <a:cubicBezTo>
                    <a:pt x="8094" y="10185"/>
                    <a:pt x="8896" y="9889"/>
                    <a:pt x="9494" y="9361"/>
                  </a:cubicBezTo>
                  <a:cubicBezTo>
                    <a:pt x="9914" y="9992"/>
                    <a:pt x="10668" y="10393"/>
                    <a:pt x="11433" y="10393"/>
                  </a:cubicBezTo>
                  <a:cubicBezTo>
                    <a:pt x="11434" y="10393"/>
                    <a:pt x="11435" y="10393"/>
                    <a:pt x="11436" y="10393"/>
                  </a:cubicBezTo>
                  <a:cubicBezTo>
                    <a:pt x="12203" y="10392"/>
                    <a:pt x="12958" y="9987"/>
                    <a:pt x="13448" y="9329"/>
                  </a:cubicBezTo>
                  <a:cubicBezTo>
                    <a:pt x="13473" y="9816"/>
                    <a:pt x="13896" y="10226"/>
                    <a:pt x="14379" y="10344"/>
                  </a:cubicBezTo>
                  <a:cubicBezTo>
                    <a:pt x="14499" y="10373"/>
                    <a:pt x="14622" y="10387"/>
                    <a:pt x="14745" y="10387"/>
                  </a:cubicBezTo>
                  <a:cubicBezTo>
                    <a:pt x="15114" y="10387"/>
                    <a:pt x="15485" y="10266"/>
                    <a:pt x="15807" y="10083"/>
                  </a:cubicBezTo>
                  <a:cubicBezTo>
                    <a:pt x="16238" y="9840"/>
                    <a:pt x="16595" y="9492"/>
                    <a:pt x="16948" y="9149"/>
                  </a:cubicBezTo>
                  <a:cubicBezTo>
                    <a:pt x="17134" y="9654"/>
                    <a:pt x="17700" y="9918"/>
                    <a:pt x="18256" y="9918"/>
                  </a:cubicBezTo>
                  <a:cubicBezTo>
                    <a:pt x="18380" y="9918"/>
                    <a:pt x="18503" y="9905"/>
                    <a:pt x="18622" y="9878"/>
                  </a:cubicBezTo>
                  <a:cubicBezTo>
                    <a:pt x="19273" y="9734"/>
                    <a:pt x="19808" y="9295"/>
                    <a:pt x="20318" y="8870"/>
                  </a:cubicBezTo>
                  <a:cubicBezTo>
                    <a:pt x="20414" y="9470"/>
                    <a:pt x="21006" y="9952"/>
                    <a:pt x="21826" y="9952"/>
                  </a:cubicBezTo>
                  <a:cubicBezTo>
                    <a:pt x="21855" y="9952"/>
                    <a:pt x="21885" y="9951"/>
                    <a:pt x="21915" y="9950"/>
                  </a:cubicBezTo>
                  <a:cubicBezTo>
                    <a:pt x="22530" y="9653"/>
                    <a:pt x="23044" y="9158"/>
                    <a:pt x="23360" y="8562"/>
                  </a:cubicBezTo>
                  <a:cubicBezTo>
                    <a:pt x="23860" y="8970"/>
                    <a:pt x="24467" y="9247"/>
                    <a:pt x="25107" y="9360"/>
                  </a:cubicBezTo>
                  <a:cubicBezTo>
                    <a:pt x="25230" y="9382"/>
                    <a:pt x="25359" y="9397"/>
                    <a:pt x="25486" y="9397"/>
                  </a:cubicBezTo>
                  <a:cubicBezTo>
                    <a:pt x="25665" y="9397"/>
                    <a:pt x="25842" y="9367"/>
                    <a:pt x="25998" y="9284"/>
                  </a:cubicBezTo>
                  <a:cubicBezTo>
                    <a:pt x="26265" y="9143"/>
                    <a:pt x="26441" y="8800"/>
                    <a:pt x="26306" y="8533"/>
                  </a:cubicBezTo>
                  <a:lnTo>
                    <a:pt x="26306" y="8533"/>
                  </a:lnTo>
                  <a:cubicBezTo>
                    <a:pt x="26716" y="8797"/>
                    <a:pt x="27148" y="9067"/>
                    <a:pt x="27634" y="9118"/>
                  </a:cubicBezTo>
                  <a:cubicBezTo>
                    <a:pt x="27671" y="9121"/>
                    <a:pt x="27707" y="9123"/>
                    <a:pt x="27743" y="9123"/>
                  </a:cubicBezTo>
                  <a:cubicBezTo>
                    <a:pt x="28186" y="9123"/>
                    <a:pt x="28598" y="8842"/>
                    <a:pt x="28852" y="8501"/>
                  </a:cubicBezTo>
                  <a:cubicBezTo>
                    <a:pt x="29153" y="8099"/>
                    <a:pt x="29343" y="7572"/>
                    <a:pt x="29186" y="7096"/>
                  </a:cubicBezTo>
                  <a:cubicBezTo>
                    <a:pt x="29065" y="6736"/>
                    <a:pt x="28685" y="6460"/>
                    <a:pt x="28317" y="6460"/>
                  </a:cubicBezTo>
                  <a:cubicBezTo>
                    <a:pt x="28200" y="6460"/>
                    <a:pt x="28085" y="6488"/>
                    <a:pt x="27979" y="6549"/>
                  </a:cubicBezTo>
                  <a:cubicBezTo>
                    <a:pt x="28610" y="6028"/>
                    <a:pt x="28867" y="5111"/>
                    <a:pt x="28596" y="4348"/>
                  </a:cubicBezTo>
                  <a:cubicBezTo>
                    <a:pt x="28325" y="3583"/>
                    <a:pt x="27544" y="3021"/>
                    <a:pt x="26718" y="2998"/>
                  </a:cubicBezTo>
                  <a:cubicBezTo>
                    <a:pt x="26842" y="2456"/>
                    <a:pt x="26648" y="1973"/>
                    <a:pt x="26304" y="1757"/>
                  </a:cubicBezTo>
                  <a:cubicBezTo>
                    <a:pt x="26054" y="1602"/>
                    <a:pt x="25756" y="1553"/>
                    <a:pt x="25457" y="1553"/>
                  </a:cubicBezTo>
                  <a:cubicBezTo>
                    <a:pt x="25344" y="1553"/>
                    <a:pt x="25231" y="1560"/>
                    <a:pt x="25120" y="1571"/>
                  </a:cubicBezTo>
                  <a:cubicBezTo>
                    <a:pt x="23871" y="1688"/>
                    <a:pt x="22664" y="2202"/>
                    <a:pt x="21724" y="3019"/>
                  </a:cubicBezTo>
                  <a:cubicBezTo>
                    <a:pt x="21808" y="2488"/>
                    <a:pt x="21891" y="1946"/>
                    <a:pt x="21799" y="1417"/>
                  </a:cubicBezTo>
                  <a:cubicBezTo>
                    <a:pt x="21709" y="886"/>
                    <a:pt x="21411" y="362"/>
                    <a:pt x="20916" y="134"/>
                  </a:cubicBezTo>
                  <a:cubicBezTo>
                    <a:pt x="20707" y="38"/>
                    <a:pt x="20481" y="1"/>
                    <a:pt x="20251" y="1"/>
                  </a:cubicBezTo>
                  <a:close/>
                </a:path>
              </a:pathLst>
            </a:custGeom>
            <a:solidFill>
              <a:srgbClr val="EE9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7"/>
            <p:cNvSpPr/>
            <p:nvPr/>
          </p:nvSpPr>
          <p:spPr>
            <a:xfrm>
              <a:off x="2979631" y="3536149"/>
              <a:ext cx="1126718" cy="433497"/>
            </a:xfrm>
            <a:custGeom>
              <a:avLst/>
              <a:gdLst/>
              <a:ahLst/>
              <a:cxnLst/>
              <a:rect l="l" t="t" r="r" b="b"/>
              <a:pathLst>
                <a:path w="27018" h="10395" extrusionOk="0">
                  <a:moveTo>
                    <a:pt x="8372" y="1"/>
                  </a:moveTo>
                  <a:cubicBezTo>
                    <a:pt x="8161" y="1"/>
                    <a:pt x="7953" y="38"/>
                    <a:pt x="7760" y="134"/>
                  </a:cubicBezTo>
                  <a:cubicBezTo>
                    <a:pt x="7304" y="363"/>
                    <a:pt x="7031" y="888"/>
                    <a:pt x="6946" y="1418"/>
                  </a:cubicBezTo>
                  <a:cubicBezTo>
                    <a:pt x="6862" y="1946"/>
                    <a:pt x="6939" y="2488"/>
                    <a:pt x="7016" y="3019"/>
                  </a:cubicBezTo>
                  <a:cubicBezTo>
                    <a:pt x="6152" y="2203"/>
                    <a:pt x="5041" y="1689"/>
                    <a:pt x="3891" y="1571"/>
                  </a:cubicBezTo>
                  <a:cubicBezTo>
                    <a:pt x="3789" y="1561"/>
                    <a:pt x="3686" y="1554"/>
                    <a:pt x="3583" y="1554"/>
                  </a:cubicBezTo>
                  <a:cubicBezTo>
                    <a:pt x="3306" y="1554"/>
                    <a:pt x="3031" y="1602"/>
                    <a:pt x="2801" y="1759"/>
                  </a:cubicBezTo>
                  <a:cubicBezTo>
                    <a:pt x="2484" y="1973"/>
                    <a:pt x="2303" y="2457"/>
                    <a:pt x="2417" y="2999"/>
                  </a:cubicBezTo>
                  <a:cubicBezTo>
                    <a:pt x="1658" y="3023"/>
                    <a:pt x="939" y="3583"/>
                    <a:pt x="690" y="4348"/>
                  </a:cubicBezTo>
                  <a:cubicBezTo>
                    <a:pt x="440" y="5113"/>
                    <a:pt x="675" y="6030"/>
                    <a:pt x="1256" y="6551"/>
                  </a:cubicBezTo>
                  <a:cubicBezTo>
                    <a:pt x="1159" y="6489"/>
                    <a:pt x="1053" y="6462"/>
                    <a:pt x="946" y="6462"/>
                  </a:cubicBezTo>
                  <a:cubicBezTo>
                    <a:pt x="607" y="6462"/>
                    <a:pt x="257" y="6738"/>
                    <a:pt x="146" y="7098"/>
                  </a:cubicBezTo>
                  <a:cubicBezTo>
                    <a:pt x="0" y="7572"/>
                    <a:pt x="176" y="8099"/>
                    <a:pt x="452" y="8501"/>
                  </a:cubicBezTo>
                  <a:cubicBezTo>
                    <a:pt x="687" y="8843"/>
                    <a:pt x="1067" y="9125"/>
                    <a:pt x="1474" y="9125"/>
                  </a:cubicBezTo>
                  <a:cubicBezTo>
                    <a:pt x="1507" y="9125"/>
                    <a:pt x="1540" y="9123"/>
                    <a:pt x="1573" y="9119"/>
                  </a:cubicBezTo>
                  <a:cubicBezTo>
                    <a:pt x="2021" y="9068"/>
                    <a:pt x="2419" y="8797"/>
                    <a:pt x="2797" y="8534"/>
                  </a:cubicBezTo>
                  <a:lnTo>
                    <a:pt x="2797" y="8534"/>
                  </a:lnTo>
                  <a:cubicBezTo>
                    <a:pt x="2672" y="8801"/>
                    <a:pt x="2833" y="9144"/>
                    <a:pt x="3079" y="9286"/>
                  </a:cubicBezTo>
                  <a:cubicBezTo>
                    <a:pt x="3223" y="9368"/>
                    <a:pt x="3385" y="9399"/>
                    <a:pt x="3549" y="9399"/>
                  </a:cubicBezTo>
                  <a:cubicBezTo>
                    <a:pt x="3666" y="9399"/>
                    <a:pt x="3785" y="9383"/>
                    <a:pt x="3900" y="9361"/>
                  </a:cubicBezTo>
                  <a:cubicBezTo>
                    <a:pt x="4489" y="9248"/>
                    <a:pt x="5048" y="8970"/>
                    <a:pt x="5509" y="8563"/>
                  </a:cubicBezTo>
                  <a:cubicBezTo>
                    <a:pt x="5798" y="9160"/>
                    <a:pt x="6272" y="9655"/>
                    <a:pt x="6838" y="9951"/>
                  </a:cubicBezTo>
                  <a:cubicBezTo>
                    <a:pt x="6866" y="9953"/>
                    <a:pt x="6893" y="9953"/>
                    <a:pt x="6921" y="9953"/>
                  </a:cubicBezTo>
                  <a:cubicBezTo>
                    <a:pt x="7676" y="9953"/>
                    <a:pt x="8221" y="9471"/>
                    <a:pt x="8309" y="8870"/>
                  </a:cubicBezTo>
                  <a:cubicBezTo>
                    <a:pt x="8778" y="9296"/>
                    <a:pt x="9272" y="9735"/>
                    <a:pt x="9871" y="9880"/>
                  </a:cubicBezTo>
                  <a:cubicBezTo>
                    <a:pt x="9980" y="9906"/>
                    <a:pt x="10094" y="9919"/>
                    <a:pt x="10208" y="9919"/>
                  </a:cubicBezTo>
                  <a:cubicBezTo>
                    <a:pt x="10721" y="9919"/>
                    <a:pt x="11243" y="9655"/>
                    <a:pt x="11413" y="9150"/>
                  </a:cubicBezTo>
                  <a:cubicBezTo>
                    <a:pt x="11737" y="9493"/>
                    <a:pt x="12068" y="9840"/>
                    <a:pt x="12464" y="10084"/>
                  </a:cubicBezTo>
                  <a:cubicBezTo>
                    <a:pt x="12760" y="10266"/>
                    <a:pt x="13101" y="10388"/>
                    <a:pt x="13440" y="10388"/>
                  </a:cubicBezTo>
                  <a:cubicBezTo>
                    <a:pt x="13553" y="10388"/>
                    <a:pt x="13667" y="10374"/>
                    <a:pt x="13779" y="10344"/>
                  </a:cubicBezTo>
                  <a:cubicBezTo>
                    <a:pt x="14222" y="10228"/>
                    <a:pt x="14612" y="9817"/>
                    <a:pt x="14636" y="9329"/>
                  </a:cubicBezTo>
                  <a:cubicBezTo>
                    <a:pt x="15086" y="9988"/>
                    <a:pt x="15782" y="10392"/>
                    <a:pt x="16488" y="10394"/>
                  </a:cubicBezTo>
                  <a:cubicBezTo>
                    <a:pt x="16488" y="10394"/>
                    <a:pt x="16489" y="10394"/>
                    <a:pt x="16490" y="10394"/>
                  </a:cubicBezTo>
                  <a:cubicBezTo>
                    <a:pt x="17196" y="10394"/>
                    <a:pt x="17890" y="9993"/>
                    <a:pt x="18275" y="9363"/>
                  </a:cubicBezTo>
                  <a:cubicBezTo>
                    <a:pt x="18828" y="9890"/>
                    <a:pt x="19565" y="10186"/>
                    <a:pt x="20304" y="10186"/>
                  </a:cubicBezTo>
                  <a:cubicBezTo>
                    <a:pt x="20390" y="10186"/>
                    <a:pt x="20476" y="10182"/>
                    <a:pt x="20563" y="10173"/>
                  </a:cubicBezTo>
                  <a:cubicBezTo>
                    <a:pt x="21386" y="10094"/>
                    <a:pt x="22171" y="9639"/>
                    <a:pt x="22680" y="8943"/>
                  </a:cubicBezTo>
                  <a:cubicBezTo>
                    <a:pt x="23026" y="9421"/>
                    <a:pt x="23591" y="9711"/>
                    <a:pt x="24157" y="9711"/>
                  </a:cubicBezTo>
                  <a:cubicBezTo>
                    <a:pt x="24209" y="9711"/>
                    <a:pt x="24260" y="9708"/>
                    <a:pt x="24311" y="9703"/>
                  </a:cubicBezTo>
                  <a:cubicBezTo>
                    <a:pt x="24928" y="9645"/>
                    <a:pt x="25505" y="9234"/>
                    <a:pt x="25792" y="8649"/>
                  </a:cubicBezTo>
                  <a:cubicBezTo>
                    <a:pt x="26420" y="8525"/>
                    <a:pt x="26770" y="8246"/>
                    <a:pt x="26894" y="7869"/>
                  </a:cubicBezTo>
                  <a:cubicBezTo>
                    <a:pt x="27017" y="7490"/>
                    <a:pt x="26907" y="7039"/>
                    <a:pt x="26627" y="6775"/>
                  </a:cubicBezTo>
                  <a:cubicBezTo>
                    <a:pt x="26454" y="6610"/>
                    <a:pt x="26222" y="6524"/>
                    <a:pt x="25991" y="6524"/>
                  </a:cubicBezTo>
                  <a:cubicBezTo>
                    <a:pt x="25848" y="6524"/>
                    <a:pt x="25705" y="6557"/>
                    <a:pt x="25577" y="6625"/>
                  </a:cubicBezTo>
                  <a:cubicBezTo>
                    <a:pt x="25749" y="6394"/>
                    <a:pt x="25926" y="6156"/>
                    <a:pt x="25994" y="5870"/>
                  </a:cubicBezTo>
                  <a:cubicBezTo>
                    <a:pt x="26062" y="5586"/>
                    <a:pt x="25990" y="5240"/>
                    <a:pt x="25753" y="5089"/>
                  </a:cubicBezTo>
                  <a:cubicBezTo>
                    <a:pt x="25666" y="5033"/>
                    <a:pt x="25565" y="5009"/>
                    <a:pt x="25463" y="5009"/>
                  </a:cubicBezTo>
                  <a:cubicBezTo>
                    <a:pt x="25384" y="5009"/>
                    <a:pt x="25305" y="5023"/>
                    <a:pt x="25230" y="5047"/>
                  </a:cubicBezTo>
                  <a:cubicBezTo>
                    <a:pt x="25058" y="5103"/>
                    <a:pt x="24906" y="5208"/>
                    <a:pt x="24793" y="5297"/>
                  </a:cubicBezTo>
                  <a:cubicBezTo>
                    <a:pt x="24978" y="4765"/>
                    <a:pt x="25107" y="4195"/>
                    <a:pt x="25050" y="3629"/>
                  </a:cubicBezTo>
                  <a:cubicBezTo>
                    <a:pt x="24993" y="3064"/>
                    <a:pt x="24723" y="2502"/>
                    <a:pt x="24261" y="2216"/>
                  </a:cubicBezTo>
                  <a:cubicBezTo>
                    <a:pt x="24029" y="2073"/>
                    <a:pt x="23765" y="2010"/>
                    <a:pt x="23497" y="2010"/>
                  </a:cubicBezTo>
                  <a:cubicBezTo>
                    <a:pt x="23188" y="2010"/>
                    <a:pt x="22874" y="2093"/>
                    <a:pt x="22593" y="2231"/>
                  </a:cubicBezTo>
                  <a:cubicBezTo>
                    <a:pt x="22068" y="2488"/>
                    <a:pt x="21636" y="2916"/>
                    <a:pt x="21214" y="3337"/>
                  </a:cubicBezTo>
                  <a:cubicBezTo>
                    <a:pt x="21537" y="2832"/>
                    <a:pt x="21365" y="2046"/>
                    <a:pt x="20865" y="1747"/>
                  </a:cubicBezTo>
                  <a:cubicBezTo>
                    <a:pt x="20724" y="1663"/>
                    <a:pt x="20566" y="1622"/>
                    <a:pt x="20404" y="1622"/>
                  </a:cubicBezTo>
                  <a:cubicBezTo>
                    <a:pt x="19987" y="1622"/>
                    <a:pt x="19537" y="1891"/>
                    <a:pt x="19259" y="2388"/>
                  </a:cubicBezTo>
                  <a:cubicBezTo>
                    <a:pt x="18829" y="1249"/>
                    <a:pt x="17710" y="450"/>
                    <a:pt x="16561" y="450"/>
                  </a:cubicBezTo>
                  <a:cubicBezTo>
                    <a:pt x="16528" y="450"/>
                    <a:pt x="16495" y="451"/>
                    <a:pt x="16461" y="452"/>
                  </a:cubicBezTo>
                  <a:cubicBezTo>
                    <a:pt x="15278" y="501"/>
                    <a:pt x="14167" y="1403"/>
                    <a:pt x="13705" y="2711"/>
                  </a:cubicBezTo>
                  <a:cubicBezTo>
                    <a:pt x="12420" y="1503"/>
                    <a:pt x="10873" y="619"/>
                    <a:pt x="9220" y="145"/>
                  </a:cubicBezTo>
                  <a:cubicBezTo>
                    <a:pt x="8946" y="67"/>
                    <a:pt x="8655" y="1"/>
                    <a:pt x="8372" y="1"/>
                  </a:cubicBezTo>
                  <a:close/>
                </a:path>
              </a:pathLst>
            </a:custGeom>
            <a:solidFill>
              <a:srgbClr val="EE9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7"/>
            <p:cNvSpPr/>
            <p:nvPr/>
          </p:nvSpPr>
          <p:spPr>
            <a:xfrm>
              <a:off x="3836277" y="2326693"/>
              <a:ext cx="232325" cy="1673730"/>
            </a:xfrm>
            <a:custGeom>
              <a:avLst/>
              <a:gdLst/>
              <a:ahLst/>
              <a:cxnLst/>
              <a:rect l="l" t="t" r="r" b="b"/>
              <a:pathLst>
                <a:path w="5571" h="40135" extrusionOk="0">
                  <a:moveTo>
                    <a:pt x="1" y="1"/>
                  </a:moveTo>
                  <a:lnTo>
                    <a:pt x="1" y="1"/>
                  </a:lnTo>
                  <a:cubicBezTo>
                    <a:pt x="200" y="12952"/>
                    <a:pt x="304" y="26069"/>
                    <a:pt x="251" y="39188"/>
                  </a:cubicBezTo>
                  <a:cubicBezTo>
                    <a:pt x="941" y="39813"/>
                    <a:pt x="1886" y="40134"/>
                    <a:pt x="2852" y="40134"/>
                  </a:cubicBezTo>
                  <a:cubicBezTo>
                    <a:pt x="3682" y="40134"/>
                    <a:pt x="4529" y="39897"/>
                    <a:pt x="5243" y="39413"/>
                  </a:cubicBezTo>
                  <a:cubicBezTo>
                    <a:pt x="5284" y="26893"/>
                    <a:pt x="5427" y="14345"/>
                    <a:pt x="5571" y="1796"/>
                  </a:cubicBezTo>
                  <a:cubicBezTo>
                    <a:pt x="3661" y="1543"/>
                    <a:pt x="1774" y="899"/>
                    <a:pt x="1" y="1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7"/>
            <p:cNvSpPr/>
            <p:nvPr/>
          </p:nvSpPr>
          <p:spPr>
            <a:xfrm>
              <a:off x="2038149" y="2407304"/>
              <a:ext cx="257346" cy="1633612"/>
            </a:xfrm>
            <a:custGeom>
              <a:avLst/>
              <a:gdLst/>
              <a:ahLst/>
              <a:cxnLst/>
              <a:rect l="l" t="t" r="r" b="b"/>
              <a:pathLst>
                <a:path w="6171" h="39173" extrusionOk="0">
                  <a:moveTo>
                    <a:pt x="6171" y="0"/>
                  </a:moveTo>
                  <a:cubicBezTo>
                    <a:pt x="4208" y="878"/>
                    <a:pt x="2116" y="1506"/>
                    <a:pt x="1" y="1754"/>
                  </a:cubicBezTo>
                  <a:cubicBezTo>
                    <a:pt x="159" y="14002"/>
                    <a:pt x="318" y="26249"/>
                    <a:pt x="364" y="38469"/>
                  </a:cubicBezTo>
                  <a:cubicBezTo>
                    <a:pt x="1154" y="38941"/>
                    <a:pt x="2091" y="39173"/>
                    <a:pt x="3011" y="39173"/>
                  </a:cubicBezTo>
                  <a:cubicBezTo>
                    <a:pt x="4083" y="39173"/>
                    <a:pt x="5131" y="38859"/>
                    <a:pt x="5896" y="38248"/>
                  </a:cubicBezTo>
                  <a:cubicBezTo>
                    <a:pt x="5835" y="25446"/>
                    <a:pt x="5953" y="12641"/>
                    <a:pt x="6171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7"/>
            <p:cNvSpPr/>
            <p:nvPr/>
          </p:nvSpPr>
          <p:spPr>
            <a:xfrm>
              <a:off x="2154957" y="1833228"/>
              <a:ext cx="1833033" cy="973878"/>
            </a:xfrm>
            <a:custGeom>
              <a:avLst/>
              <a:gdLst/>
              <a:ahLst/>
              <a:cxnLst/>
              <a:rect l="l" t="t" r="r" b="b"/>
              <a:pathLst>
                <a:path w="43955" h="23353" extrusionOk="0">
                  <a:moveTo>
                    <a:pt x="23515" y="0"/>
                  </a:moveTo>
                  <a:cubicBezTo>
                    <a:pt x="22444" y="0"/>
                    <a:pt x="21357" y="139"/>
                    <a:pt x="20425" y="654"/>
                  </a:cubicBezTo>
                  <a:cubicBezTo>
                    <a:pt x="20300" y="5157"/>
                    <a:pt x="20222" y="9625"/>
                    <a:pt x="20171" y="14107"/>
                  </a:cubicBezTo>
                  <a:cubicBezTo>
                    <a:pt x="17804" y="11237"/>
                    <a:pt x="15553" y="8309"/>
                    <a:pt x="13386" y="5313"/>
                  </a:cubicBezTo>
                  <a:cubicBezTo>
                    <a:pt x="13329" y="5293"/>
                    <a:pt x="13271" y="5284"/>
                    <a:pt x="13212" y="5284"/>
                  </a:cubicBezTo>
                  <a:cubicBezTo>
                    <a:pt x="12961" y="5284"/>
                    <a:pt x="12699" y="5451"/>
                    <a:pt x="12456" y="5614"/>
                  </a:cubicBezTo>
                  <a:lnTo>
                    <a:pt x="9601" y="7522"/>
                  </a:lnTo>
                  <a:cubicBezTo>
                    <a:pt x="11855" y="11462"/>
                    <a:pt x="14534" y="14647"/>
                    <a:pt x="17344" y="17910"/>
                  </a:cubicBezTo>
                  <a:cubicBezTo>
                    <a:pt x="11558" y="17905"/>
                    <a:pt x="5776" y="17898"/>
                    <a:pt x="0" y="17880"/>
                  </a:cubicBezTo>
                  <a:lnTo>
                    <a:pt x="0" y="17880"/>
                  </a:lnTo>
                  <a:cubicBezTo>
                    <a:pt x="96" y="19463"/>
                    <a:pt x="193" y="21045"/>
                    <a:pt x="216" y="22665"/>
                  </a:cubicBezTo>
                  <a:cubicBezTo>
                    <a:pt x="2599" y="22650"/>
                    <a:pt x="4982" y="22643"/>
                    <a:pt x="7365" y="22643"/>
                  </a:cubicBezTo>
                  <a:cubicBezTo>
                    <a:pt x="19565" y="22643"/>
                    <a:pt x="31764" y="22840"/>
                    <a:pt x="43954" y="23352"/>
                  </a:cubicBezTo>
                  <a:cubicBezTo>
                    <a:pt x="43931" y="21487"/>
                    <a:pt x="43909" y="19622"/>
                    <a:pt x="43737" y="17913"/>
                  </a:cubicBezTo>
                  <a:cubicBezTo>
                    <a:pt x="38119" y="17914"/>
                    <a:pt x="32501" y="17915"/>
                    <a:pt x="26885" y="17915"/>
                  </a:cubicBezTo>
                  <a:cubicBezTo>
                    <a:pt x="30255" y="14801"/>
                    <a:pt x="33437" y="11483"/>
                    <a:pt x="36398" y="7979"/>
                  </a:cubicBezTo>
                  <a:cubicBezTo>
                    <a:pt x="35476" y="6923"/>
                    <a:pt x="34313" y="6082"/>
                    <a:pt x="33173" y="5709"/>
                  </a:cubicBezTo>
                  <a:cubicBezTo>
                    <a:pt x="30241" y="8656"/>
                    <a:pt x="27473" y="11766"/>
                    <a:pt x="24827" y="14978"/>
                  </a:cubicBezTo>
                  <a:cubicBezTo>
                    <a:pt x="25055" y="10354"/>
                    <a:pt x="25237" y="5726"/>
                    <a:pt x="25373" y="1099"/>
                  </a:cubicBezTo>
                  <a:cubicBezTo>
                    <a:pt x="25381" y="1119"/>
                    <a:pt x="25401" y="1131"/>
                    <a:pt x="25421" y="1131"/>
                  </a:cubicBezTo>
                  <a:cubicBezTo>
                    <a:pt x="25430" y="1131"/>
                    <a:pt x="25439" y="1128"/>
                    <a:pt x="25447" y="1124"/>
                  </a:cubicBezTo>
                  <a:cubicBezTo>
                    <a:pt x="25552" y="779"/>
                    <a:pt x="25322" y="402"/>
                    <a:pt x="25009" y="223"/>
                  </a:cubicBezTo>
                  <a:cubicBezTo>
                    <a:pt x="24696" y="45"/>
                    <a:pt x="24321" y="19"/>
                    <a:pt x="23961" y="8"/>
                  </a:cubicBezTo>
                  <a:cubicBezTo>
                    <a:pt x="23813" y="3"/>
                    <a:pt x="23664" y="0"/>
                    <a:pt x="23515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7"/>
            <p:cNvSpPr/>
            <p:nvPr/>
          </p:nvSpPr>
          <p:spPr>
            <a:xfrm>
              <a:off x="3085048" y="2024267"/>
              <a:ext cx="587838" cy="591050"/>
            </a:xfrm>
            <a:custGeom>
              <a:avLst/>
              <a:gdLst/>
              <a:ahLst/>
              <a:cxnLst/>
              <a:rect l="l" t="t" r="r" b="b"/>
              <a:pathLst>
                <a:path w="14096" h="14173" extrusionOk="0">
                  <a:moveTo>
                    <a:pt x="10870" y="1"/>
                  </a:moveTo>
                  <a:cubicBezTo>
                    <a:pt x="6993" y="3898"/>
                    <a:pt x="3400" y="8078"/>
                    <a:pt x="1" y="12409"/>
                  </a:cubicBezTo>
                  <a:cubicBezTo>
                    <a:pt x="553" y="13207"/>
                    <a:pt x="1384" y="13804"/>
                    <a:pt x="2406" y="14172"/>
                  </a:cubicBezTo>
                  <a:cubicBezTo>
                    <a:pt x="6591" y="10502"/>
                    <a:pt x="10502" y="6520"/>
                    <a:pt x="14095" y="2269"/>
                  </a:cubicBezTo>
                  <a:cubicBezTo>
                    <a:pt x="13173" y="1215"/>
                    <a:pt x="12010" y="373"/>
                    <a:pt x="10870" y="1"/>
                  </a:cubicBezTo>
                  <a:close/>
                </a:path>
              </a:pathLst>
            </a:custGeom>
            <a:solidFill>
              <a:srgbClr val="C0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7"/>
            <p:cNvSpPr/>
            <p:nvPr/>
          </p:nvSpPr>
          <p:spPr>
            <a:xfrm>
              <a:off x="2555260" y="2006543"/>
              <a:ext cx="608982" cy="685422"/>
            </a:xfrm>
            <a:custGeom>
              <a:avLst/>
              <a:gdLst/>
              <a:ahLst/>
              <a:cxnLst/>
              <a:rect l="l" t="t" r="r" b="b"/>
              <a:pathLst>
                <a:path w="14603" h="16436" extrusionOk="0">
                  <a:moveTo>
                    <a:pt x="3613" y="0"/>
                  </a:moveTo>
                  <a:cubicBezTo>
                    <a:pt x="3362" y="0"/>
                    <a:pt x="3100" y="168"/>
                    <a:pt x="2855" y="330"/>
                  </a:cubicBezTo>
                  <a:lnTo>
                    <a:pt x="1" y="2238"/>
                  </a:lnTo>
                  <a:cubicBezTo>
                    <a:pt x="2870" y="7254"/>
                    <a:pt x="6426" y="11042"/>
                    <a:pt x="10068" y="15333"/>
                  </a:cubicBezTo>
                  <a:cubicBezTo>
                    <a:pt x="10256" y="15511"/>
                    <a:pt x="10246" y="16435"/>
                    <a:pt x="10508" y="16435"/>
                  </a:cubicBezTo>
                  <a:cubicBezTo>
                    <a:pt x="10513" y="16435"/>
                    <a:pt x="10519" y="16435"/>
                    <a:pt x="10525" y="16434"/>
                  </a:cubicBezTo>
                  <a:cubicBezTo>
                    <a:pt x="10804" y="16393"/>
                    <a:pt x="11103" y="16233"/>
                    <a:pt x="11342" y="16073"/>
                  </a:cubicBezTo>
                  <a:cubicBezTo>
                    <a:pt x="12484" y="15306"/>
                    <a:pt x="13575" y="14453"/>
                    <a:pt x="14602" y="13523"/>
                  </a:cubicBezTo>
                  <a:cubicBezTo>
                    <a:pt x="10707" y="9162"/>
                    <a:pt x="7150" y="4677"/>
                    <a:pt x="3787" y="30"/>
                  </a:cubicBezTo>
                  <a:cubicBezTo>
                    <a:pt x="3730" y="9"/>
                    <a:pt x="3672" y="0"/>
                    <a:pt x="3613" y="0"/>
                  </a:cubicBezTo>
                  <a:close/>
                </a:path>
              </a:pathLst>
            </a:custGeom>
            <a:solidFill>
              <a:srgbClr val="C0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7"/>
            <p:cNvSpPr/>
            <p:nvPr/>
          </p:nvSpPr>
          <p:spPr>
            <a:xfrm>
              <a:off x="2994262" y="1786187"/>
              <a:ext cx="226278" cy="792556"/>
            </a:xfrm>
            <a:custGeom>
              <a:avLst/>
              <a:gdLst/>
              <a:ahLst/>
              <a:cxnLst/>
              <a:rect l="l" t="t" r="r" b="b"/>
              <a:pathLst>
                <a:path w="5426" h="19005" extrusionOk="0">
                  <a:moveTo>
                    <a:pt x="3397" y="0"/>
                  </a:moveTo>
                  <a:cubicBezTo>
                    <a:pt x="2324" y="0"/>
                    <a:pt x="1235" y="138"/>
                    <a:pt x="301" y="653"/>
                  </a:cubicBezTo>
                  <a:cubicBezTo>
                    <a:pt x="130" y="6788"/>
                    <a:pt x="46" y="12854"/>
                    <a:pt x="0" y="18987"/>
                  </a:cubicBezTo>
                  <a:cubicBezTo>
                    <a:pt x="317" y="18998"/>
                    <a:pt x="634" y="19004"/>
                    <a:pt x="951" y="19004"/>
                  </a:cubicBezTo>
                  <a:cubicBezTo>
                    <a:pt x="2158" y="19004"/>
                    <a:pt x="3357" y="18919"/>
                    <a:pt x="4512" y="18724"/>
                  </a:cubicBezTo>
                  <a:cubicBezTo>
                    <a:pt x="4830" y="12854"/>
                    <a:pt x="5075" y="6980"/>
                    <a:pt x="5249" y="1105"/>
                  </a:cubicBezTo>
                  <a:lnTo>
                    <a:pt x="5249" y="1105"/>
                  </a:lnTo>
                  <a:cubicBezTo>
                    <a:pt x="5258" y="1122"/>
                    <a:pt x="5275" y="1131"/>
                    <a:pt x="5293" y="1131"/>
                  </a:cubicBezTo>
                  <a:cubicBezTo>
                    <a:pt x="5303" y="1131"/>
                    <a:pt x="5313" y="1128"/>
                    <a:pt x="5321" y="1123"/>
                  </a:cubicBezTo>
                  <a:cubicBezTo>
                    <a:pt x="5426" y="778"/>
                    <a:pt x="5195" y="402"/>
                    <a:pt x="4883" y="224"/>
                  </a:cubicBezTo>
                  <a:cubicBezTo>
                    <a:pt x="4570" y="44"/>
                    <a:pt x="4195" y="18"/>
                    <a:pt x="3835" y="7"/>
                  </a:cubicBezTo>
                  <a:cubicBezTo>
                    <a:pt x="3689" y="3"/>
                    <a:pt x="3543" y="0"/>
                    <a:pt x="3397" y="0"/>
                  </a:cubicBezTo>
                  <a:close/>
                </a:path>
              </a:pathLst>
            </a:custGeom>
            <a:solidFill>
              <a:srgbClr val="C0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7"/>
            <p:cNvSpPr/>
            <p:nvPr/>
          </p:nvSpPr>
          <p:spPr>
            <a:xfrm>
              <a:off x="2154957" y="2531744"/>
              <a:ext cx="1833033" cy="228279"/>
            </a:xfrm>
            <a:custGeom>
              <a:avLst/>
              <a:gdLst/>
              <a:ahLst/>
              <a:cxnLst/>
              <a:rect l="l" t="t" r="r" b="b"/>
              <a:pathLst>
                <a:path w="43955" h="5474" extrusionOk="0">
                  <a:moveTo>
                    <a:pt x="0" y="1"/>
                  </a:moveTo>
                  <a:lnTo>
                    <a:pt x="0" y="1"/>
                  </a:lnTo>
                  <a:cubicBezTo>
                    <a:pt x="96" y="1585"/>
                    <a:pt x="193" y="3167"/>
                    <a:pt x="216" y="4786"/>
                  </a:cubicBezTo>
                  <a:cubicBezTo>
                    <a:pt x="2581" y="4772"/>
                    <a:pt x="4946" y="4765"/>
                    <a:pt x="7311" y="4765"/>
                  </a:cubicBezTo>
                  <a:cubicBezTo>
                    <a:pt x="19528" y="4765"/>
                    <a:pt x="31746" y="4961"/>
                    <a:pt x="43954" y="5474"/>
                  </a:cubicBezTo>
                  <a:cubicBezTo>
                    <a:pt x="43931" y="3609"/>
                    <a:pt x="43909" y="1743"/>
                    <a:pt x="43737" y="34"/>
                  </a:cubicBezTo>
                  <a:cubicBezTo>
                    <a:pt x="38978" y="36"/>
                    <a:pt x="34219" y="37"/>
                    <a:pt x="29462" y="37"/>
                  </a:cubicBezTo>
                  <a:cubicBezTo>
                    <a:pt x="19632" y="37"/>
                    <a:pt x="9808" y="30"/>
                    <a:pt x="0" y="1"/>
                  </a:cubicBezTo>
                  <a:close/>
                </a:path>
              </a:pathLst>
            </a:custGeom>
            <a:solidFill>
              <a:srgbClr val="C0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7"/>
            <p:cNvSpPr/>
            <p:nvPr/>
          </p:nvSpPr>
          <p:spPr>
            <a:xfrm>
              <a:off x="1959706" y="2407346"/>
              <a:ext cx="234618" cy="1593119"/>
            </a:xfrm>
            <a:custGeom>
              <a:avLst/>
              <a:gdLst/>
              <a:ahLst/>
              <a:cxnLst/>
              <a:rect l="l" t="t" r="r" b="b"/>
              <a:pathLst>
                <a:path w="5626" h="38202" extrusionOk="0">
                  <a:moveTo>
                    <a:pt x="5625" y="1"/>
                  </a:moveTo>
                  <a:lnTo>
                    <a:pt x="5625" y="1"/>
                  </a:lnTo>
                  <a:cubicBezTo>
                    <a:pt x="3835" y="855"/>
                    <a:pt x="1928" y="1469"/>
                    <a:pt x="1" y="1710"/>
                  </a:cubicBezTo>
                  <a:cubicBezTo>
                    <a:pt x="146" y="13654"/>
                    <a:pt x="291" y="25598"/>
                    <a:pt x="332" y="37514"/>
                  </a:cubicBezTo>
                  <a:cubicBezTo>
                    <a:pt x="1052" y="37976"/>
                    <a:pt x="1907" y="38201"/>
                    <a:pt x="2745" y="38201"/>
                  </a:cubicBezTo>
                  <a:cubicBezTo>
                    <a:pt x="3722" y="38201"/>
                    <a:pt x="4677" y="37895"/>
                    <a:pt x="5373" y="37299"/>
                  </a:cubicBezTo>
                  <a:cubicBezTo>
                    <a:pt x="5319" y="24814"/>
                    <a:pt x="5425" y="12328"/>
                    <a:pt x="5625" y="1"/>
                  </a:cubicBezTo>
                  <a:close/>
                </a:path>
              </a:pathLst>
            </a:custGeom>
            <a:solidFill>
              <a:srgbClr val="C0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7"/>
            <p:cNvSpPr/>
            <p:nvPr/>
          </p:nvSpPr>
          <p:spPr>
            <a:xfrm>
              <a:off x="3943035" y="2407346"/>
              <a:ext cx="234618" cy="1593119"/>
            </a:xfrm>
            <a:custGeom>
              <a:avLst/>
              <a:gdLst/>
              <a:ahLst/>
              <a:cxnLst/>
              <a:rect l="l" t="t" r="r" b="b"/>
              <a:pathLst>
                <a:path w="5626" h="38202" extrusionOk="0">
                  <a:moveTo>
                    <a:pt x="1" y="1"/>
                  </a:moveTo>
                  <a:cubicBezTo>
                    <a:pt x="200" y="12328"/>
                    <a:pt x="307" y="24814"/>
                    <a:pt x="252" y="37299"/>
                  </a:cubicBezTo>
                  <a:cubicBezTo>
                    <a:pt x="949" y="37895"/>
                    <a:pt x="1905" y="38201"/>
                    <a:pt x="2881" y="38201"/>
                  </a:cubicBezTo>
                  <a:cubicBezTo>
                    <a:pt x="3720" y="38201"/>
                    <a:pt x="4574" y="37976"/>
                    <a:pt x="5294" y="37514"/>
                  </a:cubicBezTo>
                  <a:cubicBezTo>
                    <a:pt x="5336" y="25598"/>
                    <a:pt x="5480" y="13654"/>
                    <a:pt x="5625" y="1710"/>
                  </a:cubicBezTo>
                  <a:cubicBezTo>
                    <a:pt x="3696" y="1469"/>
                    <a:pt x="1791" y="855"/>
                    <a:pt x="1" y="1"/>
                  </a:cubicBezTo>
                  <a:close/>
                </a:path>
              </a:pathLst>
            </a:custGeom>
            <a:solidFill>
              <a:srgbClr val="C0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7"/>
            <p:cNvSpPr/>
            <p:nvPr/>
          </p:nvSpPr>
          <p:spPr>
            <a:xfrm>
              <a:off x="1890855" y="1537140"/>
              <a:ext cx="2363990" cy="1070170"/>
            </a:xfrm>
            <a:custGeom>
              <a:avLst/>
              <a:gdLst/>
              <a:ahLst/>
              <a:cxnLst/>
              <a:rect l="l" t="t" r="r" b="b"/>
              <a:pathLst>
                <a:path w="56687" h="25662" extrusionOk="0">
                  <a:moveTo>
                    <a:pt x="29225" y="0"/>
                  </a:moveTo>
                  <a:cubicBezTo>
                    <a:pt x="29217" y="0"/>
                    <a:pt x="29209" y="1"/>
                    <a:pt x="29202" y="2"/>
                  </a:cubicBezTo>
                  <a:cubicBezTo>
                    <a:pt x="29123" y="13"/>
                    <a:pt x="29065" y="76"/>
                    <a:pt x="29017" y="137"/>
                  </a:cubicBezTo>
                  <a:cubicBezTo>
                    <a:pt x="28697" y="549"/>
                    <a:pt x="28551" y="1087"/>
                    <a:pt x="28614" y="1603"/>
                  </a:cubicBezTo>
                  <a:cubicBezTo>
                    <a:pt x="28604" y="1603"/>
                    <a:pt x="28593" y="1602"/>
                    <a:pt x="28585" y="1602"/>
                  </a:cubicBezTo>
                  <a:cubicBezTo>
                    <a:pt x="28455" y="1285"/>
                    <a:pt x="28267" y="993"/>
                    <a:pt x="28035" y="739"/>
                  </a:cubicBezTo>
                  <a:cubicBezTo>
                    <a:pt x="27996" y="699"/>
                    <a:pt x="27940" y="657"/>
                    <a:pt x="27888" y="657"/>
                  </a:cubicBezTo>
                  <a:cubicBezTo>
                    <a:pt x="27870" y="657"/>
                    <a:pt x="27853" y="662"/>
                    <a:pt x="27837" y="675"/>
                  </a:cubicBezTo>
                  <a:cubicBezTo>
                    <a:pt x="27793" y="711"/>
                    <a:pt x="27801" y="781"/>
                    <a:pt x="27816" y="837"/>
                  </a:cubicBezTo>
                  <a:cubicBezTo>
                    <a:pt x="27884" y="1094"/>
                    <a:pt x="27980" y="1344"/>
                    <a:pt x="28100" y="1582"/>
                  </a:cubicBezTo>
                  <a:cubicBezTo>
                    <a:pt x="27852" y="1574"/>
                    <a:pt x="27602" y="1569"/>
                    <a:pt x="27351" y="1569"/>
                  </a:cubicBezTo>
                  <a:cubicBezTo>
                    <a:pt x="25727" y="1569"/>
                    <a:pt x="24077" y="1780"/>
                    <a:pt x="22721" y="2671"/>
                  </a:cubicBezTo>
                  <a:cubicBezTo>
                    <a:pt x="22362" y="2907"/>
                    <a:pt x="22024" y="3197"/>
                    <a:pt x="21839" y="3584"/>
                  </a:cubicBezTo>
                  <a:cubicBezTo>
                    <a:pt x="21654" y="3971"/>
                    <a:pt x="21656" y="4467"/>
                    <a:pt x="21864" y="4871"/>
                  </a:cubicBezTo>
                  <a:cubicBezTo>
                    <a:pt x="21469" y="4806"/>
                    <a:pt x="21068" y="4775"/>
                    <a:pt x="20668" y="4775"/>
                  </a:cubicBezTo>
                  <a:cubicBezTo>
                    <a:pt x="19153" y="4775"/>
                    <a:pt x="17637" y="5227"/>
                    <a:pt x="16382" y="6072"/>
                  </a:cubicBezTo>
                  <a:cubicBezTo>
                    <a:pt x="15899" y="6397"/>
                    <a:pt x="15447" y="6786"/>
                    <a:pt x="15141" y="7281"/>
                  </a:cubicBezTo>
                  <a:cubicBezTo>
                    <a:pt x="14834" y="7776"/>
                    <a:pt x="14687" y="8386"/>
                    <a:pt x="14734" y="9084"/>
                  </a:cubicBezTo>
                  <a:cubicBezTo>
                    <a:pt x="14567" y="8985"/>
                    <a:pt x="14373" y="8936"/>
                    <a:pt x="14178" y="8936"/>
                  </a:cubicBezTo>
                  <a:cubicBezTo>
                    <a:pt x="13913" y="8936"/>
                    <a:pt x="13646" y="9027"/>
                    <a:pt x="13447" y="9203"/>
                  </a:cubicBezTo>
                  <a:cubicBezTo>
                    <a:pt x="13102" y="9507"/>
                    <a:pt x="12983" y="10042"/>
                    <a:pt x="13162" y="10427"/>
                  </a:cubicBezTo>
                  <a:cubicBezTo>
                    <a:pt x="11738" y="10668"/>
                    <a:pt x="10283" y="10918"/>
                    <a:pt x="9010" y="11604"/>
                  </a:cubicBezTo>
                  <a:cubicBezTo>
                    <a:pt x="7739" y="12288"/>
                    <a:pt x="6659" y="13500"/>
                    <a:pt x="6480" y="15017"/>
                  </a:cubicBezTo>
                  <a:cubicBezTo>
                    <a:pt x="6403" y="15008"/>
                    <a:pt x="6325" y="15003"/>
                    <a:pt x="6247" y="15003"/>
                  </a:cubicBezTo>
                  <a:cubicBezTo>
                    <a:pt x="5682" y="15003"/>
                    <a:pt x="5119" y="15241"/>
                    <a:pt x="4732" y="15653"/>
                  </a:cubicBezTo>
                  <a:cubicBezTo>
                    <a:pt x="4292" y="16120"/>
                    <a:pt x="4090" y="16800"/>
                    <a:pt x="4163" y="17327"/>
                  </a:cubicBezTo>
                  <a:cubicBezTo>
                    <a:pt x="3113" y="17706"/>
                    <a:pt x="2075" y="18196"/>
                    <a:pt x="1288" y="18987"/>
                  </a:cubicBezTo>
                  <a:cubicBezTo>
                    <a:pt x="502" y="19778"/>
                    <a:pt x="0" y="20915"/>
                    <a:pt x="204" y="22009"/>
                  </a:cubicBezTo>
                  <a:cubicBezTo>
                    <a:pt x="400" y="23066"/>
                    <a:pt x="1371" y="23988"/>
                    <a:pt x="2373" y="23988"/>
                  </a:cubicBezTo>
                  <a:cubicBezTo>
                    <a:pt x="2409" y="23988"/>
                    <a:pt x="2446" y="23986"/>
                    <a:pt x="2482" y="23984"/>
                  </a:cubicBezTo>
                  <a:cubicBezTo>
                    <a:pt x="2741" y="24839"/>
                    <a:pt x="3662" y="25382"/>
                    <a:pt x="4559" y="25382"/>
                  </a:cubicBezTo>
                  <a:cubicBezTo>
                    <a:pt x="4582" y="25382"/>
                    <a:pt x="4604" y="25382"/>
                    <a:pt x="4627" y="25381"/>
                  </a:cubicBezTo>
                  <a:cubicBezTo>
                    <a:pt x="5543" y="25354"/>
                    <a:pt x="6393" y="24845"/>
                    <a:pt x="7023" y="24178"/>
                  </a:cubicBezTo>
                  <a:cubicBezTo>
                    <a:pt x="7653" y="23513"/>
                    <a:pt x="8096" y="22696"/>
                    <a:pt x="8559" y="21873"/>
                  </a:cubicBezTo>
                  <a:lnTo>
                    <a:pt x="8559" y="21873"/>
                  </a:lnTo>
                  <a:cubicBezTo>
                    <a:pt x="8441" y="22114"/>
                    <a:pt x="8540" y="22424"/>
                    <a:pt x="8748" y="22592"/>
                  </a:cubicBezTo>
                  <a:cubicBezTo>
                    <a:pt x="8896" y="22711"/>
                    <a:pt x="9087" y="22764"/>
                    <a:pt x="9278" y="22764"/>
                  </a:cubicBezTo>
                  <a:cubicBezTo>
                    <a:pt x="9357" y="22764"/>
                    <a:pt x="9436" y="22755"/>
                    <a:pt x="9512" y="22738"/>
                  </a:cubicBezTo>
                  <a:cubicBezTo>
                    <a:pt x="9774" y="22676"/>
                    <a:pt x="10005" y="22528"/>
                    <a:pt x="10211" y="22356"/>
                  </a:cubicBezTo>
                  <a:cubicBezTo>
                    <a:pt x="10690" y="21952"/>
                    <a:pt x="11044" y="21403"/>
                    <a:pt x="11286" y="20705"/>
                  </a:cubicBezTo>
                  <a:cubicBezTo>
                    <a:pt x="11328" y="21020"/>
                    <a:pt x="11606" y="21271"/>
                    <a:pt x="11917" y="21342"/>
                  </a:cubicBezTo>
                  <a:cubicBezTo>
                    <a:pt x="11990" y="21358"/>
                    <a:pt x="12063" y="21365"/>
                    <a:pt x="12137" y="21365"/>
                  </a:cubicBezTo>
                  <a:cubicBezTo>
                    <a:pt x="12379" y="21365"/>
                    <a:pt x="12621" y="21283"/>
                    <a:pt x="12831" y="21156"/>
                  </a:cubicBezTo>
                  <a:cubicBezTo>
                    <a:pt x="13103" y="20992"/>
                    <a:pt x="13323" y="20754"/>
                    <a:pt x="13527" y="20510"/>
                  </a:cubicBezTo>
                  <a:cubicBezTo>
                    <a:pt x="14322" y="19564"/>
                    <a:pt x="14925" y="18447"/>
                    <a:pt x="15269" y="17270"/>
                  </a:cubicBezTo>
                  <a:lnTo>
                    <a:pt x="15269" y="17270"/>
                  </a:lnTo>
                  <a:cubicBezTo>
                    <a:pt x="15213" y="17508"/>
                    <a:pt x="15383" y="17762"/>
                    <a:pt x="15614" y="17847"/>
                  </a:cubicBezTo>
                  <a:cubicBezTo>
                    <a:pt x="15689" y="17875"/>
                    <a:pt x="15767" y="17888"/>
                    <a:pt x="15846" y="17888"/>
                  </a:cubicBezTo>
                  <a:cubicBezTo>
                    <a:pt x="16010" y="17888"/>
                    <a:pt x="16177" y="17833"/>
                    <a:pt x="16318" y="17748"/>
                  </a:cubicBezTo>
                  <a:cubicBezTo>
                    <a:pt x="16528" y="17621"/>
                    <a:pt x="16692" y="17431"/>
                    <a:pt x="16843" y="17238"/>
                  </a:cubicBezTo>
                  <a:cubicBezTo>
                    <a:pt x="17208" y="16777"/>
                    <a:pt x="17532" y="16256"/>
                    <a:pt x="17702" y="15641"/>
                  </a:cubicBezTo>
                  <a:cubicBezTo>
                    <a:pt x="17743" y="15925"/>
                    <a:pt x="18042" y="16109"/>
                    <a:pt x="18333" y="16109"/>
                  </a:cubicBezTo>
                  <a:cubicBezTo>
                    <a:pt x="18370" y="16109"/>
                    <a:pt x="18406" y="16106"/>
                    <a:pt x="18443" y="16100"/>
                  </a:cubicBezTo>
                  <a:cubicBezTo>
                    <a:pt x="18761" y="16045"/>
                    <a:pt x="19022" y="15811"/>
                    <a:pt x="19219" y="15555"/>
                  </a:cubicBezTo>
                  <a:cubicBezTo>
                    <a:pt x="19511" y="15174"/>
                    <a:pt x="19708" y="14724"/>
                    <a:pt x="19850" y="14245"/>
                  </a:cubicBezTo>
                  <a:cubicBezTo>
                    <a:pt x="19985" y="14688"/>
                    <a:pt x="20470" y="14949"/>
                    <a:pt x="20936" y="14949"/>
                  </a:cubicBezTo>
                  <a:cubicBezTo>
                    <a:pt x="20974" y="14949"/>
                    <a:pt x="21012" y="14948"/>
                    <a:pt x="21050" y="14944"/>
                  </a:cubicBezTo>
                  <a:cubicBezTo>
                    <a:pt x="21550" y="14897"/>
                    <a:pt x="21992" y="14602"/>
                    <a:pt x="22364" y="14266"/>
                  </a:cubicBezTo>
                  <a:cubicBezTo>
                    <a:pt x="23085" y="13610"/>
                    <a:pt x="23621" y="12753"/>
                    <a:pt x="23946" y="11876"/>
                  </a:cubicBezTo>
                  <a:cubicBezTo>
                    <a:pt x="24117" y="12096"/>
                    <a:pt x="24402" y="12201"/>
                    <a:pt x="24684" y="12201"/>
                  </a:cubicBezTo>
                  <a:cubicBezTo>
                    <a:pt x="24732" y="12201"/>
                    <a:pt x="24780" y="12198"/>
                    <a:pt x="24827" y="12192"/>
                  </a:cubicBezTo>
                  <a:cubicBezTo>
                    <a:pt x="25152" y="12152"/>
                    <a:pt x="25446" y="11990"/>
                    <a:pt x="25715" y="11804"/>
                  </a:cubicBezTo>
                  <a:cubicBezTo>
                    <a:pt x="26558" y="11221"/>
                    <a:pt x="27206" y="10364"/>
                    <a:pt x="27536" y="9395"/>
                  </a:cubicBezTo>
                  <a:cubicBezTo>
                    <a:pt x="27657" y="9468"/>
                    <a:pt x="27800" y="9505"/>
                    <a:pt x="27942" y="9505"/>
                  </a:cubicBezTo>
                  <a:cubicBezTo>
                    <a:pt x="28059" y="9505"/>
                    <a:pt x="28176" y="9480"/>
                    <a:pt x="28281" y="9429"/>
                  </a:cubicBezTo>
                  <a:cubicBezTo>
                    <a:pt x="28514" y="9317"/>
                    <a:pt x="28684" y="9080"/>
                    <a:pt x="28755" y="8822"/>
                  </a:cubicBezTo>
                  <a:cubicBezTo>
                    <a:pt x="29137" y="9992"/>
                    <a:pt x="29909" y="11032"/>
                    <a:pt x="30922" y="11735"/>
                  </a:cubicBezTo>
                  <a:cubicBezTo>
                    <a:pt x="31196" y="11925"/>
                    <a:pt x="31497" y="12094"/>
                    <a:pt x="31827" y="12142"/>
                  </a:cubicBezTo>
                  <a:cubicBezTo>
                    <a:pt x="31881" y="12150"/>
                    <a:pt x="31935" y="12154"/>
                    <a:pt x="31990" y="12154"/>
                  </a:cubicBezTo>
                  <a:cubicBezTo>
                    <a:pt x="32274" y="12154"/>
                    <a:pt x="32563" y="12046"/>
                    <a:pt x="32756" y="11789"/>
                  </a:cubicBezTo>
                  <a:cubicBezTo>
                    <a:pt x="33103" y="12705"/>
                    <a:pt x="33702" y="13523"/>
                    <a:pt x="34472" y="14131"/>
                  </a:cubicBezTo>
                  <a:cubicBezTo>
                    <a:pt x="34827" y="14412"/>
                    <a:pt x="35232" y="14652"/>
                    <a:pt x="35682" y="14707"/>
                  </a:cubicBezTo>
                  <a:cubicBezTo>
                    <a:pt x="35738" y="14713"/>
                    <a:pt x="35794" y="14717"/>
                    <a:pt x="35851" y="14717"/>
                  </a:cubicBezTo>
                  <a:cubicBezTo>
                    <a:pt x="36251" y="14717"/>
                    <a:pt x="36663" y="14546"/>
                    <a:pt x="36896" y="14224"/>
                  </a:cubicBezTo>
                  <a:cubicBezTo>
                    <a:pt x="37189" y="14857"/>
                    <a:pt x="37516" y="15530"/>
                    <a:pt x="38125" y="15874"/>
                  </a:cubicBezTo>
                  <a:cubicBezTo>
                    <a:pt x="38292" y="15969"/>
                    <a:pt x="38480" y="16035"/>
                    <a:pt x="38672" y="16035"/>
                  </a:cubicBezTo>
                  <a:cubicBezTo>
                    <a:pt x="38686" y="16035"/>
                    <a:pt x="38700" y="16035"/>
                    <a:pt x="38713" y="16034"/>
                  </a:cubicBezTo>
                  <a:cubicBezTo>
                    <a:pt x="38919" y="16024"/>
                    <a:pt x="39127" y="15925"/>
                    <a:pt x="39254" y="15790"/>
                  </a:cubicBezTo>
                  <a:cubicBezTo>
                    <a:pt x="39360" y="16160"/>
                    <a:pt x="39469" y="16534"/>
                    <a:pt x="39666" y="16866"/>
                  </a:cubicBezTo>
                  <a:cubicBezTo>
                    <a:pt x="39862" y="17199"/>
                    <a:pt x="40157" y="17487"/>
                    <a:pt x="40528" y="17593"/>
                  </a:cubicBezTo>
                  <a:cubicBezTo>
                    <a:pt x="40618" y="17618"/>
                    <a:pt x="40712" y="17631"/>
                    <a:pt x="40806" y="17631"/>
                  </a:cubicBezTo>
                  <a:cubicBezTo>
                    <a:pt x="41103" y="17631"/>
                    <a:pt x="41402" y="17504"/>
                    <a:pt x="41581" y="17247"/>
                  </a:cubicBezTo>
                  <a:cubicBezTo>
                    <a:pt x="41956" y="18327"/>
                    <a:pt x="42465" y="19384"/>
                    <a:pt x="43252" y="20215"/>
                  </a:cubicBezTo>
                  <a:cubicBezTo>
                    <a:pt x="43542" y="20521"/>
                    <a:pt x="43878" y="20800"/>
                    <a:pt x="44281" y="20922"/>
                  </a:cubicBezTo>
                  <a:cubicBezTo>
                    <a:pt x="44405" y="20959"/>
                    <a:pt x="44536" y="20979"/>
                    <a:pt x="44667" y="20979"/>
                  </a:cubicBezTo>
                  <a:cubicBezTo>
                    <a:pt x="44965" y="20979"/>
                    <a:pt x="45266" y="20877"/>
                    <a:pt x="45493" y="20646"/>
                  </a:cubicBezTo>
                  <a:cubicBezTo>
                    <a:pt x="45787" y="21237"/>
                    <a:pt x="46227" y="21757"/>
                    <a:pt x="46765" y="22143"/>
                  </a:cubicBezTo>
                  <a:cubicBezTo>
                    <a:pt x="47008" y="22317"/>
                    <a:pt x="47286" y="22469"/>
                    <a:pt x="47586" y="22476"/>
                  </a:cubicBezTo>
                  <a:cubicBezTo>
                    <a:pt x="47591" y="22476"/>
                    <a:pt x="47597" y="22476"/>
                    <a:pt x="47602" y="22476"/>
                  </a:cubicBezTo>
                  <a:cubicBezTo>
                    <a:pt x="47897" y="22476"/>
                    <a:pt x="48210" y="22297"/>
                    <a:pt x="48300" y="22044"/>
                  </a:cubicBezTo>
                  <a:cubicBezTo>
                    <a:pt x="48664" y="22957"/>
                    <a:pt x="49185" y="23820"/>
                    <a:pt x="49909" y="24485"/>
                  </a:cubicBezTo>
                  <a:cubicBezTo>
                    <a:pt x="50633" y="25151"/>
                    <a:pt x="51571" y="25608"/>
                    <a:pt x="52554" y="25657"/>
                  </a:cubicBezTo>
                  <a:cubicBezTo>
                    <a:pt x="52607" y="25660"/>
                    <a:pt x="52660" y="25661"/>
                    <a:pt x="52713" y="25661"/>
                  </a:cubicBezTo>
                  <a:cubicBezTo>
                    <a:pt x="53270" y="25661"/>
                    <a:pt x="53840" y="25512"/>
                    <a:pt x="54249" y="25139"/>
                  </a:cubicBezTo>
                  <a:cubicBezTo>
                    <a:pt x="54696" y="24730"/>
                    <a:pt x="54884" y="24014"/>
                    <a:pt x="54604" y="23525"/>
                  </a:cubicBezTo>
                  <a:cubicBezTo>
                    <a:pt x="55065" y="23516"/>
                    <a:pt x="55533" y="23396"/>
                    <a:pt x="55910" y="23133"/>
                  </a:cubicBezTo>
                  <a:cubicBezTo>
                    <a:pt x="56290" y="22869"/>
                    <a:pt x="56571" y="22453"/>
                    <a:pt x="56623" y="21995"/>
                  </a:cubicBezTo>
                  <a:cubicBezTo>
                    <a:pt x="56687" y="21422"/>
                    <a:pt x="56394" y="20864"/>
                    <a:pt x="56052" y="20394"/>
                  </a:cubicBezTo>
                  <a:cubicBezTo>
                    <a:pt x="55185" y="19203"/>
                    <a:pt x="53935" y="18293"/>
                    <a:pt x="52470" y="17805"/>
                  </a:cubicBezTo>
                  <a:cubicBezTo>
                    <a:pt x="52742" y="17660"/>
                    <a:pt x="52857" y="17315"/>
                    <a:pt x="52807" y="17012"/>
                  </a:cubicBezTo>
                  <a:cubicBezTo>
                    <a:pt x="52758" y="16710"/>
                    <a:pt x="52575" y="16446"/>
                    <a:pt x="52373" y="16214"/>
                  </a:cubicBezTo>
                  <a:cubicBezTo>
                    <a:pt x="51775" y="15527"/>
                    <a:pt x="50962" y="15029"/>
                    <a:pt x="50064" y="14832"/>
                  </a:cubicBezTo>
                  <a:cubicBezTo>
                    <a:pt x="50286" y="14639"/>
                    <a:pt x="50363" y="14315"/>
                    <a:pt x="50317" y="14024"/>
                  </a:cubicBezTo>
                  <a:cubicBezTo>
                    <a:pt x="50273" y="13733"/>
                    <a:pt x="50119" y="13470"/>
                    <a:pt x="49947" y="13230"/>
                  </a:cubicBezTo>
                  <a:cubicBezTo>
                    <a:pt x="49255" y="12266"/>
                    <a:pt x="48204" y="11599"/>
                    <a:pt x="47082" y="11205"/>
                  </a:cubicBezTo>
                  <a:cubicBezTo>
                    <a:pt x="45961" y="10810"/>
                    <a:pt x="44767" y="10668"/>
                    <a:pt x="43484" y="10584"/>
                  </a:cubicBezTo>
                  <a:cubicBezTo>
                    <a:pt x="43787" y="10435"/>
                    <a:pt x="43902" y="10031"/>
                    <a:pt x="43790" y="9715"/>
                  </a:cubicBezTo>
                  <a:cubicBezTo>
                    <a:pt x="43678" y="9398"/>
                    <a:pt x="43385" y="9172"/>
                    <a:pt x="43068" y="9061"/>
                  </a:cubicBezTo>
                  <a:cubicBezTo>
                    <a:pt x="42771" y="8957"/>
                    <a:pt x="42453" y="8941"/>
                    <a:pt x="42124" y="8941"/>
                  </a:cubicBezTo>
                  <a:cubicBezTo>
                    <a:pt x="42100" y="8941"/>
                    <a:pt x="42077" y="8941"/>
                    <a:pt x="42053" y="8942"/>
                  </a:cubicBezTo>
                  <a:cubicBezTo>
                    <a:pt x="42273" y="8496"/>
                    <a:pt x="42169" y="7942"/>
                    <a:pt x="41902" y="7522"/>
                  </a:cubicBezTo>
                  <a:cubicBezTo>
                    <a:pt x="41633" y="7105"/>
                    <a:pt x="41220" y="6798"/>
                    <a:pt x="40799" y="6533"/>
                  </a:cubicBezTo>
                  <a:cubicBezTo>
                    <a:pt x="39127" y="5478"/>
                    <a:pt x="37151" y="4911"/>
                    <a:pt x="35172" y="4911"/>
                  </a:cubicBezTo>
                  <a:cubicBezTo>
                    <a:pt x="35029" y="4911"/>
                    <a:pt x="34886" y="4914"/>
                    <a:pt x="34743" y="4920"/>
                  </a:cubicBezTo>
                  <a:cubicBezTo>
                    <a:pt x="34852" y="4371"/>
                    <a:pt x="34718" y="3827"/>
                    <a:pt x="34428" y="3421"/>
                  </a:cubicBezTo>
                  <a:cubicBezTo>
                    <a:pt x="34138" y="3015"/>
                    <a:pt x="33711" y="2728"/>
                    <a:pt x="33270" y="2493"/>
                  </a:cubicBezTo>
                  <a:cubicBezTo>
                    <a:pt x="32145" y="1890"/>
                    <a:pt x="30868" y="1576"/>
                    <a:pt x="29590" y="1576"/>
                  </a:cubicBezTo>
                  <a:cubicBezTo>
                    <a:pt x="29398" y="1576"/>
                    <a:pt x="29206" y="1583"/>
                    <a:pt x="29015" y="1597"/>
                  </a:cubicBezTo>
                  <a:cubicBezTo>
                    <a:pt x="29269" y="1227"/>
                    <a:pt x="29361" y="853"/>
                    <a:pt x="29427" y="474"/>
                  </a:cubicBezTo>
                  <a:cubicBezTo>
                    <a:pt x="29445" y="374"/>
                    <a:pt x="29461" y="267"/>
                    <a:pt x="29430" y="169"/>
                  </a:cubicBezTo>
                  <a:cubicBezTo>
                    <a:pt x="29401" y="79"/>
                    <a:pt x="29318" y="0"/>
                    <a:pt x="29225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7"/>
            <p:cNvSpPr/>
            <p:nvPr/>
          </p:nvSpPr>
          <p:spPr>
            <a:xfrm>
              <a:off x="1842063" y="1434885"/>
              <a:ext cx="2453775" cy="1114124"/>
            </a:xfrm>
            <a:custGeom>
              <a:avLst/>
              <a:gdLst/>
              <a:ahLst/>
              <a:cxnLst/>
              <a:rect l="l" t="t" r="r" b="b"/>
              <a:pathLst>
                <a:path w="58840" h="26716" extrusionOk="0">
                  <a:moveTo>
                    <a:pt x="30331" y="0"/>
                  </a:moveTo>
                  <a:cubicBezTo>
                    <a:pt x="30323" y="0"/>
                    <a:pt x="30315" y="1"/>
                    <a:pt x="30307" y="2"/>
                  </a:cubicBezTo>
                  <a:cubicBezTo>
                    <a:pt x="30226" y="13"/>
                    <a:pt x="30164" y="79"/>
                    <a:pt x="30115" y="144"/>
                  </a:cubicBezTo>
                  <a:cubicBezTo>
                    <a:pt x="29784" y="573"/>
                    <a:pt x="29632" y="1134"/>
                    <a:pt x="29697" y="1670"/>
                  </a:cubicBezTo>
                  <a:cubicBezTo>
                    <a:pt x="29687" y="1670"/>
                    <a:pt x="29677" y="1669"/>
                    <a:pt x="29666" y="1669"/>
                  </a:cubicBezTo>
                  <a:cubicBezTo>
                    <a:pt x="29531" y="1340"/>
                    <a:pt x="29336" y="1035"/>
                    <a:pt x="29095" y="772"/>
                  </a:cubicBezTo>
                  <a:cubicBezTo>
                    <a:pt x="29055" y="729"/>
                    <a:pt x="28997" y="685"/>
                    <a:pt x="28944" y="685"/>
                  </a:cubicBezTo>
                  <a:cubicBezTo>
                    <a:pt x="28925" y="685"/>
                    <a:pt x="28907" y="691"/>
                    <a:pt x="28890" y="704"/>
                  </a:cubicBezTo>
                  <a:cubicBezTo>
                    <a:pt x="28843" y="742"/>
                    <a:pt x="28853" y="815"/>
                    <a:pt x="28869" y="873"/>
                  </a:cubicBezTo>
                  <a:cubicBezTo>
                    <a:pt x="28939" y="1141"/>
                    <a:pt x="29039" y="1401"/>
                    <a:pt x="29163" y="1648"/>
                  </a:cubicBezTo>
                  <a:cubicBezTo>
                    <a:pt x="28906" y="1640"/>
                    <a:pt x="28647" y="1634"/>
                    <a:pt x="28387" y="1634"/>
                  </a:cubicBezTo>
                  <a:cubicBezTo>
                    <a:pt x="26701" y="1634"/>
                    <a:pt x="24988" y="1854"/>
                    <a:pt x="23581" y="2782"/>
                  </a:cubicBezTo>
                  <a:cubicBezTo>
                    <a:pt x="23209" y="3027"/>
                    <a:pt x="22858" y="3330"/>
                    <a:pt x="22667" y="3732"/>
                  </a:cubicBezTo>
                  <a:cubicBezTo>
                    <a:pt x="22475" y="4134"/>
                    <a:pt x="22477" y="4652"/>
                    <a:pt x="22693" y="5071"/>
                  </a:cubicBezTo>
                  <a:cubicBezTo>
                    <a:pt x="22282" y="5004"/>
                    <a:pt x="21865" y="4971"/>
                    <a:pt x="21449" y="4971"/>
                  </a:cubicBezTo>
                  <a:cubicBezTo>
                    <a:pt x="19878" y="4971"/>
                    <a:pt x="18305" y="5441"/>
                    <a:pt x="17003" y="6321"/>
                  </a:cubicBezTo>
                  <a:cubicBezTo>
                    <a:pt x="16501" y="6660"/>
                    <a:pt x="16033" y="7065"/>
                    <a:pt x="15715" y="7580"/>
                  </a:cubicBezTo>
                  <a:cubicBezTo>
                    <a:pt x="15397" y="8094"/>
                    <a:pt x="15244" y="8731"/>
                    <a:pt x="15293" y="9458"/>
                  </a:cubicBezTo>
                  <a:cubicBezTo>
                    <a:pt x="15119" y="9354"/>
                    <a:pt x="14918" y="9303"/>
                    <a:pt x="14716" y="9303"/>
                  </a:cubicBezTo>
                  <a:cubicBezTo>
                    <a:pt x="14440" y="9303"/>
                    <a:pt x="14163" y="9398"/>
                    <a:pt x="13956" y="9582"/>
                  </a:cubicBezTo>
                  <a:cubicBezTo>
                    <a:pt x="13598" y="9898"/>
                    <a:pt x="13476" y="10454"/>
                    <a:pt x="13662" y="10855"/>
                  </a:cubicBezTo>
                  <a:cubicBezTo>
                    <a:pt x="12183" y="11105"/>
                    <a:pt x="10673" y="11365"/>
                    <a:pt x="9352" y="12079"/>
                  </a:cubicBezTo>
                  <a:cubicBezTo>
                    <a:pt x="8032" y="12793"/>
                    <a:pt x="6913" y="14053"/>
                    <a:pt x="6726" y="15632"/>
                  </a:cubicBezTo>
                  <a:cubicBezTo>
                    <a:pt x="6646" y="15623"/>
                    <a:pt x="6566" y="15618"/>
                    <a:pt x="6486" y="15618"/>
                  </a:cubicBezTo>
                  <a:cubicBezTo>
                    <a:pt x="5900" y="15618"/>
                    <a:pt x="5314" y="15866"/>
                    <a:pt x="4912" y="16294"/>
                  </a:cubicBezTo>
                  <a:cubicBezTo>
                    <a:pt x="4455" y="16781"/>
                    <a:pt x="4245" y="17489"/>
                    <a:pt x="4321" y="18037"/>
                  </a:cubicBezTo>
                  <a:cubicBezTo>
                    <a:pt x="3232" y="18432"/>
                    <a:pt x="2154" y="18940"/>
                    <a:pt x="1337" y="19763"/>
                  </a:cubicBezTo>
                  <a:cubicBezTo>
                    <a:pt x="520" y="20585"/>
                    <a:pt x="0" y="21771"/>
                    <a:pt x="211" y="22910"/>
                  </a:cubicBezTo>
                  <a:cubicBezTo>
                    <a:pt x="413" y="24010"/>
                    <a:pt x="1424" y="24970"/>
                    <a:pt x="2463" y="24970"/>
                  </a:cubicBezTo>
                  <a:cubicBezTo>
                    <a:pt x="2501" y="24970"/>
                    <a:pt x="2538" y="24968"/>
                    <a:pt x="2576" y="24966"/>
                  </a:cubicBezTo>
                  <a:cubicBezTo>
                    <a:pt x="2843" y="25855"/>
                    <a:pt x="3800" y="26421"/>
                    <a:pt x="4731" y="26421"/>
                  </a:cubicBezTo>
                  <a:cubicBezTo>
                    <a:pt x="4754" y="26421"/>
                    <a:pt x="4777" y="26421"/>
                    <a:pt x="4801" y="26420"/>
                  </a:cubicBezTo>
                  <a:cubicBezTo>
                    <a:pt x="5752" y="26392"/>
                    <a:pt x="6634" y="25862"/>
                    <a:pt x="7288" y="25169"/>
                  </a:cubicBezTo>
                  <a:cubicBezTo>
                    <a:pt x="7942" y="24476"/>
                    <a:pt x="8401" y="23627"/>
                    <a:pt x="8882" y="22769"/>
                  </a:cubicBezTo>
                  <a:lnTo>
                    <a:pt x="8882" y="22769"/>
                  </a:lnTo>
                  <a:cubicBezTo>
                    <a:pt x="8761" y="23019"/>
                    <a:pt x="8862" y="23342"/>
                    <a:pt x="9079" y="23519"/>
                  </a:cubicBezTo>
                  <a:cubicBezTo>
                    <a:pt x="9231" y="23642"/>
                    <a:pt x="9428" y="23698"/>
                    <a:pt x="9626" y="23698"/>
                  </a:cubicBezTo>
                  <a:cubicBezTo>
                    <a:pt x="9709" y="23698"/>
                    <a:pt x="9791" y="23688"/>
                    <a:pt x="9872" y="23670"/>
                  </a:cubicBezTo>
                  <a:cubicBezTo>
                    <a:pt x="10142" y="23607"/>
                    <a:pt x="10385" y="23452"/>
                    <a:pt x="10597" y="23273"/>
                  </a:cubicBezTo>
                  <a:cubicBezTo>
                    <a:pt x="11094" y="22853"/>
                    <a:pt x="11461" y="22282"/>
                    <a:pt x="11714" y="21553"/>
                  </a:cubicBezTo>
                  <a:cubicBezTo>
                    <a:pt x="11757" y="21882"/>
                    <a:pt x="12045" y="22143"/>
                    <a:pt x="12368" y="22216"/>
                  </a:cubicBezTo>
                  <a:cubicBezTo>
                    <a:pt x="12443" y="22233"/>
                    <a:pt x="12520" y="22241"/>
                    <a:pt x="12596" y="22241"/>
                  </a:cubicBezTo>
                  <a:cubicBezTo>
                    <a:pt x="12848" y="22241"/>
                    <a:pt x="13100" y="22155"/>
                    <a:pt x="13316" y="22023"/>
                  </a:cubicBezTo>
                  <a:cubicBezTo>
                    <a:pt x="13600" y="21851"/>
                    <a:pt x="13829" y="21606"/>
                    <a:pt x="14039" y="21351"/>
                  </a:cubicBezTo>
                  <a:cubicBezTo>
                    <a:pt x="14863" y="20366"/>
                    <a:pt x="15491" y="19204"/>
                    <a:pt x="15847" y="17979"/>
                  </a:cubicBezTo>
                  <a:lnTo>
                    <a:pt x="15847" y="17979"/>
                  </a:lnTo>
                  <a:cubicBezTo>
                    <a:pt x="15789" y="18225"/>
                    <a:pt x="15967" y="18490"/>
                    <a:pt x="16205" y="18579"/>
                  </a:cubicBezTo>
                  <a:cubicBezTo>
                    <a:pt x="16283" y="18607"/>
                    <a:pt x="16364" y="18620"/>
                    <a:pt x="16446" y="18620"/>
                  </a:cubicBezTo>
                  <a:cubicBezTo>
                    <a:pt x="16616" y="18620"/>
                    <a:pt x="16789" y="18564"/>
                    <a:pt x="16936" y="18475"/>
                  </a:cubicBezTo>
                  <a:cubicBezTo>
                    <a:pt x="17154" y="18341"/>
                    <a:pt x="17325" y="18145"/>
                    <a:pt x="17482" y="17944"/>
                  </a:cubicBezTo>
                  <a:cubicBezTo>
                    <a:pt x="17861" y="17463"/>
                    <a:pt x="18197" y="16921"/>
                    <a:pt x="18373" y="16281"/>
                  </a:cubicBezTo>
                  <a:cubicBezTo>
                    <a:pt x="18415" y="16578"/>
                    <a:pt x="18728" y="16769"/>
                    <a:pt x="19029" y="16769"/>
                  </a:cubicBezTo>
                  <a:cubicBezTo>
                    <a:pt x="19066" y="16769"/>
                    <a:pt x="19104" y="16766"/>
                    <a:pt x="19141" y="16759"/>
                  </a:cubicBezTo>
                  <a:cubicBezTo>
                    <a:pt x="19473" y="16703"/>
                    <a:pt x="19743" y="16459"/>
                    <a:pt x="19947" y="16193"/>
                  </a:cubicBezTo>
                  <a:cubicBezTo>
                    <a:pt x="20249" y="15798"/>
                    <a:pt x="20453" y="15328"/>
                    <a:pt x="20603" y="14829"/>
                  </a:cubicBezTo>
                  <a:cubicBezTo>
                    <a:pt x="20743" y="15290"/>
                    <a:pt x="21246" y="15563"/>
                    <a:pt x="21730" y="15563"/>
                  </a:cubicBezTo>
                  <a:cubicBezTo>
                    <a:pt x="21770" y="15563"/>
                    <a:pt x="21809" y="15561"/>
                    <a:pt x="21849" y="15557"/>
                  </a:cubicBezTo>
                  <a:cubicBezTo>
                    <a:pt x="22367" y="15507"/>
                    <a:pt x="22827" y="15202"/>
                    <a:pt x="23212" y="14851"/>
                  </a:cubicBezTo>
                  <a:cubicBezTo>
                    <a:pt x="23962" y="14168"/>
                    <a:pt x="24516" y="13277"/>
                    <a:pt x="24856" y="12364"/>
                  </a:cubicBezTo>
                  <a:cubicBezTo>
                    <a:pt x="25033" y="12593"/>
                    <a:pt x="25330" y="12702"/>
                    <a:pt x="25623" y="12702"/>
                  </a:cubicBezTo>
                  <a:cubicBezTo>
                    <a:pt x="25672" y="12702"/>
                    <a:pt x="25722" y="12699"/>
                    <a:pt x="25770" y="12693"/>
                  </a:cubicBezTo>
                  <a:cubicBezTo>
                    <a:pt x="26106" y="12651"/>
                    <a:pt x="26413" y="12483"/>
                    <a:pt x="26693" y="12290"/>
                  </a:cubicBezTo>
                  <a:cubicBezTo>
                    <a:pt x="27568" y="11682"/>
                    <a:pt x="28240" y="10790"/>
                    <a:pt x="28583" y="9782"/>
                  </a:cubicBezTo>
                  <a:cubicBezTo>
                    <a:pt x="28709" y="9858"/>
                    <a:pt x="28857" y="9897"/>
                    <a:pt x="29005" y="9897"/>
                  </a:cubicBezTo>
                  <a:cubicBezTo>
                    <a:pt x="29126" y="9897"/>
                    <a:pt x="29247" y="9871"/>
                    <a:pt x="29356" y="9818"/>
                  </a:cubicBezTo>
                  <a:cubicBezTo>
                    <a:pt x="29598" y="9701"/>
                    <a:pt x="29774" y="9456"/>
                    <a:pt x="29846" y="9186"/>
                  </a:cubicBezTo>
                  <a:cubicBezTo>
                    <a:pt x="30242" y="10404"/>
                    <a:pt x="31045" y="11485"/>
                    <a:pt x="32096" y="12218"/>
                  </a:cubicBezTo>
                  <a:cubicBezTo>
                    <a:pt x="32380" y="12416"/>
                    <a:pt x="32693" y="12593"/>
                    <a:pt x="33035" y="12642"/>
                  </a:cubicBezTo>
                  <a:cubicBezTo>
                    <a:pt x="33090" y="12650"/>
                    <a:pt x="33147" y="12654"/>
                    <a:pt x="33203" y="12654"/>
                  </a:cubicBezTo>
                  <a:cubicBezTo>
                    <a:pt x="33497" y="12654"/>
                    <a:pt x="33798" y="12541"/>
                    <a:pt x="33999" y="12275"/>
                  </a:cubicBezTo>
                  <a:cubicBezTo>
                    <a:pt x="34358" y="13228"/>
                    <a:pt x="34981" y="14080"/>
                    <a:pt x="35779" y="14712"/>
                  </a:cubicBezTo>
                  <a:cubicBezTo>
                    <a:pt x="36148" y="15004"/>
                    <a:pt x="36570" y="15255"/>
                    <a:pt x="37036" y="15311"/>
                  </a:cubicBezTo>
                  <a:cubicBezTo>
                    <a:pt x="37092" y="15318"/>
                    <a:pt x="37149" y="15321"/>
                    <a:pt x="37206" y="15321"/>
                  </a:cubicBezTo>
                  <a:cubicBezTo>
                    <a:pt x="37624" y="15321"/>
                    <a:pt x="38054" y="15145"/>
                    <a:pt x="38295" y="14808"/>
                  </a:cubicBezTo>
                  <a:cubicBezTo>
                    <a:pt x="38599" y="15467"/>
                    <a:pt x="38940" y="16168"/>
                    <a:pt x="39571" y="16526"/>
                  </a:cubicBezTo>
                  <a:cubicBezTo>
                    <a:pt x="39745" y="16625"/>
                    <a:pt x="39941" y="16694"/>
                    <a:pt x="40141" y="16694"/>
                  </a:cubicBezTo>
                  <a:cubicBezTo>
                    <a:pt x="40155" y="16694"/>
                    <a:pt x="40169" y="16693"/>
                    <a:pt x="40182" y="16693"/>
                  </a:cubicBezTo>
                  <a:cubicBezTo>
                    <a:pt x="40396" y="16682"/>
                    <a:pt x="40613" y="16579"/>
                    <a:pt x="40744" y="16439"/>
                  </a:cubicBezTo>
                  <a:cubicBezTo>
                    <a:pt x="40854" y="16824"/>
                    <a:pt x="40968" y="17214"/>
                    <a:pt x="41171" y="17559"/>
                  </a:cubicBezTo>
                  <a:cubicBezTo>
                    <a:pt x="41374" y="17904"/>
                    <a:pt x="41683" y="18205"/>
                    <a:pt x="42067" y="18315"/>
                  </a:cubicBezTo>
                  <a:cubicBezTo>
                    <a:pt x="42160" y="18342"/>
                    <a:pt x="42258" y="18356"/>
                    <a:pt x="42356" y="18356"/>
                  </a:cubicBezTo>
                  <a:cubicBezTo>
                    <a:pt x="42664" y="18356"/>
                    <a:pt x="42975" y="18223"/>
                    <a:pt x="43160" y="17956"/>
                  </a:cubicBezTo>
                  <a:cubicBezTo>
                    <a:pt x="43550" y="19080"/>
                    <a:pt x="44078" y="20180"/>
                    <a:pt x="44895" y="21045"/>
                  </a:cubicBezTo>
                  <a:cubicBezTo>
                    <a:pt x="45194" y="21363"/>
                    <a:pt x="45545" y="21653"/>
                    <a:pt x="45963" y="21782"/>
                  </a:cubicBezTo>
                  <a:cubicBezTo>
                    <a:pt x="46091" y="21820"/>
                    <a:pt x="46226" y="21841"/>
                    <a:pt x="46363" y="21841"/>
                  </a:cubicBezTo>
                  <a:cubicBezTo>
                    <a:pt x="46672" y="21841"/>
                    <a:pt x="46985" y="21735"/>
                    <a:pt x="47223" y="21495"/>
                  </a:cubicBezTo>
                  <a:cubicBezTo>
                    <a:pt x="47527" y="22111"/>
                    <a:pt x="47984" y="22650"/>
                    <a:pt x="48542" y="23053"/>
                  </a:cubicBezTo>
                  <a:cubicBezTo>
                    <a:pt x="48794" y="23235"/>
                    <a:pt x="49083" y="23393"/>
                    <a:pt x="49395" y="23400"/>
                  </a:cubicBezTo>
                  <a:cubicBezTo>
                    <a:pt x="49401" y="23400"/>
                    <a:pt x="49407" y="23400"/>
                    <a:pt x="49413" y="23400"/>
                  </a:cubicBezTo>
                  <a:cubicBezTo>
                    <a:pt x="49718" y="23400"/>
                    <a:pt x="50041" y="23212"/>
                    <a:pt x="50136" y="22951"/>
                  </a:cubicBezTo>
                  <a:cubicBezTo>
                    <a:pt x="50512" y="23900"/>
                    <a:pt x="51054" y="24799"/>
                    <a:pt x="51805" y="25492"/>
                  </a:cubicBezTo>
                  <a:cubicBezTo>
                    <a:pt x="52557" y="26185"/>
                    <a:pt x="53532" y="26660"/>
                    <a:pt x="54551" y="26711"/>
                  </a:cubicBezTo>
                  <a:cubicBezTo>
                    <a:pt x="54605" y="26714"/>
                    <a:pt x="54660" y="26715"/>
                    <a:pt x="54715" y="26715"/>
                  </a:cubicBezTo>
                  <a:cubicBezTo>
                    <a:pt x="55294" y="26715"/>
                    <a:pt x="55886" y="26561"/>
                    <a:pt x="56309" y="26171"/>
                  </a:cubicBezTo>
                  <a:cubicBezTo>
                    <a:pt x="56773" y="25746"/>
                    <a:pt x="56970" y="24999"/>
                    <a:pt x="56678" y="24492"/>
                  </a:cubicBezTo>
                  <a:cubicBezTo>
                    <a:pt x="57158" y="24482"/>
                    <a:pt x="57642" y="24357"/>
                    <a:pt x="58034" y="24082"/>
                  </a:cubicBezTo>
                  <a:cubicBezTo>
                    <a:pt x="58427" y="23808"/>
                    <a:pt x="58718" y="23376"/>
                    <a:pt x="58773" y="22900"/>
                  </a:cubicBezTo>
                  <a:cubicBezTo>
                    <a:pt x="58839" y="22292"/>
                    <a:pt x="58534" y="21712"/>
                    <a:pt x="58179" y="21224"/>
                  </a:cubicBezTo>
                  <a:cubicBezTo>
                    <a:pt x="57278" y="19982"/>
                    <a:pt x="55980" y="19037"/>
                    <a:pt x="54460" y="18529"/>
                  </a:cubicBezTo>
                  <a:cubicBezTo>
                    <a:pt x="54741" y="18380"/>
                    <a:pt x="54861" y="18018"/>
                    <a:pt x="54810" y="17703"/>
                  </a:cubicBezTo>
                  <a:cubicBezTo>
                    <a:pt x="54758" y="17388"/>
                    <a:pt x="54569" y="17114"/>
                    <a:pt x="54361" y="16872"/>
                  </a:cubicBezTo>
                  <a:cubicBezTo>
                    <a:pt x="53741" y="16157"/>
                    <a:pt x="52897" y="15639"/>
                    <a:pt x="51964" y="15434"/>
                  </a:cubicBezTo>
                  <a:cubicBezTo>
                    <a:pt x="52195" y="15234"/>
                    <a:pt x="52274" y="14897"/>
                    <a:pt x="52226" y="14594"/>
                  </a:cubicBezTo>
                  <a:cubicBezTo>
                    <a:pt x="52179" y="14291"/>
                    <a:pt x="52022" y="14017"/>
                    <a:pt x="51844" y="13767"/>
                  </a:cubicBezTo>
                  <a:cubicBezTo>
                    <a:pt x="51125" y="12764"/>
                    <a:pt x="50033" y="12071"/>
                    <a:pt x="48869" y="11659"/>
                  </a:cubicBezTo>
                  <a:cubicBezTo>
                    <a:pt x="47704" y="11248"/>
                    <a:pt x="46464" y="11100"/>
                    <a:pt x="45134" y="11013"/>
                  </a:cubicBezTo>
                  <a:cubicBezTo>
                    <a:pt x="45446" y="10858"/>
                    <a:pt x="45567" y="10438"/>
                    <a:pt x="45451" y="10109"/>
                  </a:cubicBezTo>
                  <a:cubicBezTo>
                    <a:pt x="45336" y="9780"/>
                    <a:pt x="45031" y="9544"/>
                    <a:pt x="44701" y="9429"/>
                  </a:cubicBezTo>
                  <a:cubicBezTo>
                    <a:pt x="44393" y="9321"/>
                    <a:pt x="44063" y="9304"/>
                    <a:pt x="43721" y="9304"/>
                  </a:cubicBezTo>
                  <a:cubicBezTo>
                    <a:pt x="43697" y="9304"/>
                    <a:pt x="43672" y="9304"/>
                    <a:pt x="43648" y="9304"/>
                  </a:cubicBezTo>
                  <a:cubicBezTo>
                    <a:pt x="43875" y="8841"/>
                    <a:pt x="43770" y="8264"/>
                    <a:pt x="43490" y="7828"/>
                  </a:cubicBezTo>
                  <a:cubicBezTo>
                    <a:pt x="43211" y="7394"/>
                    <a:pt x="42784" y="7075"/>
                    <a:pt x="42347" y="6799"/>
                  </a:cubicBezTo>
                  <a:cubicBezTo>
                    <a:pt x="40609" y="5700"/>
                    <a:pt x="38556" y="5110"/>
                    <a:pt x="36502" y="5110"/>
                  </a:cubicBezTo>
                  <a:cubicBezTo>
                    <a:pt x="36354" y="5110"/>
                    <a:pt x="36206" y="5113"/>
                    <a:pt x="36058" y="5119"/>
                  </a:cubicBezTo>
                  <a:cubicBezTo>
                    <a:pt x="36171" y="4549"/>
                    <a:pt x="36033" y="3982"/>
                    <a:pt x="35732" y="3560"/>
                  </a:cubicBezTo>
                  <a:cubicBezTo>
                    <a:pt x="35431" y="3138"/>
                    <a:pt x="34987" y="2839"/>
                    <a:pt x="34530" y="2594"/>
                  </a:cubicBezTo>
                  <a:cubicBezTo>
                    <a:pt x="33362" y="1967"/>
                    <a:pt x="32037" y="1639"/>
                    <a:pt x="30713" y="1639"/>
                  </a:cubicBezTo>
                  <a:cubicBezTo>
                    <a:pt x="30513" y="1639"/>
                    <a:pt x="30313" y="1647"/>
                    <a:pt x="30114" y="1662"/>
                  </a:cubicBezTo>
                  <a:cubicBezTo>
                    <a:pt x="30378" y="1276"/>
                    <a:pt x="30472" y="887"/>
                    <a:pt x="30541" y="493"/>
                  </a:cubicBezTo>
                  <a:cubicBezTo>
                    <a:pt x="30559" y="388"/>
                    <a:pt x="30576" y="278"/>
                    <a:pt x="30544" y="177"/>
                  </a:cubicBezTo>
                  <a:cubicBezTo>
                    <a:pt x="30514" y="83"/>
                    <a:pt x="30427" y="0"/>
                    <a:pt x="30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7"/>
            <p:cNvSpPr/>
            <p:nvPr/>
          </p:nvSpPr>
          <p:spPr>
            <a:xfrm>
              <a:off x="3247521" y="1735852"/>
              <a:ext cx="120312" cy="107884"/>
            </a:xfrm>
            <a:custGeom>
              <a:avLst/>
              <a:gdLst/>
              <a:ahLst/>
              <a:cxnLst/>
              <a:rect l="l" t="t" r="r" b="b"/>
              <a:pathLst>
                <a:path w="2885" h="2587" extrusionOk="0">
                  <a:moveTo>
                    <a:pt x="1139" y="1112"/>
                  </a:moveTo>
                  <a:cubicBezTo>
                    <a:pt x="1176" y="1112"/>
                    <a:pt x="1213" y="1126"/>
                    <a:pt x="1243" y="1153"/>
                  </a:cubicBezTo>
                  <a:cubicBezTo>
                    <a:pt x="1298" y="1202"/>
                    <a:pt x="1331" y="1277"/>
                    <a:pt x="1353" y="1354"/>
                  </a:cubicBezTo>
                  <a:cubicBezTo>
                    <a:pt x="1374" y="1432"/>
                    <a:pt x="1390" y="1515"/>
                    <a:pt x="1398" y="1596"/>
                  </a:cubicBezTo>
                  <a:cubicBezTo>
                    <a:pt x="1410" y="1713"/>
                    <a:pt x="1407" y="1832"/>
                    <a:pt x="1383" y="1946"/>
                  </a:cubicBezTo>
                  <a:lnTo>
                    <a:pt x="1383" y="1946"/>
                  </a:lnTo>
                  <a:cubicBezTo>
                    <a:pt x="1285" y="1897"/>
                    <a:pt x="1196" y="1831"/>
                    <a:pt x="1122" y="1751"/>
                  </a:cubicBezTo>
                  <a:cubicBezTo>
                    <a:pt x="1067" y="1691"/>
                    <a:pt x="1023" y="1622"/>
                    <a:pt x="987" y="1551"/>
                  </a:cubicBezTo>
                  <a:cubicBezTo>
                    <a:pt x="954" y="1478"/>
                    <a:pt x="933" y="1398"/>
                    <a:pt x="940" y="1323"/>
                  </a:cubicBezTo>
                  <a:cubicBezTo>
                    <a:pt x="947" y="1246"/>
                    <a:pt x="987" y="1178"/>
                    <a:pt x="1050" y="1139"/>
                  </a:cubicBezTo>
                  <a:cubicBezTo>
                    <a:pt x="1077" y="1121"/>
                    <a:pt x="1108" y="1112"/>
                    <a:pt x="1139" y="1112"/>
                  </a:cubicBezTo>
                  <a:close/>
                  <a:moveTo>
                    <a:pt x="2432" y="1"/>
                  </a:moveTo>
                  <a:cubicBezTo>
                    <a:pt x="2427" y="1"/>
                    <a:pt x="2423" y="3"/>
                    <a:pt x="2420" y="6"/>
                  </a:cubicBezTo>
                  <a:cubicBezTo>
                    <a:pt x="2414" y="12"/>
                    <a:pt x="2414" y="22"/>
                    <a:pt x="2420" y="30"/>
                  </a:cubicBezTo>
                  <a:cubicBezTo>
                    <a:pt x="2654" y="265"/>
                    <a:pt x="2800" y="588"/>
                    <a:pt x="2814" y="917"/>
                  </a:cubicBezTo>
                  <a:cubicBezTo>
                    <a:pt x="2831" y="1249"/>
                    <a:pt x="2687" y="1578"/>
                    <a:pt x="2442" y="1797"/>
                  </a:cubicBezTo>
                  <a:cubicBezTo>
                    <a:pt x="2320" y="1906"/>
                    <a:pt x="2173" y="1986"/>
                    <a:pt x="2014" y="2025"/>
                  </a:cubicBezTo>
                  <a:cubicBezTo>
                    <a:pt x="1947" y="2040"/>
                    <a:pt x="1879" y="2048"/>
                    <a:pt x="1810" y="2048"/>
                  </a:cubicBezTo>
                  <a:cubicBezTo>
                    <a:pt x="1716" y="2048"/>
                    <a:pt x="1622" y="2033"/>
                    <a:pt x="1532" y="2005"/>
                  </a:cubicBezTo>
                  <a:cubicBezTo>
                    <a:pt x="1503" y="1996"/>
                    <a:pt x="1474" y="1986"/>
                    <a:pt x="1446" y="1974"/>
                  </a:cubicBezTo>
                  <a:lnTo>
                    <a:pt x="1446" y="1974"/>
                  </a:lnTo>
                  <a:cubicBezTo>
                    <a:pt x="1475" y="1848"/>
                    <a:pt x="1479" y="1716"/>
                    <a:pt x="1468" y="1588"/>
                  </a:cubicBezTo>
                  <a:cubicBezTo>
                    <a:pt x="1460" y="1502"/>
                    <a:pt x="1445" y="1419"/>
                    <a:pt x="1423" y="1334"/>
                  </a:cubicBezTo>
                  <a:cubicBezTo>
                    <a:pt x="1399" y="1250"/>
                    <a:pt x="1362" y="1163"/>
                    <a:pt x="1290" y="1100"/>
                  </a:cubicBezTo>
                  <a:cubicBezTo>
                    <a:pt x="1253" y="1068"/>
                    <a:pt x="1205" y="1048"/>
                    <a:pt x="1155" y="1043"/>
                  </a:cubicBezTo>
                  <a:cubicBezTo>
                    <a:pt x="1151" y="1043"/>
                    <a:pt x="1147" y="1043"/>
                    <a:pt x="1142" y="1043"/>
                  </a:cubicBezTo>
                  <a:cubicBezTo>
                    <a:pt x="1097" y="1043"/>
                    <a:pt x="1052" y="1058"/>
                    <a:pt x="1014" y="1080"/>
                  </a:cubicBezTo>
                  <a:cubicBezTo>
                    <a:pt x="934" y="1130"/>
                    <a:pt x="882" y="1223"/>
                    <a:pt x="876" y="1314"/>
                  </a:cubicBezTo>
                  <a:cubicBezTo>
                    <a:pt x="866" y="1408"/>
                    <a:pt x="893" y="1497"/>
                    <a:pt x="929" y="1577"/>
                  </a:cubicBezTo>
                  <a:cubicBezTo>
                    <a:pt x="968" y="1655"/>
                    <a:pt x="1014" y="1729"/>
                    <a:pt x="1075" y="1793"/>
                  </a:cubicBezTo>
                  <a:cubicBezTo>
                    <a:pt x="1159" y="1882"/>
                    <a:pt x="1259" y="1954"/>
                    <a:pt x="1368" y="2006"/>
                  </a:cubicBezTo>
                  <a:lnTo>
                    <a:pt x="1368" y="2006"/>
                  </a:lnTo>
                  <a:cubicBezTo>
                    <a:pt x="1361" y="2031"/>
                    <a:pt x="1354" y="2055"/>
                    <a:pt x="1345" y="2078"/>
                  </a:cubicBezTo>
                  <a:cubicBezTo>
                    <a:pt x="1288" y="2229"/>
                    <a:pt x="1181" y="2361"/>
                    <a:pt x="1044" y="2445"/>
                  </a:cubicBezTo>
                  <a:cubicBezTo>
                    <a:pt x="975" y="2486"/>
                    <a:pt x="899" y="2516"/>
                    <a:pt x="820" y="2526"/>
                  </a:cubicBezTo>
                  <a:cubicBezTo>
                    <a:pt x="798" y="2529"/>
                    <a:pt x="777" y="2530"/>
                    <a:pt x="755" y="2530"/>
                  </a:cubicBezTo>
                  <a:cubicBezTo>
                    <a:pt x="697" y="2530"/>
                    <a:pt x="639" y="2520"/>
                    <a:pt x="584" y="2501"/>
                  </a:cubicBezTo>
                  <a:cubicBezTo>
                    <a:pt x="433" y="2448"/>
                    <a:pt x="306" y="2332"/>
                    <a:pt x="219" y="2194"/>
                  </a:cubicBezTo>
                  <a:cubicBezTo>
                    <a:pt x="131" y="2056"/>
                    <a:pt x="85" y="1895"/>
                    <a:pt x="61" y="1730"/>
                  </a:cubicBezTo>
                  <a:cubicBezTo>
                    <a:pt x="38" y="1564"/>
                    <a:pt x="37" y="1397"/>
                    <a:pt x="37" y="1229"/>
                  </a:cubicBezTo>
                  <a:cubicBezTo>
                    <a:pt x="37" y="1220"/>
                    <a:pt x="30" y="1213"/>
                    <a:pt x="24" y="1210"/>
                  </a:cubicBezTo>
                  <a:cubicBezTo>
                    <a:pt x="14" y="1210"/>
                    <a:pt x="7" y="1217"/>
                    <a:pt x="7" y="1226"/>
                  </a:cubicBezTo>
                  <a:cubicBezTo>
                    <a:pt x="3" y="1395"/>
                    <a:pt x="1" y="1563"/>
                    <a:pt x="19" y="1733"/>
                  </a:cubicBezTo>
                  <a:cubicBezTo>
                    <a:pt x="40" y="1901"/>
                    <a:pt x="84" y="2073"/>
                    <a:pt x="176" y="2220"/>
                  </a:cubicBezTo>
                  <a:cubicBezTo>
                    <a:pt x="267" y="2366"/>
                    <a:pt x="400" y="2492"/>
                    <a:pt x="566" y="2552"/>
                  </a:cubicBezTo>
                  <a:cubicBezTo>
                    <a:pt x="629" y="2575"/>
                    <a:pt x="695" y="2586"/>
                    <a:pt x="762" y="2586"/>
                  </a:cubicBezTo>
                  <a:cubicBezTo>
                    <a:pt x="784" y="2586"/>
                    <a:pt x="807" y="2585"/>
                    <a:pt x="829" y="2582"/>
                  </a:cubicBezTo>
                  <a:cubicBezTo>
                    <a:pt x="918" y="2572"/>
                    <a:pt x="1002" y="2541"/>
                    <a:pt x="1077" y="2496"/>
                  </a:cubicBezTo>
                  <a:cubicBezTo>
                    <a:pt x="1228" y="2406"/>
                    <a:pt x="1346" y="2265"/>
                    <a:pt x="1407" y="2100"/>
                  </a:cubicBezTo>
                  <a:cubicBezTo>
                    <a:pt x="1416" y="2078"/>
                    <a:pt x="1423" y="2056"/>
                    <a:pt x="1430" y="2033"/>
                  </a:cubicBezTo>
                  <a:lnTo>
                    <a:pt x="1430" y="2033"/>
                  </a:lnTo>
                  <a:cubicBezTo>
                    <a:pt x="1457" y="2044"/>
                    <a:pt x="1485" y="2054"/>
                    <a:pt x="1514" y="2062"/>
                  </a:cubicBezTo>
                  <a:cubicBezTo>
                    <a:pt x="1607" y="2091"/>
                    <a:pt x="1705" y="2106"/>
                    <a:pt x="1804" y="2106"/>
                  </a:cubicBezTo>
                  <a:cubicBezTo>
                    <a:pt x="1879" y="2106"/>
                    <a:pt x="1955" y="2097"/>
                    <a:pt x="2028" y="2080"/>
                  </a:cubicBezTo>
                  <a:cubicBezTo>
                    <a:pt x="2197" y="2041"/>
                    <a:pt x="2352" y="1953"/>
                    <a:pt x="2480" y="1837"/>
                  </a:cubicBezTo>
                  <a:cubicBezTo>
                    <a:pt x="2736" y="1606"/>
                    <a:pt x="2885" y="1259"/>
                    <a:pt x="2862" y="915"/>
                  </a:cubicBezTo>
                  <a:cubicBezTo>
                    <a:pt x="2843" y="572"/>
                    <a:pt x="2687" y="244"/>
                    <a:pt x="2444" y="6"/>
                  </a:cubicBezTo>
                  <a:cubicBezTo>
                    <a:pt x="2440" y="3"/>
                    <a:pt x="2436" y="1"/>
                    <a:pt x="2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7"/>
            <p:cNvSpPr/>
            <p:nvPr/>
          </p:nvSpPr>
          <p:spPr>
            <a:xfrm>
              <a:off x="3644946" y="2028479"/>
              <a:ext cx="101546" cy="88409"/>
            </a:xfrm>
            <a:custGeom>
              <a:avLst/>
              <a:gdLst/>
              <a:ahLst/>
              <a:cxnLst/>
              <a:rect l="l" t="t" r="r" b="b"/>
              <a:pathLst>
                <a:path w="2435" h="2120" extrusionOk="0">
                  <a:moveTo>
                    <a:pt x="1271" y="1458"/>
                  </a:moveTo>
                  <a:lnTo>
                    <a:pt x="1271" y="1458"/>
                  </a:lnTo>
                  <a:cubicBezTo>
                    <a:pt x="1297" y="1512"/>
                    <a:pt x="1306" y="1574"/>
                    <a:pt x="1301" y="1635"/>
                  </a:cubicBezTo>
                  <a:lnTo>
                    <a:pt x="1301" y="1635"/>
                  </a:lnTo>
                  <a:cubicBezTo>
                    <a:pt x="1282" y="1578"/>
                    <a:pt x="1271" y="1518"/>
                    <a:pt x="1271" y="1458"/>
                  </a:cubicBezTo>
                  <a:close/>
                  <a:moveTo>
                    <a:pt x="16" y="1"/>
                  </a:moveTo>
                  <a:cubicBezTo>
                    <a:pt x="6" y="2"/>
                    <a:pt x="0" y="10"/>
                    <a:pt x="1" y="20"/>
                  </a:cubicBezTo>
                  <a:cubicBezTo>
                    <a:pt x="43" y="306"/>
                    <a:pt x="12" y="596"/>
                    <a:pt x="15" y="890"/>
                  </a:cubicBezTo>
                  <a:cubicBezTo>
                    <a:pt x="16" y="1037"/>
                    <a:pt x="23" y="1183"/>
                    <a:pt x="53" y="1329"/>
                  </a:cubicBezTo>
                  <a:cubicBezTo>
                    <a:pt x="84" y="1475"/>
                    <a:pt x="132" y="1619"/>
                    <a:pt x="215" y="1746"/>
                  </a:cubicBezTo>
                  <a:cubicBezTo>
                    <a:pt x="297" y="1874"/>
                    <a:pt x="413" y="1980"/>
                    <a:pt x="549" y="2047"/>
                  </a:cubicBezTo>
                  <a:cubicBezTo>
                    <a:pt x="640" y="2092"/>
                    <a:pt x="743" y="2119"/>
                    <a:pt x="845" y="2119"/>
                  </a:cubicBezTo>
                  <a:cubicBezTo>
                    <a:pt x="897" y="2119"/>
                    <a:pt x="948" y="2112"/>
                    <a:pt x="997" y="2098"/>
                  </a:cubicBezTo>
                  <a:cubicBezTo>
                    <a:pt x="1146" y="2056"/>
                    <a:pt x="1260" y="1940"/>
                    <a:pt x="1319" y="1803"/>
                  </a:cubicBezTo>
                  <a:lnTo>
                    <a:pt x="1319" y="1803"/>
                  </a:lnTo>
                  <a:cubicBezTo>
                    <a:pt x="1401" y="1931"/>
                    <a:pt x="1525" y="2031"/>
                    <a:pt x="1672" y="2075"/>
                  </a:cubicBezTo>
                  <a:cubicBezTo>
                    <a:pt x="1726" y="2092"/>
                    <a:pt x="1781" y="2099"/>
                    <a:pt x="1837" y="2099"/>
                  </a:cubicBezTo>
                  <a:cubicBezTo>
                    <a:pt x="1934" y="2099"/>
                    <a:pt x="2030" y="2076"/>
                    <a:pt x="2116" y="2036"/>
                  </a:cubicBezTo>
                  <a:cubicBezTo>
                    <a:pt x="2253" y="1973"/>
                    <a:pt x="2370" y="1862"/>
                    <a:pt x="2430" y="1724"/>
                  </a:cubicBezTo>
                  <a:cubicBezTo>
                    <a:pt x="2434" y="1716"/>
                    <a:pt x="2430" y="1708"/>
                    <a:pt x="2423" y="1703"/>
                  </a:cubicBezTo>
                  <a:cubicBezTo>
                    <a:pt x="2420" y="1702"/>
                    <a:pt x="2418" y="1702"/>
                    <a:pt x="2415" y="1702"/>
                  </a:cubicBezTo>
                  <a:cubicBezTo>
                    <a:pt x="2409" y="1702"/>
                    <a:pt x="2403" y="1705"/>
                    <a:pt x="2401" y="1711"/>
                  </a:cubicBezTo>
                  <a:cubicBezTo>
                    <a:pt x="2339" y="1840"/>
                    <a:pt x="2227" y="1942"/>
                    <a:pt x="2099" y="1997"/>
                  </a:cubicBezTo>
                  <a:cubicBezTo>
                    <a:pt x="2020" y="2032"/>
                    <a:pt x="1933" y="2051"/>
                    <a:pt x="1847" y="2051"/>
                  </a:cubicBezTo>
                  <a:cubicBezTo>
                    <a:pt x="1793" y="2051"/>
                    <a:pt x="1739" y="2043"/>
                    <a:pt x="1687" y="2027"/>
                  </a:cubicBezTo>
                  <a:cubicBezTo>
                    <a:pt x="1539" y="1982"/>
                    <a:pt x="1417" y="1872"/>
                    <a:pt x="1344" y="1737"/>
                  </a:cubicBezTo>
                  <a:lnTo>
                    <a:pt x="1344" y="1737"/>
                  </a:lnTo>
                  <a:cubicBezTo>
                    <a:pt x="1361" y="1681"/>
                    <a:pt x="1368" y="1621"/>
                    <a:pt x="1362" y="1562"/>
                  </a:cubicBezTo>
                  <a:cubicBezTo>
                    <a:pt x="1356" y="1484"/>
                    <a:pt x="1324" y="1406"/>
                    <a:pt x="1271" y="1346"/>
                  </a:cubicBezTo>
                  <a:cubicBezTo>
                    <a:pt x="1266" y="1343"/>
                    <a:pt x="1260" y="1339"/>
                    <a:pt x="1253" y="1338"/>
                  </a:cubicBezTo>
                  <a:cubicBezTo>
                    <a:pt x="1251" y="1337"/>
                    <a:pt x="1249" y="1337"/>
                    <a:pt x="1247" y="1337"/>
                  </a:cubicBezTo>
                  <a:cubicBezTo>
                    <a:pt x="1233" y="1337"/>
                    <a:pt x="1221" y="1347"/>
                    <a:pt x="1219" y="1362"/>
                  </a:cubicBezTo>
                  <a:cubicBezTo>
                    <a:pt x="1201" y="1490"/>
                    <a:pt x="1225" y="1620"/>
                    <a:pt x="1281" y="1734"/>
                  </a:cubicBezTo>
                  <a:lnTo>
                    <a:pt x="1281" y="1734"/>
                  </a:lnTo>
                  <a:cubicBezTo>
                    <a:pt x="1277" y="1746"/>
                    <a:pt x="1272" y="1758"/>
                    <a:pt x="1267" y="1770"/>
                  </a:cubicBezTo>
                  <a:cubicBezTo>
                    <a:pt x="1215" y="1895"/>
                    <a:pt x="1110" y="2002"/>
                    <a:pt x="980" y="2037"/>
                  </a:cubicBezTo>
                  <a:cubicBezTo>
                    <a:pt x="937" y="2048"/>
                    <a:pt x="894" y="2054"/>
                    <a:pt x="851" y="2054"/>
                  </a:cubicBezTo>
                  <a:cubicBezTo>
                    <a:pt x="758" y="2054"/>
                    <a:pt x="664" y="2029"/>
                    <a:pt x="579" y="1987"/>
                  </a:cubicBezTo>
                  <a:cubicBezTo>
                    <a:pt x="454" y="1927"/>
                    <a:pt x="346" y="1831"/>
                    <a:pt x="271" y="1714"/>
                  </a:cubicBezTo>
                  <a:cubicBezTo>
                    <a:pt x="117" y="1475"/>
                    <a:pt x="79" y="1179"/>
                    <a:pt x="72" y="893"/>
                  </a:cubicBezTo>
                  <a:cubicBezTo>
                    <a:pt x="67" y="605"/>
                    <a:pt x="86" y="309"/>
                    <a:pt x="33" y="20"/>
                  </a:cubicBezTo>
                  <a:cubicBezTo>
                    <a:pt x="32" y="10"/>
                    <a:pt x="25" y="5"/>
                    <a:pt x="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7"/>
            <p:cNvSpPr/>
            <p:nvPr/>
          </p:nvSpPr>
          <p:spPr>
            <a:xfrm>
              <a:off x="4063222" y="2292789"/>
              <a:ext cx="133740" cy="99877"/>
            </a:xfrm>
            <a:custGeom>
              <a:avLst/>
              <a:gdLst/>
              <a:ahLst/>
              <a:cxnLst/>
              <a:rect l="l" t="t" r="r" b="b"/>
              <a:pathLst>
                <a:path w="3207" h="2395" extrusionOk="0">
                  <a:moveTo>
                    <a:pt x="1470" y="1153"/>
                  </a:moveTo>
                  <a:cubicBezTo>
                    <a:pt x="1489" y="1153"/>
                    <a:pt x="1508" y="1157"/>
                    <a:pt x="1525" y="1165"/>
                  </a:cubicBezTo>
                  <a:cubicBezTo>
                    <a:pt x="1555" y="1178"/>
                    <a:pt x="1576" y="1201"/>
                    <a:pt x="1597" y="1233"/>
                  </a:cubicBezTo>
                  <a:cubicBezTo>
                    <a:pt x="1618" y="1265"/>
                    <a:pt x="1637" y="1298"/>
                    <a:pt x="1654" y="1333"/>
                  </a:cubicBezTo>
                  <a:cubicBezTo>
                    <a:pt x="1723" y="1471"/>
                    <a:pt x="1750" y="1627"/>
                    <a:pt x="1725" y="1780"/>
                  </a:cubicBezTo>
                  <a:cubicBezTo>
                    <a:pt x="1719" y="1821"/>
                    <a:pt x="1709" y="1861"/>
                    <a:pt x="1697" y="1901"/>
                  </a:cubicBezTo>
                  <a:lnTo>
                    <a:pt x="1697" y="1901"/>
                  </a:lnTo>
                  <a:cubicBezTo>
                    <a:pt x="1595" y="1819"/>
                    <a:pt x="1509" y="1718"/>
                    <a:pt x="1441" y="1607"/>
                  </a:cubicBezTo>
                  <a:cubicBezTo>
                    <a:pt x="1400" y="1540"/>
                    <a:pt x="1365" y="1470"/>
                    <a:pt x="1337" y="1397"/>
                  </a:cubicBezTo>
                  <a:cubicBezTo>
                    <a:pt x="1321" y="1359"/>
                    <a:pt x="1308" y="1327"/>
                    <a:pt x="1311" y="1295"/>
                  </a:cubicBezTo>
                  <a:cubicBezTo>
                    <a:pt x="1312" y="1263"/>
                    <a:pt x="1324" y="1233"/>
                    <a:pt x="1347" y="1208"/>
                  </a:cubicBezTo>
                  <a:cubicBezTo>
                    <a:pt x="1378" y="1173"/>
                    <a:pt x="1425" y="1153"/>
                    <a:pt x="1470" y="1153"/>
                  </a:cubicBezTo>
                  <a:close/>
                  <a:moveTo>
                    <a:pt x="2666" y="0"/>
                  </a:moveTo>
                  <a:cubicBezTo>
                    <a:pt x="2664" y="0"/>
                    <a:pt x="2661" y="1"/>
                    <a:pt x="2658" y="3"/>
                  </a:cubicBezTo>
                  <a:cubicBezTo>
                    <a:pt x="2650" y="7"/>
                    <a:pt x="2647" y="18"/>
                    <a:pt x="2653" y="25"/>
                  </a:cubicBezTo>
                  <a:cubicBezTo>
                    <a:pt x="2827" y="293"/>
                    <a:pt x="3002" y="565"/>
                    <a:pt x="3090" y="869"/>
                  </a:cubicBezTo>
                  <a:cubicBezTo>
                    <a:pt x="3135" y="1020"/>
                    <a:pt x="3153" y="1178"/>
                    <a:pt x="3141" y="1335"/>
                  </a:cubicBezTo>
                  <a:cubicBezTo>
                    <a:pt x="3130" y="1489"/>
                    <a:pt x="3083" y="1643"/>
                    <a:pt x="2996" y="1772"/>
                  </a:cubicBezTo>
                  <a:cubicBezTo>
                    <a:pt x="2846" y="1996"/>
                    <a:pt x="2573" y="2125"/>
                    <a:pt x="2305" y="2125"/>
                  </a:cubicBezTo>
                  <a:cubicBezTo>
                    <a:pt x="2265" y="2125"/>
                    <a:pt x="2225" y="2122"/>
                    <a:pt x="2186" y="2116"/>
                  </a:cubicBezTo>
                  <a:cubicBezTo>
                    <a:pt x="2033" y="2092"/>
                    <a:pt x="1884" y="2035"/>
                    <a:pt x="1756" y="1945"/>
                  </a:cubicBezTo>
                  <a:cubicBezTo>
                    <a:pt x="1755" y="1944"/>
                    <a:pt x="1753" y="1943"/>
                    <a:pt x="1751" y="1941"/>
                  </a:cubicBezTo>
                  <a:lnTo>
                    <a:pt x="1751" y="1941"/>
                  </a:lnTo>
                  <a:cubicBezTo>
                    <a:pt x="1826" y="1737"/>
                    <a:pt x="1816" y="1500"/>
                    <a:pt x="1717" y="1305"/>
                  </a:cubicBezTo>
                  <a:cubicBezTo>
                    <a:pt x="1698" y="1269"/>
                    <a:pt x="1677" y="1233"/>
                    <a:pt x="1655" y="1197"/>
                  </a:cubicBezTo>
                  <a:cubicBezTo>
                    <a:pt x="1631" y="1163"/>
                    <a:pt x="1599" y="1122"/>
                    <a:pt x="1553" y="1103"/>
                  </a:cubicBezTo>
                  <a:cubicBezTo>
                    <a:pt x="1526" y="1091"/>
                    <a:pt x="1497" y="1085"/>
                    <a:pt x="1468" y="1085"/>
                  </a:cubicBezTo>
                  <a:cubicBezTo>
                    <a:pt x="1403" y="1085"/>
                    <a:pt x="1338" y="1115"/>
                    <a:pt x="1295" y="1164"/>
                  </a:cubicBezTo>
                  <a:cubicBezTo>
                    <a:pt x="1264" y="1199"/>
                    <a:pt x="1243" y="1246"/>
                    <a:pt x="1241" y="1294"/>
                  </a:cubicBezTo>
                  <a:cubicBezTo>
                    <a:pt x="1240" y="1343"/>
                    <a:pt x="1258" y="1389"/>
                    <a:pt x="1272" y="1424"/>
                  </a:cubicBezTo>
                  <a:cubicBezTo>
                    <a:pt x="1303" y="1499"/>
                    <a:pt x="1339" y="1574"/>
                    <a:pt x="1383" y="1643"/>
                  </a:cubicBezTo>
                  <a:cubicBezTo>
                    <a:pt x="1460" y="1766"/>
                    <a:pt x="1557" y="1878"/>
                    <a:pt x="1672" y="1965"/>
                  </a:cubicBezTo>
                  <a:lnTo>
                    <a:pt x="1672" y="1965"/>
                  </a:lnTo>
                  <a:cubicBezTo>
                    <a:pt x="1637" y="2047"/>
                    <a:pt x="1586" y="2121"/>
                    <a:pt x="1521" y="2182"/>
                  </a:cubicBezTo>
                  <a:cubicBezTo>
                    <a:pt x="1415" y="2283"/>
                    <a:pt x="1267" y="2334"/>
                    <a:pt x="1120" y="2334"/>
                  </a:cubicBezTo>
                  <a:cubicBezTo>
                    <a:pt x="1114" y="2334"/>
                    <a:pt x="1108" y="2334"/>
                    <a:pt x="1102" y="2334"/>
                  </a:cubicBezTo>
                  <a:cubicBezTo>
                    <a:pt x="947" y="2332"/>
                    <a:pt x="795" y="2280"/>
                    <a:pt x="661" y="2199"/>
                  </a:cubicBezTo>
                  <a:cubicBezTo>
                    <a:pt x="392" y="2034"/>
                    <a:pt x="208" y="1762"/>
                    <a:pt x="32" y="1497"/>
                  </a:cubicBezTo>
                  <a:cubicBezTo>
                    <a:pt x="29" y="1493"/>
                    <a:pt x="25" y="1490"/>
                    <a:pt x="21" y="1490"/>
                  </a:cubicBezTo>
                  <a:cubicBezTo>
                    <a:pt x="17" y="1490"/>
                    <a:pt x="14" y="1492"/>
                    <a:pt x="11" y="1496"/>
                  </a:cubicBezTo>
                  <a:cubicBezTo>
                    <a:pt x="4" y="1499"/>
                    <a:pt x="1" y="1510"/>
                    <a:pt x="6" y="1518"/>
                  </a:cubicBezTo>
                  <a:cubicBezTo>
                    <a:pt x="91" y="1653"/>
                    <a:pt x="178" y="1790"/>
                    <a:pt x="279" y="1916"/>
                  </a:cubicBezTo>
                  <a:cubicBezTo>
                    <a:pt x="379" y="2043"/>
                    <a:pt x="494" y="2160"/>
                    <a:pt x="634" y="2247"/>
                  </a:cubicBezTo>
                  <a:cubicBezTo>
                    <a:pt x="774" y="2333"/>
                    <a:pt x="933" y="2390"/>
                    <a:pt x="1100" y="2394"/>
                  </a:cubicBezTo>
                  <a:cubicBezTo>
                    <a:pt x="1107" y="2395"/>
                    <a:pt x="1115" y="2395"/>
                    <a:pt x="1122" y="2395"/>
                  </a:cubicBezTo>
                  <a:cubicBezTo>
                    <a:pt x="1281" y="2395"/>
                    <a:pt x="1443" y="2340"/>
                    <a:pt x="1562" y="2229"/>
                  </a:cubicBezTo>
                  <a:cubicBezTo>
                    <a:pt x="1631" y="2164"/>
                    <a:pt x="1686" y="2087"/>
                    <a:pt x="1725" y="2003"/>
                  </a:cubicBezTo>
                  <a:lnTo>
                    <a:pt x="1725" y="2003"/>
                  </a:lnTo>
                  <a:cubicBezTo>
                    <a:pt x="1862" y="2095"/>
                    <a:pt x="2017" y="2154"/>
                    <a:pt x="2177" y="2179"/>
                  </a:cubicBezTo>
                  <a:cubicBezTo>
                    <a:pt x="2219" y="2184"/>
                    <a:pt x="2261" y="2187"/>
                    <a:pt x="2303" y="2187"/>
                  </a:cubicBezTo>
                  <a:cubicBezTo>
                    <a:pt x="2427" y="2187"/>
                    <a:pt x="2550" y="2162"/>
                    <a:pt x="2663" y="2113"/>
                  </a:cubicBezTo>
                  <a:cubicBezTo>
                    <a:pt x="2816" y="2050"/>
                    <a:pt x="2952" y="1941"/>
                    <a:pt x="3043" y="1805"/>
                  </a:cubicBezTo>
                  <a:cubicBezTo>
                    <a:pt x="3135" y="1666"/>
                    <a:pt x="3183" y="1502"/>
                    <a:pt x="3194" y="1340"/>
                  </a:cubicBezTo>
                  <a:cubicBezTo>
                    <a:pt x="3207" y="1176"/>
                    <a:pt x="3187" y="1012"/>
                    <a:pt x="3137" y="856"/>
                  </a:cubicBezTo>
                  <a:cubicBezTo>
                    <a:pt x="3041" y="545"/>
                    <a:pt x="2859" y="273"/>
                    <a:pt x="2681" y="8"/>
                  </a:cubicBezTo>
                  <a:cubicBezTo>
                    <a:pt x="2677" y="3"/>
                    <a:pt x="2672" y="0"/>
                    <a:pt x="2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7"/>
            <p:cNvSpPr/>
            <p:nvPr/>
          </p:nvSpPr>
          <p:spPr>
            <a:xfrm>
              <a:off x="2743546" y="1693608"/>
              <a:ext cx="113764" cy="79944"/>
            </a:xfrm>
            <a:custGeom>
              <a:avLst/>
              <a:gdLst/>
              <a:ahLst/>
              <a:cxnLst/>
              <a:rect l="l" t="t" r="r" b="b"/>
              <a:pathLst>
                <a:path w="2728" h="1917" extrusionOk="0">
                  <a:moveTo>
                    <a:pt x="1460" y="1004"/>
                  </a:moveTo>
                  <a:cubicBezTo>
                    <a:pt x="1502" y="1194"/>
                    <a:pt x="1443" y="1401"/>
                    <a:pt x="1326" y="1559"/>
                  </a:cubicBezTo>
                  <a:cubicBezTo>
                    <a:pt x="1312" y="1578"/>
                    <a:pt x="1298" y="1596"/>
                    <a:pt x="1283" y="1613"/>
                  </a:cubicBezTo>
                  <a:lnTo>
                    <a:pt x="1283" y="1613"/>
                  </a:lnTo>
                  <a:cubicBezTo>
                    <a:pt x="1191" y="1515"/>
                    <a:pt x="1145" y="1377"/>
                    <a:pt x="1185" y="1251"/>
                  </a:cubicBezTo>
                  <a:cubicBezTo>
                    <a:pt x="1222" y="1124"/>
                    <a:pt x="1334" y="1014"/>
                    <a:pt x="1460" y="1004"/>
                  </a:cubicBezTo>
                  <a:close/>
                  <a:moveTo>
                    <a:pt x="2491" y="0"/>
                  </a:moveTo>
                  <a:cubicBezTo>
                    <a:pt x="2488" y="0"/>
                    <a:pt x="2485" y="1"/>
                    <a:pt x="2482" y="3"/>
                  </a:cubicBezTo>
                  <a:cubicBezTo>
                    <a:pt x="2475" y="7"/>
                    <a:pt x="2472" y="17"/>
                    <a:pt x="2477" y="25"/>
                  </a:cubicBezTo>
                  <a:cubicBezTo>
                    <a:pt x="2643" y="283"/>
                    <a:pt x="2682" y="607"/>
                    <a:pt x="2616" y="902"/>
                  </a:cubicBezTo>
                  <a:cubicBezTo>
                    <a:pt x="2553" y="1197"/>
                    <a:pt x="2381" y="1473"/>
                    <a:pt x="2127" y="1637"/>
                  </a:cubicBezTo>
                  <a:cubicBezTo>
                    <a:pt x="2001" y="1718"/>
                    <a:pt x="1856" y="1773"/>
                    <a:pt x="1708" y="1779"/>
                  </a:cubicBezTo>
                  <a:cubicBezTo>
                    <a:pt x="1698" y="1780"/>
                    <a:pt x="1687" y="1780"/>
                    <a:pt x="1677" y="1780"/>
                  </a:cubicBezTo>
                  <a:cubicBezTo>
                    <a:pt x="1551" y="1780"/>
                    <a:pt x="1428" y="1737"/>
                    <a:pt x="1332" y="1658"/>
                  </a:cubicBezTo>
                  <a:lnTo>
                    <a:pt x="1332" y="1658"/>
                  </a:lnTo>
                  <a:cubicBezTo>
                    <a:pt x="1349" y="1640"/>
                    <a:pt x="1365" y="1620"/>
                    <a:pt x="1380" y="1600"/>
                  </a:cubicBezTo>
                  <a:cubicBezTo>
                    <a:pt x="1513" y="1421"/>
                    <a:pt x="1580" y="1181"/>
                    <a:pt x="1522" y="959"/>
                  </a:cubicBezTo>
                  <a:cubicBezTo>
                    <a:pt x="1517" y="944"/>
                    <a:pt x="1503" y="933"/>
                    <a:pt x="1487" y="933"/>
                  </a:cubicBezTo>
                  <a:cubicBezTo>
                    <a:pt x="1444" y="933"/>
                    <a:pt x="1402" y="940"/>
                    <a:pt x="1361" y="956"/>
                  </a:cubicBezTo>
                  <a:cubicBezTo>
                    <a:pt x="1322" y="972"/>
                    <a:pt x="1286" y="996"/>
                    <a:pt x="1253" y="1023"/>
                  </a:cubicBezTo>
                  <a:cubicBezTo>
                    <a:pt x="1189" y="1077"/>
                    <a:pt x="1143" y="1150"/>
                    <a:pt x="1119" y="1231"/>
                  </a:cubicBezTo>
                  <a:cubicBezTo>
                    <a:pt x="1107" y="1272"/>
                    <a:pt x="1102" y="1314"/>
                    <a:pt x="1102" y="1356"/>
                  </a:cubicBezTo>
                  <a:cubicBezTo>
                    <a:pt x="1105" y="1399"/>
                    <a:pt x="1112" y="1441"/>
                    <a:pt x="1126" y="1480"/>
                  </a:cubicBezTo>
                  <a:cubicBezTo>
                    <a:pt x="1149" y="1549"/>
                    <a:pt x="1188" y="1609"/>
                    <a:pt x="1237" y="1661"/>
                  </a:cubicBezTo>
                  <a:lnTo>
                    <a:pt x="1237" y="1661"/>
                  </a:lnTo>
                  <a:cubicBezTo>
                    <a:pt x="1120" y="1773"/>
                    <a:pt x="967" y="1848"/>
                    <a:pt x="807" y="1855"/>
                  </a:cubicBezTo>
                  <a:cubicBezTo>
                    <a:pt x="797" y="1856"/>
                    <a:pt x="788" y="1856"/>
                    <a:pt x="779" y="1856"/>
                  </a:cubicBezTo>
                  <a:cubicBezTo>
                    <a:pt x="582" y="1856"/>
                    <a:pt x="391" y="1752"/>
                    <a:pt x="261" y="1603"/>
                  </a:cubicBezTo>
                  <a:cubicBezTo>
                    <a:pt x="122" y="1449"/>
                    <a:pt x="42" y="1232"/>
                    <a:pt x="78" y="1024"/>
                  </a:cubicBezTo>
                  <a:cubicBezTo>
                    <a:pt x="79" y="1014"/>
                    <a:pt x="74" y="1006"/>
                    <a:pt x="64" y="1003"/>
                  </a:cubicBezTo>
                  <a:cubicBezTo>
                    <a:pt x="63" y="1003"/>
                    <a:pt x="62" y="1003"/>
                    <a:pt x="61" y="1003"/>
                  </a:cubicBezTo>
                  <a:cubicBezTo>
                    <a:pt x="53" y="1003"/>
                    <a:pt x="45" y="1008"/>
                    <a:pt x="44" y="1017"/>
                  </a:cubicBezTo>
                  <a:cubicBezTo>
                    <a:pt x="0" y="1236"/>
                    <a:pt x="78" y="1467"/>
                    <a:pt x="220" y="1637"/>
                  </a:cubicBezTo>
                  <a:cubicBezTo>
                    <a:pt x="358" y="1800"/>
                    <a:pt x="566" y="1916"/>
                    <a:pt x="788" y="1916"/>
                  </a:cubicBezTo>
                  <a:cubicBezTo>
                    <a:pt x="794" y="1916"/>
                    <a:pt x="801" y="1916"/>
                    <a:pt x="808" y="1916"/>
                  </a:cubicBezTo>
                  <a:cubicBezTo>
                    <a:pt x="989" y="1912"/>
                    <a:pt x="1157" y="1828"/>
                    <a:pt x="1286" y="1706"/>
                  </a:cubicBezTo>
                  <a:lnTo>
                    <a:pt x="1286" y="1706"/>
                  </a:lnTo>
                  <a:cubicBezTo>
                    <a:pt x="1392" y="1795"/>
                    <a:pt x="1532" y="1842"/>
                    <a:pt x="1670" y="1842"/>
                  </a:cubicBezTo>
                  <a:cubicBezTo>
                    <a:pt x="1683" y="1842"/>
                    <a:pt x="1696" y="1842"/>
                    <a:pt x="1709" y="1841"/>
                  </a:cubicBezTo>
                  <a:cubicBezTo>
                    <a:pt x="1872" y="1832"/>
                    <a:pt x="2024" y="1772"/>
                    <a:pt x="2157" y="1685"/>
                  </a:cubicBezTo>
                  <a:cubicBezTo>
                    <a:pt x="2425" y="1511"/>
                    <a:pt x="2602" y="1221"/>
                    <a:pt x="2664" y="913"/>
                  </a:cubicBezTo>
                  <a:cubicBezTo>
                    <a:pt x="2727" y="606"/>
                    <a:pt x="2679" y="272"/>
                    <a:pt x="2505" y="8"/>
                  </a:cubicBezTo>
                  <a:cubicBezTo>
                    <a:pt x="2502" y="3"/>
                    <a:pt x="2496" y="0"/>
                    <a:pt x="2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7"/>
            <p:cNvSpPr/>
            <p:nvPr/>
          </p:nvSpPr>
          <p:spPr>
            <a:xfrm>
              <a:off x="2655637" y="1928476"/>
              <a:ext cx="111638" cy="75190"/>
            </a:xfrm>
            <a:custGeom>
              <a:avLst/>
              <a:gdLst/>
              <a:ahLst/>
              <a:cxnLst/>
              <a:rect l="l" t="t" r="r" b="b"/>
              <a:pathLst>
                <a:path w="2677" h="1803" extrusionOk="0">
                  <a:moveTo>
                    <a:pt x="2530" y="1"/>
                  </a:moveTo>
                  <a:cubicBezTo>
                    <a:pt x="2527" y="1"/>
                    <a:pt x="2524" y="1"/>
                    <a:pt x="2522" y="2"/>
                  </a:cubicBezTo>
                  <a:cubicBezTo>
                    <a:pt x="2515" y="7"/>
                    <a:pt x="2512" y="17"/>
                    <a:pt x="2516" y="24"/>
                  </a:cubicBezTo>
                  <a:cubicBezTo>
                    <a:pt x="2613" y="204"/>
                    <a:pt x="2629" y="419"/>
                    <a:pt x="2581" y="613"/>
                  </a:cubicBezTo>
                  <a:cubicBezTo>
                    <a:pt x="2532" y="809"/>
                    <a:pt x="2418" y="989"/>
                    <a:pt x="2253" y="1101"/>
                  </a:cubicBezTo>
                  <a:cubicBezTo>
                    <a:pt x="2123" y="1188"/>
                    <a:pt x="1965" y="1230"/>
                    <a:pt x="1807" y="1230"/>
                  </a:cubicBezTo>
                  <a:cubicBezTo>
                    <a:pt x="1765" y="1230"/>
                    <a:pt x="1723" y="1227"/>
                    <a:pt x="1682" y="1221"/>
                  </a:cubicBezTo>
                  <a:cubicBezTo>
                    <a:pt x="1487" y="1195"/>
                    <a:pt x="1301" y="1100"/>
                    <a:pt x="1176" y="951"/>
                  </a:cubicBezTo>
                  <a:lnTo>
                    <a:pt x="1176" y="951"/>
                  </a:lnTo>
                  <a:cubicBezTo>
                    <a:pt x="1176" y="951"/>
                    <a:pt x="1176" y="951"/>
                    <a:pt x="1176" y="951"/>
                  </a:cubicBezTo>
                  <a:lnTo>
                    <a:pt x="1176" y="951"/>
                  </a:lnTo>
                  <a:lnTo>
                    <a:pt x="1176" y="951"/>
                  </a:lnTo>
                  <a:lnTo>
                    <a:pt x="1176" y="951"/>
                  </a:lnTo>
                  <a:cubicBezTo>
                    <a:pt x="1174" y="949"/>
                    <a:pt x="1172" y="946"/>
                    <a:pt x="1171" y="944"/>
                  </a:cubicBezTo>
                  <a:cubicBezTo>
                    <a:pt x="1164" y="936"/>
                    <a:pt x="1154" y="931"/>
                    <a:pt x="1144" y="931"/>
                  </a:cubicBezTo>
                  <a:cubicBezTo>
                    <a:pt x="1139" y="931"/>
                    <a:pt x="1134" y="932"/>
                    <a:pt x="1130" y="934"/>
                  </a:cubicBezTo>
                  <a:cubicBezTo>
                    <a:pt x="1112" y="941"/>
                    <a:pt x="1104" y="961"/>
                    <a:pt x="1112" y="979"/>
                  </a:cubicBezTo>
                  <a:cubicBezTo>
                    <a:pt x="1175" y="1128"/>
                    <a:pt x="1155" y="1304"/>
                    <a:pt x="1078" y="1446"/>
                  </a:cubicBezTo>
                  <a:cubicBezTo>
                    <a:pt x="1003" y="1587"/>
                    <a:pt x="868" y="1703"/>
                    <a:pt x="709" y="1733"/>
                  </a:cubicBezTo>
                  <a:cubicBezTo>
                    <a:pt x="678" y="1739"/>
                    <a:pt x="648" y="1743"/>
                    <a:pt x="617" y="1743"/>
                  </a:cubicBezTo>
                  <a:cubicBezTo>
                    <a:pt x="487" y="1743"/>
                    <a:pt x="357" y="1689"/>
                    <a:pt x="256" y="1603"/>
                  </a:cubicBezTo>
                  <a:cubicBezTo>
                    <a:pt x="130" y="1499"/>
                    <a:pt x="41" y="1341"/>
                    <a:pt x="44" y="1175"/>
                  </a:cubicBezTo>
                  <a:cubicBezTo>
                    <a:pt x="44" y="1167"/>
                    <a:pt x="37" y="1159"/>
                    <a:pt x="27" y="1155"/>
                  </a:cubicBezTo>
                  <a:cubicBezTo>
                    <a:pt x="18" y="1155"/>
                    <a:pt x="10" y="1162"/>
                    <a:pt x="10" y="1170"/>
                  </a:cubicBezTo>
                  <a:cubicBezTo>
                    <a:pt x="0" y="1350"/>
                    <a:pt x="88" y="1524"/>
                    <a:pt x="221" y="1641"/>
                  </a:cubicBezTo>
                  <a:cubicBezTo>
                    <a:pt x="332" y="1739"/>
                    <a:pt x="477" y="1803"/>
                    <a:pt x="628" y="1803"/>
                  </a:cubicBezTo>
                  <a:cubicBezTo>
                    <a:pt x="658" y="1803"/>
                    <a:pt x="689" y="1800"/>
                    <a:pt x="719" y="1795"/>
                  </a:cubicBezTo>
                  <a:cubicBezTo>
                    <a:pt x="902" y="1762"/>
                    <a:pt x="1053" y="1633"/>
                    <a:pt x="1138" y="1476"/>
                  </a:cubicBezTo>
                  <a:cubicBezTo>
                    <a:pt x="1201" y="1359"/>
                    <a:pt x="1232" y="1219"/>
                    <a:pt x="1213" y="1084"/>
                  </a:cubicBezTo>
                  <a:lnTo>
                    <a:pt x="1213" y="1084"/>
                  </a:lnTo>
                  <a:cubicBezTo>
                    <a:pt x="1343" y="1195"/>
                    <a:pt x="1507" y="1264"/>
                    <a:pt x="1673" y="1287"/>
                  </a:cubicBezTo>
                  <a:cubicBezTo>
                    <a:pt x="1715" y="1293"/>
                    <a:pt x="1758" y="1296"/>
                    <a:pt x="1801" y="1296"/>
                  </a:cubicBezTo>
                  <a:cubicBezTo>
                    <a:pt x="1973" y="1296"/>
                    <a:pt x="2146" y="1249"/>
                    <a:pt x="2287" y="1150"/>
                  </a:cubicBezTo>
                  <a:cubicBezTo>
                    <a:pt x="2467" y="1027"/>
                    <a:pt x="2584" y="832"/>
                    <a:pt x="2630" y="625"/>
                  </a:cubicBezTo>
                  <a:cubicBezTo>
                    <a:pt x="2676" y="418"/>
                    <a:pt x="2651" y="193"/>
                    <a:pt x="2545" y="9"/>
                  </a:cubicBezTo>
                  <a:cubicBezTo>
                    <a:pt x="2542" y="4"/>
                    <a:pt x="2536" y="1"/>
                    <a:pt x="2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7"/>
            <p:cNvSpPr/>
            <p:nvPr/>
          </p:nvSpPr>
          <p:spPr>
            <a:xfrm>
              <a:off x="2287780" y="2042407"/>
              <a:ext cx="90828" cy="37991"/>
            </a:xfrm>
            <a:custGeom>
              <a:avLst/>
              <a:gdLst/>
              <a:ahLst/>
              <a:cxnLst/>
              <a:rect l="l" t="t" r="r" b="b"/>
              <a:pathLst>
                <a:path w="2178" h="911" extrusionOk="0">
                  <a:moveTo>
                    <a:pt x="118" y="1"/>
                  </a:moveTo>
                  <a:cubicBezTo>
                    <a:pt x="113" y="1"/>
                    <a:pt x="108" y="3"/>
                    <a:pt x="105" y="9"/>
                  </a:cubicBezTo>
                  <a:cubicBezTo>
                    <a:pt x="19" y="144"/>
                    <a:pt x="0" y="318"/>
                    <a:pt x="43" y="473"/>
                  </a:cubicBezTo>
                  <a:cubicBezTo>
                    <a:pt x="87" y="630"/>
                    <a:pt x="188" y="774"/>
                    <a:pt x="337" y="849"/>
                  </a:cubicBezTo>
                  <a:cubicBezTo>
                    <a:pt x="416" y="891"/>
                    <a:pt x="505" y="911"/>
                    <a:pt x="594" y="911"/>
                  </a:cubicBezTo>
                  <a:cubicBezTo>
                    <a:pt x="669" y="911"/>
                    <a:pt x="744" y="897"/>
                    <a:pt x="814" y="870"/>
                  </a:cubicBezTo>
                  <a:cubicBezTo>
                    <a:pt x="956" y="818"/>
                    <a:pt x="1083" y="716"/>
                    <a:pt x="1152" y="579"/>
                  </a:cubicBezTo>
                  <a:lnTo>
                    <a:pt x="1152" y="579"/>
                  </a:lnTo>
                  <a:cubicBezTo>
                    <a:pt x="1237" y="617"/>
                    <a:pt x="1330" y="636"/>
                    <a:pt x="1423" y="636"/>
                  </a:cubicBezTo>
                  <a:cubicBezTo>
                    <a:pt x="1431" y="636"/>
                    <a:pt x="1439" y="636"/>
                    <a:pt x="1448" y="636"/>
                  </a:cubicBezTo>
                  <a:cubicBezTo>
                    <a:pt x="1559" y="632"/>
                    <a:pt x="1671" y="603"/>
                    <a:pt x="1771" y="554"/>
                  </a:cubicBezTo>
                  <a:cubicBezTo>
                    <a:pt x="1871" y="506"/>
                    <a:pt x="1962" y="437"/>
                    <a:pt x="2032" y="350"/>
                  </a:cubicBezTo>
                  <a:cubicBezTo>
                    <a:pt x="2104" y="266"/>
                    <a:pt x="2155" y="163"/>
                    <a:pt x="2176" y="53"/>
                  </a:cubicBezTo>
                  <a:cubicBezTo>
                    <a:pt x="2177" y="45"/>
                    <a:pt x="2172" y="37"/>
                    <a:pt x="2162" y="35"/>
                  </a:cubicBezTo>
                  <a:cubicBezTo>
                    <a:pt x="2161" y="34"/>
                    <a:pt x="2159" y="34"/>
                    <a:pt x="2157" y="34"/>
                  </a:cubicBezTo>
                  <a:cubicBezTo>
                    <a:pt x="2150" y="34"/>
                    <a:pt x="2145" y="39"/>
                    <a:pt x="2143" y="46"/>
                  </a:cubicBezTo>
                  <a:cubicBezTo>
                    <a:pt x="2120" y="147"/>
                    <a:pt x="2068" y="243"/>
                    <a:pt x="1997" y="319"/>
                  </a:cubicBezTo>
                  <a:cubicBezTo>
                    <a:pt x="1927" y="396"/>
                    <a:pt x="1841" y="459"/>
                    <a:pt x="1746" y="501"/>
                  </a:cubicBezTo>
                  <a:cubicBezTo>
                    <a:pt x="1649" y="546"/>
                    <a:pt x="1542" y="570"/>
                    <a:pt x="1436" y="570"/>
                  </a:cubicBezTo>
                  <a:cubicBezTo>
                    <a:pt x="1336" y="570"/>
                    <a:pt x="1237" y="549"/>
                    <a:pt x="1150" y="501"/>
                  </a:cubicBezTo>
                  <a:lnTo>
                    <a:pt x="1147" y="500"/>
                  </a:lnTo>
                  <a:cubicBezTo>
                    <a:pt x="1143" y="499"/>
                    <a:pt x="1138" y="498"/>
                    <a:pt x="1134" y="498"/>
                  </a:cubicBezTo>
                  <a:cubicBezTo>
                    <a:pt x="1121" y="498"/>
                    <a:pt x="1109" y="506"/>
                    <a:pt x="1104" y="519"/>
                  </a:cubicBezTo>
                  <a:cubicBezTo>
                    <a:pt x="1047" y="652"/>
                    <a:pt x="926" y="754"/>
                    <a:pt x="788" y="803"/>
                  </a:cubicBezTo>
                  <a:cubicBezTo>
                    <a:pt x="724" y="826"/>
                    <a:pt x="655" y="839"/>
                    <a:pt x="587" y="839"/>
                  </a:cubicBezTo>
                  <a:cubicBezTo>
                    <a:pt x="510" y="839"/>
                    <a:pt x="433" y="823"/>
                    <a:pt x="364" y="788"/>
                  </a:cubicBezTo>
                  <a:cubicBezTo>
                    <a:pt x="235" y="723"/>
                    <a:pt x="139" y="597"/>
                    <a:pt x="95" y="457"/>
                  </a:cubicBezTo>
                  <a:cubicBezTo>
                    <a:pt x="53" y="316"/>
                    <a:pt x="57" y="156"/>
                    <a:pt x="131" y="24"/>
                  </a:cubicBezTo>
                  <a:cubicBezTo>
                    <a:pt x="135" y="16"/>
                    <a:pt x="132" y="7"/>
                    <a:pt x="127" y="3"/>
                  </a:cubicBezTo>
                  <a:cubicBezTo>
                    <a:pt x="124" y="2"/>
                    <a:pt x="121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7"/>
            <p:cNvSpPr/>
            <p:nvPr/>
          </p:nvSpPr>
          <p:spPr>
            <a:xfrm>
              <a:off x="2052703" y="2314891"/>
              <a:ext cx="148252" cy="69351"/>
            </a:xfrm>
            <a:custGeom>
              <a:avLst/>
              <a:gdLst/>
              <a:ahLst/>
              <a:cxnLst/>
              <a:rect l="l" t="t" r="r" b="b"/>
              <a:pathLst>
                <a:path w="3555" h="1663" extrusionOk="0">
                  <a:moveTo>
                    <a:pt x="1963" y="115"/>
                  </a:moveTo>
                  <a:cubicBezTo>
                    <a:pt x="1982" y="229"/>
                    <a:pt x="1988" y="343"/>
                    <a:pt x="1974" y="458"/>
                  </a:cubicBezTo>
                  <a:cubicBezTo>
                    <a:pt x="1957" y="582"/>
                    <a:pt x="1928" y="706"/>
                    <a:pt x="1875" y="820"/>
                  </a:cubicBezTo>
                  <a:cubicBezTo>
                    <a:pt x="1855" y="863"/>
                    <a:pt x="1833" y="905"/>
                    <a:pt x="1810" y="947"/>
                  </a:cubicBezTo>
                  <a:lnTo>
                    <a:pt x="1810" y="947"/>
                  </a:lnTo>
                  <a:cubicBezTo>
                    <a:pt x="1746" y="889"/>
                    <a:pt x="1694" y="818"/>
                    <a:pt x="1664" y="738"/>
                  </a:cubicBezTo>
                  <a:cubicBezTo>
                    <a:pt x="1616" y="612"/>
                    <a:pt x="1630" y="466"/>
                    <a:pt x="1692" y="344"/>
                  </a:cubicBezTo>
                  <a:cubicBezTo>
                    <a:pt x="1746" y="233"/>
                    <a:pt x="1845" y="142"/>
                    <a:pt x="1963" y="115"/>
                  </a:cubicBezTo>
                  <a:close/>
                  <a:moveTo>
                    <a:pt x="3536" y="0"/>
                  </a:moveTo>
                  <a:cubicBezTo>
                    <a:pt x="3531" y="0"/>
                    <a:pt x="3525" y="3"/>
                    <a:pt x="3522" y="9"/>
                  </a:cubicBezTo>
                  <a:cubicBezTo>
                    <a:pt x="3388" y="263"/>
                    <a:pt x="3251" y="519"/>
                    <a:pt x="3059" y="729"/>
                  </a:cubicBezTo>
                  <a:cubicBezTo>
                    <a:pt x="2869" y="936"/>
                    <a:pt x="2616" y="1101"/>
                    <a:pt x="2335" y="1122"/>
                  </a:cubicBezTo>
                  <a:cubicBezTo>
                    <a:pt x="2317" y="1124"/>
                    <a:pt x="2300" y="1124"/>
                    <a:pt x="2283" y="1124"/>
                  </a:cubicBezTo>
                  <a:cubicBezTo>
                    <a:pt x="2163" y="1124"/>
                    <a:pt x="2041" y="1093"/>
                    <a:pt x="1934" y="1035"/>
                  </a:cubicBezTo>
                  <a:cubicBezTo>
                    <a:pt x="1910" y="1021"/>
                    <a:pt x="1886" y="1006"/>
                    <a:pt x="1863" y="989"/>
                  </a:cubicBezTo>
                  <a:lnTo>
                    <a:pt x="1863" y="989"/>
                  </a:lnTo>
                  <a:cubicBezTo>
                    <a:pt x="1889" y="943"/>
                    <a:pt x="1913" y="896"/>
                    <a:pt x="1935" y="847"/>
                  </a:cubicBezTo>
                  <a:cubicBezTo>
                    <a:pt x="1992" y="728"/>
                    <a:pt x="2023" y="597"/>
                    <a:pt x="2043" y="465"/>
                  </a:cubicBezTo>
                  <a:cubicBezTo>
                    <a:pt x="2058" y="333"/>
                    <a:pt x="2048" y="198"/>
                    <a:pt x="2022" y="68"/>
                  </a:cubicBezTo>
                  <a:cubicBezTo>
                    <a:pt x="2019" y="53"/>
                    <a:pt x="2005" y="42"/>
                    <a:pt x="1989" y="42"/>
                  </a:cubicBezTo>
                  <a:cubicBezTo>
                    <a:pt x="1988" y="42"/>
                    <a:pt x="1987" y="42"/>
                    <a:pt x="1985" y="42"/>
                  </a:cubicBezTo>
                  <a:lnTo>
                    <a:pt x="1984" y="42"/>
                  </a:lnTo>
                  <a:cubicBezTo>
                    <a:pt x="1825" y="64"/>
                    <a:pt x="1698" y="181"/>
                    <a:pt x="1631" y="316"/>
                  </a:cubicBezTo>
                  <a:cubicBezTo>
                    <a:pt x="1564" y="452"/>
                    <a:pt x="1547" y="616"/>
                    <a:pt x="1604" y="761"/>
                  </a:cubicBezTo>
                  <a:cubicBezTo>
                    <a:pt x="1640" y="856"/>
                    <a:pt x="1702" y="937"/>
                    <a:pt x="1778" y="1002"/>
                  </a:cubicBezTo>
                  <a:lnTo>
                    <a:pt x="1778" y="1002"/>
                  </a:lnTo>
                  <a:cubicBezTo>
                    <a:pt x="1747" y="1050"/>
                    <a:pt x="1714" y="1097"/>
                    <a:pt x="1677" y="1140"/>
                  </a:cubicBezTo>
                  <a:cubicBezTo>
                    <a:pt x="1657" y="1166"/>
                    <a:pt x="1636" y="1190"/>
                    <a:pt x="1615" y="1212"/>
                  </a:cubicBezTo>
                  <a:cubicBezTo>
                    <a:pt x="1593" y="1234"/>
                    <a:pt x="1572" y="1259"/>
                    <a:pt x="1548" y="1280"/>
                  </a:cubicBezTo>
                  <a:cubicBezTo>
                    <a:pt x="1500" y="1320"/>
                    <a:pt x="1453" y="1363"/>
                    <a:pt x="1400" y="1396"/>
                  </a:cubicBezTo>
                  <a:cubicBezTo>
                    <a:pt x="1350" y="1436"/>
                    <a:pt x="1293" y="1463"/>
                    <a:pt x="1238" y="1494"/>
                  </a:cubicBezTo>
                  <a:cubicBezTo>
                    <a:pt x="1209" y="1508"/>
                    <a:pt x="1179" y="1518"/>
                    <a:pt x="1151" y="1531"/>
                  </a:cubicBezTo>
                  <a:cubicBezTo>
                    <a:pt x="1122" y="1544"/>
                    <a:pt x="1093" y="1553"/>
                    <a:pt x="1062" y="1561"/>
                  </a:cubicBezTo>
                  <a:cubicBezTo>
                    <a:pt x="960" y="1593"/>
                    <a:pt x="854" y="1608"/>
                    <a:pt x="746" y="1608"/>
                  </a:cubicBezTo>
                  <a:cubicBezTo>
                    <a:pt x="727" y="1608"/>
                    <a:pt x="708" y="1608"/>
                    <a:pt x="689" y="1607"/>
                  </a:cubicBezTo>
                  <a:cubicBezTo>
                    <a:pt x="439" y="1593"/>
                    <a:pt x="183" y="1489"/>
                    <a:pt x="35" y="1281"/>
                  </a:cubicBezTo>
                  <a:cubicBezTo>
                    <a:pt x="32" y="1277"/>
                    <a:pt x="26" y="1274"/>
                    <a:pt x="20" y="1274"/>
                  </a:cubicBezTo>
                  <a:cubicBezTo>
                    <a:pt x="17" y="1274"/>
                    <a:pt x="13" y="1275"/>
                    <a:pt x="10" y="1277"/>
                  </a:cubicBezTo>
                  <a:cubicBezTo>
                    <a:pt x="4" y="1281"/>
                    <a:pt x="1" y="1291"/>
                    <a:pt x="6" y="1299"/>
                  </a:cubicBezTo>
                  <a:cubicBezTo>
                    <a:pt x="157" y="1522"/>
                    <a:pt x="423" y="1640"/>
                    <a:pt x="684" y="1660"/>
                  </a:cubicBezTo>
                  <a:cubicBezTo>
                    <a:pt x="710" y="1662"/>
                    <a:pt x="736" y="1663"/>
                    <a:pt x="762" y="1663"/>
                  </a:cubicBezTo>
                  <a:cubicBezTo>
                    <a:pt x="869" y="1663"/>
                    <a:pt x="977" y="1649"/>
                    <a:pt x="1078" y="1618"/>
                  </a:cubicBezTo>
                  <a:cubicBezTo>
                    <a:pt x="1109" y="1610"/>
                    <a:pt x="1142" y="1600"/>
                    <a:pt x="1172" y="1587"/>
                  </a:cubicBezTo>
                  <a:cubicBezTo>
                    <a:pt x="1203" y="1574"/>
                    <a:pt x="1234" y="1562"/>
                    <a:pt x="1263" y="1549"/>
                  </a:cubicBezTo>
                  <a:cubicBezTo>
                    <a:pt x="1323" y="1517"/>
                    <a:pt x="1382" y="1489"/>
                    <a:pt x="1435" y="1450"/>
                  </a:cubicBezTo>
                  <a:cubicBezTo>
                    <a:pt x="1492" y="1415"/>
                    <a:pt x="1542" y="1369"/>
                    <a:pt x="1592" y="1328"/>
                  </a:cubicBezTo>
                  <a:cubicBezTo>
                    <a:pt x="1617" y="1306"/>
                    <a:pt x="1639" y="1281"/>
                    <a:pt x="1662" y="1257"/>
                  </a:cubicBezTo>
                  <a:cubicBezTo>
                    <a:pt x="1685" y="1234"/>
                    <a:pt x="1708" y="1209"/>
                    <a:pt x="1727" y="1183"/>
                  </a:cubicBezTo>
                  <a:cubicBezTo>
                    <a:pt x="1765" y="1139"/>
                    <a:pt x="1799" y="1092"/>
                    <a:pt x="1830" y="1043"/>
                  </a:cubicBezTo>
                  <a:lnTo>
                    <a:pt x="1830" y="1043"/>
                  </a:lnTo>
                  <a:cubicBezTo>
                    <a:pt x="1854" y="1059"/>
                    <a:pt x="1879" y="1075"/>
                    <a:pt x="1904" y="1088"/>
                  </a:cubicBezTo>
                  <a:cubicBezTo>
                    <a:pt x="2019" y="1148"/>
                    <a:pt x="2147" y="1181"/>
                    <a:pt x="2276" y="1181"/>
                  </a:cubicBezTo>
                  <a:cubicBezTo>
                    <a:pt x="2297" y="1181"/>
                    <a:pt x="2318" y="1180"/>
                    <a:pt x="2339" y="1179"/>
                  </a:cubicBezTo>
                  <a:cubicBezTo>
                    <a:pt x="2487" y="1167"/>
                    <a:pt x="2630" y="1116"/>
                    <a:pt x="2758" y="1042"/>
                  </a:cubicBezTo>
                  <a:cubicBezTo>
                    <a:pt x="2886" y="968"/>
                    <a:pt x="2998" y="871"/>
                    <a:pt x="3095" y="762"/>
                  </a:cubicBezTo>
                  <a:cubicBezTo>
                    <a:pt x="3289" y="541"/>
                    <a:pt x="3420" y="281"/>
                    <a:pt x="3550" y="24"/>
                  </a:cubicBezTo>
                  <a:cubicBezTo>
                    <a:pt x="3555" y="16"/>
                    <a:pt x="3553" y="5"/>
                    <a:pt x="3544" y="2"/>
                  </a:cubicBezTo>
                  <a:cubicBezTo>
                    <a:pt x="3542" y="1"/>
                    <a:pt x="3539" y="0"/>
                    <a:pt x="3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7"/>
            <p:cNvSpPr/>
            <p:nvPr/>
          </p:nvSpPr>
          <p:spPr>
            <a:xfrm>
              <a:off x="3534976" y="1824804"/>
              <a:ext cx="8132" cy="27774"/>
            </a:xfrm>
            <a:custGeom>
              <a:avLst/>
              <a:gdLst/>
              <a:ahLst/>
              <a:cxnLst/>
              <a:rect l="l" t="t" r="r" b="b"/>
              <a:pathLst>
                <a:path w="195" h="666" extrusionOk="0">
                  <a:moveTo>
                    <a:pt x="38" y="1"/>
                  </a:moveTo>
                  <a:cubicBezTo>
                    <a:pt x="36" y="1"/>
                    <a:pt x="34" y="1"/>
                    <a:pt x="31" y="1"/>
                  </a:cubicBezTo>
                  <a:cubicBezTo>
                    <a:pt x="13" y="4"/>
                    <a:pt x="0" y="23"/>
                    <a:pt x="3" y="43"/>
                  </a:cubicBezTo>
                  <a:lnTo>
                    <a:pt x="122" y="637"/>
                  </a:lnTo>
                  <a:cubicBezTo>
                    <a:pt x="126" y="654"/>
                    <a:pt x="141" y="665"/>
                    <a:pt x="157" y="665"/>
                  </a:cubicBezTo>
                  <a:cubicBezTo>
                    <a:pt x="159" y="665"/>
                    <a:pt x="163" y="665"/>
                    <a:pt x="164" y="664"/>
                  </a:cubicBezTo>
                  <a:cubicBezTo>
                    <a:pt x="182" y="660"/>
                    <a:pt x="195" y="642"/>
                    <a:pt x="191" y="622"/>
                  </a:cubicBezTo>
                  <a:lnTo>
                    <a:pt x="73" y="28"/>
                  </a:lnTo>
                  <a:cubicBezTo>
                    <a:pt x="69" y="12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7"/>
            <p:cNvSpPr/>
            <p:nvPr/>
          </p:nvSpPr>
          <p:spPr>
            <a:xfrm>
              <a:off x="3557204" y="1822260"/>
              <a:ext cx="10801" cy="22853"/>
            </a:xfrm>
            <a:custGeom>
              <a:avLst/>
              <a:gdLst/>
              <a:ahLst/>
              <a:cxnLst/>
              <a:rect l="l" t="t" r="r" b="b"/>
              <a:pathLst>
                <a:path w="259" h="548" extrusionOk="0">
                  <a:moveTo>
                    <a:pt x="40" y="1"/>
                  </a:moveTo>
                  <a:cubicBezTo>
                    <a:pt x="36" y="1"/>
                    <a:pt x="32" y="2"/>
                    <a:pt x="28" y="3"/>
                  </a:cubicBezTo>
                  <a:cubicBezTo>
                    <a:pt x="10" y="10"/>
                    <a:pt x="0" y="31"/>
                    <a:pt x="7" y="49"/>
                  </a:cubicBezTo>
                  <a:lnTo>
                    <a:pt x="186" y="524"/>
                  </a:lnTo>
                  <a:cubicBezTo>
                    <a:pt x="191" y="538"/>
                    <a:pt x="204" y="548"/>
                    <a:pt x="218" y="548"/>
                  </a:cubicBezTo>
                  <a:cubicBezTo>
                    <a:pt x="223" y="548"/>
                    <a:pt x="228" y="547"/>
                    <a:pt x="231" y="545"/>
                  </a:cubicBezTo>
                  <a:cubicBezTo>
                    <a:pt x="250" y="538"/>
                    <a:pt x="259" y="518"/>
                    <a:pt x="252" y="500"/>
                  </a:cubicBezTo>
                  <a:lnTo>
                    <a:pt x="73" y="24"/>
                  </a:lnTo>
                  <a:cubicBezTo>
                    <a:pt x="68" y="10"/>
                    <a:pt x="5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7"/>
            <p:cNvSpPr/>
            <p:nvPr/>
          </p:nvSpPr>
          <p:spPr>
            <a:xfrm>
              <a:off x="2550631" y="1863337"/>
              <a:ext cx="15221" cy="18307"/>
            </a:xfrm>
            <a:custGeom>
              <a:avLst/>
              <a:gdLst/>
              <a:ahLst/>
              <a:cxnLst/>
              <a:rect l="l" t="t" r="r" b="b"/>
              <a:pathLst>
                <a:path w="365" h="439" extrusionOk="0">
                  <a:moveTo>
                    <a:pt x="324" y="0"/>
                  </a:moveTo>
                  <a:cubicBezTo>
                    <a:pt x="314" y="0"/>
                    <a:pt x="304" y="5"/>
                    <a:pt x="297" y="14"/>
                  </a:cubicBezTo>
                  <a:lnTo>
                    <a:pt x="12" y="381"/>
                  </a:lnTo>
                  <a:cubicBezTo>
                    <a:pt x="0" y="396"/>
                    <a:pt x="2" y="418"/>
                    <a:pt x="18" y="430"/>
                  </a:cubicBezTo>
                  <a:cubicBezTo>
                    <a:pt x="25" y="435"/>
                    <a:pt x="32" y="438"/>
                    <a:pt x="41" y="438"/>
                  </a:cubicBezTo>
                  <a:cubicBezTo>
                    <a:pt x="51" y="438"/>
                    <a:pt x="62" y="434"/>
                    <a:pt x="68" y="424"/>
                  </a:cubicBezTo>
                  <a:lnTo>
                    <a:pt x="353" y="58"/>
                  </a:lnTo>
                  <a:cubicBezTo>
                    <a:pt x="365" y="42"/>
                    <a:pt x="362" y="19"/>
                    <a:pt x="346" y="8"/>
                  </a:cubicBezTo>
                  <a:cubicBezTo>
                    <a:pt x="339" y="3"/>
                    <a:pt x="332" y="0"/>
                    <a:pt x="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7"/>
            <p:cNvSpPr/>
            <p:nvPr/>
          </p:nvSpPr>
          <p:spPr>
            <a:xfrm>
              <a:off x="2586328" y="1862002"/>
              <a:ext cx="3003" cy="25230"/>
            </a:xfrm>
            <a:custGeom>
              <a:avLst/>
              <a:gdLst/>
              <a:ahLst/>
              <a:cxnLst/>
              <a:rect l="l" t="t" r="r" b="b"/>
              <a:pathLst>
                <a:path w="72" h="605" extrusionOk="0">
                  <a:moveTo>
                    <a:pt x="36" y="0"/>
                  </a:moveTo>
                  <a:cubicBezTo>
                    <a:pt x="16" y="0"/>
                    <a:pt x="1" y="16"/>
                    <a:pt x="1" y="35"/>
                  </a:cubicBezTo>
                  <a:lnTo>
                    <a:pt x="1" y="569"/>
                  </a:lnTo>
                  <a:cubicBezTo>
                    <a:pt x="1" y="589"/>
                    <a:pt x="16" y="604"/>
                    <a:pt x="36" y="604"/>
                  </a:cubicBezTo>
                  <a:cubicBezTo>
                    <a:pt x="56" y="604"/>
                    <a:pt x="71" y="589"/>
                    <a:pt x="71" y="569"/>
                  </a:cubicBezTo>
                  <a:lnTo>
                    <a:pt x="71" y="35"/>
                  </a:lnTo>
                  <a:cubicBezTo>
                    <a:pt x="71" y="16"/>
                    <a:pt x="56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7"/>
            <p:cNvSpPr/>
            <p:nvPr/>
          </p:nvSpPr>
          <p:spPr>
            <a:xfrm>
              <a:off x="3896620" y="2280570"/>
              <a:ext cx="15680" cy="45122"/>
            </a:xfrm>
            <a:custGeom>
              <a:avLst/>
              <a:gdLst/>
              <a:ahLst/>
              <a:cxnLst/>
              <a:rect l="l" t="t" r="r" b="b"/>
              <a:pathLst>
                <a:path w="376" h="1082" extrusionOk="0">
                  <a:moveTo>
                    <a:pt x="39" y="1"/>
                  </a:moveTo>
                  <a:cubicBezTo>
                    <a:pt x="36" y="1"/>
                    <a:pt x="33" y="1"/>
                    <a:pt x="29" y="2"/>
                  </a:cubicBezTo>
                  <a:cubicBezTo>
                    <a:pt x="10" y="7"/>
                    <a:pt x="0" y="28"/>
                    <a:pt x="5" y="46"/>
                  </a:cubicBezTo>
                  <a:lnTo>
                    <a:pt x="302" y="1056"/>
                  </a:lnTo>
                  <a:cubicBezTo>
                    <a:pt x="306" y="1071"/>
                    <a:pt x="321" y="1082"/>
                    <a:pt x="337" y="1082"/>
                  </a:cubicBezTo>
                  <a:cubicBezTo>
                    <a:pt x="341" y="1082"/>
                    <a:pt x="343" y="1082"/>
                    <a:pt x="347" y="1079"/>
                  </a:cubicBezTo>
                  <a:cubicBezTo>
                    <a:pt x="365" y="1073"/>
                    <a:pt x="375" y="1053"/>
                    <a:pt x="370" y="1035"/>
                  </a:cubicBezTo>
                  <a:lnTo>
                    <a:pt x="73" y="25"/>
                  </a:lnTo>
                  <a:cubicBezTo>
                    <a:pt x="69" y="11"/>
                    <a:pt x="55" y="1"/>
                    <a:pt x="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7"/>
            <p:cNvSpPr/>
            <p:nvPr/>
          </p:nvSpPr>
          <p:spPr>
            <a:xfrm>
              <a:off x="3918848" y="2288077"/>
              <a:ext cx="18307" cy="27732"/>
            </a:xfrm>
            <a:custGeom>
              <a:avLst/>
              <a:gdLst/>
              <a:ahLst/>
              <a:cxnLst/>
              <a:rect l="l" t="t" r="r" b="b"/>
              <a:pathLst>
                <a:path w="439" h="665" extrusionOk="0">
                  <a:moveTo>
                    <a:pt x="41" y="0"/>
                  </a:moveTo>
                  <a:cubicBezTo>
                    <a:pt x="35" y="0"/>
                    <a:pt x="28" y="2"/>
                    <a:pt x="22" y="6"/>
                  </a:cubicBezTo>
                  <a:cubicBezTo>
                    <a:pt x="6" y="15"/>
                    <a:pt x="0" y="37"/>
                    <a:pt x="11" y="54"/>
                  </a:cubicBezTo>
                  <a:lnTo>
                    <a:pt x="367" y="647"/>
                  </a:lnTo>
                  <a:cubicBezTo>
                    <a:pt x="373" y="658"/>
                    <a:pt x="386" y="664"/>
                    <a:pt x="397" y="664"/>
                  </a:cubicBezTo>
                  <a:cubicBezTo>
                    <a:pt x="404" y="664"/>
                    <a:pt x="410" y="662"/>
                    <a:pt x="415" y="659"/>
                  </a:cubicBezTo>
                  <a:cubicBezTo>
                    <a:pt x="432" y="651"/>
                    <a:pt x="438" y="628"/>
                    <a:pt x="428" y="611"/>
                  </a:cubicBezTo>
                  <a:lnTo>
                    <a:pt x="70" y="17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7"/>
            <p:cNvSpPr/>
            <p:nvPr/>
          </p:nvSpPr>
          <p:spPr>
            <a:xfrm>
              <a:off x="4049877" y="2176898"/>
              <a:ext cx="28149" cy="25230"/>
            </a:xfrm>
            <a:custGeom>
              <a:avLst/>
              <a:gdLst/>
              <a:ahLst/>
              <a:cxnLst/>
              <a:rect l="l" t="t" r="r" b="b"/>
              <a:pathLst>
                <a:path w="675" h="605" extrusionOk="0">
                  <a:moveTo>
                    <a:pt x="40" y="0"/>
                  </a:moveTo>
                  <a:cubicBezTo>
                    <a:pt x="30" y="0"/>
                    <a:pt x="21" y="4"/>
                    <a:pt x="13" y="12"/>
                  </a:cubicBezTo>
                  <a:cubicBezTo>
                    <a:pt x="1" y="26"/>
                    <a:pt x="2" y="48"/>
                    <a:pt x="17" y="62"/>
                  </a:cubicBezTo>
                  <a:lnTo>
                    <a:pt x="612" y="595"/>
                  </a:lnTo>
                  <a:cubicBezTo>
                    <a:pt x="618" y="602"/>
                    <a:pt x="627" y="604"/>
                    <a:pt x="635" y="604"/>
                  </a:cubicBezTo>
                  <a:cubicBezTo>
                    <a:pt x="646" y="604"/>
                    <a:pt x="654" y="600"/>
                    <a:pt x="662" y="593"/>
                  </a:cubicBezTo>
                  <a:cubicBezTo>
                    <a:pt x="674" y="578"/>
                    <a:pt x="673" y="556"/>
                    <a:pt x="658" y="543"/>
                  </a:cubicBezTo>
                  <a:lnTo>
                    <a:pt x="63" y="9"/>
                  </a:lnTo>
                  <a:cubicBezTo>
                    <a:pt x="57" y="3"/>
                    <a:pt x="48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7"/>
            <p:cNvSpPr/>
            <p:nvPr/>
          </p:nvSpPr>
          <p:spPr>
            <a:xfrm>
              <a:off x="4060094" y="2146830"/>
              <a:ext cx="28066" cy="27732"/>
            </a:xfrm>
            <a:custGeom>
              <a:avLst/>
              <a:gdLst/>
              <a:ahLst/>
              <a:cxnLst/>
              <a:rect l="l" t="t" r="r" b="b"/>
              <a:pathLst>
                <a:path w="673" h="665" extrusionOk="0">
                  <a:moveTo>
                    <a:pt x="40" y="1"/>
                  </a:moveTo>
                  <a:cubicBezTo>
                    <a:pt x="31" y="1"/>
                    <a:pt x="22" y="4"/>
                    <a:pt x="15" y="12"/>
                  </a:cubicBezTo>
                  <a:cubicBezTo>
                    <a:pt x="1" y="24"/>
                    <a:pt x="1" y="47"/>
                    <a:pt x="15" y="60"/>
                  </a:cubicBezTo>
                  <a:lnTo>
                    <a:pt x="609" y="654"/>
                  </a:lnTo>
                  <a:cubicBezTo>
                    <a:pt x="616" y="662"/>
                    <a:pt x="625" y="665"/>
                    <a:pt x="633" y="665"/>
                  </a:cubicBezTo>
                  <a:cubicBezTo>
                    <a:pt x="643" y="665"/>
                    <a:pt x="652" y="662"/>
                    <a:pt x="658" y="654"/>
                  </a:cubicBezTo>
                  <a:cubicBezTo>
                    <a:pt x="673" y="642"/>
                    <a:pt x="673" y="620"/>
                    <a:pt x="658" y="605"/>
                  </a:cubicBezTo>
                  <a:lnTo>
                    <a:pt x="64" y="12"/>
                  </a:lnTo>
                  <a:cubicBezTo>
                    <a:pt x="58" y="4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7"/>
            <p:cNvSpPr/>
            <p:nvPr/>
          </p:nvSpPr>
          <p:spPr>
            <a:xfrm>
              <a:off x="2340825" y="2228567"/>
              <a:ext cx="18307" cy="27774"/>
            </a:xfrm>
            <a:custGeom>
              <a:avLst/>
              <a:gdLst/>
              <a:ahLst/>
              <a:cxnLst/>
              <a:rect l="l" t="t" r="r" b="b"/>
              <a:pathLst>
                <a:path w="439" h="666" extrusionOk="0">
                  <a:moveTo>
                    <a:pt x="398" y="1"/>
                  </a:moveTo>
                  <a:cubicBezTo>
                    <a:pt x="386" y="1"/>
                    <a:pt x="375" y="7"/>
                    <a:pt x="368" y="18"/>
                  </a:cubicBezTo>
                  <a:lnTo>
                    <a:pt x="11" y="612"/>
                  </a:lnTo>
                  <a:cubicBezTo>
                    <a:pt x="1" y="629"/>
                    <a:pt x="6" y="650"/>
                    <a:pt x="24" y="661"/>
                  </a:cubicBezTo>
                  <a:cubicBezTo>
                    <a:pt x="29" y="664"/>
                    <a:pt x="35" y="666"/>
                    <a:pt x="41" y="666"/>
                  </a:cubicBezTo>
                  <a:cubicBezTo>
                    <a:pt x="55" y="666"/>
                    <a:pt x="66" y="658"/>
                    <a:pt x="72" y="648"/>
                  </a:cubicBezTo>
                  <a:lnTo>
                    <a:pt x="428" y="54"/>
                  </a:lnTo>
                  <a:cubicBezTo>
                    <a:pt x="438" y="37"/>
                    <a:pt x="433" y="17"/>
                    <a:pt x="416" y="6"/>
                  </a:cubicBezTo>
                  <a:cubicBezTo>
                    <a:pt x="411" y="3"/>
                    <a:pt x="4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7"/>
            <p:cNvSpPr/>
            <p:nvPr/>
          </p:nvSpPr>
          <p:spPr>
            <a:xfrm>
              <a:off x="2375272" y="2228567"/>
              <a:ext cx="5588" cy="32695"/>
            </a:xfrm>
            <a:custGeom>
              <a:avLst/>
              <a:gdLst/>
              <a:ahLst/>
              <a:cxnLst/>
              <a:rect l="l" t="t" r="r" b="b"/>
              <a:pathLst>
                <a:path w="134" h="784" extrusionOk="0">
                  <a:moveTo>
                    <a:pt x="98" y="1"/>
                  </a:moveTo>
                  <a:cubicBezTo>
                    <a:pt x="79" y="1"/>
                    <a:pt x="63" y="15"/>
                    <a:pt x="62" y="33"/>
                  </a:cubicBezTo>
                  <a:lnTo>
                    <a:pt x="2" y="746"/>
                  </a:lnTo>
                  <a:cubicBezTo>
                    <a:pt x="1" y="766"/>
                    <a:pt x="15" y="782"/>
                    <a:pt x="34" y="783"/>
                  </a:cubicBezTo>
                  <a:lnTo>
                    <a:pt x="37" y="783"/>
                  </a:lnTo>
                  <a:cubicBezTo>
                    <a:pt x="55" y="783"/>
                    <a:pt x="70" y="770"/>
                    <a:pt x="73" y="751"/>
                  </a:cubicBezTo>
                  <a:lnTo>
                    <a:pt x="132" y="38"/>
                  </a:lnTo>
                  <a:cubicBezTo>
                    <a:pt x="133" y="20"/>
                    <a:pt x="120" y="2"/>
                    <a:pt x="100" y="1"/>
                  </a:cubicBezTo>
                  <a:cubicBezTo>
                    <a:pt x="99" y="1"/>
                    <a:pt x="99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7"/>
            <p:cNvSpPr/>
            <p:nvPr/>
          </p:nvSpPr>
          <p:spPr>
            <a:xfrm>
              <a:off x="1924718" y="2273147"/>
              <a:ext cx="23228" cy="15388"/>
            </a:xfrm>
            <a:custGeom>
              <a:avLst/>
              <a:gdLst/>
              <a:ahLst/>
              <a:cxnLst/>
              <a:rect l="l" t="t" r="r" b="b"/>
              <a:pathLst>
                <a:path w="557" h="369" extrusionOk="0">
                  <a:moveTo>
                    <a:pt x="516" y="1"/>
                  </a:moveTo>
                  <a:cubicBezTo>
                    <a:pt x="510" y="1"/>
                    <a:pt x="503" y="3"/>
                    <a:pt x="497" y="6"/>
                  </a:cubicBezTo>
                  <a:lnTo>
                    <a:pt x="22" y="303"/>
                  </a:lnTo>
                  <a:cubicBezTo>
                    <a:pt x="5" y="313"/>
                    <a:pt x="0" y="334"/>
                    <a:pt x="11" y="352"/>
                  </a:cubicBezTo>
                  <a:cubicBezTo>
                    <a:pt x="17" y="363"/>
                    <a:pt x="28" y="369"/>
                    <a:pt x="41" y="369"/>
                  </a:cubicBezTo>
                  <a:cubicBezTo>
                    <a:pt x="47" y="369"/>
                    <a:pt x="53" y="368"/>
                    <a:pt x="58" y="364"/>
                  </a:cubicBezTo>
                  <a:lnTo>
                    <a:pt x="534" y="67"/>
                  </a:lnTo>
                  <a:cubicBezTo>
                    <a:pt x="551" y="57"/>
                    <a:pt x="556" y="35"/>
                    <a:pt x="545" y="18"/>
                  </a:cubicBezTo>
                  <a:cubicBezTo>
                    <a:pt x="540" y="7"/>
                    <a:pt x="528" y="1"/>
                    <a:pt x="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57"/>
            <p:cNvSpPr/>
            <p:nvPr/>
          </p:nvSpPr>
          <p:spPr>
            <a:xfrm>
              <a:off x="1934560" y="2297919"/>
              <a:ext cx="18307" cy="25355"/>
            </a:xfrm>
            <a:custGeom>
              <a:avLst/>
              <a:gdLst/>
              <a:ahLst/>
              <a:cxnLst/>
              <a:rect l="l" t="t" r="r" b="b"/>
              <a:pathLst>
                <a:path w="439" h="608" extrusionOk="0">
                  <a:moveTo>
                    <a:pt x="398" y="0"/>
                  </a:moveTo>
                  <a:cubicBezTo>
                    <a:pt x="386" y="0"/>
                    <a:pt x="375" y="6"/>
                    <a:pt x="368" y="17"/>
                  </a:cubicBezTo>
                  <a:lnTo>
                    <a:pt x="11" y="551"/>
                  </a:lnTo>
                  <a:cubicBezTo>
                    <a:pt x="1" y="568"/>
                    <a:pt x="5" y="590"/>
                    <a:pt x="21" y="600"/>
                  </a:cubicBezTo>
                  <a:cubicBezTo>
                    <a:pt x="29" y="605"/>
                    <a:pt x="35" y="607"/>
                    <a:pt x="41" y="607"/>
                  </a:cubicBezTo>
                  <a:cubicBezTo>
                    <a:pt x="53" y="607"/>
                    <a:pt x="65" y="600"/>
                    <a:pt x="71" y="590"/>
                  </a:cubicBezTo>
                  <a:lnTo>
                    <a:pt x="428" y="56"/>
                  </a:lnTo>
                  <a:cubicBezTo>
                    <a:pt x="438" y="39"/>
                    <a:pt x="435" y="17"/>
                    <a:pt x="417" y="6"/>
                  </a:cubicBezTo>
                  <a:cubicBezTo>
                    <a:pt x="411" y="2"/>
                    <a:pt x="404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57"/>
            <p:cNvSpPr/>
            <p:nvPr/>
          </p:nvSpPr>
          <p:spPr>
            <a:xfrm>
              <a:off x="2263801" y="2813862"/>
              <a:ext cx="676915" cy="594970"/>
            </a:xfrm>
            <a:custGeom>
              <a:avLst/>
              <a:gdLst/>
              <a:ahLst/>
              <a:cxnLst/>
              <a:rect l="l" t="t" r="r" b="b"/>
              <a:pathLst>
                <a:path w="16232" h="14267" extrusionOk="0">
                  <a:moveTo>
                    <a:pt x="2560" y="1"/>
                  </a:moveTo>
                  <a:cubicBezTo>
                    <a:pt x="2560" y="1"/>
                    <a:pt x="2048" y="1594"/>
                    <a:pt x="1253" y="2369"/>
                  </a:cubicBezTo>
                  <a:cubicBezTo>
                    <a:pt x="856" y="2756"/>
                    <a:pt x="351" y="3078"/>
                    <a:pt x="0" y="3537"/>
                  </a:cubicBezTo>
                  <a:cubicBezTo>
                    <a:pt x="44" y="3656"/>
                    <a:pt x="89" y="3773"/>
                    <a:pt x="133" y="3891"/>
                  </a:cubicBezTo>
                  <a:cubicBezTo>
                    <a:pt x="706" y="5435"/>
                    <a:pt x="1271" y="6981"/>
                    <a:pt x="1832" y="8527"/>
                  </a:cubicBezTo>
                  <a:cubicBezTo>
                    <a:pt x="2120" y="7452"/>
                    <a:pt x="2191" y="6336"/>
                    <a:pt x="1910" y="5147"/>
                  </a:cubicBezTo>
                  <a:cubicBezTo>
                    <a:pt x="1494" y="3274"/>
                    <a:pt x="3165" y="1971"/>
                    <a:pt x="4859" y="1796"/>
                  </a:cubicBezTo>
                  <a:cubicBezTo>
                    <a:pt x="5035" y="1779"/>
                    <a:pt x="5209" y="1771"/>
                    <a:pt x="5379" y="1771"/>
                  </a:cubicBezTo>
                  <a:cubicBezTo>
                    <a:pt x="7498" y="1771"/>
                    <a:pt x="9173" y="3009"/>
                    <a:pt x="10970" y="3906"/>
                  </a:cubicBezTo>
                  <a:cubicBezTo>
                    <a:pt x="11622" y="4161"/>
                    <a:pt x="12498" y="4433"/>
                    <a:pt x="12785" y="5069"/>
                  </a:cubicBezTo>
                  <a:cubicBezTo>
                    <a:pt x="13365" y="6238"/>
                    <a:pt x="12038" y="7465"/>
                    <a:pt x="12500" y="8728"/>
                  </a:cubicBezTo>
                  <a:cubicBezTo>
                    <a:pt x="12771" y="9567"/>
                    <a:pt x="13607" y="10348"/>
                    <a:pt x="13871" y="11289"/>
                  </a:cubicBezTo>
                  <a:cubicBezTo>
                    <a:pt x="14185" y="12234"/>
                    <a:pt x="14122" y="13198"/>
                    <a:pt x="13798" y="14124"/>
                  </a:cubicBezTo>
                  <a:lnTo>
                    <a:pt x="13828" y="14191"/>
                  </a:lnTo>
                  <a:cubicBezTo>
                    <a:pt x="13828" y="14191"/>
                    <a:pt x="14069" y="14267"/>
                    <a:pt x="14421" y="14267"/>
                  </a:cubicBezTo>
                  <a:cubicBezTo>
                    <a:pt x="14504" y="14267"/>
                    <a:pt x="14592" y="14263"/>
                    <a:pt x="14685" y="14252"/>
                  </a:cubicBezTo>
                  <a:cubicBezTo>
                    <a:pt x="14714" y="14000"/>
                    <a:pt x="14756" y="13752"/>
                    <a:pt x="14798" y="13504"/>
                  </a:cubicBezTo>
                  <a:cubicBezTo>
                    <a:pt x="14816" y="13399"/>
                    <a:pt x="14830" y="13296"/>
                    <a:pt x="14845" y="13193"/>
                  </a:cubicBezTo>
                  <a:cubicBezTo>
                    <a:pt x="14843" y="13141"/>
                    <a:pt x="14836" y="13091"/>
                    <a:pt x="14835" y="13039"/>
                  </a:cubicBezTo>
                  <a:cubicBezTo>
                    <a:pt x="14808" y="12374"/>
                    <a:pt x="14844" y="11692"/>
                    <a:pt x="14985" y="11040"/>
                  </a:cubicBezTo>
                  <a:cubicBezTo>
                    <a:pt x="14999" y="10632"/>
                    <a:pt x="15016" y="10222"/>
                    <a:pt x="15053" y="9815"/>
                  </a:cubicBezTo>
                  <a:cubicBezTo>
                    <a:pt x="14875" y="9279"/>
                    <a:pt x="14779" y="8774"/>
                    <a:pt x="14807" y="8421"/>
                  </a:cubicBezTo>
                  <a:cubicBezTo>
                    <a:pt x="14893" y="7316"/>
                    <a:pt x="16232" y="6075"/>
                    <a:pt x="14801" y="3876"/>
                  </a:cubicBezTo>
                  <a:cubicBezTo>
                    <a:pt x="13767" y="2289"/>
                    <a:pt x="14061" y="1886"/>
                    <a:pt x="14061" y="1886"/>
                  </a:cubicBezTo>
                  <a:lnTo>
                    <a:pt x="2560" y="1"/>
                  </a:ln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57"/>
            <p:cNvSpPr/>
            <p:nvPr/>
          </p:nvSpPr>
          <p:spPr>
            <a:xfrm>
              <a:off x="2260298" y="2887717"/>
              <a:ext cx="595053" cy="530414"/>
            </a:xfrm>
            <a:custGeom>
              <a:avLst/>
              <a:gdLst/>
              <a:ahLst/>
              <a:cxnLst/>
              <a:rect l="l" t="t" r="r" b="b"/>
              <a:pathLst>
                <a:path w="14269" h="12719" extrusionOk="0">
                  <a:moveTo>
                    <a:pt x="5462" y="0"/>
                  </a:moveTo>
                  <a:cubicBezTo>
                    <a:pt x="5291" y="0"/>
                    <a:pt x="5118" y="8"/>
                    <a:pt x="4942" y="25"/>
                  </a:cubicBezTo>
                  <a:cubicBezTo>
                    <a:pt x="3248" y="200"/>
                    <a:pt x="1577" y="1503"/>
                    <a:pt x="1993" y="3376"/>
                  </a:cubicBezTo>
                  <a:cubicBezTo>
                    <a:pt x="2583" y="5877"/>
                    <a:pt x="1632" y="8051"/>
                    <a:pt x="343" y="10202"/>
                  </a:cubicBezTo>
                  <a:cubicBezTo>
                    <a:pt x="1" y="10726"/>
                    <a:pt x="2" y="11415"/>
                    <a:pt x="221" y="12104"/>
                  </a:cubicBezTo>
                  <a:cubicBezTo>
                    <a:pt x="560" y="12191"/>
                    <a:pt x="939" y="12250"/>
                    <a:pt x="1351" y="12265"/>
                  </a:cubicBezTo>
                  <a:lnTo>
                    <a:pt x="1810" y="10468"/>
                  </a:lnTo>
                  <a:lnTo>
                    <a:pt x="2175" y="12334"/>
                  </a:lnTo>
                  <a:cubicBezTo>
                    <a:pt x="2175" y="12334"/>
                    <a:pt x="2797" y="12719"/>
                    <a:pt x="4880" y="12719"/>
                  </a:cubicBezTo>
                  <a:cubicBezTo>
                    <a:pt x="5569" y="12719"/>
                    <a:pt x="6416" y="12677"/>
                    <a:pt x="7454" y="12565"/>
                  </a:cubicBezTo>
                  <a:cubicBezTo>
                    <a:pt x="8677" y="12433"/>
                    <a:pt x="9599" y="12397"/>
                    <a:pt x="10300" y="12397"/>
                  </a:cubicBezTo>
                  <a:cubicBezTo>
                    <a:pt x="11141" y="12397"/>
                    <a:pt x="11665" y="12449"/>
                    <a:pt x="12012" y="12449"/>
                  </a:cubicBezTo>
                  <a:cubicBezTo>
                    <a:pt x="12365" y="12449"/>
                    <a:pt x="12535" y="12395"/>
                    <a:pt x="12669" y="12180"/>
                  </a:cubicBezTo>
                  <a:cubicBezTo>
                    <a:pt x="13046" y="11578"/>
                    <a:pt x="12487" y="9217"/>
                    <a:pt x="12486" y="9217"/>
                  </a:cubicBezTo>
                  <a:lnTo>
                    <a:pt x="12486" y="9217"/>
                  </a:lnTo>
                  <a:lnTo>
                    <a:pt x="13881" y="12353"/>
                  </a:lnTo>
                  <a:cubicBezTo>
                    <a:pt x="14205" y="11429"/>
                    <a:pt x="14268" y="10463"/>
                    <a:pt x="13953" y="9518"/>
                  </a:cubicBezTo>
                  <a:cubicBezTo>
                    <a:pt x="13690" y="8577"/>
                    <a:pt x="12854" y="7796"/>
                    <a:pt x="12583" y="6957"/>
                  </a:cubicBezTo>
                  <a:cubicBezTo>
                    <a:pt x="12121" y="5694"/>
                    <a:pt x="13448" y="4467"/>
                    <a:pt x="12867" y="3298"/>
                  </a:cubicBezTo>
                  <a:cubicBezTo>
                    <a:pt x="12580" y="2662"/>
                    <a:pt x="11705" y="2389"/>
                    <a:pt x="11053" y="2135"/>
                  </a:cubicBezTo>
                  <a:cubicBezTo>
                    <a:pt x="9255" y="1238"/>
                    <a:pt x="7581" y="0"/>
                    <a:pt x="5462" y="0"/>
                  </a:cubicBezTo>
                  <a:close/>
                </a:path>
              </a:pathLst>
            </a:custGeom>
            <a:solidFill>
              <a:srgbClr val="774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57"/>
            <p:cNvSpPr/>
            <p:nvPr/>
          </p:nvSpPr>
          <p:spPr>
            <a:xfrm>
              <a:off x="2548879" y="3179885"/>
              <a:ext cx="245378" cy="57883"/>
            </a:xfrm>
            <a:custGeom>
              <a:avLst/>
              <a:gdLst/>
              <a:ahLst/>
              <a:cxnLst/>
              <a:rect l="l" t="t" r="r" b="b"/>
              <a:pathLst>
                <a:path w="5884" h="1388" extrusionOk="0">
                  <a:moveTo>
                    <a:pt x="1721" y="0"/>
                  </a:moveTo>
                  <a:cubicBezTo>
                    <a:pt x="763" y="0"/>
                    <a:pt x="0" y="104"/>
                    <a:pt x="0" y="104"/>
                  </a:cubicBezTo>
                  <a:cubicBezTo>
                    <a:pt x="0" y="104"/>
                    <a:pt x="1076" y="1388"/>
                    <a:pt x="1202" y="1388"/>
                  </a:cubicBezTo>
                  <a:cubicBezTo>
                    <a:pt x="1202" y="1388"/>
                    <a:pt x="1203" y="1388"/>
                    <a:pt x="1203" y="1388"/>
                  </a:cubicBezTo>
                  <a:cubicBezTo>
                    <a:pt x="1324" y="1383"/>
                    <a:pt x="5883" y="991"/>
                    <a:pt x="4267" y="367"/>
                  </a:cubicBezTo>
                  <a:cubicBezTo>
                    <a:pt x="3518" y="78"/>
                    <a:pt x="2547" y="0"/>
                    <a:pt x="1721" y="0"/>
                  </a:cubicBezTo>
                  <a:close/>
                </a:path>
              </a:pathLst>
            </a:custGeom>
            <a:solidFill>
              <a:srgbClr val="5278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57"/>
            <p:cNvSpPr/>
            <p:nvPr/>
          </p:nvSpPr>
          <p:spPr>
            <a:xfrm>
              <a:off x="2397708" y="3173880"/>
              <a:ext cx="359517" cy="372028"/>
            </a:xfrm>
            <a:custGeom>
              <a:avLst/>
              <a:gdLst/>
              <a:ahLst/>
              <a:cxnLst/>
              <a:rect l="l" t="t" r="r" b="b"/>
              <a:pathLst>
                <a:path w="8621" h="8921" extrusionOk="0">
                  <a:moveTo>
                    <a:pt x="3703" y="0"/>
                  </a:moveTo>
                  <a:lnTo>
                    <a:pt x="3699" y="310"/>
                  </a:lnTo>
                  <a:lnTo>
                    <a:pt x="1412" y="838"/>
                  </a:lnTo>
                  <a:cubicBezTo>
                    <a:pt x="1412" y="838"/>
                    <a:pt x="777" y="1011"/>
                    <a:pt x="1" y="1864"/>
                  </a:cubicBezTo>
                  <a:lnTo>
                    <a:pt x="760" y="6784"/>
                  </a:lnTo>
                  <a:lnTo>
                    <a:pt x="1549" y="8920"/>
                  </a:lnTo>
                  <a:lnTo>
                    <a:pt x="8502" y="8848"/>
                  </a:lnTo>
                  <a:cubicBezTo>
                    <a:pt x="8620" y="7165"/>
                    <a:pt x="8361" y="2355"/>
                    <a:pt x="8300" y="692"/>
                  </a:cubicBezTo>
                  <a:cubicBezTo>
                    <a:pt x="7930" y="616"/>
                    <a:pt x="6946" y="272"/>
                    <a:pt x="6946" y="272"/>
                  </a:cubicBezTo>
                  <a:lnTo>
                    <a:pt x="6927" y="77"/>
                  </a:lnTo>
                  <a:cubicBezTo>
                    <a:pt x="6654" y="103"/>
                    <a:pt x="6376" y="113"/>
                    <a:pt x="6096" y="113"/>
                  </a:cubicBezTo>
                  <a:cubicBezTo>
                    <a:pt x="5293" y="113"/>
                    <a:pt x="4473" y="31"/>
                    <a:pt x="3703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7"/>
            <p:cNvSpPr/>
            <p:nvPr/>
          </p:nvSpPr>
          <p:spPr>
            <a:xfrm>
              <a:off x="1926970" y="3921147"/>
              <a:ext cx="246629" cy="126609"/>
            </a:xfrm>
            <a:custGeom>
              <a:avLst/>
              <a:gdLst/>
              <a:ahLst/>
              <a:cxnLst/>
              <a:rect l="l" t="t" r="r" b="b"/>
              <a:pathLst>
                <a:path w="5914" h="3036" extrusionOk="0">
                  <a:moveTo>
                    <a:pt x="4739" y="1"/>
                  </a:moveTo>
                  <a:cubicBezTo>
                    <a:pt x="4560" y="1"/>
                    <a:pt x="4395" y="59"/>
                    <a:pt x="4261" y="136"/>
                  </a:cubicBezTo>
                  <a:cubicBezTo>
                    <a:pt x="3962" y="305"/>
                    <a:pt x="3558" y="678"/>
                    <a:pt x="3024" y="678"/>
                  </a:cubicBezTo>
                  <a:cubicBezTo>
                    <a:pt x="2974" y="678"/>
                    <a:pt x="2923" y="674"/>
                    <a:pt x="2871" y="667"/>
                  </a:cubicBezTo>
                  <a:cubicBezTo>
                    <a:pt x="2537" y="622"/>
                    <a:pt x="2254" y="559"/>
                    <a:pt x="1996" y="559"/>
                  </a:cubicBezTo>
                  <a:cubicBezTo>
                    <a:pt x="1783" y="559"/>
                    <a:pt x="1586" y="602"/>
                    <a:pt x="1390" y="736"/>
                  </a:cubicBezTo>
                  <a:cubicBezTo>
                    <a:pt x="1221" y="852"/>
                    <a:pt x="1108" y="871"/>
                    <a:pt x="1005" y="871"/>
                  </a:cubicBezTo>
                  <a:cubicBezTo>
                    <a:pt x="955" y="871"/>
                    <a:pt x="906" y="866"/>
                    <a:pt x="855" y="866"/>
                  </a:cubicBezTo>
                  <a:cubicBezTo>
                    <a:pt x="743" y="866"/>
                    <a:pt x="617" y="888"/>
                    <a:pt x="420" y="1027"/>
                  </a:cubicBezTo>
                  <a:cubicBezTo>
                    <a:pt x="0" y="1322"/>
                    <a:pt x="187" y="1727"/>
                    <a:pt x="389" y="1727"/>
                  </a:cubicBezTo>
                  <a:cubicBezTo>
                    <a:pt x="413" y="1727"/>
                    <a:pt x="439" y="1721"/>
                    <a:pt x="463" y="1707"/>
                  </a:cubicBezTo>
                  <a:cubicBezTo>
                    <a:pt x="679" y="1588"/>
                    <a:pt x="1058" y="1587"/>
                    <a:pt x="1071" y="1587"/>
                  </a:cubicBezTo>
                  <a:cubicBezTo>
                    <a:pt x="1071" y="1587"/>
                    <a:pt x="1071" y="1587"/>
                    <a:pt x="1071" y="1587"/>
                  </a:cubicBezTo>
                  <a:cubicBezTo>
                    <a:pt x="4317" y="2258"/>
                    <a:pt x="3807" y="2916"/>
                    <a:pt x="3941" y="3036"/>
                  </a:cubicBezTo>
                  <a:cubicBezTo>
                    <a:pt x="3941" y="3036"/>
                    <a:pt x="3942" y="3036"/>
                    <a:pt x="3943" y="3036"/>
                  </a:cubicBezTo>
                  <a:cubicBezTo>
                    <a:pt x="4005" y="3036"/>
                    <a:pt x="5521" y="2682"/>
                    <a:pt x="5913" y="2123"/>
                  </a:cubicBezTo>
                  <a:cubicBezTo>
                    <a:pt x="5719" y="2008"/>
                    <a:pt x="5718" y="769"/>
                    <a:pt x="5588" y="563"/>
                  </a:cubicBezTo>
                  <a:cubicBezTo>
                    <a:pt x="5321" y="140"/>
                    <a:pt x="5015" y="1"/>
                    <a:pt x="4739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7"/>
            <p:cNvSpPr/>
            <p:nvPr/>
          </p:nvSpPr>
          <p:spPr>
            <a:xfrm>
              <a:off x="1979515" y="3872188"/>
              <a:ext cx="247463" cy="127735"/>
            </a:xfrm>
            <a:custGeom>
              <a:avLst/>
              <a:gdLst/>
              <a:ahLst/>
              <a:cxnLst/>
              <a:rect l="l" t="t" r="r" b="b"/>
              <a:pathLst>
                <a:path w="5934" h="3063" extrusionOk="0">
                  <a:moveTo>
                    <a:pt x="4715" y="0"/>
                  </a:moveTo>
                  <a:cubicBezTo>
                    <a:pt x="4525" y="0"/>
                    <a:pt x="4351" y="67"/>
                    <a:pt x="4212" y="152"/>
                  </a:cubicBezTo>
                  <a:cubicBezTo>
                    <a:pt x="3914" y="337"/>
                    <a:pt x="3511" y="739"/>
                    <a:pt x="2955" y="739"/>
                  </a:cubicBezTo>
                  <a:cubicBezTo>
                    <a:pt x="2919" y="739"/>
                    <a:pt x="2881" y="737"/>
                    <a:pt x="2843" y="734"/>
                  </a:cubicBezTo>
                  <a:cubicBezTo>
                    <a:pt x="2534" y="703"/>
                    <a:pt x="2268" y="656"/>
                    <a:pt x="2026" y="656"/>
                  </a:cubicBezTo>
                  <a:cubicBezTo>
                    <a:pt x="1788" y="656"/>
                    <a:pt x="1574" y="702"/>
                    <a:pt x="1365" y="856"/>
                  </a:cubicBezTo>
                  <a:cubicBezTo>
                    <a:pt x="1178" y="994"/>
                    <a:pt x="1058" y="1005"/>
                    <a:pt x="942" y="1005"/>
                  </a:cubicBezTo>
                  <a:cubicBezTo>
                    <a:pt x="921" y="1005"/>
                    <a:pt x="899" y="1005"/>
                    <a:pt x="877" y="1005"/>
                  </a:cubicBezTo>
                  <a:cubicBezTo>
                    <a:pt x="754" y="1005"/>
                    <a:pt x="622" y="1017"/>
                    <a:pt x="405" y="1182"/>
                  </a:cubicBezTo>
                  <a:cubicBezTo>
                    <a:pt x="0" y="1490"/>
                    <a:pt x="195" y="1882"/>
                    <a:pt x="394" y="1882"/>
                  </a:cubicBezTo>
                  <a:cubicBezTo>
                    <a:pt x="421" y="1882"/>
                    <a:pt x="448" y="1875"/>
                    <a:pt x="473" y="1860"/>
                  </a:cubicBezTo>
                  <a:cubicBezTo>
                    <a:pt x="688" y="1730"/>
                    <a:pt x="1076" y="1718"/>
                    <a:pt x="1076" y="1718"/>
                  </a:cubicBezTo>
                  <a:cubicBezTo>
                    <a:pt x="4344" y="2272"/>
                    <a:pt x="3858" y="2948"/>
                    <a:pt x="3995" y="3063"/>
                  </a:cubicBezTo>
                  <a:cubicBezTo>
                    <a:pt x="3995" y="3063"/>
                    <a:pt x="3995" y="3063"/>
                    <a:pt x="3996" y="3063"/>
                  </a:cubicBezTo>
                  <a:cubicBezTo>
                    <a:pt x="4049" y="3063"/>
                    <a:pt x="5562" y="2654"/>
                    <a:pt x="5934" y="2080"/>
                  </a:cubicBezTo>
                  <a:cubicBezTo>
                    <a:pt x="5737" y="1974"/>
                    <a:pt x="5692" y="735"/>
                    <a:pt x="5553" y="533"/>
                  </a:cubicBezTo>
                  <a:cubicBezTo>
                    <a:pt x="5282" y="133"/>
                    <a:pt x="4983" y="0"/>
                    <a:pt x="4715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7"/>
            <p:cNvSpPr/>
            <p:nvPr/>
          </p:nvSpPr>
          <p:spPr>
            <a:xfrm>
              <a:off x="2023970" y="3879736"/>
              <a:ext cx="440462" cy="273485"/>
            </a:xfrm>
            <a:custGeom>
              <a:avLst/>
              <a:gdLst/>
              <a:ahLst/>
              <a:cxnLst/>
              <a:rect l="l" t="t" r="r" b="b"/>
              <a:pathLst>
                <a:path w="10562" h="6558" extrusionOk="0">
                  <a:moveTo>
                    <a:pt x="3533" y="1"/>
                  </a:moveTo>
                  <a:cubicBezTo>
                    <a:pt x="3142" y="563"/>
                    <a:pt x="1992" y="1573"/>
                    <a:pt x="1344" y="1796"/>
                  </a:cubicBezTo>
                  <a:cubicBezTo>
                    <a:pt x="695" y="2018"/>
                    <a:pt x="1" y="2577"/>
                    <a:pt x="159" y="3244"/>
                  </a:cubicBezTo>
                  <a:cubicBezTo>
                    <a:pt x="247" y="3611"/>
                    <a:pt x="573" y="3867"/>
                    <a:pt x="885" y="4081"/>
                  </a:cubicBezTo>
                  <a:cubicBezTo>
                    <a:pt x="3241" y="5689"/>
                    <a:pt x="5033" y="6557"/>
                    <a:pt x="7207" y="6557"/>
                  </a:cubicBezTo>
                  <a:cubicBezTo>
                    <a:pt x="8212" y="6557"/>
                    <a:pt x="9299" y="6371"/>
                    <a:pt x="10562" y="5988"/>
                  </a:cubicBezTo>
                  <a:lnTo>
                    <a:pt x="3533" y="1"/>
                  </a:lnTo>
                  <a:close/>
                </a:path>
              </a:pathLst>
            </a:custGeom>
            <a:solidFill>
              <a:srgbClr val="82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7"/>
            <p:cNvSpPr/>
            <p:nvPr/>
          </p:nvSpPr>
          <p:spPr>
            <a:xfrm>
              <a:off x="2162088" y="3197567"/>
              <a:ext cx="667574" cy="935554"/>
            </a:xfrm>
            <a:custGeom>
              <a:avLst/>
              <a:gdLst/>
              <a:ahLst/>
              <a:cxnLst/>
              <a:rect l="l" t="t" r="r" b="b"/>
              <a:pathLst>
                <a:path w="16008" h="22434" extrusionOk="0">
                  <a:moveTo>
                    <a:pt x="8953" y="0"/>
                  </a:moveTo>
                  <a:lnTo>
                    <a:pt x="0" y="21568"/>
                  </a:lnTo>
                  <a:cubicBezTo>
                    <a:pt x="0" y="21568"/>
                    <a:pt x="3117" y="22434"/>
                    <a:pt x="5701" y="22434"/>
                  </a:cubicBezTo>
                  <a:cubicBezTo>
                    <a:pt x="5814" y="22434"/>
                    <a:pt x="5926" y="22432"/>
                    <a:pt x="6036" y="22429"/>
                  </a:cubicBezTo>
                  <a:cubicBezTo>
                    <a:pt x="12662" y="22225"/>
                    <a:pt x="14070" y="21229"/>
                    <a:pt x="14070" y="21229"/>
                  </a:cubicBezTo>
                  <a:cubicBezTo>
                    <a:pt x="14070" y="21229"/>
                    <a:pt x="16007" y="20053"/>
                    <a:pt x="15888" y="17759"/>
                  </a:cubicBezTo>
                  <a:cubicBezTo>
                    <a:pt x="15767" y="15464"/>
                    <a:pt x="13528" y="21"/>
                    <a:pt x="13528" y="21"/>
                  </a:cubicBezTo>
                  <a:cubicBezTo>
                    <a:pt x="13242" y="216"/>
                    <a:pt x="12657" y="282"/>
                    <a:pt x="11998" y="282"/>
                  </a:cubicBezTo>
                  <a:cubicBezTo>
                    <a:pt x="10634" y="282"/>
                    <a:pt x="8953" y="0"/>
                    <a:pt x="8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7"/>
            <p:cNvSpPr/>
            <p:nvPr/>
          </p:nvSpPr>
          <p:spPr>
            <a:xfrm>
              <a:off x="2357214" y="3458708"/>
              <a:ext cx="499221" cy="149754"/>
            </a:xfrm>
            <a:custGeom>
              <a:avLst/>
              <a:gdLst/>
              <a:ahLst/>
              <a:cxnLst/>
              <a:rect l="l" t="t" r="r" b="b"/>
              <a:pathLst>
                <a:path w="11971" h="3591" extrusionOk="0">
                  <a:moveTo>
                    <a:pt x="11970" y="0"/>
                  </a:moveTo>
                  <a:cubicBezTo>
                    <a:pt x="9511" y="868"/>
                    <a:pt x="6769" y="1066"/>
                    <a:pt x="4775" y="1066"/>
                  </a:cubicBezTo>
                  <a:cubicBezTo>
                    <a:pt x="3097" y="1066"/>
                    <a:pt x="1949" y="925"/>
                    <a:pt x="1949" y="925"/>
                  </a:cubicBezTo>
                  <a:lnTo>
                    <a:pt x="1949" y="925"/>
                  </a:lnTo>
                  <a:cubicBezTo>
                    <a:pt x="1949" y="925"/>
                    <a:pt x="0" y="3404"/>
                    <a:pt x="2052" y="3543"/>
                  </a:cubicBezTo>
                  <a:cubicBezTo>
                    <a:pt x="2567" y="3578"/>
                    <a:pt x="3442" y="3591"/>
                    <a:pt x="4465" y="3591"/>
                  </a:cubicBezTo>
                  <a:cubicBezTo>
                    <a:pt x="7519" y="3591"/>
                    <a:pt x="11885" y="3474"/>
                    <a:pt x="11885" y="3474"/>
                  </a:cubicBezTo>
                  <a:lnTo>
                    <a:pt x="11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7"/>
            <p:cNvSpPr/>
            <p:nvPr/>
          </p:nvSpPr>
          <p:spPr>
            <a:xfrm>
              <a:off x="2544417" y="3514005"/>
              <a:ext cx="221107" cy="24271"/>
            </a:xfrm>
            <a:custGeom>
              <a:avLst/>
              <a:gdLst/>
              <a:ahLst/>
              <a:cxnLst/>
              <a:rect l="l" t="t" r="r" b="b"/>
              <a:pathLst>
                <a:path w="5302" h="582" extrusionOk="0">
                  <a:moveTo>
                    <a:pt x="5301" y="1"/>
                  </a:moveTo>
                  <a:lnTo>
                    <a:pt x="0" y="513"/>
                  </a:lnTo>
                  <a:cubicBezTo>
                    <a:pt x="0" y="513"/>
                    <a:pt x="508" y="581"/>
                    <a:pt x="1312" y="581"/>
                  </a:cubicBezTo>
                  <a:cubicBezTo>
                    <a:pt x="2316" y="581"/>
                    <a:pt x="3783" y="475"/>
                    <a:pt x="5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7"/>
            <p:cNvSpPr/>
            <p:nvPr/>
          </p:nvSpPr>
          <p:spPr>
            <a:xfrm>
              <a:off x="2545042" y="3545866"/>
              <a:ext cx="298924" cy="23604"/>
            </a:xfrm>
            <a:custGeom>
              <a:avLst/>
              <a:gdLst/>
              <a:ahLst/>
              <a:cxnLst/>
              <a:rect l="l" t="t" r="r" b="b"/>
              <a:pathLst>
                <a:path w="7168" h="566" extrusionOk="0">
                  <a:moveTo>
                    <a:pt x="7167" y="0"/>
                  </a:moveTo>
                  <a:lnTo>
                    <a:pt x="1" y="487"/>
                  </a:lnTo>
                  <a:cubicBezTo>
                    <a:pt x="1" y="487"/>
                    <a:pt x="949" y="566"/>
                    <a:pt x="2239" y="566"/>
                  </a:cubicBezTo>
                  <a:cubicBezTo>
                    <a:pt x="3737" y="566"/>
                    <a:pt x="5697" y="459"/>
                    <a:pt x="7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7"/>
            <p:cNvSpPr/>
            <p:nvPr/>
          </p:nvSpPr>
          <p:spPr>
            <a:xfrm>
              <a:off x="2086148" y="3183263"/>
              <a:ext cx="493382" cy="966622"/>
            </a:xfrm>
            <a:custGeom>
              <a:avLst/>
              <a:gdLst/>
              <a:ahLst/>
              <a:cxnLst/>
              <a:rect l="l" t="t" r="r" b="b"/>
              <a:pathLst>
                <a:path w="11831" h="23179" extrusionOk="0">
                  <a:moveTo>
                    <a:pt x="11096" y="0"/>
                  </a:moveTo>
                  <a:cubicBezTo>
                    <a:pt x="11096" y="0"/>
                    <a:pt x="10223" y="75"/>
                    <a:pt x="8723" y="514"/>
                  </a:cubicBezTo>
                  <a:cubicBezTo>
                    <a:pt x="7223" y="954"/>
                    <a:pt x="5132" y="5580"/>
                    <a:pt x="5132" y="5580"/>
                  </a:cubicBezTo>
                  <a:cubicBezTo>
                    <a:pt x="5132" y="5580"/>
                    <a:pt x="1704" y="17543"/>
                    <a:pt x="853" y="19285"/>
                  </a:cubicBezTo>
                  <a:cubicBezTo>
                    <a:pt x="1" y="21026"/>
                    <a:pt x="1056" y="21211"/>
                    <a:pt x="1056" y="21211"/>
                  </a:cubicBezTo>
                  <a:cubicBezTo>
                    <a:pt x="1056" y="21211"/>
                    <a:pt x="1816" y="22232"/>
                    <a:pt x="3761" y="22796"/>
                  </a:cubicBezTo>
                  <a:cubicBezTo>
                    <a:pt x="4673" y="23060"/>
                    <a:pt x="5787" y="23178"/>
                    <a:pt x="6769" y="23178"/>
                  </a:cubicBezTo>
                  <a:cubicBezTo>
                    <a:pt x="7880" y="23178"/>
                    <a:pt x="8822" y="23027"/>
                    <a:pt x="9113" y="22764"/>
                  </a:cubicBezTo>
                  <a:cubicBezTo>
                    <a:pt x="9660" y="22267"/>
                    <a:pt x="11638" y="14152"/>
                    <a:pt x="11734" y="12019"/>
                  </a:cubicBezTo>
                  <a:cubicBezTo>
                    <a:pt x="11831" y="9887"/>
                    <a:pt x="11206" y="4472"/>
                    <a:pt x="11253" y="3384"/>
                  </a:cubicBezTo>
                  <a:cubicBezTo>
                    <a:pt x="11300" y="2296"/>
                    <a:pt x="11096" y="0"/>
                    <a:pt x="1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7"/>
            <p:cNvSpPr/>
            <p:nvPr/>
          </p:nvSpPr>
          <p:spPr>
            <a:xfrm>
              <a:off x="2086190" y="3214748"/>
              <a:ext cx="371694" cy="935053"/>
            </a:xfrm>
            <a:custGeom>
              <a:avLst/>
              <a:gdLst/>
              <a:ahLst/>
              <a:cxnLst/>
              <a:rect l="l" t="t" r="r" b="b"/>
              <a:pathLst>
                <a:path w="8913" h="22422" extrusionOk="0">
                  <a:moveTo>
                    <a:pt x="8267" y="1"/>
                  </a:moveTo>
                  <a:lnTo>
                    <a:pt x="8267" y="1"/>
                  </a:lnTo>
                  <a:cubicBezTo>
                    <a:pt x="6833" y="1061"/>
                    <a:pt x="5131" y="4824"/>
                    <a:pt x="5131" y="4824"/>
                  </a:cubicBezTo>
                  <a:cubicBezTo>
                    <a:pt x="5131" y="4824"/>
                    <a:pt x="1702" y="16786"/>
                    <a:pt x="852" y="18528"/>
                  </a:cubicBezTo>
                  <a:cubicBezTo>
                    <a:pt x="1" y="20270"/>
                    <a:pt x="1055" y="20454"/>
                    <a:pt x="1055" y="20454"/>
                  </a:cubicBezTo>
                  <a:cubicBezTo>
                    <a:pt x="1055" y="20454"/>
                    <a:pt x="1817" y="21477"/>
                    <a:pt x="3760" y="22040"/>
                  </a:cubicBezTo>
                  <a:cubicBezTo>
                    <a:pt x="4606" y="22285"/>
                    <a:pt x="5626" y="22404"/>
                    <a:pt x="6553" y="22421"/>
                  </a:cubicBezTo>
                  <a:cubicBezTo>
                    <a:pt x="6442" y="20888"/>
                    <a:pt x="6586" y="19320"/>
                    <a:pt x="6984" y="17813"/>
                  </a:cubicBezTo>
                  <a:cubicBezTo>
                    <a:pt x="8439" y="11810"/>
                    <a:pt x="8913" y="5970"/>
                    <a:pt x="8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7"/>
            <p:cNvSpPr/>
            <p:nvPr/>
          </p:nvSpPr>
          <p:spPr>
            <a:xfrm>
              <a:off x="2687373" y="3185223"/>
              <a:ext cx="238246" cy="906237"/>
            </a:xfrm>
            <a:custGeom>
              <a:avLst/>
              <a:gdLst/>
              <a:ahLst/>
              <a:cxnLst/>
              <a:rect l="l" t="t" r="r" b="b"/>
              <a:pathLst>
                <a:path w="5713" h="21731" extrusionOk="0">
                  <a:moveTo>
                    <a:pt x="0" y="0"/>
                  </a:moveTo>
                  <a:cubicBezTo>
                    <a:pt x="0" y="0"/>
                    <a:pt x="679" y="1169"/>
                    <a:pt x="782" y="2969"/>
                  </a:cubicBezTo>
                  <a:cubicBezTo>
                    <a:pt x="885" y="4767"/>
                    <a:pt x="1203" y="11429"/>
                    <a:pt x="1311" y="13273"/>
                  </a:cubicBezTo>
                  <a:cubicBezTo>
                    <a:pt x="1417" y="15118"/>
                    <a:pt x="1139" y="21105"/>
                    <a:pt x="1344" y="21405"/>
                  </a:cubicBezTo>
                  <a:cubicBezTo>
                    <a:pt x="1440" y="21544"/>
                    <a:pt x="2016" y="21731"/>
                    <a:pt x="2693" y="21731"/>
                  </a:cubicBezTo>
                  <a:cubicBezTo>
                    <a:pt x="3474" y="21731"/>
                    <a:pt x="4388" y="21481"/>
                    <a:pt x="4850" y="20620"/>
                  </a:cubicBezTo>
                  <a:cubicBezTo>
                    <a:pt x="5713" y="19014"/>
                    <a:pt x="4667" y="9564"/>
                    <a:pt x="4641" y="9251"/>
                  </a:cubicBezTo>
                  <a:cubicBezTo>
                    <a:pt x="4615" y="8936"/>
                    <a:pt x="4302" y="2364"/>
                    <a:pt x="3944" y="1851"/>
                  </a:cubicBezTo>
                  <a:cubicBezTo>
                    <a:pt x="3584" y="1338"/>
                    <a:pt x="2393" y="47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7"/>
            <p:cNvSpPr/>
            <p:nvPr/>
          </p:nvSpPr>
          <p:spPr>
            <a:xfrm>
              <a:off x="2552090" y="3117331"/>
              <a:ext cx="134532" cy="61261"/>
            </a:xfrm>
            <a:custGeom>
              <a:avLst/>
              <a:gdLst/>
              <a:ahLst/>
              <a:cxnLst/>
              <a:rect l="l" t="t" r="r" b="b"/>
              <a:pathLst>
                <a:path w="3226" h="1469" extrusionOk="0">
                  <a:moveTo>
                    <a:pt x="13" y="1"/>
                  </a:moveTo>
                  <a:lnTo>
                    <a:pt x="1" y="1357"/>
                  </a:lnTo>
                  <a:cubicBezTo>
                    <a:pt x="772" y="1387"/>
                    <a:pt x="1594" y="1469"/>
                    <a:pt x="2397" y="1469"/>
                  </a:cubicBezTo>
                  <a:cubicBezTo>
                    <a:pt x="2676" y="1469"/>
                    <a:pt x="2953" y="1459"/>
                    <a:pt x="3225" y="1433"/>
                  </a:cubicBezTo>
                  <a:lnTo>
                    <a:pt x="3090" y="27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7"/>
            <p:cNvSpPr/>
            <p:nvPr/>
          </p:nvSpPr>
          <p:spPr>
            <a:xfrm>
              <a:off x="2411803" y="2713401"/>
              <a:ext cx="415899" cy="443923"/>
            </a:xfrm>
            <a:custGeom>
              <a:avLst/>
              <a:gdLst/>
              <a:ahLst/>
              <a:cxnLst/>
              <a:rect l="l" t="t" r="r" b="b"/>
              <a:pathLst>
                <a:path w="9973" h="10645" extrusionOk="0">
                  <a:moveTo>
                    <a:pt x="5585" y="0"/>
                  </a:moveTo>
                  <a:cubicBezTo>
                    <a:pt x="5133" y="0"/>
                    <a:pt x="4648" y="42"/>
                    <a:pt x="4132" y="127"/>
                  </a:cubicBezTo>
                  <a:cubicBezTo>
                    <a:pt x="1197" y="610"/>
                    <a:pt x="0" y="3061"/>
                    <a:pt x="460" y="6291"/>
                  </a:cubicBezTo>
                  <a:cubicBezTo>
                    <a:pt x="919" y="9521"/>
                    <a:pt x="3201" y="10615"/>
                    <a:pt x="5477" y="10644"/>
                  </a:cubicBezTo>
                  <a:cubicBezTo>
                    <a:pt x="5496" y="10645"/>
                    <a:pt x="5515" y="10645"/>
                    <a:pt x="5534" y="10645"/>
                  </a:cubicBezTo>
                  <a:cubicBezTo>
                    <a:pt x="7925" y="10645"/>
                    <a:pt x="9624" y="8849"/>
                    <a:pt x="9776" y="6891"/>
                  </a:cubicBezTo>
                  <a:cubicBezTo>
                    <a:pt x="9972" y="4362"/>
                    <a:pt x="9445" y="2580"/>
                    <a:pt x="9445" y="2580"/>
                  </a:cubicBezTo>
                  <a:cubicBezTo>
                    <a:pt x="9086" y="918"/>
                    <a:pt x="7705" y="0"/>
                    <a:pt x="5585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7"/>
            <p:cNvSpPr/>
            <p:nvPr/>
          </p:nvSpPr>
          <p:spPr>
            <a:xfrm>
              <a:off x="2648214" y="2874914"/>
              <a:ext cx="57633" cy="151964"/>
            </a:xfrm>
            <a:custGeom>
              <a:avLst/>
              <a:gdLst/>
              <a:ahLst/>
              <a:cxnLst/>
              <a:rect l="l" t="t" r="r" b="b"/>
              <a:pathLst>
                <a:path w="1382" h="3644" extrusionOk="0">
                  <a:moveTo>
                    <a:pt x="366" y="1"/>
                  </a:moveTo>
                  <a:cubicBezTo>
                    <a:pt x="347" y="1"/>
                    <a:pt x="329" y="12"/>
                    <a:pt x="327" y="31"/>
                  </a:cubicBezTo>
                  <a:cubicBezTo>
                    <a:pt x="293" y="257"/>
                    <a:pt x="0" y="2247"/>
                    <a:pt x="140" y="2513"/>
                  </a:cubicBezTo>
                  <a:cubicBezTo>
                    <a:pt x="187" y="2602"/>
                    <a:pt x="275" y="2685"/>
                    <a:pt x="441" y="2685"/>
                  </a:cubicBezTo>
                  <a:cubicBezTo>
                    <a:pt x="544" y="2685"/>
                    <a:pt x="678" y="2653"/>
                    <a:pt x="850" y="2569"/>
                  </a:cubicBezTo>
                  <a:cubicBezTo>
                    <a:pt x="860" y="2565"/>
                    <a:pt x="866" y="2562"/>
                    <a:pt x="870" y="2560"/>
                  </a:cubicBezTo>
                  <a:cubicBezTo>
                    <a:pt x="920" y="2539"/>
                    <a:pt x="967" y="2528"/>
                    <a:pt x="1010" y="2528"/>
                  </a:cubicBezTo>
                  <a:cubicBezTo>
                    <a:pt x="1076" y="2528"/>
                    <a:pt x="1132" y="2553"/>
                    <a:pt x="1177" y="2604"/>
                  </a:cubicBezTo>
                  <a:cubicBezTo>
                    <a:pt x="1297" y="2741"/>
                    <a:pt x="1304" y="3038"/>
                    <a:pt x="1192" y="3227"/>
                  </a:cubicBezTo>
                  <a:cubicBezTo>
                    <a:pt x="1048" y="3466"/>
                    <a:pt x="760" y="3575"/>
                    <a:pt x="757" y="3576"/>
                  </a:cubicBezTo>
                  <a:cubicBezTo>
                    <a:pt x="739" y="3583"/>
                    <a:pt x="730" y="3602"/>
                    <a:pt x="736" y="3620"/>
                  </a:cubicBezTo>
                  <a:cubicBezTo>
                    <a:pt x="741" y="3634"/>
                    <a:pt x="754" y="3642"/>
                    <a:pt x="766" y="3643"/>
                  </a:cubicBezTo>
                  <a:cubicBezTo>
                    <a:pt x="770" y="3643"/>
                    <a:pt x="775" y="3642"/>
                    <a:pt x="783" y="3641"/>
                  </a:cubicBezTo>
                  <a:cubicBezTo>
                    <a:pt x="796" y="3637"/>
                    <a:pt x="1098" y="3524"/>
                    <a:pt x="1255" y="3262"/>
                  </a:cubicBezTo>
                  <a:cubicBezTo>
                    <a:pt x="1382" y="3046"/>
                    <a:pt x="1371" y="2716"/>
                    <a:pt x="1231" y="2557"/>
                  </a:cubicBezTo>
                  <a:cubicBezTo>
                    <a:pt x="1173" y="2490"/>
                    <a:pt x="1099" y="2457"/>
                    <a:pt x="1013" y="2457"/>
                  </a:cubicBezTo>
                  <a:cubicBezTo>
                    <a:pt x="961" y="2457"/>
                    <a:pt x="904" y="2470"/>
                    <a:pt x="844" y="2495"/>
                  </a:cubicBezTo>
                  <a:cubicBezTo>
                    <a:pt x="839" y="2497"/>
                    <a:pt x="833" y="2500"/>
                    <a:pt x="822" y="2506"/>
                  </a:cubicBezTo>
                  <a:cubicBezTo>
                    <a:pt x="670" y="2579"/>
                    <a:pt x="544" y="2616"/>
                    <a:pt x="443" y="2616"/>
                  </a:cubicBezTo>
                  <a:cubicBezTo>
                    <a:pt x="331" y="2616"/>
                    <a:pt x="251" y="2571"/>
                    <a:pt x="203" y="2481"/>
                  </a:cubicBezTo>
                  <a:cubicBezTo>
                    <a:pt x="94" y="2272"/>
                    <a:pt x="307" y="650"/>
                    <a:pt x="397" y="41"/>
                  </a:cubicBezTo>
                  <a:cubicBezTo>
                    <a:pt x="400" y="22"/>
                    <a:pt x="387" y="4"/>
                    <a:pt x="368" y="1"/>
                  </a:cubicBezTo>
                  <a:cubicBezTo>
                    <a:pt x="367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rgbClr val="76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7"/>
            <p:cNvSpPr/>
            <p:nvPr/>
          </p:nvSpPr>
          <p:spPr>
            <a:xfrm>
              <a:off x="2636413" y="3048480"/>
              <a:ext cx="39909" cy="27649"/>
            </a:xfrm>
            <a:custGeom>
              <a:avLst/>
              <a:gdLst/>
              <a:ahLst/>
              <a:cxnLst/>
              <a:rect l="l" t="t" r="r" b="b"/>
              <a:pathLst>
                <a:path w="957" h="663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219"/>
                    <a:pt x="138" y="512"/>
                    <a:pt x="414" y="628"/>
                  </a:cubicBezTo>
                  <a:cubicBezTo>
                    <a:pt x="471" y="652"/>
                    <a:pt x="526" y="662"/>
                    <a:pt x="579" y="662"/>
                  </a:cubicBezTo>
                  <a:cubicBezTo>
                    <a:pt x="728" y="662"/>
                    <a:pt x="856" y="577"/>
                    <a:pt x="956" y="476"/>
                  </a:cubicBezTo>
                  <a:cubicBezTo>
                    <a:pt x="675" y="251"/>
                    <a:pt x="323" y="104"/>
                    <a:pt x="1" y="0"/>
                  </a:cubicBezTo>
                  <a:close/>
                </a:path>
              </a:pathLst>
            </a:custGeom>
            <a:solidFill>
              <a:srgbClr val="B04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57"/>
            <p:cNvSpPr/>
            <p:nvPr/>
          </p:nvSpPr>
          <p:spPr>
            <a:xfrm>
              <a:off x="2635370" y="3037554"/>
              <a:ext cx="50835" cy="30818"/>
            </a:xfrm>
            <a:custGeom>
              <a:avLst/>
              <a:gdLst/>
              <a:ahLst/>
              <a:cxnLst/>
              <a:rect l="l" t="t" r="r" b="b"/>
              <a:pathLst>
                <a:path w="1219" h="739" extrusionOk="0">
                  <a:moveTo>
                    <a:pt x="5" y="1"/>
                  </a:moveTo>
                  <a:cubicBezTo>
                    <a:pt x="5" y="1"/>
                    <a:pt x="1" y="113"/>
                    <a:pt x="26" y="262"/>
                  </a:cubicBezTo>
                  <a:cubicBezTo>
                    <a:pt x="347" y="365"/>
                    <a:pt x="702" y="512"/>
                    <a:pt x="981" y="738"/>
                  </a:cubicBezTo>
                  <a:cubicBezTo>
                    <a:pt x="1131" y="589"/>
                    <a:pt x="1219" y="403"/>
                    <a:pt x="1219" y="403"/>
                  </a:cubicBezTo>
                  <a:cubicBezTo>
                    <a:pt x="822" y="64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57"/>
            <p:cNvSpPr/>
            <p:nvPr/>
          </p:nvSpPr>
          <p:spPr>
            <a:xfrm>
              <a:off x="2504049" y="3012199"/>
              <a:ext cx="100044" cy="55715"/>
            </a:xfrm>
            <a:custGeom>
              <a:avLst/>
              <a:gdLst/>
              <a:ahLst/>
              <a:cxnLst/>
              <a:rect l="l" t="t" r="r" b="b"/>
              <a:pathLst>
                <a:path w="2399" h="1336" extrusionOk="0">
                  <a:moveTo>
                    <a:pt x="834" y="1"/>
                  </a:moveTo>
                  <a:cubicBezTo>
                    <a:pt x="452" y="1"/>
                    <a:pt x="155" y="130"/>
                    <a:pt x="92" y="358"/>
                  </a:cubicBezTo>
                  <a:cubicBezTo>
                    <a:pt x="0" y="685"/>
                    <a:pt x="421" y="1087"/>
                    <a:pt x="1034" y="1260"/>
                  </a:cubicBezTo>
                  <a:cubicBezTo>
                    <a:pt x="1219" y="1311"/>
                    <a:pt x="1400" y="1336"/>
                    <a:pt x="1566" y="1336"/>
                  </a:cubicBezTo>
                  <a:cubicBezTo>
                    <a:pt x="1947" y="1336"/>
                    <a:pt x="2244" y="1206"/>
                    <a:pt x="2307" y="979"/>
                  </a:cubicBezTo>
                  <a:cubicBezTo>
                    <a:pt x="2399" y="651"/>
                    <a:pt x="1977" y="247"/>
                    <a:pt x="1366" y="76"/>
                  </a:cubicBezTo>
                  <a:cubicBezTo>
                    <a:pt x="1181" y="25"/>
                    <a:pt x="999" y="1"/>
                    <a:pt x="834" y="1"/>
                  </a:cubicBez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57"/>
            <p:cNvSpPr/>
            <p:nvPr/>
          </p:nvSpPr>
          <p:spPr>
            <a:xfrm>
              <a:off x="2708975" y="3026628"/>
              <a:ext cx="99002" cy="52503"/>
            </a:xfrm>
            <a:custGeom>
              <a:avLst/>
              <a:gdLst/>
              <a:ahLst/>
              <a:cxnLst/>
              <a:rect l="l" t="t" r="r" b="b"/>
              <a:pathLst>
                <a:path w="2374" h="1259" extrusionOk="0">
                  <a:moveTo>
                    <a:pt x="1395" y="0"/>
                  </a:moveTo>
                  <a:cubicBezTo>
                    <a:pt x="1301" y="0"/>
                    <a:pt x="1202" y="7"/>
                    <a:pt x="1102" y="21"/>
                  </a:cubicBezTo>
                  <a:cubicBezTo>
                    <a:pt x="474" y="109"/>
                    <a:pt x="1" y="451"/>
                    <a:pt x="48" y="787"/>
                  </a:cubicBezTo>
                  <a:cubicBezTo>
                    <a:pt x="87" y="1070"/>
                    <a:pt x="482" y="1258"/>
                    <a:pt x="982" y="1258"/>
                  </a:cubicBezTo>
                  <a:cubicBezTo>
                    <a:pt x="1076" y="1258"/>
                    <a:pt x="1173" y="1252"/>
                    <a:pt x="1272" y="1238"/>
                  </a:cubicBezTo>
                  <a:cubicBezTo>
                    <a:pt x="1901" y="1149"/>
                    <a:pt x="2373" y="807"/>
                    <a:pt x="2327" y="471"/>
                  </a:cubicBezTo>
                  <a:cubicBezTo>
                    <a:pt x="2287" y="188"/>
                    <a:pt x="1893" y="0"/>
                    <a:pt x="1395" y="0"/>
                  </a:cubicBez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57"/>
            <p:cNvSpPr/>
            <p:nvPr/>
          </p:nvSpPr>
          <p:spPr>
            <a:xfrm>
              <a:off x="2369809" y="2947560"/>
              <a:ext cx="99877" cy="112347"/>
            </a:xfrm>
            <a:custGeom>
              <a:avLst/>
              <a:gdLst/>
              <a:ahLst/>
              <a:cxnLst/>
              <a:rect l="l" t="t" r="r" b="b"/>
              <a:pathLst>
                <a:path w="2395" h="2694" extrusionOk="0">
                  <a:moveTo>
                    <a:pt x="1254" y="1"/>
                  </a:moveTo>
                  <a:cubicBezTo>
                    <a:pt x="788" y="1"/>
                    <a:pt x="256" y="217"/>
                    <a:pt x="136" y="1148"/>
                  </a:cubicBezTo>
                  <a:cubicBezTo>
                    <a:pt x="0" y="2194"/>
                    <a:pt x="610" y="2693"/>
                    <a:pt x="1259" y="2693"/>
                  </a:cubicBezTo>
                  <a:cubicBezTo>
                    <a:pt x="1688" y="2693"/>
                    <a:pt x="2133" y="2476"/>
                    <a:pt x="2395" y="2056"/>
                  </a:cubicBezTo>
                  <a:lnTo>
                    <a:pt x="2009" y="161"/>
                  </a:lnTo>
                  <a:cubicBezTo>
                    <a:pt x="2009" y="161"/>
                    <a:pt x="1656" y="1"/>
                    <a:pt x="1254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57"/>
            <p:cNvSpPr/>
            <p:nvPr/>
          </p:nvSpPr>
          <p:spPr>
            <a:xfrm>
              <a:off x="2387324" y="2970079"/>
              <a:ext cx="78234" cy="65515"/>
            </a:xfrm>
            <a:custGeom>
              <a:avLst/>
              <a:gdLst/>
              <a:ahLst/>
              <a:cxnLst/>
              <a:rect l="l" t="t" r="r" b="b"/>
              <a:pathLst>
                <a:path w="1876" h="1571" extrusionOk="0">
                  <a:moveTo>
                    <a:pt x="727" y="0"/>
                  </a:moveTo>
                  <a:cubicBezTo>
                    <a:pt x="695" y="0"/>
                    <a:pt x="662" y="3"/>
                    <a:pt x="630" y="7"/>
                  </a:cubicBezTo>
                  <a:cubicBezTo>
                    <a:pt x="259" y="59"/>
                    <a:pt x="23" y="377"/>
                    <a:pt x="13" y="390"/>
                  </a:cubicBezTo>
                  <a:cubicBezTo>
                    <a:pt x="1" y="406"/>
                    <a:pt x="5" y="428"/>
                    <a:pt x="20" y="439"/>
                  </a:cubicBezTo>
                  <a:cubicBezTo>
                    <a:pt x="27" y="444"/>
                    <a:pt x="34" y="447"/>
                    <a:pt x="41" y="447"/>
                  </a:cubicBezTo>
                  <a:cubicBezTo>
                    <a:pt x="52" y="447"/>
                    <a:pt x="63" y="441"/>
                    <a:pt x="70" y="432"/>
                  </a:cubicBezTo>
                  <a:cubicBezTo>
                    <a:pt x="72" y="429"/>
                    <a:pt x="300" y="125"/>
                    <a:pt x="640" y="78"/>
                  </a:cubicBezTo>
                  <a:cubicBezTo>
                    <a:pt x="670" y="73"/>
                    <a:pt x="701" y="71"/>
                    <a:pt x="731" y="71"/>
                  </a:cubicBezTo>
                  <a:cubicBezTo>
                    <a:pt x="899" y="71"/>
                    <a:pt x="1067" y="137"/>
                    <a:pt x="1232" y="266"/>
                  </a:cubicBezTo>
                  <a:cubicBezTo>
                    <a:pt x="1785" y="701"/>
                    <a:pt x="1348" y="1510"/>
                    <a:pt x="1344" y="1518"/>
                  </a:cubicBezTo>
                  <a:cubicBezTo>
                    <a:pt x="1334" y="1535"/>
                    <a:pt x="1341" y="1557"/>
                    <a:pt x="1358" y="1567"/>
                  </a:cubicBezTo>
                  <a:cubicBezTo>
                    <a:pt x="1363" y="1569"/>
                    <a:pt x="1368" y="1570"/>
                    <a:pt x="1373" y="1570"/>
                  </a:cubicBezTo>
                  <a:cubicBezTo>
                    <a:pt x="1374" y="1570"/>
                    <a:pt x="1376" y="1570"/>
                    <a:pt x="1377" y="1570"/>
                  </a:cubicBezTo>
                  <a:cubicBezTo>
                    <a:pt x="1388" y="1570"/>
                    <a:pt x="1400" y="1563"/>
                    <a:pt x="1405" y="1551"/>
                  </a:cubicBezTo>
                  <a:cubicBezTo>
                    <a:pt x="1410" y="1543"/>
                    <a:pt x="1876" y="682"/>
                    <a:pt x="1275" y="210"/>
                  </a:cubicBezTo>
                  <a:cubicBezTo>
                    <a:pt x="1095" y="71"/>
                    <a:pt x="912" y="0"/>
                    <a:pt x="727" y="0"/>
                  </a:cubicBezTo>
                  <a:close/>
                </a:path>
              </a:pathLst>
            </a:custGeom>
            <a:solidFill>
              <a:srgbClr val="76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57"/>
            <p:cNvSpPr/>
            <p:nvPr/>
          </p:nvSpPr>
          <p:spPr>
            <a:xfrm>
              <a:off x="2409259" y="2995351"/>
              <a:ext cx="44288" cy="12219"/>
            </a:xfrm>
            <a:custGeom>
              <a:avLst/>
              <a:gdLst/>
              <a:ahLst/>
              <a:cxnLst/>
              <a:rect l="l" t="t" r="r" b="b"/>
              <a:pathLst>
                <a:path w="1062" h="293" extrusionOk="0">
                  <a:moveTo>
                    <a:pt x="542" y="1"/>
                  </a:moveTo>
                  <a:cubicBezTo>
                    <a:pt x="265" y="1"/>
                    <a:pt x="26" y="148"/>
                    <a:pt x="22" y="151"/>
                  </a:cubicBezTo>
                  <a:cubicBezTo>
                    <a:pt x="6" y="161"/>
                    <a:pt x="1" y="182"/>
                    <a:pt x="11" y="199"/>
                  </a:cubicBezTo>
                  <a:cubicBezTo>
                    <a:pt x="18" y="208"/>
                    <a:pt x="29" y="214"/>
                    <a:pt x="39" y="215"/>
                  </a:cubicBezTo>
                  <a:cubicBezTo>
                    <a:pt x="47" y="215"/>
                    <a:pt x="53" y="214"/>
                    <a:pt x="60" y="212"/>
                  </a:cubicBezTo>
                  <a:cubicBezTo>
                    <a:pt x="63" y="209"/>
                    <a:pt x="286" y="72"/>
                    <a:pt x="541" y="72"/>
                  </a:cubicBezTo>
                  <a:cubicBezTo>
                    <a:pt x="694" y="72"/>
                    <a:pt x="859" y="121"/>
                    <a:pt x="995" y="280"/>
                  </a:cubicBezTo>
                  <a:cubicBezTo>
                    <a:pt x="1002" y="288"/>
                    <a:pt x="1012" y="293"/>
                    <a:pt x="1022" y="293"/>
                  </a:cubicBezTo>
                  <a:cubicBezTo>
                    <a:pt x="1030" y="293"/>
                    <a:pt x="1038" y="290"/>
                    <a:pt x="1045" y="284"/>
                  </a:cubicBezTo>
                  <a:cubicBezTo>
                    <a:pt x="1058" y="271"/>
                    <a:pt x="1061" y="249"/>
                    <a:pt x="1048" y="234"/>
                  </a:cubicBezTo>
                  <a:cubicBezTo>
                    <a:pt x="895" y="56"/>
                    <a:pt x="712" y="1"/>
                    <a:pt x="542" y="1"/>
                  </a:cubicBezTo>
                  <a:close/>
                </a:path>
              </a:pathLst>
            </a:custGeom>
            <a:solidFill>
              <a:srgbClr val="76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7"/>
            <p:cNvSpPr/>
            <p:nvPr/>
          </p:nvSpPr>
          <p:spPr>
            <a:xfrm>
              <a:off x="2504341" y="2892137"/>
              <a:ext cx="82613" cy="41452"/>
            </a:xfrm>
            <a:custGeom>
              <a:avLst/>
              <a:gdLst/>
              <a:ahLst/>
              <a:cxnLst/>
              <a:rect l="l" t="t" r="r" b="b"/>
              <a:pathLst>
                <a:path w="1981" h="994" extrusionOk="0">
                  <a:moveTo>
                    <a:pt x="1532" y="0"/>
                  </a:moveTo>
                  <a:cubicBezTo>
                    <a:pt x="1362" y="0"/>
                    <a:pt x="1118" y="60"/>
                    <a:pt x="765" y="212"/>
                  </a:cubicBezTo>
                  <a:cubicBezTo>
                    <a:pt x="0" y="540"/>
                    <a:pt x="323" y="876"/>
                    <a:pt x="323" y="876"/>
                  </a:cubicBezTo>
                  <a:cubicBezTo>
                    <a:pt x="397" y="957"/>
                    <a:pt x="500" y="994"/>
                    <a:pt x="633" y="994"/>
                  </a:cubicBezTo>
                  <a:cubicBezTo>
                    <a:pt x="816" y="994"/>
                    <a:pt x="1058" y="924"/>
                    <a:pt x="1359" y="801"/>
                  </a:cubicBezTo>
                  <a:cubicBezTo>
                    <a:pt x="1792" y="625"/>
                    <a:pt x="1980" y="374"/>
                    <a:pt x="1885" y="189"/>
                  </a:cubicBezTo>
                  <a:cubicBezTo>
                    <a:pt x="1829" y="81"/>
                    <a:pt x="1730" y="0"/>
                    <a:pt x="1532" y="0"/>
                  </a:cubicBez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7"/>
            <p:cNvSpPr/>
            <p:nvPr/>
          </p:nvSpPr>
          <p:spPr>
            <a:xfrm>
              <a:off x="2728825" y="2897892"/>
              <a:ext cx="83280" cy="41577"/>
            </a:xfrm>
            <a:custGeom>
              <a:avLst/>
              <a:gdLst/>
              <a:ahLst/>
              <a:cxnLst/>
              <a:rect l="l" t="t" r="r" b="b"/>
              <a:pathLst>
                <a:path w="1997" h="997" extrusionOk="0">
                  <a:moveTo>
                    <a:pt x="409" y="1"/>
                  </a:moveTo>
                  <a:cubicBezTo>
                    <a:pt x="213" y="1"/>
                    <a:pt x="122" y="81"/>
                    <a:pt x="77" y="190"/>
                  </a:cubicBezTo>
                  <a:cubicBezTo>
                    <a:pt x="0" y="373"/>
                    <a:pt x="213" y="624"/>
                    <a:pt x="663" y="803"/>
                  </a:cubicBezTo>
                  <a:cubicBezTo>
                    <a:pt x="977" y="926"/>
                    <a:pt x="1224" y="997"/>
                    <a:pt x="1408" y="997"/>
                  </a:cubicBezTo>
                  <a:cubicBezTo>
                    <a:pt x="1540" y="997"/>
                    <a:pt x="1639" y="960"/>
                    <a:pt x="1705" y="880"/>
                  </a:cubicBezTo>
                  <a:cubicBezTo>
                    <a:pt x="1705" y="880"/>
                    <a:pt x="1996" y="545"/>
                    <a:pt x="1199" y="215"/>
                  </a:cubicBezTo>
                  <a:cubicBezTo>
                    <a:pt x="830" y="61"/>
                    <a:pt x="580" y="1"/>
                    <a:pt x="409" y="1"/>
                  </a:cubicBez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7"/>
            <p:cNvSpPr/>
            <p:nvPr/>
          </p:nvSpPr>
          <p:spPr>
            <a:xfrm>
              <a:off x="2573692" y="2962490"/>
              <a:ext cx="31027" cy="35948"/>
            </a:xfrm>
            <a:custGeom>
              <a:avLst/>
              <a:gdLst/>
              <a:ahLst/>
              <a:cxnLst/>
              <a:rect l="l" t="t" r="r" b="b"/>
              <a:pathLst>
                <a:path w="744" h="862" extrusionOk="0">
                  <a:moveTo>
                    <a:pt x="382" y="0"/>
                  </a:moveTo>
                  <a:cubicBezTo>
                    <a:pt x="196" y="0"/>
                    <a:pt x="36" y="177"/>
                    <a:pt x="19" y="404"/>
                  </a:cubicBezTo>
                  <a:cubicBezTo>
                    <a:pt x="0" y="641"/>
                    <a:pt x="142" y="845"/>
                    <a:pt x="338" y="861"/>
                  </a:cubicBezTo>
                  <a:cubicBezTo>
                    <a:pt x="346" y="862"/>
                    <a:pt x="354" y="862"/>
                    <a:pt x="362" y="862"/>
                  </a:cubicBezTo>
                  <a:cubicBezTo>
                    <a:pt x="547" y="862"/>
                    <a:pt x="708" y="687"/>
                    <a:pt x="725" y="459"/>
                  </a:cubicBezTo>
                  <a:cubicBezTo>
                    <a:pt x="743" y="220"/>
                    <a:pt x="601" y="16"/>
                    <a:pt x="406" y="1"/>
                  </a:cubicBezTo>
                  <a:cubicBezTo>
                    <a:pt x="398" y="1"/>
                    <a:pt x="390" y="0"/>
                    <a:pt x="3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7"/>
            <p:cNvSpPr/>
            <p:nvPr/>
          </p:nvSpPr>
          <p:spPr>
            <a:xfrm>
              <a:off x="2728116" y="2966702"/>
              <a:ext cx="30985" cy="35948"/>
            </a:xfrm>
            <a:custGeom>
              <a:avLst/>
              <a:gdLst/>
              <a:ahLst/>
              <a:cxnLst/>
              <a:rect l="l" t="t" r="r" b="b"/>
              <a:pathLst>
                <a:path w="743" h="862" extrusionOk="0">
                  <a:moveTo>
                    <a:pt x="382" y="0"/>
                  </a:moveTo>
                  <a:cubicBezTo>
                    <a:pt x="196" y="0"/>
                    <a:pt x="36" y="176"/>
                    <a:pt x="18" y="404"/>
                  </a:cubicBezTo>
                  <a:cubicBezTo>
                    <a:pt x="0" y="640"/>
                    <a:pt x="142" y="845"/>
                    <a:pt x="338" y="861"/>
                  </a:cubicBezTo>
                  <a:cubicBezTo>
                    <a:pt x="346" y="862"/>
                    <a:pt x="354" y="862"/>
                    <a:pt x="361" y="862"/>
                  </a:cubicBezTo>
                  <a:cubicBezTo>
                    <a:pt x="546" y="862"/>
                    <a:pt x="707" y="686"/>
                    <a:pt x="725" y="458"/>
                  </a:cubicBezTo>
                  <a:cubicBezTo>
                    <a:pt x="742" y="221"/>
                    <a:pt x="600" y="16"/>
                    <a:pt x="406" y="1"/>
                  </a:cubicBezTo>
                  <a:cubicBezTo>
                    <a:pt x="398" y="1"/>
                    <a:pt x="390" y="0"/>
                    <a:pt x="3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7"/>
            <p:cNvSpPr/>
            <p:nvPr/>
          </p:nvSpPr>
          <p:spPr>
            <a:xfrm>
              <a:off x="2306296" y="2662774"/>
              <a:ext cx="593718" cy="302093"/>
            </a:xfrm>
            <a:custGeom>
              <a:avLst/>
              <a:gdLst/>
              <a:ahLst/>
              <a:cxnLst/>
              <a:rect l="l" t="t" r="r" b="b"/>
              <a:pathLst>
                <a:path w="14237" h="7244" extrusionOk="0">
                  <a:moveTo>
                    <a:pt x="5945" y="0"/>
                  </a:moveTo>
                  <a:cubicBezTo>
                    <a:pt x="4968" y="0"/>
                    <a:pt x="3960" y="316"/>
                    <a:pt x="2588" y="1269"/>
                  </a:cubicBezTo>
                  <a:cubicBezTo>
                    <a:pt x="177" y="2945"/>
                    <a:pt x="1" y="7244"/>
                    <a:pt x="1990" y="7244"/>
                  </a:cubicBezTo>
                  <a:cubicBezTo>
                    <a:pt x="2154" y="7244"/>
                    <a:pt x="2333" y="7214"/>
                    <a:pt x="2527" y="7152"/>
                  </a:cubicBezTo>
                  <a:cubicBezTo>
                    <a:pt x="2527" y="7152"/>
                    <a:pt x="7032" y="6180"/>
                    <a:pt x="8297" y="2658"/>
                  </a:cubicBezTo>
                  <a:cubicBezTo>
                    <a:pt x="8297" y="2658"/>
                    <a:pt x="11022" y="6585"/>
                    <a:pt x="12728" y="6585"/>
                  </a:cubicBezTo>
                  <a:cubicBezTo>
                    <a:pt x="12947" y="6585"/>
                    <a:pt x="13149" y="6520"/>
                    <a:pt x="13327" y="6375"/>
                  </a:cubicBezTo>
                  <a:cubicBezTo>
                    <a:pt x="13327" y="6375"/>
                    <a:pt x="14236" y="2708"/>
                    <a:pt x="11415" y="1147"/>
                  </a:cubicBezTo>
                  <a:cubicBezTo>
                    <a:pt x="10354" y="560"/>
                    <a:pt x="9411" y="467"/>
                    <a:pt x="8922" y="467"/>
                  </a:cubicBezTo>
                  <a:cubicBezTo>
                    <a:pt x="8698" y="467"/>
                    <a:pt x="8569" y="487"/>
                    <a:pt x="8569" y="487"/>
                  </a:cubicBezTo>
                  <a:cubicBezTo>
                    <a:pt x="7582" y="228"/>
                    <a:pt x="6775" y="0"/>
                    <a:pt x="5945" y="0"/>
                  </a:cubicBez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7"/>
            <p:cNvSpPr/>
            <p:nvPr/>
          </p:nvSpPr>
          <p:spPr>
            <a:xfrm>
              <a:off x="2307714" y="2740799"/>
              <a:ext cx="370110" cy="221107"/>
            </a:xfrm>
            <a:custGeom>
              <a:avLst/>
              <a:gdLst/>
              <a:ahLst/>
              <a:cxnLst/>
              <a:rect l="l" t="t" r="r" b="b"/>
              <a:pathLst>
                <a:path w="8875" h="5302" extrusionOk="0">
                  <a:moveTo>
                    <a:pt x="8804" y="0"/>
                  </a:moveTo>
                  <a:cubicBezTo>
                    <a:pt x="8229" y="1757"/>
                    <a:pt x="6983" y="3294"/>
                    <a:pt x="5381" y="4217"/>
                  </a:cubicBezTo>
                  <a:cubicBezTo>
                    <a:pt x="4231" y="4880"/>
                    <a:pt x="2898" y="5227"/>
                    <a:pt x="1568" y="5227"/>
                  </a:cubicBezTo>
                  <a:cubicBezTo>
                    <a:pt x="1047" y="5227"/>
                    <a:pt x="526" y="5174"/>
                    <a:pt x="16" y="5065"/>
                  </a:cubicBezTo>
                  <a:lnTo>
                    <a:pt x="1" y="5138"/>
                  </a:lnTo>
                  <a:cubicBezTo>
                    <a:pt x="323" y="5207"/>
                    <a:pt x="648" y="5253"/>
                    <a:pt x="976" y="5279"/>
                  </a:cubicBezTo>
                  <a:cubicBezTo>
                    <a:pt x="1173" y="5294"/>
                    <a:pt x="1371" y="5302"/>
                    <a:pt x="1568" y="5302"/>
                  </a:cubicBezTo>
                  <a:cubicBezTo>
                    <a:pt x="2912" y="5302"/>
                    <a:pt x="4257" y="4952"/>
                    <a:pt x="5419" y="4283"/>
                  </a:cubicBezTo>
                  <a:cubicBezTo>
                    <a:pt x="7036" y="3351"/>
                    <a:pt x="8296" y="1799"/>
                    <a:pt x="8875" y="23"/>
                  </a:cubicBezTo>
                  <a:lnTo>
                    <a:pt x="8804" y="0"/>
                  </a:ln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7"/>
            <p:cNvSpPr/>
            <p:nvPr/>
          </p:nvSpPr>
          <p:spPr>
            <a:xfrm>
              <a:off x="2620607" y="2689755"/>
              <a:ext cx="225152" cy="259431"/>
            </a:xfrm>
            <a:custGeom>
              <a:avLst/>
              <a:gdLst/>
              <a:ahLst/>
              <a:cxnLst/>
              <a:rect l="l" t="t" r="r" b="b"/>
              <a:pathLst>
                <a:path w="5399" h="6221" extrusionOk="0">
                  <a:moveTo>
                    <a:pt x="75" y="0"/>
                  </a:moveTo>
                  <a:lnTo>
                    <a:pt x="1" y="14"/>
                  </a:lnTo>
                  <a:cubicBezTo>
                    <a:pt x="559" y="2829"/>
                    <a:pt x="2668" y="5265"/>
                    <a:pt x="5375" y="6220"/>
                  </a:cubicBezTo>
                  <a:lnTo>
                    <a:pt x="5399" y="6150"/>
                  </a:lnTo>
                  <a:cubicBezTo>
                    <a:pt x="2718" y="5202"/>
                    <a:pt x="627" y="2789"/>
                    <a:pt x="75" y="0"/>
                  </a:cubicBezTo>
                  <a:close/>
                </a:path>
              </a:pathLst>
            </a:custGeom>
            <a:solidFill>
              <a:srgbClr val="855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7"/>
            <p:cNvSpPr/>
            <p:nvPr/>
          </p:nvSpPr>
          <p:spPr>
            <a:xfrm>
              <a:off x="2677198" y="3366253"/>
              <a:ext cx="148711" cy="246086"/>
            </a:xfrm>
            <a:custGeom>
              <a:avLst/>
              <a:gdLst/>
              <a:ahLst/>
              <a:cxnLst/>
              <a:rect l="l" t="t" r="r" b="b"/>
              <a:pathLst>
                <a:path w="3566" h="5901" extrusionOk="0">
                  <a:moveTo>
                    <a:pt x="2260" y="1"/>
                  </a:moveTo>
                  <a:cubicBezTo>
                    <a:pt x="1750" y="1"/>
                    <a:pt x="1" y="5257"/>
                    <a:pt x="1535" y="5858"/>
                  </a:cubicBezTo>
                  <a:cubicBezTo>
                    <a:pt x="1608" y="5886"/>
                    <a:pt x="1680" y="5900"/>
                    <a:pt x="1748" y="5900"/>
                  </a:cubicBezTo>
                  <a:cubicBezTo>
                    <a:pt x="3135" y="5900"/>
                    <a:pt x="3565" y="325"/>
                    <a:pt x="2279" y="3"/>
                  </a:cubicBezTo>
                  <a:cubicBezTo>
                    <a:pt x="2273" y="1"/>
                    <a:pt x="2267" y="1"/>
                    <a:pt x="2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7"/>
            <p:cNvSpPr/>
            <p:nvPr/>
          </p:nvSpPr>
          <p:spPr>
            <a:xfrm>
              <a:off x="2484490" y="3366253"/>
              <a:ext cx="148753" cy="246086"/>
            </a:xfrm>
            <a:custGeom>
              <a:avLst/>
              <a:gdLst/>
              <a:ahLst/>
              <a:cxnLst/>
              <a:rect l="l" t="t" r="r" b="b"/>
              <a:pathLst>
                <a:path w="3567" h="5901" extrusionOk="0">
                  <a:moveTo>
                    <a:pt x="1307" y="1"/>
                  </a:moveTo>
                  <a:cubicBezTo>
                    <a:pt x="1300" y="1"/>
                    <a:pt x="1294" y="1"/>
                    <a:pt x="1288" y="3"/>
                  </a:cubicBezTo>
                  <a:cubicBezTo>
                    <a:pt x="1" y="325"/>
                    <a:pt x="431" y="5900"/>
                    <a:pt x="1818" y="5900"/>
                  </a:cubicBezTo>
                  <a:cubicBezTo>
                    <a:pt x="1886" y="5900"/>
                    <a:pt x="1958" y="5886"/>
                    <a:pt x="2031" y="5858"/>
                  </a:cubicBezTo>
                  <a:cubicBezTo>
                    <a:pt x="3566" y="5257"/>
                    <a:pt x="1817" y="1"/>
                    <a:pt x="1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7"/>
            <p:cNvSpPr/>
            <p:nvPr/>
          </p:nvSpPr>
          <p:spPr>
            <a:xfrm>
              <a:off x="2383362" y="3354451"/>
              <a:ext cx="255470" cy="194500"/>
            </a:xfrm>
            <a:custGeom>
              <a:avLst/>
              <a:gdLst/>
              <a:ahLst/>
              <a:cxnLst/>
              <a:rect l="l" t="t" r="r" b="b"/>
              <a:pathLst>
                <a:path w="6126" h="4664" extrusionOk="0">
                  <a:moveTo>
                    <a:pt x="6092" y="1"/>
                  </a:moveTo>
                  <a:cubicBezTo>
                    <a:pt x="4133" y="266"/>
                    <a:pt x="1046" y="1013"/>
                    <a:pt x="1" y="1271"/>
                  </a:cubicBezTo>
                  <a:cubicBezTo>
                    <a:pt x="202" y="2413"/>
                    <a:pt x="551" y="3531"/>
                    <a:pt x="808" y="4663"/>
                  </a:cubicBezTo>
                  <a:cubicBezTo>
                    <a:pt x="3473" y="3920"/>
                    <a:pt x="6125" y="2101"/>
                    <a:pt x="6125" y="2101"/>
                  </a:cubicBezTo>
                  <a:lnTo>
                    <a:pt x="6092" y="1"/>
                  </a:ln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7"/>
            <p:cNvSpPr/>
            <p:nvPr/>
          </p:nvSpPr>
          <p:spPr>
            <a:xfrm>
              <a:off x="2600215" y="3221546"/>
              <a:ext cx="57800" cy="225444"/>
            </a:xfrm>
            <a:custGeom>
              <a:avLst/>
              <a:gdLst/>
              <a:ahLst/>
              <a:cxnLst/>
              <a:rect l="l" t="t" r="r" b="b"/>
              <a:pathLst>
                <a:path w="1386" h="5406" extrusionOk="0">
                  <a:moveTo>
                    <a:pt x="1158" y="0"/>
                  </a:moveTo>
                  <a:cubicBezTo>
                    <a:pt x="1142" y="0"/>
                    <a:pt x="1125" y="12"/>
                    <a:pt x="1105" y="38"/>
                  </a:cubicBezTo>
                  <a:cubicBezTo>
                    <a:pt x="808" y="423"/>
                    <a:pt x="1" y="3455"/>
                    <a:pt x="1" y="3455"/>
                  </a:cubicBezTo>
                  <a:lnTo>
                    <a:pt x="712" y="5406"/>
                  </a:lnTo>
                  <a:cubicBezTo>
                    <a:pt x="712" y="5406"/>
                    <a:pt x="1321" y="5251"/>
                    <a:pt x="1353" y="4807"/>
                  </a:cubicBezTo>
                  <a:cubicBezTo>
                    <a:pt x="1386" y="4363"/>
                    <a:pt x="1188" y="2394"/>
                    <a:pt x="1188" y="2394"/>
                  </a:cubicBezTo>
                  <a:cubicBezTo>
                    <a:pt x="1188" y="2394"/>
                    <a:pt x="1375" y="0"/>
                    <a:pt x="1158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7"/>
            <p:cNvSpPr/>
            <p:nvPr/>
          </p:nvSpPr>
          <p:spPr>
            <a:xfrm>
              <a:off x="2658765" y="3354451"/>
              <a:ext cx="243000" cy="196627"/>
            </a:xfrm>
            <a:custGeom>
              <a:avLst/>
              <a:gdLst/>
              <a:ahLst/>
              <a:cxnLst/>
              <a:rect l="l" t="t" r="r" b="b"/>
              <a:pathLst>
                <a:path w="5827" h="4715" extrusionOk="0">
                  <a:moveTo>
                    <a:pt x="33" y="1"/>
                  </a:moveTo>
                  <a:lnTo>
                    <a:pt x="0" y="2101"/>
                  </a:lnTo>
                  <a:cubicBezTo>
                    <a:pt x="0" y="2101"/>
                    <a:pt x="2778" y="4007"/>
                    <a:pt x="5504" y="4714"/>
                  </a:cubicBezTo>
                  <a:cubicBezTo>
                    <a:pt x="5640" y="3539"/>
                    <a:pt x="5770" y="2353"/>
                    <a:pt x="5827" y="1198"/>
                  </a:cubicBezTo>
                  <a:cubicBezTo>
                    <a:pt x="4579" y="894"/>
                    <a:pt x="1829" y="245"/>
                    <a:pt x="33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7"/>
            <p:cNvSpPr/>
            <p:nvPr/>
          </p:nvSpPr>
          <p:spPr>
            <a:xfrm>
              <a:off x="2639499" y="3221546"/>
              <a:ext cx="57800" cy="225444"/>
            </a:xfrm>
            <a:custGeom>
              <a:avLst/>
              <a:gdLst/>
              <a:ahLst/>
              <a:cxnLst/>
              <a:rect l="l" t="t" r="r" b="b"/>
              <a:pathLst>
                <a:path w="1386" h="5406" extrusionOk="0">
                  <a:moveTo>
                    <a:pt x="229" y="0"/>
                  </a:moveTo>
                  <a:cubicBezTo>
                    <a:pt x="12" y="0"/>
                    <a:pt x="199" y="2394"/>
                    <a:pt x="199" y="2394"/>
                  </a:cubicBezTo>
                  <a:cubicBezTo>
                    <a:pt x="199" y="2394"/>
                    <a:pt x="1" y="4363"/>
                    <a:pt x="33" y="4807"/>
                  </a:cubicBezTo>
                  <a:cubicBezTo>
                    <a:pt x="65" y="5251"/>
                    <a:pt x="676" y="5406"/>
                    <a:pt x="676" y="5406"/>
                  </a:cubicBezTo>
                  <a:lnTo>
                    <a:pt x="1386" y="3455"/>
                  </a:lnTo>
                  <a:cubicBezTo>
                    <a:pt x="1386" y="3455"/>
                    <a:pt x="578" y="423"/>
                    <a:pt x="281" y="38"/>
                  </a:cubicBezTo>
                  <a:cubicBezTo>
                    <a:pt x="262" y="12"/>
                    <a:pt x="244" y="0"/>
                    <a:pt x="229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7"/>
            <p:cNvSpPr/>
            <p:nvPr/>
          </p:nvSpPr>
          <p:spPr>
            <a:xfrm>
              <a:off x="2647339" y="3232138"/>
              <a:ext cx="2544" cy="186744"/>
            </a:xfrm>
            <a:custGeom>
              <a:avLst/>
              <a:gdLst/>
              <a:ahLst/>
              <a:cxnLst/>
              <a:rect l="l" t="t" r="r" b="b"/>
              <a:pathLst>
                <a:path w="61" h="4478" extrusionOk="0">
                  <a:moveTo>
                    <a:pt x="31" y="1"/>
                  </a:moveTo>
                  <a:cubicBezTo>
                    <a:pt x="14" y="1"/>
                    <a:pt x="0" y="14"/>
                    <a:pt x="0" y="31"/>
                  </a:cubicBezTo>
                  <a:lnTo>
                    <a:pt x="0" y="4448"/>
                  </a:lnTo>
                  <a:cubicBezTo>
                    <a:pt x="0" y="4464"/>
                    <a:pt x="14" y="4478"/>
                    <a:pt x="31" y="4478"/>
                  </a:cubicBezTo>
                  <a:cubicBezTo>
                    <a:pt x="47" y="4478"/>
                    <a:pt x="61" y="4464"/>
                    <a:pt x="61" y="4448"/>
                  </a:cubicBezTo>
                  <a:lnTo>
                    <a:pt x="61" y="31"/>
                  </a:lnTo>
                  <a:cubicBezTo>
                    <a:pt x="61" y="14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7"/>
            <p:cNvSpPr/>
            <p:nvPr/>
          </p:nvSpPr>
          <p:spPr>
            <a:xfrm>
              <a:off x="2300374" y="3365419"/>
              <a:ext cx="267897" cy="260849"/>
            </a:xfrm>
            <a:custGeom>
              <a:avLst/>
              <a:gdLst/>
              <a:ahLst/>
              <a:cxnLst/>
              <a:rect l="l" t="t" r="r" b="b"/>
              <a:pathLst>
                <a:path w="6424" h="6255" extrusionOk="0">
                  <a:moveTo>
                    <a:pt x="5703" y="0"/>
                  </a:moveTo>
                  <a:cubicBezTo>
                    <a:pt x="5399" y="67"/>
                    <a:pt x="1465" y="657"/>
                    <a:pt x="671" y="1722"/>
                  </a:cubicBezTo>
                  <a:cubicBezTo>
                    <a:pt x="1" y="2622"/>
                    <a:pt x="231" y="6181"/>
                    <a:pt x="230" y="6181"/>
                  </a:cubicBezTo>
                  <a:cubicBezTo>
                    <a:pt x="962" y="6233"/>
                    <a:pt x="1642" y="6254"/>
                    <a:pt x="2264" y="6254"/>
                  </a:cubicBezTo>
                  <a:cubicBezTo>
                    <a:pt x="4855" y="6254"/>
                    <a:pt x="6423" y="5888"/>
                    <a:pt x="6423" y="5888"/>
                  </a:cubicBezTo>
                  <a:cubicBezTo>
                    <a:pt x="4588" y="5190"/>
                    <a:pt x="5703" y="0"/>
                    <a:pt x="5703" y="0"/>
                  </a:cubicBezTo>
                  <a:close/>
                </a:path>
              </a:pathLst>
            </a:custGeom>
            <a:solidFill>
              <a:srgbClr val="82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7"/>
            <p:cNvSpPr/>
            <p:nvPr/>
          </p:nvSpPr>
          <p:spPr>
            <a:xfrm>
              <a:off x="2742128" y="3365419"/>
              <a:ext cx="195668" cy="260807"/>
            </a:xfrm>
            <a:custGeom>
              <a:avLst/>
              <a:gdLst/>
              <a:ahLst/>
              <a:cxnLst/>
              <a:rect l="l" t="t" r="r" b="b"/>
              <a:pathLst>
                <a:path w="4692" h="6254" extrusionOk="0">
                  <a:moveTo>
                    <a:pt x="722" y="0"/>
                  </a:moveTo>
                  <a:cubicBezTo>
                    <a:pt x="722" y="0"/>
                    <a:pt x="1837" y="5190"/>
                    <a:pt x="1" y="5888"/>
                  </a:cubicBezTo>
                  <a:cubicBezTo>
                    <a:pt x="1" y="5888"/>
                    <a:pt x="1569" y="6254"/>
                    <a:pt x="4162" y="6254"/>
                  </a:cubicBezTo>
                  <a:cubicBezTo>
                    <a:pt x="4334" y="6254"/>
                    <a:pt x="4511" y="6252"/>
                    <a:pt x="4692" y="6249"/>
                  </a:cubicBezTo>
                  <a:cubicBezTo>
                    <a:pt x="3937" y="4441"/>
                    <a:pt x="3720" y="2430"/>
                    <a:pt x="3216" y="528"/>
                  </a:cubicBezTo>
                  <a:cubicBezTo>
                    <a:pt x="2036" y="215"/>
                    <a:pt x="880" y="37"/>
                    <a:pt x="722" y="0"/>
                  </a:cubicBezTo>
                  <a:close/>
                </a:path>
              </a:pathLst>
            </a:custGeom>
            <a:solidFill>
              <a:srgbClr val="829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7"/>
            <p:cNvSpPr/>
            <p:nvPr/>
          </p:nvSpPr>
          <p:spPr>
            <a:xfrm>
              <a:off x="2300374" y="3365419"/>
              <a:ext cx="267897" cy="260849"/>
            </a:xfrm>
            <a:custGeom>
              <a:avLst/>
              <a:gdLst/>
              <a:ahLst/>
              <a:cxnLst/>
              <a:rect l="l" t="t" r="r" b="b"/>
              <a:pathLst>
                <a:path w="6424" h="6255" extrusionOk="0">
                  <a:moveTo>
                    <a:pt x="5703" y="0"/>
                  </a:moveTo>
                  <a:cubicBezTo>
                    <a:pt x="5399" y="67"/>
                    <a:pt x="1465" y="657"/>
                    <a:pt x="671" y="1722"/>
                  </a:cubicBezTo>
                  <a:cubicBezTo>
                    <a:pt x="1" y="2622"/>
                    <a:pt x="231" y="6181"/>
                    <a:pt x="230" y="6181"/>
                  </a:cubicBezTo>
                  <a:cubicBezTo>
                    <a:pt x="962" y="6233"/>
                    <a:pt x="1642" y="6254"/>
                    <a:pt x="2264" y="6254"/>
                  </a:cubicBezTo>
                  <a:cubicBezTo>
                    <a:pt x="4855" y="6254"/>
                    <a:pt x="6423" y="5888"/>
                    <a:pt x="6423" y="5888"/>
                  </a:cubicBezTo>
                  <a:cubicBezTo>
                    <a:pt x="4588" y="5190"/>
                    <a:pt x="5703" y="0"/>
                    <a:pt x="57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7"/>
            <p:cNvSpPr/>
            <p:nvPr/>
          </p:nvSpPr>
          <p:spPr>
            <a:xfrm>
              <a:off x="2491913" y="3372008"/>
              <a:ext cx="35989" cy="242208"/>
            </a:xfrm>
            <a:custGeom>
              <a:avLst/>
              <a:gdLst/>
              <a:ahLst/>
              <a:cxnLst/>
              <a:rect l="l" t="t" r="r" b="b"/>
              <a:pathLst>
                <a:path w="863" h="5808" extrusionOk="0">
                  <a:moveTo>
                    <a:pt x="488" y="1"/>
                  </a:moveTo>
                  <a:cubicBezTo>
                    <a:pt x="481" y="1"/>
                    <a:pt x="475" y="5"/>
                    <a:pt x="471" y="12"/>
                  </a:cubicBezTo>
                  <a:cubicBezTo>
                    <a:pt x="301" y="480"/>
                    <a:pt x="186" y="967"/>
                    <a:pt x="110" y="1459"/>
                  </a:cubicBezTo>
                  <a:cubicBezTo>
                    <a:pt x="37" y="1953"/>
                    <a:pt x="0" y="2452"/>
                    <a:pt x="21" y="2950"/>
                  </a:cubicBezTo>
                  <a:cubicBezTo>
                    <a:pt x="30" y="3199"/>
                    <a:pt x="49" y="3449"/>
                    <a:pt x="87" y="3695"/>
                  </a:cubicBezTo>
                  <a:cubicBezTo>
                    <a:pt x="122" y="3942"/>
                    <a:pt x="172" y="4188"/>
                    <a:pt x="240" y="4428"/>
                  </a:cubicBezTo>
                  <a:cubicBezTo>
                    <a:pt x="368" y="4911"/>
                    <a:pt x="570" y="5372"/>
                    <a:pt x="826" y="5799"/>
                  </a:cubicBezTo>
                  <a:cubicBezTo>
                    <a:pt x="829" y="5804"/>
                    <a:pt x="835" y="5808"/>
                    <a:pt x="842" y="5808"/>
                  </a:cubicBezTo>
                  <a:cubicBezTo>
                    <a:pt x="845" y="5808"/>
                    <a:pt x="848" y="5807"/>
                    <a:pt x="851" y="5805"/>
                  </a:cubicBezTo>
                  <a:cubicBezTo>
                    <a:pt x="860" y="5800"/>
                    <a:pt x="862" y="5788"/>
                    <a:pt x="857" y="5781"/>
                  </a:cubicBezTo>
                  <a:cubicBezTo>
                    <a:pt x="613" y="5350"/>
                    <a:pt x="425" y="4888"/>
                    <a:pt x="303" y="4411"/>
                  </a:cubicBezTo>
                  <a:cubicBezTo>
                    <a:pt x="237" y="4172"/>
                    <a:pt x="193" y="3930"/>
                    <a:pt x="158" y="3685"/>
                  </a:cubicBezTo>
                  <a:cubicBezTo>
                    <a:pt x="122" y="3442"/>
                    <a:pt x="103" y="3194"/>
                    <a:pt x="95" y="2948"/>
                  </a:cubicBezTo>
                  <a:cubicBezTo>
                    <a:pt x="79" y="2454"/>
                    <a:pt x="110" y="1959"/>
                    <a:pt x="180" y="1470"/>
                  </a:cubicBezTo>
                  <a:cubicBezTo>
                    <a:pt x="215" y="1225"/>
                    <a:pt x="258" y="981"/>
                    <a:pt x="313" y="740"/>
                  </a:cubicBezTo>
                  <a:cubicBezTo>
                    <a:pt x="366" y="499"/>
                    <a:pt x="428" y="259"/>
                    <a:pt x="506" y="25"/>
                  </a:cubicBezTo>
                  <a:cubicBezTo>
                    <a:pt x="509" y="13"/>
                    <a:pt x="504" y="5"/>
                    <a:pt x="493" y="2"/>
                  </a:cubicBezTo>
                  <a:cubicBezTo>
                    <a:pt x="492" y="1"/>
                    <a:pt x="490" y="1"/>
                    <a:pt x="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7"/>
            <p:cNvSpPr/>
            <p:nvPr/>
          </p:nvSpPr>
          <p:spPr>
            <a:xfrm>
              <a:off x="2466517" y="3376053"/>
              <a:ext cx="35989" cy="242208"/>
            </a:xfrm>
            <a:custGeom>
              <a:avLst/>
              <a:gdLst/>
              <a:ahLst/>
              <a:cxnLst/>
              <a:rect l="l" t="t" r="r" b="b"/>
              <a:pathLst>
                <a:path w="863" h="5808" extrusionOk="0">
                  <a:moveTo>
                    <a:pt x="488" y="0"/>
                  </a:moveTo>
                  <a:cubicBezTo>
                    <a:pt x="481" y="0"/>
                    <a:pt x="475" y="5"/>
                    <a:pt x="472" y="12"/>
                  </a:cubicBezTo>
                  <a:cubicBezTo>
                    <a:pt x="300" y="480"/>
                    <a:pt x="187" y="966"/>
                    <a:pt x="110" y="1459"/>
                  </a:cubicBezTo>
                  <a:cubicBezTo>
                    <a:pt x="37" y="1952"/>
                    <a:pt x="1" y="2451"/>
                    <a:pt x="22" y="2950"/>
                  </a:cubicBezTo>
                  <a:cubicBezTo>
                    <a:pt x="31" y="3199"/>
                    <a:pt x="50" y="3449"/>
                    <a:pt x="88" y="3695"/>
                  </a:cubicBezTo>
                  <a:cubicBezTo>
                    <a:pt x="123" y="3941"/>
                    <a:pt x="173" y="4187"/>
                    <a:pt x="241" y="4427"/>
                  </a:cubicBezTo>
                  <a:cubicBezTo>
                    <a:pt x="370" y="4910"/>
                    <a:pt x="571" y="5372"/>
                    <a:pt x="826" y="5799"/>
                  </a:cubicBezTo>
                  <a:cubicBezTo>
                    <a:pt x="830" y="5804"/>
                    <a:pt x="837" y="5807"/>
                    <a:pt x="843" y="5807"/>
                  </a:cubicBezTo>
                  <a:cubicBezTo>
                    <a:pt x="846" y="5807"/>
                    <a:pt x="849" y="5807"/>
                    <a:pt x="851" y="5805"/>
                  </a:cubicBezTo>
                  <a:cubicBezTo>
                    <a:pt x="861" y="5800"/>
                    <a:pt x="863" y="5788"/>
                    <a:pt x="857" y="5780"/>
                  </a:cubicBezTo>
                  <a:cubicBezTo>
                    <a:pt x="615" y="5349"/>
                    <a:pt x="425" y="4888"/>
                    <a:pt x="303" y="4410"/>
                  </a:cubicBezTo>
                  <a:cubicBezTo>
                    <a:pt x="237" y="4171"/>
                    <a:pt x="194" y="3930"/>
                    <a:pt x="158" y="3685"/>
                  </a:cubicBezTo>
                  <a:cubicBezTo>
                    <a:pt x="123" y="3441"/>
                    <a:pt x="104" y="3194"/>
                    <a:pt x="96" y="2947"/>
                  </a:cubicBezTo>
                  <a:cubicBezTo>
                    <a:pt x="79" y="2454"/>
                    <a:pt x="110" y="1959"/>
                    <a:pt x="180" y="1470"/>
                  </a:cubicBezTo>
                  <a:cubicBezTo>
                    <a:pt x="216" y="1225"/>
                    <a:pt x="258" y="981"/>
                    <a:pt x="314" y="740"/>
                  </a:cubicBezTo>
                  <a:cubicBezTo>
                    <a:pt x="367" y="497"/>
                    <a:pt x="428" y="258"/>
                    <a:pt x="506" y="23"/>
                  </a:cubicBezTo>
                  <a:cubicBezTo>
                    <a:pt x="508" y="13"/>
                    <a:pt x="505" y="3"/>
                    <a:pt x="495" y="1"/>
                  </a:cubicBezTo>
                  <a:cubicBezTo>
                    <a:pt x="493" y="0"/>
                    <a:pt x="490" y="0"/>
                    <a:pt x="4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7"/>
            <p:cNvSpPr/>
            <p:nvPr/>
          </p:nvSpPr>
          <p:spPr>
            <a:xfrm>
              <a:off x="2309965" y="3610755"/>
              <a:ext cx="258347" cy="18015"/>
            </a:xfrm>
            <a:custGeom>
              <a:avLst/>
              <a:gdLst/>
              <a:ahLst/>
              <a:cxnLst/>
              <a:rect l="l" t="t" r="r" b="b"/>
              <a:pathLst>
                <a:path w="6195" h="432" extrusionOk="0">
                  <a:moveTo>
                    <a:pt x="6191" y="1"/>
                  </a:moveTo>
                  <a:cubicBezTo>
                    <a:pt x="5685" y="108"/>
                    <a:pt x="5170" y="177"/>
                    <a:pt x="4656" y="231"/>
                  </a:cubicBezTo>
                  <a:cubicBezTo>
                    <a:pt x="4140" y="286"/>
                    <a:pt x="3623" y="320"/>
                    <a:pt x="3106" y="343"/>
                  </a:cubicBezTo>
                  <a:cubicBezTo>
                    <a:pt x="2848" y="350"/>
                    <a:pt x="2589" y="361"/>
                    <a:pt x="2330" y="361"/>
                  </a:cubicBezTo>
                  <a:lnTo>
                    <a:pt x="1942" y="365"/>
                  </a:lnTo>
                  <a:lnTo>
                    <a:pt x="1553" y="359"/>
                  </a:lnTo>
                  <a:cubicBezTo>
                    <a:pt x="1294" y="359"/>
                    <a:pt x="1037" y="344"/>
                    <a:pt x="777" y="338"/>
                  </a:cubicBezTo>
                  <a:cubicBezTo>
                    <a:pt x="518" y="327"/>
                    <a:pt x="260" y="308"/>
                    <a:pt x="1" y="294"/>
                  </a:cubicBezTo>
                  <a:lnTo>
                    <a:pt x="1" y="302"/>
                  </a:lnTo>
                  <a:cubicBezTo>
                    <a:pt x="259" y="330"/>
                    <a:pt x="517" y="355"/>
                    <a:pt x="776" y="377"/>
                  </a:cubicBezTo>
                  <a:lnTo>
                    <a:pt x="1164" y="401"/>
                  </a:lnTo>
                  <a:cubicBezTo>
                    <a:pt x="1294" y="409"/>
                    <a:pt x="1423" y="416"/>
                    <a:pt x="1553" y="419"/>
                  </a:cubicBezTo>
                  <a:cubicBezTo>
                    <a:pt x="1684" y="424"/>
                    <a:pt x="1813" y="429"/>
                    <a:pt x="1943" y="431"/>
                  </a:cubicBezTo>
                  <a:lnTo>
                    <a:pt x="2333" y="431"/>
                  </a:lnTo>
                  <a:cubicBezTo>
                    <a:pt x="2346" y="431"/>
                    <a:pt x="2360" y="431"/>
                    <a:pt x="2373" y="431"/>
                  </a:cubicBezTo>
                  <a:cubicBezTo>
                    <a:pt x="2619" y="431"/>
                    <a:pt x="2866" y="423"/>
                    <a:pt x="3111" y="418"/>
                  </a:cubicBezTo>
                  <a:cubicBezTo>
                    <a:pt x="3630" y="391"/>
                    <a:pt x="4148" y="355"/>
                    <a:pt x="4664" y="291"/>
                  </a:cubicBezTo>
                  <a:cubicBezTo>
                    <a:pt x="4793" y="273"/>
                    <a:pt x="4920" y="257"/>
                    <a:pt x="5049" y="236"/>
                  </a:cubicBezTo>
                  <a:cubicBezTo>
                    <a:pt x="5177" y="219"/>
                    <a:pt x="5305" y="198"/>
                    <a:pt x="5434" y="175"/>
                  </a:cubicBezTo>
                  <a:cubicBezTo>
                    <a:pt x="5689" y="127"/>
                    <a:pt x="5944" y="78"/>
                    <a:pt x="6194" y="9"/>
                  </a:cubicBezTo>
                  <a:lnTo>
                    <a:pt x="6191" y="1"/>
                  </a:lnTo>
                  <a:close/>
                </a:path>
              </a:pathLst>
            </a:custGeom>
            <a:solidFill>
              <a:srgbClr val="5278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7"/>
            <p:cNvSpPr/>
            <p:nvPr/>
          </p:nvSpPr>
          <p:spPr>
            <a:xfrm>
              <a:off x="2742128" y="3365419"/>
              <a:ext cx="195668" cy="260807"/>
            </a:xfrm>
            <a:custGeom>
              <a:avLst/>
              <a:gdLst/>
              <a:ahLst/>
              <a:cxnLst/>
              <a:rect l="l" t="t" r="r" b="b"/>
              <a:pathLst>
                <a:path w="4692" h="6254" extrusionOk="0">
                  <a:moveTo>
                    <a:pt x="722" y="0"/>
                  </a:moveTo>
                  <a:cubicBezTo>
                    <a:pt x="722" y="0"/>
                    <a:pt x="1837" y="5190"/>
                    <a:pt x="1" y="5888"/>
                  </a:cubicBezTo>
                  <a:cubicBezTo>
                    <a:pt x="1" y="5888"/>
                    <a:pt x="1569" y="6254"/>
                    <a:pt x="4162" y="6254"/>
                  </a:cubicBezTo>
                  <a:cubicBezTo>
                    <a:pt x="4334" y="6254"/>
                    <a:pt x="4511" y="6252"/>
                    <a:pt x="4692" y="6249"/>
                  </a:cubicBezTo>
                  <a:cubicBezTo>
                    <a:pt x="3937" y="4441"/>
                    <a:pt x="3720" y="2430"/>
                    <a:pt x="3216" y="528"/>
                  </a:cubicBezTo>
                  <a:cubicBezTo>
                    <a:pt x="2036" y="215"/>
                    <a:pt x="880" y="37"/>
                    <a:pt x="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7"/>
            <p:cNvSpPr/>
            <p:nvPr/>
          </p:nvSpPr>
          <p:spPr>
            <a:xfrm>
              <a:off x="2742087" y="3610838"/>
              <a:ext cx="195668" cy="15638"/>
            </a:xfrm>
            <a:custGeom>
              <a:avLst/>
              <a:gdLst/>
              <a:ahLst/>
              <a:cxnLst/>
              <a:rect l="l" t="t" r="r" b="b"/>
              <a:pathLst>
                <a:path w="4692" h="375" extrusionOk="0">
                  <a:moveTo>
                    <a:pt x="3" y="0"/>
                  </a:moveTo>
                  <a:lnTo>
                    <a:pt x="1" y="8"/>
                  </a:lnTo>
                  <a:cubicBezTo>
                    <a:pt x="385" y="92"/>
                    <a:pt x="775" y="149"/>
                    <a:pt x="1165" y="199"/>
                  </a:cubicBezTo>
                  <a:cubicBezTo>
                    <a:pt x="1553" y="249"/>
                    <a:pt x="1944" y="287"/>
                    <a:pt x="2337" y="316"/>
                  </a:cubicBezTo>
                  <a:cubicBezTo>
                    <a:pt x="2729" y="340"/>
                    <a:pt x="3120" y="359"/>
                    <a:pt x="3514" y="368"/>
                  </a:cubicBezTo>
                  <a:cubicBezTo>
                    <a:pt x="3709" y="374"/>
                    <a:pt x="3906" y="371"/>
                    <a:pt x="4103" y="374"/>
                  </a:cubicBezTo>
                  <a:lnTo>
                    <a:pt x="4692" y="369"/>
                  </a:lnTo>
                  <a:lnTo>
                    <a:pt x="4692" y="361"/>
                  </a:lnTo>
                  <a:lnTo>
                    <a:pt x="3515" y="307"/>
                  </a:lnTo>
                  <a:cubicBezTo>
                    <a:pt x="3124" y="290"/>
                    <a:pt x="2733" y="270"/>
                    <a:pt x="2342" y="239"/>
                  </a:cubicBezTo>
                  <a:cubicBezTo>
                    <a:pt x="1951" y="214"/>
                    <a:pt x="1561" y="177"/>
                    <a:pt x="1171" y="140"/>
                  </a:cubicBezTo>
                  <a:cubicBezTo>
                    <a:pt x="975" y="121"/>
                    <a:pt x="780" y="100"/>
                    <a:pt x="586" y="76"/>
                  </a:cubicBezTo>
                  <a:cubicBezTo>
                    <a:pt x="392" y="55"/>
                    <a:pt x="197" y="28"/>
                    <a:pt x="3" y="0"/>
                  </a:cubicBezTo>
                  <a:close/>
                </a:path>
              </a:pathLst>
            </a:custGeom>
            <a:solidFill>
              <a:srgbClr val="5278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7"/>
            <p:cNvSpPr/>
            <p:nvPr/>
          </p:nvSpPr>
          <p:spPr>
            <a:xfrm>
              <a:off x="2780745" y="3369256"/>
              <a:ext cx="35989" cy="242250"/>
            </a:xfrm>
            <a:custGeom>
              <a:avLst/>
              <a:gdLst/>
              <a:ahLst/>
              <a:cxnLst/>
              <a:rect l="l" t="t" r="r" b="b"/>
              <a:pathLst>
                <a:path w="863" h="5809" extrusionOk="0">
                  <a:moveTo>
                    <a:pt x="372" y="0"/>
                  </a:moveTo>
                  <a:cubicBezTo>
                    <a:pt x="370" y="0"/>
                    <a:pt x="369" y="1"/>
                    <a:pt x="368" y="1"/>
                  </a:cubicBezTo>
                  <a:cubicBezTo>
                    <a:pt x="358" y="4"/>
                    <a:pt x="353" y="14"/>
                    <a:pt x="355" y="24"/>
                  </a:cubicBezTo>
                  <a:lnTo>
                    <a:pt x="355" y="25"/>
                  </a:lnTo>
                  <a:cubicBezTo>
                    <a:pt x="434" y="259"/>
                    <a:pt x="494" y="500"/>
                    <a:pt x="548" y="742"/>
                  </a:cubicBezTo>
                  <a:cubicBezTo>
                    <a:pt x="603" y="982"/>
                    <a:pt x="646" y="1226"/>
                    <a:pt x="682" y="1471"/>
                  </a:cubicBezTo>
                  <a:cubicBezTo>
                    <a:pt x="751" y="1961"/>
                    <a:pt x="783" y="2456"/>
                    <a:pt x="766" y="2949"/>
                  </a:cubicBezTo>
                  <a:cubicBezTo>
                    <a:pt x="759" y="3195"/>
                    <a:pt x="739" y="3441"/>
                    <a:pt x="703" y="3686"/>
                  </a:cubicBezTo>
                  <a:cubicBezTo>
                    <a:pt x="668" y="3930"/>
                    <a:pt x="623" y="4173"/>
                    <a:pt x="559" y="4411"/>
                  </a:cubicBezTo>
                  <a:cubicBezTo>
                    <a:pt x="437" y="4891"/>
                    <a:pt x="248" y="5350"/>
                    <a:pt x="4" y="5782"/>
                  </a:cubicBezTo>
                  <a:cubicBezTo>
                    <a:pt x="0" y="5791"/>
                    <a:pt x="3" y="5801"/>
                    <a:pt x="11" y="5807"/>
                  </a:cubicBezTo>
                  <a:cubicBezTo>
                    <a:pt x="13" y="5808"/>
                    <a:pt x="17" y="5809"/>
                    <a:pt x="19" y="5809"/>
                  </a:cubicBezTo>
                  <a:cubicBezTo>
                    <a:pt x="26" y="5809"/>
                    <a:pt x="32" y="5805"/>
                    <a:pt x="36" y="5800"/>
                  </a:cubicBezTo>
                  <a:cubicBezTo>
                    <a:pt x="291" y="5373"/>
                    <a:pt x="494" y="4912"/>
                    <a:pt x="621" y="4428"/>
                  </a:cubicBezTo>
                  <a:cubicBezTo>
                    <a:pt x="688" y="4188"/>
                    <a:pt x="739" y="3944"/>
                    <a:pt x="774" y="3697"/>
                  </a:cubicBezTo>
                  <a:cubicBezTo>
                    <a:pt x="811" y="3449"/>
                    <a:pt x="832" y="3201"/>
                    <a:pt x="840" y="2952"/>
                  </a:cubicBezTo>
                  <a:cubicBezTo>
                    <a:pt x="863" y="2453"/>
                    <a:pt x="824" y="1952"/>
                    <a:pt x="751" y="1461"/>
                  </a:cubicBezTo>
                  <a:cubicBezTo>
                    <a:pt x="675" y="968"/>
                    <a:pt x="562" y="482"/>
                    <a:pt x="390" y="13"/>
                  </a:cubicBezTo>
                  <a:cubicBezTo>
                    <a:pt x="386" y="5"/>
                    <a:pt x="379" y="0"/>
                    <a:pt x="372" y="0"/>
                  </a:cubicBezTo>
                  <a:close/>
                </a:path>
              </a:pathLst>
            </a:custGeom>
            <a:solidFill>
              <a:srgbClr val="FC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7"/>
            <p:cNvSpPr/>
            <p:nvPr/>
          </p:nvSpPr>
          <p:spPr>
            <a:xfrm>
              <a:off x="2806142" y="3373301"/>
              <a:ext cx="35989" cy="242208"/>
            </a:xfrm>
            <a:custGeom>
              <a:avLst/>
              <a:gdLst/>
              <a:ahLst/>
              <a:cxnLst/>
              <a:rect l="l" t="t" r="r" b="b"/>
              <a:pathLst>
                <a:path w="863" h="5808" extrusionOk="0">
                  <a:moveTo>
                    <a:pt x="372" y="0"/>
                  </a:moveTo>
                  <a:cubicBezTo>
                    <a:pt x="371" y="0"/>
                    <a:pt x="370" y="0"/>
                    <a:pt x="369" y="1"/>
                  </a:cubicBezTo>
                  <a:cubicBezTo>
                    <a:pt x="358" y="4"/>
                    <a:pt x="354" y="13"/>
                    <a:pt x="356" y="23"/>
                  </a:cubicBezTo>
                  <a:lnTo>
                    <a:pt x="356" y="25"/>
                  </a:lnTo>
                  <a:cubicBezTo>
                    <a:pt x="434" y="259"/>
                    <a:pt x="496" y="500"/>
                    <a:pt x="549" y="741"/>
                  </a:cubicBezTo>
                  <a:cubicBezTo>
                    <a:pt x="604" y="981"/>
                    <a:pt x="647" y="1225"/>
                    <a:pt x="682" y="1470"/>
                  </a:cubicBezTo>
                  <a:cubicBezTo>
                    <a:pt x="752" y="1960"/>
                    <a:pt x="783" y="2455"/>
                    <a:pt x="767" y="2948"/>
                  </a:cubicBezTo>
                  <a:cubicBezTo>
                    <a:pt x="758" y="3194"/>
                    <a:pt x="739" y="3440"/>
                    <a:pt x="704" y="3685"/>
                  </a:cubicBezTo>
                  <a:cubicBezTo>
                    <a:pt x="669" y="3929"/>
                    <a:pt x="623" y="4173"/>
                    <a:pt x="559" y="4411"/>
                  </a:cubicBezTo>
                  <a:cubicBezTo>
                    <a:pt x="437" y="4891"/>
                    <a:pt x="248" y="5350"/>
                    <a:pt x="5" y="5781"/>
                  </a:cubicBezTo>
                  <a:cubicBezTo>
                    <a:pt x="1" y="5790"/>
                    <a:pt x="3" y="5800"/>
                    <a:pt x="11" y="5805"/>
                  </a:cubicBezTo>
                  <a:cubicBezTo>
                    <a:pt x="14" y="5807"/>
                    <a:pt x="17" y="5808"/>
                    <a:pt x="21" y="5808"/>
                  </a:cubicBezTo>
                  <a:cubicBezTo>
                    <a:pt x="27" y="5808"/>
                    <a:pt x="33" y="5805"/>
                    <a:pt x="36" y="5799"/>
                  </a:cubicBezTo>
                  <a:cubicBezTo>
                    <a:pt x="291" y="5372"/>
                    <a:pt x="495" y="4911"/>
                    <a:pt x="622" y="4428"/>
                  </a:cubicBezTo>
                  <a:cubicBezTo>
                    <a:pt x="688" y="4188"/>
                    <a:pt x="739" y="3943"/>
                    <a:pt x="774" y="3696"/>
                  </a:cubicBezTo>
                  <a:cubicBezTo>
                    <a:pt x="810" y="3449"/>
                    <a:pt x="832" y="3200"/>
                    <a:pt x="841" y="2951"/>
                  </a:cubicBezTo>
                  <a:cubicBezTo>
                    <a:pt x="862" y="2452"/>
                    <a:pt x="825" y="1952"/>
                    <a:pt x="752" y="1460"/>
                  </a:cubicBezTo>
                  <a:cubicBezTo>
                    <a:pt x="676" y="968"/>
                    <a:pt x="562" y="481"/>
                    <a:pt x="390" y="12"/>
                  </a:cubicBezTo>
                  <a:cubicBezTo>
                    <a:pt x="387" y="5"/>
                    <a:pt x="379" y="0"/>
                    <a:pt x="372" y="0"/>
                  </a:cubicBezTo>
                  <a:close/>
                </a:path>
              </a:pathLst>
            </a:custGeom>
            <a:solidFill>
              <a:srgbClr val="FC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7"/>
            <p:cNvSpPr/>
            <p:nvPr/>
          </p:nvSpPr>
          <p:spPr>
            <a:xfrm>
              <a:off x="2421395" y="2681415"/>
              <a:ext cx="465275" cy="272818"/>
            </a:xfrm>
            <a:custGeom>
              <a:avLst/>
              <a:gdLst/>
              <a:ahLst/>
              <a:cxnLst/>
              <a:rect l="l" t="t" r="r" b="b"/>
              <a:pathLst>
                <a:path w="11157" h="6542" extrusionOk="0">
                  <a:moveTo>
                    <a:pt x="4360" y="0"/>
                  </a:moveTo>
                  <a:cubicBezTo>
                    <a:pt x="4361" y="2"/>
                    <a:pt x="0" y="1989"/>
                    <a:pt x="129" y="4553"/>
                  </a:cubicBezTo>
                  <a:cubicBezTo>
                    <a:pt x="129" y="4553"/>
                    <a:pt x="2819" y="2681"/>
                    <a:pt x="5835" y="2630"/>
                  </a:cubicBezTo>
                  <a:cubicBezTo>
                    <a:pt x="5865" y="2629"/>
                    <a:pt x="5895" y="2629"/>
                    <a:pt x="5925" y="2629"/>
                  </a:cubicBezTo>
                  <a:cubicBezTo>
                    <a:pt x="9643" y="2629"/>
                    <a:pt x="11156" y="6541"/>
                    <a:pt x="11156" y="6541"/>
                  </a:cubicBezTo>
                  <a:lnTo>
                    <a:pt x="9874" y="1283"/>
                  </a:lnTo>
                  <a:lnTo>
                    <a:pt x="43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7"/>
            <p:cNvSpPr/>
            <p:nvPr/>
          </p:nvSpPr>
          <p:spPr>
            <a:xfrm>
              <a:off x="2236986" y="2718530"/>
              <a:ext cx="643344" cy="1421096"/>
            </a:xfrm>
            <a:custGeom>
              <a:avLst/>
              <a:gdLst/>
              <a:ahLst/>
              <a:cxnLst/>
              <a:rect l="l" t="t" r="r" b="b"/>
              <a:pathLst>
                <a:path w="15427" h="34077" extrusionOk="0">
                  <a:moveTo>
                    <a:pt x="9703" y="0"/>
                  </a:moveTo>
                  <a:cubicBezTo>
                    <a:pt x="8137" y="0"/>
                    <a:pt x="6492" y="647"/>
                    <a:pt x="5448" y="2510"/>
                  </a:cubicBezTo>
                  <a:cubicBezTo>
                    <a:pt x="3395" y="6164"/>
                    <a:pt x="3011" y="12257"/>
                    <a:pt x="2882" y="15591"/>
                  </a:cubicBezTo>
                  <a:cubicBezTo>
                    <a:pt x="2755" y="18926"/>
                    <a:pt x="1985" y="20657"/>
                    <a:pt x="1087" y="23927"/>
                  </a:cubicBezTo>
                  <a:cubicBezTo>
                    <a:pt x="189" y="27197"/>
                    <a:pt x="510" y="30147"/>
                    <a:pt x="254" y="32584"/>
                  </a:cubicBezTo>
                  <a:cubicBezTo>
                    <a:pt x="188" y="33201"/>
                    <a:pt x="98" y="33686"/>
                    <a:pt x="0" y="34066"/>
                  </a:cubicBezTo>
                  <a:cubicBezTo>
                    <a:pt x="76" y="34073"/>
                    <a:pt x="149" y="34077"/>
                    <a:pt x="219" y="34077"/>
                  </a:cubicBezTo>
                  <a:cubicBezTo>
                    <a:pt x="342" y="34077"/>
                    <a:pt x="456" y="34065"/>
                    <a:pt x="558" y="34041"/>
                  </a:cubicBezTo>
                  <a:cubicBezTo>
                    <a:pt x="1710" y="33767"/>
                    <a:pt x="993" y="29985"/>
                    <a:pt x="1398" y="27194"/>
                  </a:cubicBezTo>
                  <a:cubicBezTo>
                    <a:pt x="1802" y="24405"/>
                    <a:pt x="2877" y="22645"/>
                    <a:pt x="3478" y="18393"/>
                  </a:cubicBezTo>
                  <a:cubicBezTo>
                    <a:pt x="4079" y="14142"/>
                    <a:pt x="3330" y="13299"/>
                    <a:pt x="4781" y="6718"/>
                  </a:cubicBezTo>
                  <a:cubicBezTo>
                    <a:pt x="5974" y="1294"/>
                    <a:pt x="8801" y="817"/>
                    <a:pt x="9759" y="817"/>
                  </a:cubicBezTo>
                  <a:cubicBezTo>
                    <a:pt x="9963" y="817"/>
                    <a:pt x="10082" y="839"/>
                    <a:pt x="10082" y="839"/>
                  </a:cubicBezTo>
                  <a:cubicBezTo>
                    <a:pt x="15426" y="1530"/>
                    <a:pt x="14298" y="6505"/>
                    <a:pt x="14298" y="6505"/>
                  </a:cubicBezTo>
                  <a:cubicBezTo>
                    <a:pt x="14298" y="6505"/>
                    <a:pt x="13223" y="9936"/>
                    <a:pt x="13264" y="12644"/>
                  </a:cubicBezTo>
                  <a:cubicBezTo>
                    <a:pt x="13306" y="15352"/>
                    <a:pt x="13783" y="18972"/>
                    <a:pt x="13471" y="20671"/>
                  </a:cubicBezTo>
                  <a:cubicBezTo>
                    <a:pt x="13158" y="22367"/>
                    <a:pt x="13826" y="31622"/>
                    <a:pt x="13826" y="31622"/>
                  </a:cubicBezTo>
                  <a:cubicBezTo>
                    <a:pt x="13826" y="31622"/>
                    <a:pt x="14430" y="31499"/>
                    <a:pt x="15228" y="31281"/>
                  </a:cubicBezTo>
                  <a:cubicBezTo>
                    <a:pt x="14831" y="28790"/>
                    <a:pt x="14343" y="24673"/>
                    <a:pt x="14298" y="22645"/>
                  </a:cubicBezTo>
                  <a:cubicBezTo>
                    <a:pt x="14233" y="19759"/>
                    <a:pt x="14298" y="18027"/>
                    <a:pt x="14105" y="14373"/>
                  </a:cubicBezTo>
                  <a:cubicBezTo>
                    <a:pt x="13911" y="10719"/>
                    <a:pt x="14489" y="10783"/>
                    <a:pt x="14745" y="7319"/>
                  </a:cubicBezTo>
                  <a:cubicBezTo>
                    <a:pt x="15002" y="3856"/>
                    <a:pt x="14939" y="2703"/>
                    <a:pt x="13399" y="1292"/>
                  </a:cubicBezTo>
                  <a:cubicBezTo>
                    <a:pt x="12644" y="600"/>
                    <a:pt x="11210" y="0"/>
                    <a:pt x="9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7"/>
            <p:cNvSpPr/>
            <p:nvPr/>
          </p:nvSpPr>
          <p:spPr>
            <a:xfrm>
              <a:off x="2075389" y="2630663"/>
              <a:ext cx="986056" cy="1508671"/>
            </a:xfrm>
            <a:custGeom>
              <a:avLst/>
              <a:gdLst/>
              <a:ahLst/>
              <a:cxnLst/>
              <a:rect l="l" t="t" r="r" b="b"/>
              <a:pathLst>
                <a:path w="23645" h="36177" extrusionOk="0">
                  <a:moveTo>
                    <a:pt x="12068" y="0"/>
                  </a:moveTo>
                  <a:cubicBezTo>
                    <a:pt x="6939" y="0"/>
                    <a:pt x="5120" y="4185"/>
                    <a:pt x="4665" y="6442"/>
                  </a:cubicBezTo>
                  <a:cubicBezTo>
                    <a:pt x="4183" y="8831"/>
                    <a:pt x="2963" y="14897"/>
                    <a:pt x="1592" y="19663"/>
                  </a:cubicBezTo>
                  <a:cubicBezTo>
                    <a:pt x="219" y="24430"/>
                    <a:pt x="1" y="28379"/>
                    <a:pt x="253" y="30347"/>
                  </a:cubicBezTo>
                  <a:cubicBezTo>
                    <a:pt x="504" y="32316"/>
                    <a:pt x="425" y="33542"/>
                    <a:pt x="531" y="34302"/>
                  </a:cubicBezTo>
                  <a:cubicBezTo>
                    <a:pt x="624" y="34955"/>
                    <a:pt x="2594" y="36057"/>
                    <a:pt x="3875" y="36176"/>
                  </a:cubicBezTo>
                  <a:cubicBezTo>
                    <a:pt x="3973" y="35796"/>
                    <a:pt x="4063" y="35309"/>
                    <a:pt x="4129" y="34693"/>
                  </a:cubicBezTo>
                  <a:cubicBezTo>
                    <a:pt x="4385" y="32256"/>
                    <a:pt x="4064" y="29307"/>
                    <a:pt x="4962" y="26036"/>
                  </a:cubicBezTo>
                  <a:cubicBezTo>
                    <a:pt x="5859" y="22765"/>
                    <a:pt x="6629" y="21035"/>
                    <a:pt x="6757" y="17700"/>
                  </a:cubicBezTo>
                  <a:cubicBezTo>
                    <a:pt x="6886" y="14366"/>
                    <a:pt x="7271" y="8275"/>
                    <a:pt x="9323" y="4619"/>
                  </a:cubicBezTo>
                  <a:cubicBezTo>
                    <a:pt x="10369" y="2757"/>
                    <a:pt x="12013" y="2110"/>
                    <a:pt x="13578" y="2110"/>
                  </a:cubicBezTo>
                  <a:cubicBezTo>
                    <a:pt x="15085" y="2110"/>
                    <a:pt x="16518" y="2709"/>
                    <a:pt x="17274" y="3402"/>
                  </a:cubicBezTo>
                  <a:cubicBezTo>
                    <a:pt x="18813" y="4812"/>
                    <a:pt x="18877" y="5966"/>
                    <a:pt x="18620" y="9429"/>
                  </a:cubicBezTo>
                  <a:cubicBezTo>
                    <a:pt x="18364" y="12892"/>
                    <a:pt x="17786" y="12827"/>
                    <a:pt x="17979" y="16483"/>
                  </a:cubicBezTo>
                  <a:cubicBezTo>
                    <a:pt x="18172" y="20138"/>
                    <a:pt x="18107" y="21870"/>
                    <a:pt x="18172" y="24754"/>
                  </a:cubicBezTo>
                  <a:cubicBezTo>
                    <a:pt x="18218" y="26783"/>
                    <a:pt x="18706" y="30900"/>
                    <a:pt x="19103" y="33391"/>
                  </a:cubicBezTo>
                  <a:cubicBezTo>
                    <a:pt x="20091" y="33121"/>
                    <a:pt x="21376" y="32704"/>
                    <a:pt x="22183" y="32189"/>
                  </a:cubicBezTo>
                  <a:cubicBezTo>
                    <a:pt x="23644" y="31253"/>
                    <a:pt x="20201" y="21232"/>
                    <a:pt x="20144" y="19429"/>
                  </a:cubicBezTo>
                  <a:cubicBezTo>
                    <a:pt x="20087" y="17626"/>
                    <a:pt x="19707" y="10789"/>
                    <a:pt x="20105" y="9040"/>
                  </a:cubicBezTo>
                  <a:cubicBezTo>
                    <a:pt x="20135" y="8908"/>
                    <a:pt x="20148" y="8796"/>
                    <a:pt x="20149" y="8697"/>
                  </a:cubicBezTo>
                  <a:cubicBezTo>
                    <a:pt x="20217" y="8044"/>
                    <a:pt x="20294" y="6524"/>
                    <a:pt x="19846" y="4769"/>
                  </a:cubicBezTo>
                  <a:cubicBezTo>
                    <a:pt x="19247" y="2424"/>
                    <a:pt x="17179" y="428"/>
                    <a:pt x="12997" y="44"/>
                  </a:cubicBezTo>
                  <a:cubicBezTo>
                    <a:pt x="12676" y="14"/>
                    <a:pt x="12366" y="0"/>
                    <a:pt x="120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7"/>
            <p:cNvSpPr/>
            <p:nvPr/>
          </p:nvSpPr>
          <p:spPr>
            <a:xfrm>
              <a:off x="2215342" y="2553763"/>
              <a:ext cx="669325" cy="185534"/>
            </a:xfrm>
            <a:custGeom>
              <a:avLst/>
              <a:gdLst/>
              <a:ahLst/>
              <a:cxnLst/>
              <a:rect l="l" t="t" r="r" b="b"/>
              <a:pathLst>
                <a:path w="16050" h="4449" extrusionOk="0">
                  <a:moveTo>
                    <a:pt x="15990" y="1"/>
                  </a:moveTo>
                  <a:lnTo>
                    <a:pt x="15630" y="79"/>
                  </a:lnTo>
                  <a:cubicBezTo>
                    <a:pt x="15642" y="284"/>
                    <a:pt x="15397" y="538"/>
                    <a:pt x="15138" y="726"/>
                  </a:cubicBezTo>
                  <a:cubicBezTo>
                    <a:pt x="14874" y="922"/>
                    <a:pt x="14570" y="1081"/>
                    <a:pt x="14266" y="1236"/>
                  </a:cubicBezTo>
                  <a:cubicBezTo>
                    <a:pt x="13648" y="1537"/>
                    <a:pt x="13000" y="1789"/>
                    <a:pt x="12340" y="2014"/>
                  </a:cubicBezTo>
                  <a:cubicBezTo>
                    <a:pt x="11022" y="2465"/>
                    <a:pt x="9667" y="2827"/>
                    <a:pt x="8297" y="3126"/>
                  </a:cubicBezTo>
                  <a:cubicBezTo>
                    <a:pt x="6927" y="3415"/>
                    <a:pt x="5542" y="3648"/>
                    <a:pt x="4151" y="3764"/>
                  </a:cubicBezTo>
                  <a:cubicBezTo>
                    <a:pt x="3651" y="3807"/>
                    <a:pt x="3150" y="3833"/>
                    <a:pt x="2652" y="3833"/>
                  </a:cubicBezTo>
                  <a:cubicBezTo>
                    <a:pt x="2458" y="3833"/>
                    <a:pt x="2264" y="3829"/>
                    <a:pt x="2071" y="3821"/>
                  </a:cubicBezTo>
                  <a:cubicBezTo>
                    <a:pt x="1728" y="3805"/>
                    <a:pt x="1386" y="3772"/>
                    <a:pt x="1065" y="3693"/>
                  </a:cubicBezTo>
                  <a:cubicBezTo>
                    <a:pt x="754" y="3618"/>
                    <a:pt x="423" y="3480"/>
                    <a:pt x="361" y="3280"/>
                  </a:cubicBezTo>
                  <a:lnTo>
                    <a:pt x="1" y="3356"/>
                  </a:lnTo>
                  <a:cubicBezTo>
                    <a:pt x="51" y="3610"/>
                    <a:pt x="233" y="3785"/>
                    <a:pt x="402" y="3897"/>
                  </a:cubicBezTo>
                  <a:cubicBezTo>
                    <a:pt x="575" y="4010"/>
                    <a:pt x="757" y="4080"/>
                    <a:pt x="936" y="4140"/>
                  </a:cubicBezTo>
                  <a:cubicBezTo>
                    <a:pt x="1299" y="4259"/>
                    <a:pt x="1662" y="4322"/>
                    <a:pt x="2024" y="4368"/>
                  </a:cubicBezTo>
                  <a:cubicBezTo>
                    <a:pt x="2508" y="4427"/>
                    <a:pt x="2992" y="4448"/>
                    <a:pt x="3474" y="4448"/>
                  </a:cubicBezTo>
                  <a:cubicBezTo>
                    <a:pt x="3714" y="4448"/>
                    <a:pt x="3953" y="4443"/>
                    <a:pt x="4192" y="4434"/>
                  </a:cubicBezTo>
                  <a:cubicBezTo>
                    <a:pt x="5630" y="4374"/>
                    <a:pt x="7055" y="4177"/>
                    <a:pt x="8459" y="3890"/>
                  </a:cubicBezTo>
                  <a:cubicBezTo>
                    <a:pt x="9862" y="3601"/>
                    <a:pt x="11253" y="3228"/>
                    <a:pt x="12595" y="2703"/>
                  </a:cubicBezTo>
                  <a:cubicBezTo>
                    <a:pt x="13266" y="2439"/>
                    <a:pt x="13928" y="2140"/>
                    <a:pt x="14557" y="1765"/>
                  </a:cubicBezTo>
                  <a:cubicBezTo>
                    <a:pt x="14872" y="1579"/>
                    <a:pt x="15176" y="1366"/>
                    <a:pt x="15459" y="1108"/>
                  </a:cubicBezTo>
                  <a:cubicBezTo>
                    <a:pt x="15599" y="977"/>
                    <a:pt x="15735" y="838"/>
                    <a:pt x="15848" y="662"/>
                  </a:cubicBezTo>
                  <a:cubicBezTo>
                    <a:pt x="15958" y="492"/>
                    <a:pt x="16049" y="252"/>
                    <a:pt x="15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7"/>
            <p:cNvSpPr/>
            <p:nvPr/>
          </p:nvSpPr>
          <p:spPr>
            <a:xfrm>
              <a:off x="2212882" y="2508099"/>
              <a:ext cx="669367" cy="185493"/>
            </a:xfrm>
            <a:custGeom>
              <a:avLst/>
              <a:gdLst/>
              <a:ahLst/>
              <a:cxnLst/>
              <a:rect l="l" t="t" r="r" b="b"/>
              <a:pathLst>
                <a:path w="16051" h="4448" extrusionOk="0">
                  <a:moveTo>
                    <a:pt x="12575" y="0"/>
                  </a:moveTo>
                  <a:cubicBezTo>
                    <a:pt x="12335" y="0"/>
                    <a:pt x="12096" y="6"/>
                    <a:pt x="11857" y="14"/>
                  </a:cubicBezTo>
                  <a:cubicBezTo>
                    <a:pt x="10419" y="75"/>
                    <a:pt x="8995" y="272"/>
                    <a:pt x="7591" y="558"/>
                  </a:cubicBezTo>
                  <a:cubicBezTo>
                    <a:pt x="6188" y="848"/>
                    <a:pt x="4797" y="1221"/>
                    <a:pt x="3454" y="1746"/>
                  </a:cubicBezTo>
                  <a:cubicBezTo>
                    <a:pt x="2784" y="2010"/>
                    <a:pt x="2123" y="2309"/>
                    <a:pt x="1493" y="2684"/>
                  </a:cubicBezTo>
                  <a:cubicBezTo>
                    <a:pt x="1178" y="2869"/>
                    <a:pt x="874" y="3083"/>
                    <a:pt x="592" y="3340"/>
                  </a:cubicBezTo>
                  <a:cubicBezTo>
                    <a:pt x="451" y="3471"/>
                    <a:pt x="316" y="3611"/>
                    <a:pt x="202" y="3786"/>
                  </a:cubicBezTo>
                  <a:cubicBezTo>
                    <a:pt x="93" y="3957"/>
                    <a:pt x="0" y="4197"/>
                    <a:pt x="61" y="4448"/>
                  </a:cubicBezTo>
                  <a:lnTo>
                    <a:pt x="421" y="4370"/>
                  </a:lnTo>
                  <a:cubicBezTo>
                    <a:pt x="409" y="4164"/>
                    <a:pt x="652" y="3910"/>
                    <a:pt x="912" y="3723"/>
                  </a:cubicBezTo>
                  <a:cubicBezTo>
                    <a:pt x="1177" y="3527"/>
                    <a:pt x="1480" y="3367"/>
                    <a:pt x="1785" y="3213"/>
                  </a:cubicBezTo>
                  <a:cubicBezTo>
                    <a:pt x="2402" y="2912"/>
                    <a:pt x="3051" y="2660"/>
                    <a:pt x="3709" y="2435"/>
                  </a:cubicBezTo>
                  <a:cubicBezTo>
                    <a:pt x="5027" y="1984"/>
                    <a:pt x="6384" y="1622"/>
                    <a:pt x="7752" y="1323"/>
                  </a:cubicBezTo>
                  <a:cubicBezTo>
                    <a:pt x="9122" y="1033"/>
                    <a:pt x="10508" y="801"/>
                    <a:pt x="11899" y="684"/>
                  </a:cubicBezTo>
                  <a:cubicBezTo>
                    <a:pt x="12400" y="642"/>
                    <a:pt x="12900" y="616"/>
                    <a:pt x="13398" y="616"/>
                  </a:cubicBezTo>
                  <a:cubicBezTo>
                    <a:pt x="13592" y="616"/>
                    <a:pt x="13786" y="620"/>
                    <a:pt x="13980" y="628"/>
                  </a:cubicBezTo>
                  <a:cubicBezTo>
                    <a:pt x="14322" y="644"/>
                    <a:pt x="14664" y="677"/>
                    <a:pt x="14984" y="755"/>
                  </a:cubicBezTo>
                  <a:cubicBezTo>
                    <a:pt x="15296" y="830"/>
                    <a:pt x="15628" y="970"/>
                    <a:pt x="15690" y="1169"/>
                  </a:cubicBezTo>
                  <a:lnTo>
                    <a:pt x="16050" y="1093"/>
                  </a:lnTo>
                  <a:cubicBezTo>
                    <a:pt x="15999" y="840"/>
                    <a:pt x="15817" y="663"/>
                    <a:pt x="15649" y="553"/>
                  </a:cubicBezTo>
                  <a:cubicBezTo>
                    <a:pt x="15476" y="438"/>
                    <a:pt x="15294" y="369"/>
                    <a:pt x="15113" y="308"/>
                  </a:cubicBezTo>
                  <a:cubicBezTo>
                    <a:pt x="14752" y="189"/>
                    <a:pt x="14388" y="127"/>
                    <a:pt x="14027" y="81"/>
                  </a:cubicBezTo>
                  <a:cubicBezTo>
                    <a:pt x="13542" y="22"/>
                    <a:pt x="13058" y="0"/>
                    <a:pt x="12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7"/>
            <p:cNvSpPr/>
            <p:nvPr/>
          </p:nvSpPr>
          <p:spPr>
            <a:xfrm>
              <a:off x="4025523" y="3918603"/>
              <a:ext cx="247796" cy="131071"/>
            </a:xfrm>
            <a:custGeom>
              <a:avLst/>
              <a:gdLst/>
              <a:ahLst/>
              <a:cxnLst/>
              <a:rect l="l" t="t" r="r" b="b"/>
              <a:pathLst>
                <a:path w="5942" h="3143" extrusionOk="0">
                  <a:moveTo>
                    <a:pt x="1396" y="0"/>
                  </a:moveTo>
                  <a:cubicBezTo>
                    <a:pt x="1157" y="0"/>
                    <a:pt x="885" y="108"/>
                    <a:pt x="605" y="412"/>
                  </a:cubicBezTo>
                  <a:cubicBezTo>
                    <a:pt x="439" y="591"/>
                    <a:pt x="211" y="1809"/>
                    <a:pt x="0" y="1887"/>
                  </a:cubicBezTo>
                  <a:cubicBezTo>
                    <a:pt x="287" y="2513"/>
                    <a:pt x="1738" y="3143"/>
                    <a:pt x="1773" y="3143"/>
                  </a:cubicBezTo>
                  <a:cubicBezTo>
                    <a:pt x="1774" y="3143"/>
                    <a:pt x="1774" y="3143"/>
                    <a:pt x="1774" y="3143"/>
                  </a:cubicBezTo>
                  <a:cubicBezTo>
                    <a:pt x="1926" y="3049"/>
                    <a:pt x="1545" y="2309"/>
                    <a:pt x="4858" y="2241"/>
                  </a:cubicBezTo>
                  <a:cubicBezTo>
                    <a:pt x="4858" y="2241"/>
                    <a:pt x="5241" y="2310"/>
                    <a:pt x="5434" y="2470"/>
                  </a:cubicBezTo>
                  <a:cubicBezTo>
                    <a:pt x="5464" y="2495"/>
                    <a:pt x="5497" y="2506"/>
                    <a:pt x="5532" y="2506"/>
                  </a:cubicBezTo>
                  <a:cubicBezTo>
                    <a:pt x="5724" y="2506"/>
                    <a:pt x="5942" y="2159"/>
                    <a:pt x="5601" y="1809"/>
                  </a:cubicBezTo>
                  <a:cubicBezTo>
                    <a:pt x="5198" y="1396"/>
                    <a:pt x="5070" y="1716"/>
                    <a:pt x="4700" y="1346"/>
                  </a:cubicBezTo>
                  <a:cubicBezTo>
                    <a:pt x="4328" y="976"/>
                    <a:pt x="3871" y="1039"/>
                    <a:pt x="3256" y="1010"/>
                  </a:cubicBezTo>
                  <a:cubicBezTo>
                    <a:pt x="2640" y="978"/>
                    <a:pt x="2273" y="475"/>
                    <a:pt x="1987" y="233"/>
                  </a:cubicBezTo>
                  <a:cubicBezTo>
                    <a:pt x="1838" y="107"/>
                    <a:pt x="1633" y="0"/>
                    <a:pt x="1396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7"/>
            <p:cNvSpPr/>
            <p:nvPr/>
          </p:nvSpPr>
          <p:spPr>
            <a:xfrm>
              <a:off x="3983153" y="3869269"/>
              <a:ext cx="247129" cy="131655"/>
            </a:xfrm>
            <a:custGeom>
              <a:avLst/>
              <a:gdLst/>
              <a:ahLst/>
              <a:cxnLst/>
              <a:rect l="l" t="t" r="r" b="b"/>
              <a:pathLst>
                <a:path w="5926" h="3157" extrusionOk="0">
                  <a:moveTo>
                    <a:pt x="1433" y="1"/>
                  </a:moveTo>
                  <a:cubicBezTo>
                    <a:pt x="1201" y="1"/>
                    <a:pt x="936" y="102"/>
                    <a:pt x="657" y="385"/>
                  </a:cubicBezTo>
                  <a:cubicBezTo>
                    <a:pt x="485" y="558"/>
                    <a:pt x="214" y="1768"/>
                    <a:pt x="1" y="1836"/>
                  </a:cubicBezTo>
                  <a:cubicBezTo>
                    <a:pt x="263" y="2475"/>
                    <a:pt x="1694" y="3157"/>
                    <a:pt x="1726" y="3157"/>
                  </a:cubicBezTo>
                  <a:cubicBezTo>
                    <a:pt x="1726" y="3157"/>
                    <a:pt x="1726" y="3157"/>
                    <a:pt x="1726" y="3156"/>
                  </a:cubicBezTo>
                  <a:cubicBezTo>
                    <a:pt x="1876" y="3072"/>
                    <a:pt x="1550" y="2364"/>
                    <a:pt x="4522" y="2364"/>
                  </a:cubicBezTo>
                  <a:cubicBezTo>
                    <a:pt x="4625" y="2364"/>
                    <a:pt x="4731" y="2365"/>
                    <a:pt x="4841" y="2367"/>
                  </a:cubicBezTo>
                  <a:cubicBezTo>
                    <a:pt x="4841" y="2367"/>
                    <a:pt x="5221" y="2449"/>
                    <a:pt x="5409" y="2616"/>
                  </a:cubicBezTo>
                  <a:cubicBezTo>
                    <a:pt x="5439" y="2642"/>
                    <a:pt x="5475" y="2655"/>
                    <a:pt x="5511" y="2655"/>
                  </a:cubicBezTo>
                  <a:cubicBezTo>
                    <a:pt x="5702" y="2655"/>
                    <a:pt x="5925" y="2319"/>
                    <a:pt x="5599" y="1960"/>
                  </a:cubicBezTo>
                  <a:cubicBezTo>
                    <a:pt x="5211" y="1533"/>
                    <a:pt x="5073" y="1849"/>
                    <a:pt x="4715" y="1465"/>
                  </a:cubicBezTo>
                  <a:cubicBezTo>
                    <a:pt x="4357" y="1083"/>
                    <a:pt x="3898" y="1130"/>
                    <a:pt x="3285" y="1076"/>
                  </a:cubicBezTo>
                  <a:cubicBezTo>
                    <a:pt x="2671" y="1023"/>
                    <a:pt x="2321" y="507"/>
                    <a:pt x="2045" y="256"/>
                  </a:cubicBezTo>
                  <a:cubicBezTo>
                    <a:pt x="1894" y="119"/>
                    <a:pt x="1682" y="1"/>
                    <a:pt x="1433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7"/>
            <p:cNvSpPr/>
            <p:nvPr/>
          </p:nvSpPr>
          <p:spPr>
            <a:xfrm>
              <a:off x="3717717" y="3838659"/>
              <a:ext cx="459061" cy="277697"/>
            </a:xfrm>
            <a:custGeom>
              <a:avLst/>
              <a:gdLst/>
              <a:ahLst/>
              <a:cxnLst/>
              <a:rect l="l" t="t" r="r" b="b"/>
              <a:pathLst>
                <a:path w="11008" h="6659" extrusionOk="0">
                  <a:moveTo>
                    <a:pt x="6879" y="1"/>
                  </a:moveTo>
                  <a:lnTo>
                    <a:pt x="0" y="5356"/>
                  </a:lnTo>
                  <a:cubicBezTo>
                    <a:pt x="1735" y="6256"/>
                    <a:pt x="3171" y="6659"/>
                    <a:pt x="4600" y="6659"/>
                  </a:cubicBezTo>
                  <a:cubicBezTo>
                    <a:pt x="6222" y="6659"/>
                    <a:pt x="7834" y="6141"/>
                    <a:pt x="9863" y="5245"/>
                  </a:cubicBezTo>
                  <a:cubicBezTo>
                    <a:pt x="10208" y="5091"/>
                    <a:pt x="10575" y="4898"/>
                    <a:pt x="10728" y="4553"/>
                  </a:cubicBezTo>
                  <a:cubicBezTo>
                    <a:pt x="11007" y="3927"/>
                    <a:pt x="10426" y="3251"/>
                    <a:pt x="9828" y="2913"/>
                  </a:cubicBezTo>
                  <a:cubicBezTo>
                    <a:pt x="9232" y="2576"/>
                    <a:pt x="7163" y="626"/>
                    <a:pt x="6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7"/>
            <p:cNvSpPr/>
            <p:nvPr/>
          </p:nvSpPr>
          <p:spPr>
            <a:xfrm>
              <a:off x="3146226" y="3035886"/>
              <a:ext cx="59259" cy="80819"/>
            </a:xfrm>
            <a:custGeom>
              <a:avLst/>
              <a:gdLst/>
              <a:ahLst/>
              <a:cxnLst/>
              <a:rect l="l" t="t" r="r" b="b"/>
              <a:pathLst>
                <a:path w="1421" h="1938" extrusionOk="0">
                  <a:moveTo>
                    <a:pt x="920" y="0"/>
                  </a:moveTo>
                  <a:cubicBezTo>
                    <a:pt x="896" y="0"/>
                    <a:pt x="872" y="4"/>
                    <a:pt x="846" y="12"/>
                  </a:cubicBezTo>
                  <a:cubicBezTo>
                    <a:pt x="271" y="179"/>
                    <a:pt x="1" y="1937"/>
                    <a:pt x="1" y="1937"/>
                  </a:cubicBezTo>
                  <a:lnTo>
                    <a:pt x="1420" y="1633"/>
                  </a:lnTo>
                  <a:cubicBezTo>
                    <a:pt x="1420" y="1633"/>
                    <a:pt x="1420" y="0"/>
                    <a:pt x="920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7"/>
            <p:cNvSpPr/>
            <p:nvPr/>
          </p:nvSpPr>
          <p:spPr>
            <a:xfrm>
              <a:off x="3124707" y="3114787"/>
              <a:ext cx="283619" cy="497719"/>
            </a:xfrm>
            <a:custGeom>
              <a:avLst/>
              <a:gdLst/>
              <a:ahLst/>
              <a:cxnLst/>
              <a:rect l="l" t="t" r="r" b="b"/>
              <a:pathLst>
                <a:path w="6801" h="11935" extrusionOk="0">
                  <a:moveTo>
                    <a:pt x="6801" y="0"/>
                  </a:moveTo>
                  <a:cubicBezTo>
                    <a:pt x="6801" y="0"/>
                    <a:pt x="6800" y="0"/>
                    <a:pt x="6800" y="1"/>
                  </a:cubicBezTo>
                  <a:lnTo>
                    <a:pt x="6800" y="1"/>
                  </a:lnTo>
                  <a:cubicBezTo>
                    <a:pt x="6801" y="0"/>
                    <a:pt x="6801" y="0"/>
                    <a:pt x="6801" y="0"/>
                  </a:cubicBezTo>
                  <a:close/>
                  <a:moveTo>
                    <a:pt x="6800" y="1"/>
                  </a:moveTo>
                  <a:lnTo>
                    <a:pt x="6800" y="1"/>
                  </a:lnTo>
                  <a:cubicBezTo>
                    <a:pt x="6762" y="31"/>
                    <a:pt x="4367" y="1983"/>
                    <a:pt x="4144" y="2252"/>
                  </a:cubicBezTo>
                  <a:cubicBezTo>
                    <a:pt x="3918" y="2522"/>
                    <a:pt x="1712" y="2298"/>
                    <a:pt x="857" y="3513"/>
                  </a:cubicBezTo>
                  <a:cubicBezTo>
                    <a:pt x="0" y="4730"/>
                    <a:pt x="811" y="11935"/>
                    <a:pt x="6351" y="11935"/>
                  </a:cubicBezTo>
                  <a:cubicBezTo>
                    <a:pt x="6350" y="11935"/>
                    <a:pt x="6752" y="77"/>
                    <a:pt x="6800" y="1"/>
                  </a:cubicBezTo>
                  <a:close/>
                </a:path>
              </a:pathLst>
            </a:custGeom>
            <a:solidFill>
              <a:srgbClr val="954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7"/>
            <p:cNvSpPr/>
            <p:nvPr/>
          </p:nvSpPr>
          <p:spPr>
            <a:xfrm>
              <a:off x="3124707" y="3114787"/>
              <a:ext cx="283619" cy="497719"/>
            </a:xfrm>
            <a:custGeom>
              <a:avLst/>
              <a:gdLst/>
              <a:ahLst/>
              <a:cxnLst/>
              <a:rect l="l" t="t" r="r" b="b"/>
              <a:pathLst>
                <a:path w="6801" h="11935" extrusionOk="0">
                  <a:moveTo>
                    <a:pt x="6801" y="0"/>
                  </a:moveTo>
                  <a:cubicBezTo>
                    <a:pt x="6801" y="0"/>
                    <a:pt x="6800" y="0"/>
                    <a:pt x="6800" y="1"/>
                  </a:cubicBezTo>
                  <a:lnTo>
                    <a:pt x="6800" y="1"/>
                  </a:lnTo>
                  <a:cubicBezTo>
                    <a:pt x="6801" y="0"/>
                    <a:pt x="6801" y="0"/>
                    <a:pt x="6801" y="0"/>
                  </a:cubicBezTo>
                  <a:close/>
                  <a:moveTo>
                    <a:pt x="6800" y="1"/>
                  </a:moveTo>
                  <a:lnTo>
                    <a:pt x="6800" y="1"/>
                  </a:lnTo>
                  <a:cubicBezTo>
                    <a:pt x="6762" y="31"/>
                    <a:pt x="4367" y="1983"/>
                    <a:pt x="4144" y="2252"/>
                  </a:cubicBezTo>
                  <a:cubicBezTo>
                    <a:pt x="3918" y="2522"/>
                    <a:pt x="1712" y="2298"/>
                    <a:pt x="857" y="3513"/>
                  </a:cubicBezTo>
                  <a:cubicBezTo>
                    <a:pt x="0" y="4730"/>
                    <a:pt x="811" y="11935"/>
                    <a:pt x="6351" y="11935"/>
                  </a:cubicBezTo>
                  <a:cubicBezTo>
                    <a:pt x="6350" y="11935"/>
                    <a:pt x="6752" y="77"/>
                    <a:pt x="68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7"/>
            <p:cNvSpPr/>
            <p:nvPr/>
          </p:nvSpPr>
          <p:spPr>
            <a:xfrm>
              <a:off x="3154191" y="3220211"/>
              <a:ext cx="202799" cy="315688"/>
            </a:xfrm>
            <a:custGeom>
              <a:avLst/>
              <a:gdLst/>
              <a:ahLst/>
              <a:cxnLst/>
              <a:rect l="l" t="t" r="r" b="b"/>
              <a:pathLst>
                <a:path w="4863" h="7570" extrusionOk="0">
                  <a:moveTo>
                    <a:pt x="1182" y="1"/>
                  </a:moveTo>
                  <a:cubicBezTo>
                    <a:pt x="736" y="1"/>
                    <a:pt x="359" y="511"/>
                    <a:pt x="252" y="2078"/>
                  </a:cubicBezTo>
                  <a:cubicBezTo>
                    <a:pt x="0" y="5750"/>
                    <a:pt x="2014" y="7570"/>
                    <a:pt x="3259" y="7570"/>
                  </a:cubicBezTo>
                  <a:cubicBezTo>
                    <a:pt x="3535" y="7570"/>
                    <a:pt x="3773" y="7480"/>
                    <a:pt x="3940" y="7302"/>
                  </a:cubicBezTo>
                  <a:cubicBezTo>
                    <a:pt x="4862" y="6318"/>
                    <a:pt x="3079" y="1770"/>
                    <a:pt x="3079" y="1770"/>
                  </a:cubicBezTo>
                  <a:cubicBezTo>
                    <a:pt x="3079" y="1770"/>
                    <a:pt x="2012" y="1"/>
                    <a:pt x="1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7"/>
            <p:cNvSpPr/>
            <p:nvPr/>
          </p:nvSpPr>
          <p:spPr>
            <a:xfrm>
              <a:off x="3547487" y="2951981"/>
              <a:ext cx="135908" cy="91996"/>
            </a:xfrm>
            <a:custGeom>
              <a:avLst/>
              <a:gdLst/>
              <a:ahLst/>
              <a:cxnLst/>
              <a:rect l="l" t="t" r="r" b="b"/>
              <a:pathLst>
                <a:path w="3259" h="2206" extrusionOk="0">
                  <a:moveTo>
                    <a:pt x="2947" y="0"/>
                  </a:moveTo>
                  <a:lnTo>
                    <a:pt x="0" y="774"/>
                  </a:lnTo>
                  <a:lnTo>
                    <a:pt x="328" y="1785"/>
                  </a:lnTo>
                  <a:lnTo>
                    <a:pt x="364" y="2206"/>
                  </a:lnTo>
                  <a:cubicBezTo>
                    <a:pt x="1360" y="2177"/>
                    <a:pt x="2333" y="1926"/>
                    <a:pt x="3258" y="1535"/>
                  </a:cubicBezTo>
                  <a:lnTo>
                    <a:pt x="3151" y="871"/>
                  </a:lnTo>
                  <a:lnTo>
                    <a:pt x="2947" y="0"/>
                  </a:lnTo>
                  <a:close/>
                </a:path>
              </a:pathLst>
            </a:custGeom>
            <a:solidFill>
              <a:srgbClr val="F58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7"/>
            <p:cNvSpPr/>
            <p:nvPr/>
          </p:nvSpPr>
          <p:spPr>
            <a:xfrm>
              <a:off x="3504033" y="3040765"/>
              <a:ext cx="240915" cy="125233"/>
            </a:xfrm>
            <a:custGeom>
              <a:avLst/>
              <a:gdLst/>
              <a:ahLst/>
              <a:cxnLst/>
              <a:rect l="l" t="t" r="r" b="b"/>
              <a:pathLst>
                <a:path w="5777" h="3003" extrusionOk="0">
                  <a:moveTo>
                    <a:pt x="3065" y="1"/>
                  </a:moveTo>
                  <a:cubicBezTo>
                    <a:pt x="1196" y="1"/>
                    <a:pt x="0" y="503"/>
                    <a:pt x="0" y="503"/>
                  </a:cubicBezTo>
                  <a:lnTo>
                    <a:pt x="237" y="1415"/>
                  </a:lnTo>
                  <a:lnTo>
                    <a:pt x="1487" y="3003"/>
                  </a:lnTo>
                  <a:cubicBezTo>
                    <a:pt x="1487" y="3003"/>
                    <a:pt x="5777" y="2665"/>
                    <a:pt x="5743" y="2530"/>
                  </a:cubicBezTo>
                  <a:cubicBezTo>
                    <a:pt x="5709" y="2394"/>
                    <a:pt x="5573" y="300"/>
                    <a:pt x="5573" y="300"/>
                  </a:cubicBezTo>
                  <a:cubicBezTo>
                    <a:pt x="4653" y="80"/>
                    <a:pt x="3806" y="1"/>
                    <a:pt x="3065" y="1"/>
                  </a:cubicBezTo>
                  <a:close/>
                </a:path>
              </a:pathLst>
            </a:custGeom>
            <a:solidFill>
              <a:srgbClr val="954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7"/>
            <p:cNvSpPr/>
            <p:nvPr/>
          </p:nvSpPr>
          <p:spPr>
            <a:xfrm>
              <a:off x="3422255" y="3015910"/>
              <a:ext cx="394422" cy="168979"/>
            </a:xfrm>
            <a:custGeom>
              <a:avLst/>
              <a:gdLst/>
              <a:ahLst/>
              <a:cxnLst/>
              <a:rect l="l" t="t" r="r" b="b"/>
              <a:pathLst>
                <a:path w="9458" h="4052" extrusionOk="0">
                  <a:moveTo>
                    <a:pt x="6261" y="1"/>
                  </a:moveTo>
                  <a:cubicBezTo>
                    <a:pt x="5335" y="392"/>
                    <a:pt x="4363" y="643"/>
                    <a:pt x="3367" y="672"/>
                  </a:cubicBezTo>
                  <a:lnTo>
                    <a:pt x="3366" y="925"/>
                  </a:lnTo>
                  <a:cubicBezTo>
                    <a:pt x="1559" y="1402"/>
                    <a:pt x="0" y="2092"/>
                    <a:pt x="122" y="2216"/>
                  </a:cubicBezTo>
                  <a:cubicBezTo>
                    <a:pt x="333" y="2426"/>
                    <a:pt x="1762" y="4052"/>
                    <a:pt x="4218" y="4052"/>
                  </a:cubicBezTo>
                  <a:cubicBezTo>
                    <a:pt x="4267" y="4052"/>
                    <a:pt x="4317" y="4051"/>
                    <a:pt x="4367" y="4050"/>
                  </a:cubicBezTo>
                  <a:cubicBezTo>
                    <a:pt x="6912" y="3982"/>
                    <a:pt x="9458" y="1876"/>
                    <a:pt x="8372" y="1367"/>
                  </a:cubicBezTo>
                  <a:cubicBezTo>
                    <a:pt x="7888" y="1141"/>
                    <a:pt x="7107" y="954"/>
                    <a:pt x="6391" y="818"/>
                  </a:cubicBezTo>
                  <a:lnTo>
                    <a:pt x="6261" y="1"/>
                  </a:ln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7"/>
            <p:cNvSpPr/>
            <p:nvPr/>
          </p:nvSpPr>
          <p:spPr>
            <a:xfrm>
              <a:off x="3706832" y="2583039"/>
              <a:ext cx="91787" cy="183032"/>
            </a:xfrm>
            <a:custGeom>
              <a:avLst/>
              <a:gdLst/>
              <a:ahLst/>
              <a:cxnLst/>
              <a:rect l="l" t="t" r="r" b="b"/>
              <a:pathLst>
                <a:path w="2201" h="4389" extrusionOk="0">
                  <a:moveTo>
                    <a:pt x="84" y="1"/>
                  </a:moveTo>
                  <a:cubicBezTo>
                    <a:pt x="56" y="1"/>
                    <a:pt x="29" y="2"/>
                    <a:pt x="1" y="3"/>
                  </a:cubicBezTo>
                  <a:lnTo>
                    <a:pt x="3" y="46"/>
                  </a:lnTo>
                  <a:cubicBezTo>
                    <a:pt x="29" y="44"/>
                    <a:pt x="55" y="44"/>
                    <a:pt x="81" y="44"/>
                  </a:cubicBezTo>
                  <a:cubicBezTo>
                    <a:pt x="547" y="44"/>
                    <a:pt x="1011" y="279"/>
                    <a:pt x="1281" y="658"/>
                  </a:cubicBezTo>
                  <a:cubicBezTo>
                    <a:pt x="1568" y="1057"/>
                    <a:pt x="1633" y="1609"/>
                    <a:pt x="1446" y="2064"/>
                  </a:cubicBezTo>
                  <a:lnTo>
                    <a:pt x="1436" y="2090"/>
                  </a:lnTo>
                  <a:cubicBezTo>
                    <a:pt x="1412" y="2153"/>
                    <a:pt x="1384" y="2216"/>
                    <a:pt x="1386" y="2285"/>
                  </a:cubicBezTo>
                  <a:cubicBezTo>
                    <a:pt x="1388" y="2409"/>
                    <a:pt x="1477" y="2509"/>
                    <a:pt x="1550" y="2588"/>
                  </a:cubicBezTo>
                  <a:cubicBezTo>
                    <a:pt x="1776" y="2838"/>
                    <a:pt x="2023" y="3135"/>
                    <a:pt x="2091" y="3493"/>
                  </a:cubicBezTo>
                  <a:cubicBezTo>
                    <a:pt x="2155" y="3822"/>
                    <a:pt x="2009" y="4243"/>
                    <a:pt x="1665" y="4347"/>
                  </a:cubicBezTo>
                  <a:lnTo>
                    <a:pt x="1678" y="4389"/>
                  </a:lnTo>
                  <a:cubicBezTo>
                    <a:pt x="2045" y="4276"/>
                    <a:pt x="2200" y="3832"/>
                    <a:pt x="2132" y="3483"/>
                  </a:cubicBezTo>
                  <a:cubicBezTo>
                    <a:pt x="2063" y="3114"/>
                    <a:pt x="1811" y="2812"/>
                    <a:pt x="1580" y="2559"/>
                  </a:cubicBezTo>
                  <a:cubicBezTo>
                    <a:pt x="1513" y="2484"/>
                    <a:pt x="1429" y="2392"/>
                    <a:pt x="1427" y="2284"/>
                  </a:cubicBezTo>
                  <a:cubicBezTo>
                    <a:pt x="1425" y="2224"/>
                    <a:pt x="1450" y="2164"/>
                    <a:pt x="1475" y="2107"/>
                  </a:cubicBezTo>
                  <a:lnTo>
                    <a:pt x="1486" y="2081"/>
                  </a:lnTo>
                  <a:cubicBezTo>
                    <a:pt x="1677" y="1613"/>
                    <a:pt x="1611" y="1044"/>
                    <a:pt x="1316" y="633"/>
                  </a:cubicBezTo>
                  <a:cubicBezTo>
                    <a:pt x="1038" y="244"/>
                    <a:pt x="561" y="1"/>
                    <a:pt x="84" y="1"/>
                  </a:cubicBezTo>
                  <a:close/>
                </a:path>
              </a:pathLst>
            </a:custGeom>
            <a:solidFill>
              <a:srgbClr val="6D43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7"/>
            <p:cNvSpPr/>
            <p:nvPr/>
          </p:nvSpPr>
          <p:spPr>
            <a:xfrm>
              <a:off x="3334512" y="2710356"/>
              <a:ext cx="36948" cy="157552"/>
            </a:xfrm>
            <a:custGeom>
              <a:avLst/>
              <a:gdLst/>
              <a:ahLst/>
              <a:cxnLst/>
              <a:rect l="l" t="t" r="r" b="b"/>
              <a:pathLst>
                <a:path w="886" h="3778" extrusionOk="0">
                  <a:moveTo>
                    <a:pt x="850" y="1"/>
                  </a:moveTo>
                  <a:cubicBezTo>
                    <a:pt x="803" y="93"/>
                    <a:pt x="740" y="212"/>
                    <a:pt x="665" y="356"/>
                  </a:cubicBezTo>
                  <a:cubicBezTo>
                    <a:pt x="546" y="582"/>
                    <a:pt x="283" y="801"/>
                    <a:pt x="113" y="928"/>
                  </a:cubicBezTo>
                  <a:cubicBezTo>
                    <a:pt x="62" y="1071"/>
                    <a:pt x="1" y="1355"/>
                    <a:pt x="1" y="1889"/>
                  </a:cubicBezTo>
                  <a:cubicBezTo>
                    <a:pt x="1" y="2668"/>
                    <a:pt x="461" y="3778"/>
                    <a:pt x="673" y="3778"/>
                  </a:cubicBezTo>
                  <a:cubicBezTo>
                    <a:pt x="708" y="3778"/>
                    <a:pt x="735" y="3749"/>
                    <a:pt x="754" y="3685"/>
                  </a:cubicBezTo>
                  <a:cubicBezTo>
                    <a:pt x="885" y="3227"/>
                    <a:pt x="613" y="1007"/>
                    <a:pt x="613" y="1007"/>
                  </a:cubicBezTo>
                  <a:cubicBezTo>
                    <a:pt x="685" y="903"/>
                    <a:pt x="781" y="415"/>
                    <a:pt x="850" y="1"/>
                  </a:cubicBezTo>
                  <a:close/>
                </a:path>
              </a:pathLst>
            </a:custGeom>
            <a:solidFill>
              <a:srgbClr val="5D3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7"/>
            <p:cNvSpPr/>
            <p:nvPr/>
          </p:nvSpPr>
          <p:spPr>
            <a:xfrm>
              <a:off x="3349484" y="2580870"/>
              <a:ext cx="399844" cy="436834"/>
            </a:xfrm>
            <a:custGeom>
              <a:avLst/>
              <a:gdLst/>
              <a:ahLst/>
              <a:cxnLst/>
              <a:rect l="l" t="t" r="r" b="b"/>
              <a:pathLst>
                <a:path w="9588" h="10475" extrusionOk="0">
                  <a:moveTo>
                    <a:pt x="4751" y="0"/>
                  </a:moveTo>
                  <a:cubicBezTo>
                    <a:pt x="2107" y="0"/>
                    <a:pt x="496" y="1106"/>
                    <a:pt x="311" y="3013"/>
                  </a:cubicBezTo>
                  <a:cubicBezTo>
                    <a:pt x="311" y="3013"/>
                    <a:pt x="0" y="4814"/>
                    <a:pt x="479" y="7261"/>
                  </a:cubicBezTo>
                  <a:cubicBezTo>
                    <a:pt x="823" y="9010"/>
                    <a:pt x="2437" y="10474"/>
                    <a:pt x="4519" y="10474"/>
                  </a:cubicBezTo>
                  <a:cubicBezTo>
                    <a:pt x="4711" y="10474"/>
                    <a:pt x="4907" y="10462"/>
                    <a:pt x="5105" y="10436"/>
                  </a:cubicBezTo>
                  <a:cubicBezTo>
                    <a:pt x="7325" y="10147"/>
                    <a:pt x="9427" y="8819"/>
                    <a:pt x="9508" y="5612"/>
                  </a:cubicBezTo>
                  <a:cubicBezTo>
                    <a:pt x="9588" y="2404"/>
                    <a:pt x="8140" y="147"/>
                    <a:pt x="5217" y="11"/>
                  </a:cubicBezTo>
                  <a:cubicBezTo>
                    <a:pt x="5058" y="4"/>
                    <a:pt x="4903" y="0"/>
                    <a:pt x="4751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7"/>
            <p:cNvSpPr/>
            <p:nvPr/>
          </p:nvSpPr>
          <p:spPr>
            <a:xfrm>
              <a:off x="3366707" y="2770908"/>
              <a:ext cx="370860" cy="259306"/>
            </a:xfrm>
            <a:custGeom>
              <a:avLst/>
              <a:gdLst/>
              <a:ahLst/>
              <a:cxnLst/>
              <a:rect l="l" t="t" r="r" b="b"/>
              <a:pathLst>
                <a:path w="8893" h="6218" extrusionOk="0">
                  <a:moveTo>
                    <a:pt x="8298" y="0"/>
                  </a:moveTo>
                  <a:cubicBezTo>
                    <a:pt x="8087" y="0"/>
                    <a:pt x="7879" y="156"/>
                    <a:pt x="7828" y="503"/>
                  </a:cubicBezTo>
                  <a:cubicBezTo>
                    <a:pt x="7719" y="1214"/>
                    <a:pt x="6778" y="2849"/>
                    <a:pt x="6116" y="3024"/>
                  </a:cubicBezTo>
                  <a:cubicBezTo>
                    <a:pt x="6054" y="3040"/>
                    <a:pt x="5994" y="3048"/>
                    <a:pt x="5936" y="3048"/>
                  </a:cubicBezTo>
                  <a:cubicBezTo>
                    <a:pt x="5491" y="3048"/>
                    <a:pt x="5127" y="2628"/>
                    <a:pt x="4385" y="2628"/>
                  </a:cubicBezTo>
                  <a:cubicBezTo>
                    <a:pt x="4188" y="2628"/>
                    <a:pt x="3964" y="2657"/>
                    <a:pt x="3705" y="2732"/>
                  </a:cubicBezTo>
                  <a:cubicBezTo>
                    <a:pt x="2401" y="3108"/>
                    <a:pt x="2203" y="3605"/>
                    <a:pt x="1881" y="3605"/>
                  </a:cubicBezTo>
                  <a:cubicBezTo>
                    <a:pt x="1866" y="3605"/>
                    <a:pt x="1852" y="3604"/>
                    <a:pt x="1837" y="3602"/>
                  </a:cubicBezTo>
                  <a:cubicBezTo>
                    <a:pt x="1485" y="3553"/>
                    <a:pt x="653" y="3459"/>
                    <a:pt x="1" y="2350"/>
                  </a:cubicBezTo>
                  <a:lnTo>
                    <a:pt x="1" y="2350"/>
                  </a:lnTo>
                  <a:cubicBezTo>
                    <a:pt x="1" y="2350"/>
                    <a:pt x="264" y="5933"/>
                    <a:pt x="3371" y="6189"/>
                  </a:cubicBezTo>
                  <a:cubicBezTo>
                    <a:pt x="3597" y="6208"/>
                    <a:pt x="3815" y="6217"/>
                    <a:pt x="4025" y="6217"/>
                  </a:cubicBezTo>
                  <a:cubicBezTo>
                    <a:pt x="6698" y="6217"/>
                    <a:pt x="8046" y="4776"/>
                    <a:pt x="8224" y="3956"/>
                  </a:cubicBezTo>
                  <a:cubicBezTo>
                    <a:pt x="8489" y="2731"/>
                    <a:pt x="8893" y="1075"/>
                    <a:pt x="8798" y="482"/>
                  </a:cubicBezTo>
                  <a:cubicBezTo>
                    <a:pt x="8749" y="175"/>
                    <a:pt x="8522" y="0"/>
                    <a:pt x="8298" y="0"/>
                  </a:cubicBezTo>
                  <a:close/>
                </a:path>
              </a:pathLst>
            </a:custGeom>
            <a:solidFill>
              <a:srgbClr val="5D3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7"/>
            <p:cNvSpPr/>
            <p:nvPr/>
          </p:nvSpPr>
          <p:spPr>
            <a:xfrm>
              <a:off x="3514083" y="2896683"/>
              <a:ext cx="28942" cy="21518"/>
            </a:xfrm>
            <a:custGeom>
              <a:avLst/>
              <a:gdLst/>
              <a:ahLst/>
              <a:cxnLst/>
              <a:rect l="l" t="t" r="r" b="b"/>
              <a:pathLst>
                <a:path w="694" h="516" extrusionOk="0">
                  <a:moveTo>
                    <a:pt x="677" y="1"/>
                  </a:moveTo>
                  <a:cubicBezTo>
                    <a:pt x="670" y="1"/>
                    <a:pt x="663" y="7"/>
                    <a:pt x="663" y="14"/>
                  </a:cubicBezTo>
                  <a:cubicBezTo>
                    <a:pt x="597" y="456"/>
                    <a:pt x="142" y="486"/>
                    <a:pt x="37" y="486"/>
                  </a:cubicBezTo>
                  <a:cubicBezTo>
                    <a:pt x="26" y="486"/>
                    <a:pt x="19" y="486"/>
                    <a:pt x="17" y="485"/>
                  </a:cubicBezTo>
                  <a:cubicBezTo>
                    <a:pt x="7" y="485"/>
                    <a:pt x="1" y="493"/>
                    <a:pt x="1" y="500"/>
                  </a:cubicBezTo>
                  <a:cubicBezTo>
                    <a:pt x="1" y="508"/>
                    <a:pt x="7" y="516"/>
                    <a:pt x="14" y="516"/>
                  </a:cubicBezTo>
                  <a:lnTo>
                    <a:pt x="27" y="516"/>
                  </a:lnTo>
                  <a:cubicBezTo>
                    <a:pt x="108" y="516"/>
                    <a:pt x="622" y="496"/>
                    <a:pt x="692" y="17"/>
                  </a:cubicBezTo>
                  <a:cubicBezTo>
                    <a:pt x="694" y="10"/>
                    <a:pt x="686" y="2"/>
                    <a:pt x="679" y="1"/>
                  </a:cubicBezTo>
                  <a:cubicBezTo>
                    <a:pt x="679" y="1"/>
                    <a:pt x="678" y="1"/>
                    <a:pt x="677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7"/>
            <p:cNvSpPr/>
            <p:nvPr/>
          </p:nvSpPr>
          <p:spPr>
            <a:xfrm>
              <a:off x="3467252" y="2646718"/>
              <a:ext cx="667" cy="1251"/>
            </a:xfrm>
            <a:custGeom>
              <a:avLst/>
              <a:gdLst/>
              <a:ahLst/>
              <a:cxnLst/>
              <a:rect l="l" t="t" r="r" b="b"/>
              <a:pathLst>
                <a:path w="16" h="30" extrusionOk="0">
                  <a:moveTo>
                    <a:pt x="15" y="1"/>
                  </a:moveTo>
                  <a:cubicBezTo>
                    <a:pt x="15" y="1"/>
                    <a:pt x="10" y="11"/>
                    <a:pt x="1" y="30"/>
                  </a:cubicBezTo>
                  <a:cubicBezTo>
                    <a:pt x="10" y="12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5D3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7"/>
            <p:cNvSpPr/>
            <p:nvPr/>
          </p:nvSpPr>
          <p:spPr>
            <a:xfrm>
              <a:off x="3261491" y="2477114"/>
              <a:ext cx="563359" cy="467652"/>
            </a:xfrm>
            <a:custGeom>
              <a:avLst/>
              <a:gdLst/>
              <a:ahLst/>
              <a:cxnLst/>
              <a:rect l="l" t="t" r="r" b="b"/>
              <a:pathLst>
                <a:path w="13509" h="11214" extrusionOk="0">
                  <a:moveTo>
                    <a:pt x="4949" y="4065"/>
                  </a:moveTo>
                  <a:lnTo>
                    <a:pt x="4949" y="4065"/>
                  </a:lnTo>
                  <a:cubicBezTo>
                    <a:pt x="4949" y="4065"/>
                    <a:pt x="4944" y="4077"/>
                    <a:pt x="4935" y="4096"/>
                  </a:cubicBezTo>
                  <a:cubicBezTo>
                    <a:pt x="4943" y="4076"/>
                    <a:pt x="4949" y="4065"/>
                    <a:pt x="4949" y="4065"/>
                  </a:cubicBezTo>
                  <a:close/>
                  <a:moveTo>
                    <a:pt x="9195" y="0"/>
                  </a:moveTo>
                  <a:cubicBezTo>
                    <a:pt x="9187" y="0"/>
                    <a:pt x="9180" y="1"/>
                    <a:pt x="9172" y="2"/>
                  </a:cubicBezTo>
                  <a:cubicBezTo>
                    <a:pt x="8742" y="64"/>
                    <a:pt x="9274" y="1423"/>
                    <a:pt x="9274" y="1423"/>
                  </a:cubicBezTo>
                  <a:cubicBezTo>
                    <a:pt x="9274" y="1423"/>
                    <a:pt x="8747" y="840"/>
                    <a:pt x="7908" y="782"/>
                  </a:cubicBezTo>
                  <a:cubicBezTo>
                    <a:pt x="7719" y="769"/>
                    <a:pt x="7549" y="764"/>
                    <a:pt x="7393" y="764"/>
                  </a:cubicBezTo>
                  <a:cubicBezTo>
                    <a:pt x="6047" y="764"/>
                    <a:pt x="5872" y="1200"/>
                    <a:pt x="5002" y="1200"/>
                  </a:cubicBezTo>
                  <a:cubicBezTo>
                    <a:pt x="4938" y="1200"/>
                    <a:pt x="4871" y="1198"/>
                    <a:pt x="4799" y="1193"/>
                  </a:cubicBezTo>
                  <a:cubicBezTo>
                    <a:pt x="4425" y="1166"/>
                    <a:pt x="3500" y="888"/>
                    <a:pt x="2823" y="888"/>
                  </a:cubicBezTo>
                  <a:cubicBezTo>
                    <a:pt x="2510" y="888"/>
                    <a:pt x="2250" y="947"/>
                    <a:pt x="2123" y="1120"/>
                  </a:cubicBezTo>
                  <a:cubicBezTo>
                    <a:pt x="1720" y="1664"/>
                    <a:pt x="2507" y="2196"/>
                    <a:pt x="2507" y="2196"/>
                  </a:cubicBezTo>
                  <a:cubicBezTo>
                    <a:pt x="2119" y="2273"/>
                    <a:pt x="1052" y="2106"/>
                    <a:pt x="675" y="2557"/>
                  </a:cubicBezTo>
                  <a:cubicBezTo>
                    <a:pt x="298" y="3007"/>
                    <a:pt x="627" y="3555"/>
                    <a:pt x="627" y="3555"/>
                  </a:cubicBezTo>
                  <a:cubicBezTo>
                    <a:pt x="627" y="3555"/>
                    <a:pt x="551" y="3539"/>
                    <a:pt x="458" y="3539"/>
                  </a:cubicBezTo>
                  <a:cubicBezTo>
                    <a:pt x="264" y="3539"/>
                    <a:pt x="1" y="3611"/>
                    <a:pt x="240" y="4060"/>
                  </a:cubicBezTo>
                  <a:cubicBezTo>
                    <a:pt x="591" y="4723"/>
                    <a:pt x="1200" y="4779"/>
                    <a:pt x="1200" y="4779"/>
                  </a:cubicBezTo>
                  <a:cubicBezTo>
                    <a:pt x="1200" y="4779"/>
                    <a:pt x="768" y="5285"/>
                    <a:pt x="886" y="5883"/>
                  </a:cubicBezTo>
                  <a:cubicBezTo>
                    <a:pt x="976" y="6397"/>
                    <a:pt x="1229" y="6528"/>
                    <a:pt x="1463" y="6528"/>
                  </a:cubicBezTo>
                  <a:cubicBezTo>
                    <a:pt x="1706" y="6528"/>
                    <a:pt x="1930" y="6387"/>
                    <a:pt x="1930" y="6387"/>
                  </a:cubicBezTo>
                  <a:lnTo>
                    <a:pt x="1930" y="6387"/>
                  </a:lnTo>
                  <a:cubicBezTo>
                    <a:pt x="1930" y="6387"/>
                    <a:pt x="1901" y="6419"/>
                    <a:pt x="1865" y="6519"/>
                  </a:cubicBezTo>
                  <a:cubicBezTo>
                    <a:pt x="2034" y="6393"/>
                    <a:pt x="2297" y="6174"/>
                    <a:pt x="2416" y="5947"/>
                  </a:cubicBezTo>
                  <a:cubicBezTo>
                    <a:pt x="2491" y="5803"/>
                    <a:pt x="2553" y="5685"/>
                    <a:pt x="2601" y="5592"/>
                  </a:cubicBezTo>
                  <a:cubicBezTo>
                    <a:pt x="2652" y="5286"/>
                    <a:pt x="2691" y="5020"/>
                    <a:pt x="2697" y="4978"/>
                  </a:cubicBezTo>
                  <a:lnTo>
                    <a:pt x="2697" y="4978"/>
                  </a:lnTo>
                  <a:cubicBezTo>
                    <a:pt x="2688" y="5044"/>
                    <a:pt x="2623" y="5642"/>
                    <a:pt x="3163" y="5642"/>
                  </a:cubicBezTo>
                  <a:cubicBezTo>
                    <a:pt x="3197" y="5642"/>
                    <a:pt x="3234" y="5640"/>
                    <a:pt x="3274" y="5635"/>
                  </a:cubicBezTo>
                  <a:cubicBezTo>
                    <a:pt x="4178" y="5518"/>
                    <a:pt x="4830" y="4300"/>
                    <a:pt x="4935" y="4096"/>
                  </a:cubicBezTo>
                  <a:lnTo>
                    <a:pt x="4935" y="4096"/>
                  </a:lnTo>
                  <a:cubicBezTo>
                    <a:pt x="4865" y="4248"/>
                    <a:pt x="4608" y="4965"/>
                    <a:pt x="5779" y="5366"/>
                  </a:cubicBezTo>
                  <a:cubicBezTo>
                    <a:pt x="5920" y="5414"/>
                    <a:pt x="6076" y="5436"/>
                    <a:pt x="6241" y="5436"/>
                  </a:cubicBezTo>
                  <a:cubicBezTo>
                    <a:pt x="7609" y="5436"/>
                    <a:pt x="9616" y="3949"/>
                    <a:pt x="9616" y="3949"/>
                  </a:cubicBezTo>
                  <a:cubicBezTo>
                    <a:pt x="9616" y="3949"/>
                    <a:pt x="10296" y="5500"/>
                    <a:pt x="10790" y="6715"/>
                  </a:cubicBezTo>
                  <a:cubicBezTo>
                    <a:pt x="11284" y="7930"/>
                    <a:pt x="11612" y="8477"/>
                    <a:pt x="11388" y="9030"/>
                  </a:cubicBezTo>
                  <a:cubicBezTo>
                    <a:pt x="11165" y="9582"/>
                    <a:pt x="10162" y="11213"/>
                    <a:pt x="11099" y="11213"/>
                  </a:cubicBezTo>
                  <a:cubicBezTo>
                    <a:pt x="11102" y="11213"/>
                    <a:pt x="11104" y="11213"/>
                    <a:pt x="11107" y="11213"/>
                  </a:cubicBezTo>
                  <a:cubicBezTo>
                    <a:pt x="12057" y="11204"/>
                    <a:pt x="12188" y="9604"/>
                    <a:pt x="12848" y="8452"/>
                  </a:cubicBezTo>
                  <a:cubicBezTo>
                    <a:pt x="13509" y="7299"/>
                    <a:pt x="12521" y="6559"/>
                    <a:pt x="12521" y="6559"/>
                  </a:cubicBezTo>
                  <a:cubicBezTo>
                    <a:pt x="12843" y="6395"/>
                    <a:pt x="12845" y="6066"/>
                    <a:pt x="12845" y="6066"/>
                  </a:cubicBezTo>
                  <a:cubicBezTo>
                    <a:pt x="12863" y="5137"/>
                    <a:pt x="11907" y="4566"/>
                    <a:pt x="11907" y="4566"/>
                  </a:cubicBezTo>
                  <a:cubicBezTo>
                    <a:pt x="12677" y="3176"/>
                    <a:pt x="10749" y="2550"/>
                    <a:pt x="10749" y="2550"/>
                  </a:cubicBezTo>
                  <a:cubicBezTo>
                    <a:pt x="10749" y="2550"/>
                    <a:pt x="11371" y="1941"/>
                    <a:pt x="11171" y="1486"/>
                  </a:cubicBezTo>
                  <a:cubicBezTo>
                    <a:pt x="11120" y="1371"/>
                    <a:pt x="11023" y="1328"/>
                    <a:pt x="10905" y="1328"/>
                  </a:cubicBezTo>
                  <a:cubicBezTo>
                    <a:pt x="10553" y="1328"/>
                    <a:pt x="10018" y="1712"/>
                    <a:pt x="10018" y="1712"/>
                  </a:cubicBezTo>
                  <a:cubicBezTo>
                    <a:pt x="10018" y="1712"/>
                    <a:pt x="9618" y="0"/>
                    <a:pt x="9195" y="0"/>
                  </a:cubicBezTo>
                  <a:close/>
                </a:path>
              </a:pathLst>
            </a:custGeom>
            <a:solidFill>
              <a:srgbClr val="5D3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7"/>
            <p:cNvSpPr/>
            <p:nvPr/>
          </p:nvSpPr>
          <p:spPr>
            <a:xfrm>
              <a:off x="3714756" y="2786088"/>
              <a:ext cx="99002" cy="110470"/>
            </a:xfrm>
            <a:custGeom>
              <a:avLst/>
              <a:gdLst/>
              <a:ahLst/>
              <a:cxnLst/>
              <a:rect l="l" t="t" r="r" b="b"/>
              <a:pathLst>
                <a:path w="2374" h="2649" extrusionOk="0">
                  <a:moveTo>
                    <a:pt x="1040" y="0"/>
                  </a:moveTo>
                  <a:cubicBezTo>
                    <a:pt x="581" y="0"/>
                    <a:pt x="161" y="253"/>
                    <a:pt x="161" y="253"/>
                  </a:cubicBezTo>
                  <a:lnTo>
                    <a:pt x="1" y="2146"/>
                  </a:lnTo>
                  <a:cubicBezTo>
                    <a:pt x="269" y="2483"/>
                    <a:pt x="660" y="2648"/>
                    <a:pt x="1036" y="2648"/>
                  </a:cubicBezTo>
                  <a:cubicBezTo>
                    <a:pt x="1730" y="2648"/>
                    <a:pt x="2374" y="2085"/>
                    <a:pt x="2103" y="1001"/>
                  </a:cubicBezTo>
                  <a:cubicBezTo>
                    <a:pt x="1905" y="208"/>
                    <a:pt x="1457" y="0"/>
                    <a:pt x="1040" y="0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7"/>
            <p:cNvSpPr/>
            <p:nvPr/>
          </p:nvSpPr>
          <p:spPr>
            <a:xfrm>
              <a:off x="3555744" y="2718280"/>
              <a:ext cx="89744" cy="46331"/>
            </a:xfrm>
            <a:custGeom>
              <a:avLst/>
              <a:gdLst/>
              <a:ahLst/>
              <a:cxnLst/>
              <a:rect l="l" t="t" r="r" b="b"/>
              <a:pathLst>
                <a:path w="2152" h="1111" extrusionOk="0">
                  <a:moveTo>
                    <a:pt x="586" y="1"/>
                  </a:moveTo>
                  <a:cubicBezTo>
                    <a:pt x="150" y="1"/>
                    <a:pt x="31" y="176"/>
                    <a:pt x="18" y="397"/>
                  </a:cubicBezTo>
                  <a:cubicBezTo>
                    <a:pt x="0" y="672"/>
                    <a:pt x="312" y="947"/>
                    <a:pt x="846" y="1046"/>
                  </a:cubicBezTo>
                  <a:cubicBezTo>
                    <a:pt x="1067" y="1087"/>
                    <a:pt x="1257" y="1110"/>
                    <a:pt x="1416" y="1110"/>
                  </a:cubicBezTo>
                  <a:cubicBezTo>
                    <a:pt x="1715" y="1110"/>
                    <a:pt x="1901" y="1027"/>
                    <a:pt x="1964" y="824"/>
                  </a:cubicBezTo>
                  <a:cubicBezTo>
                    <a:pt x="1964" y="824"/>
                    <a:pt x="2152" y="277"/>
                    <a:pt x="1202" y="78"/>
                  </a:cubicBezTo>
                  <a:cubicBezTo>
                    <a:pt x="948" y="24"/>
                    <a:pt x="746" y="1"/>
                    <a:pt x="586" y="1"/>
                  </a:cubicBezTo>
                  <a:close/>
                </a:path>
              </a:pathLst>
            </a:custGeom>
            <a:solidFill>
              <a:srgbClr val="5D3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7"/>
            <p:cNvSpPr/>
            <p:nvPr/>
          </p:nvSpPr>
          <p:spPr>
            <a:xfrm>
              <a:off x="3353195" y="2751266"/>
              <a:ext cx="89368" cy="62304"/>
            </a:xfrm>
            <a:custGeom>
              <a:avLst/>
              <a:gdLst/>
              <a:ahLst/>
              <a:cxnLst/>
              <a:rect l="l" t="t" r="r" b="b"/>
              <a:pathLst>
                <a:path w="2143" h="1494" extrusionOk="0">
                  <a:moveTo>
                    <a:pt x="1680" y="0"/>
                  </a:moveTo>
                  <a:cubicBezTo>
                    <a:pt x="1493" y="0"/>
                    <a:pt x="1218" y="105"/>
                    <a:pt x="807" y="381"/>
                  </a:cubicBezTo>
                  <a:cubicBezTo>
                    <a:pt x="1" y="924"/>
                    <a:pt x="381" y="1359"/>
                    <a:pt x="381" y="1359"/>
                  </a:cubicBezTo>
                  <a:cubicBezTo>
                    <a:pt x="456" y="1451"/>
                    <a:pt x="553" y="1493"/>
                    <a:pt x="673" y="1493"/>
                  </a:cubicBezTo>
                  <a:cubicBezTo>
                    <a:pt x="879" y="1493"/>
                    <a:pt x="1154" y="1366"/>
                    <a:pt x="1501" y="1143"/>
                  </a:cubicBezTo>
                  <a:cubicBezTo>
                    <a:pt x="1958" y="851"/>
                    <a:pt x="2143" y="480"/>
                    <a:pt x="2025" y="231"/>
                  </a:cubicBezTo>
                  <a:cubicBezTo>
                    <a:pt x="1962" y="97"/>
                    <a:pt x="1861" y="0"/>
                    <a:pt x="1680" y="0"/>
                  </a:cubicBezTo>
                  <a:close/>
                </a:path>
              </a:pathLst>
            </a:custGeom>
            <a:solidFill>
              <a:srgbClr val="5D3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7"/>
            <p:cNvSpPr/>
            <p:nvPr/>
          </p:nvSpPr>
          <p:spPr>
            <a:xfrm>
              <a:off x="3572092" y="2809191"/>
              <a:ext cx="32278" cy="35197"/>
            </a:xfrm>
            <a:custGeom>
              <a:avLst/>
              <a:gdLst/>
              <a:ahLst/>
              <a:cxnLst/>
              <a:rect l="l" t="t" r="r" b="b"/>
              <a:pathLst>
                <a:path w="774" h="844" extrusionOk="0">
                  <a:moveTo>
                    <a:pt x="364" y="1"/>
                  </a:moveTo>
                  <a:cubicBezTo>
                    <a:pt x="345" y="1"/>
                    <a:pt x="326" y="3"/>
                    <a:pt x="306" y="7"/>
                  </a:cubicBezTo>
                  <a:cubicBezTo>
                    <a:pt x="118" y="42"/>
                    <a:pt x="1" y="259"/>
                    <a:pt x="46" y="489"/>
                  </a:cubicBezTo>
                  <a:cubicBezTo>
                    <a:pt x="87" y="695"/>
                    <a:pt x="243" y="844"/>
                    <a:pt x="412" y="844"/>
                  </a:cubicBezTo>
                  <a:cubicBezTo>
                    <a:pt x="431" y="844"/>
                    <a:pt x="451" y="842"/>
                    <a:pt x="470" y="838"/>
                  </a:cubicBezTo>
                  <a:cubicBezTo>
                    <a:pt x="658" y="802"/>
                    <a:pt x="774" y="586"/>
                    <a:pt x="730" y="355"/>
                  </a:cubicBezTo>
                  <a:cubicBezTo>
                    <a:pt x="689" y="148"/>
                    <a:pt x="533" y="1"/>
                    <a:pt x="3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7"/>
            <p:cNvSpPr/>
            <p:nvPr/>
          </p:nvSpPr>
          <p:spPr>
            <a:xfrm>
              <a:off x="3425966" y="2834463"/>
              <a:ext cx="32278" cy="35197"/>
            </a:xfrm>
            <a:custGeom>
              <a:avLst/>
              <a:gdLst/>
              <a:ahLst/>
              <a:cxnLst/>
              <a:rect l="l" t="t" r="r" b="b"/>
              <a:pathLst>
                <a:path w="774" h="844" extrusionOk="0">
                  <a:moveTo>
                    <a:pt x="364" y="0"/>
                  </a:moveTo>
                  <a:cubicBezTo>
                    <a:pt x="345" y="0"/>
                    <a:pt x="326" y="2"/>
                    <a:pt x="307" y="6"/>
                  </a:cubicBezTo>
                  <a:cubicBezTo>
                    <a:pt x="117" y="43"/>
                    <a:pt x="1" y="260"/>
                    <a:pt x="47" y="489"/>
                  </a:cubicBezTo>
                  <a:cubicBezTo>
                    <a:pt x="87" y="696"/>
                    <a:pt x="245" y="844"/>
                    <a:pt x="414" y="844"/>
                  </a:cubicBezTo>
                  <a:cubicBezTo>
                    <a:pt x="432" y="844"/>
                    <a:pt x="451" y="842"/>
                    <a:pt x="470" y="838"/>
                  </a:cubicBezTo>
                  <a:cubicBezTo>
                    <a:pt x="658" y="802"/>
                    <a:pt x="774" y="585"/>
                    <a:pt x="730" y="355"/>
                  </a:cubicBezTo>
                  <a:cubicBezTo>
                    <a:pt x="689" y="149"/>
                    <a:pt x="532" y="0"/>
                    <a:pt x="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7"/>
            <p:cNvSpPr/>
            <p:nvPr/>
          </p:nvSpPr>
          <p:spPr>
            <a:xfrm>
              <a:off x="3714839" y="2807773"/>
              <a:ext cx="75023" cy="67224"/>
            </a:xfrm>
            <a:custGeom>
              <a:avLst/>
              <a:gdLst/>
              <a:ahLst/>
              <a:cxnLst/>
              <a:rect l="l" t="t" r="r" b="b"/>
              <a:pathLst>
                <a:path w="1799" h="1612" extrusionOk="0">
                  <a:moveTo>
                    <a:pt x="1125" y="1"/>
                  </a:moveTo>
                  <a:cubicBezTo>
                    <a:pt x="915" y="1"/>
                    <a:pt x="717" y="93"/>
                    <a:pt x="533" y="273"/>
                  </a:cubicBezTo>
                  <a:cubicBezTo>
                    <a:pt x="1" y="802"/>
                    <a:pt x="553" y="1590"/>
                    <a:pt x="559" y="1598"/>
                  </a:cubicBezTo>
                  <a:cubicBezTo>
                    <a:pt x="567" y="1607"/>
                    <a:pt x="577" y="1611"/>
                    <a:pt x="588" y="1611"/>
                  </a:cubicBezTo>
                  <a:cubicBezTo>
                    <a:pt x="590" y="1611"/>
                    <a:pt x="592" y="1611"/>
                    <a:pt x="595" y="1611"/>
                  </a:cubicBezTo>
                  <a:cubicBezTo>
                    <a:pt x="600" y="1610"/>
                    <a:pt x="603" y="1609"/>
                    <a:pt x="607" y="1606"/>
                  </a:cubicBezTo>
                  <a:cubicBezTo>
                    <a:pt x="623" y="1595"/>
                    <a:pt x="627" y="1573"/>
                    <a:pt x="615" y="1558"/>
                  </a:cubicBezTo>
                  <a:cubicBezTo>
                    <a:pt x="610" y="1549"/>
                    <a:pt x="90" y="810"/>
                    <a:pt x="582" y="323"/>
                  </a:cubicBezTo>
                  <a:cubicBezTo>
                    <a:pt x="753" y="154"/>
                    <a:pt x="935" y="70"/>
                    <a:pt x="1128" y="70"/>
                  </a:cubicBezTo>
                  <a:cubicBezTo>
                    <a:pt x="1131" y="70"/>
                    <a:pt x="1135" y="70"/>
                    <a:pt x="1138" y="70"/>
                  </a:cubicBezTo>
                  <a:cubicBezTo>
                    <a:pt x="1477" y="77"/>
                    <a:pt x="1733" y="349"/>
                    <a:pt x="1736" y="351"/>
                  </a:cubicBezTo>
                  <a:cubicBezTo>
                    <a:pt x="1743" y="359"/>
                    <a:pt x="1752" y="362"/>
                    <a:pt x="1761" y="362"/>
                  </a:cubicBezTo>
                  <a:cubicBezTo>
                    <a:pt x="1770" y="362"/>
                    <a:pt x="1778" y="359"/>
                    <a:pt x="1784" y="353"/>
                  </a:cubicBezTo>
                  <a:cubicBezTo>
                    <a:pt x="1799" y="340"/>
                    <a:pt x="1799" y="318"/>
                    <a:pt x="1785" y="304"/>
                  </a:cubicBezTo>
                  <a:cubicBezTo>
                    <a:pt x="1774" y="293"/>
                    <a:pt x="1508" y="9"/>
                    <a:pt x="1139" y="1"/>
                  </a:cubicBezTo>
                  <a:cubicBezTo>
                    <a:pt x="1135" y="1"/>
                    <a:pt x="1130" y="1"/>
                    <a:pt x="1125" y="1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7"/>
            <p:cNvSpPr/>
            <p:nvPr/>
          </p:nvSpPr>
          <p:spPr>
            <a:xfrm>
              <a:off x="3727475" y="2833962"/>
              <a:ext cx="42870" cy="14429"/>
            </a:xfrm>
            <a:custGeom>
              <a:avLst/>
              <a:gdLst/>
              <a:ahLst/>
              <a:cxnLst/>
              <a:rect l="l" t="t" r="r" b="b"/>
              <a:pathLst>
                <a:path w="1028" h="346" extrusionOk="0">
                  <a:moveTo>
                    <a:pt x="572" y="0"/>
                  </a:moveTo>
                  <a:cubicBezTo>
                    <a:pt x="380" y="0"/>
                    <a:pt x="164" y="63"/>
                    <a:pt x="11" y="291"/>
                  </a:cubicBezTo>
                  <a:cubicBezTo>
                    <a:pt x="1" y="307"/>
                    <a:pt x="5" y="329"/>
                    <a:pt x="21" y="340"/>
                  </a:cubicBezTo>
                  <a:cubicBezTo>
                    <a:pt x="26" y="344"/>
                    <a:pt x="33" y="346"/>
                    <a:pt x="40" y="346"/>
                  </a:cubicBezTo>
                  <a:cubicBezTo>
                    <a:pt x="51" y="346"/>
                    <a:pt x="62" y="340"/>
                    <a:pt x="69" y="331"/>
                  </a:cubicBezTo>
                  <a:cubicBezTo>
                    <a:pt x="205" y="126"/>
                    <a:pt x="401" y="70"/>
                    <a:pt x="576" y="70"/>
                  </a:cubicBezTo>
                  <a:cubicBezTo>
                    <a:pt x="789" y="70"/>
                    <a:pt x="971" y="154"/>
                    <a:pt x="974" y="155"/>
                  </a:cubicBezTo>
                  <a:cubicBezTo>
                    <a:pt x="977" y="158"/>
                    <a:pt x="982" y="159"/>
                    <a:pt x="987" y="159"/>
                  </a:cubicBezTo>
                  <a:cubicBezTo>
                    <a:pt x="989" y="159"/>
                    <a:pt x="992" y="159"/>
                    <a:pt x="995" y="159"/>
                  </a:cubicBezTo>
                  <a:cubicBezTo>
                    <a:pt x="1005" y="155"/>
                    <a:pt x="1014" y="149"/>
                    <a:pt x="1019" y="139"/>
                  </a:cubicBezTo>
                  <a:cubicBezTo>
                    <a:pt x="1027" y="122"/>
                    <a:pt x="1021" y="101"/>
                    <a:pt x="1003" y="93"/>
                  </a:cubicBezTo>
                  <a:cubicBezTo>
                    <a:pt x="1000" y="92"/>
                    <a:pt x="804" y="0"/>
                    <a:pt x="572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7"/>
            <p:cNvSpPr/>
            <p:nvPr/>
          </p:nvSpPr>
          <p:spPr>
            <a:xfrm>
              <a:off x="3476509" y="2727287"/>
              <a:ext cx="53504" cy="150379"/>
            </a:xfrm>
            <a:custGeom>
              <a:avLst/>
              <a:gdLst/>
              <a:ahLst/>
              <a:cxnLst/>
              <a:rect l="l" t="t" r="r" b="b"/>
              <a:pathLst>
                <a:path w="1283" h="3606" extrusionOk="0">
                  <a:moveTo>
                    <a:pt x="675" y="0"/>
                  </a:moveTo>
                  <a:cubicBezTo>
                    <a:pt x="672" y="0"/>
                    <a:pt x="670" y="1"/>
                    <a:pt x="667" y="1"/>
                  </a:cubicBezTo>
                  <a:cubicBezTo>
                    <a:pt x="649" y="7"/>
                    <a:pt x="638" y="24"/>
                    <a:pt x="642" y="43"/>
                  </a:cubicBezTo>
                  <a:cubicBezTo>
                    <a:pt x="801" y="626"/>
                    <a:pt x="1194" y="2186"/>
                    <a:pt x="1111" y="2403"/>
                  </a:cubicBezTo>
                  <a:cubicBezTo>
                    <a:pt x="1070" y="2511"/>
                    <a:pt x="979" y="2565"/>
                    <a:pt x="839" y="2565"/>
                  </a:cubicBezTo>
                  <a:cubicBezTo>
                    <a:pt x="749" y="2565"/>
                    <a:pt x="640" y="2543"/>
                    <a:pt x="511" y="2498"/>
                  </a:cubicBezTo>
                  <a:cubicBezTo>
                    <a:pt x="501" y="2494"/>
                    <a:pt x="492" y="2492"/>
                    <a:pt x="488" y="2489"/>
                  </a:cubicBezTo>
                  <a:cubicBezTo>
                    <a:pt x="443" y="2476"/>
                    <a:pt x="400" y="2470"/>
                    <a:pt x="359" y="2470"/>
                  </a:cubicBezTo>
                  <a:cubicBezTo>
                    <a:pt x="258" y="2470"/>
                    <a:pt x="174" y="2511"/>
                    <a:pt x="118" y="2593"/>
                  </a:cubicBezTo>
                  <a:cubicBezTo>
                    <a:pt x="1" y="2766"/>
                    <a:pt x="28" y="3089"/>
                    <a:pt x="178" y="3284"/>
                  </a:cubicBezTo>
                  <a:cubicBezTo>
                    <a:pt x="360" y="3523"/>
                    <a:pt x="669" y="3598"/>
                    <a:pt x="681" y="3601"/>
                  </a:cubicBezTo>
                  <a:cubicBezTo>
                    <a:pt x="683" y="3604"/>
                    <a:pt x="686" y="3606"/>
                    <a:pt x="688" y="3606"/>
                  </a:cubicBezTo>
                  <a:cubicBezTo>
                    <a:pt x="690" y="3606"/>
                    <a:pt x="692" y="3605"/>
                    <a:pt x="694" y="3604"/>
                  </a:cubicBezTo>
                  <a:cubicBezTo>
                    <a:pt x="706" y="3602"/>
                    <a:pt x="716" y="3593"/>
                    <a:pt x="721" y="3578"/>
                  </a:cubicBezTo>
                  <a:cubicBezTo>
                    <a:pt x="725" y="3561"/>
                    <a:pt x="714" y="3542"/>
                    <a:pt x="695" y="3537"/>
                  </a:cubicBezTo>
                  <a:cubicBezTo>
                    <a:pt x="691" y="3536"/>
                    <a:pt x="397" y="3464"/>
                    <a:pt x="230" y="3245"/>
                  </a:cubicBezTo>
                  <a:cubicBezTo>
                    <a:pt x="98" y="3073"/>
                    <a:pt x="71" y="2783"/>
                    <a:pt x="174" y="2634"/>
                  </a:cubicBezTo>
                  <a:cubicBezTo>
                    <a:pt x="217" y="2572"/>
                    <a:pt x="280" y="2540"/>
                    <a:pt x="359" y="2540"/>
                  </a:cubicBezTo>
                  <a:cubicBezTo>
                    <a:pt x="392" y="2540"/>
                    <a:pt x="428" y="2546"/>
                    <a:pt x="467" y="2557"/>
                  </a:cubicBezTo>
                  <a:cubicBezTo>
                    <a:pt x="472" y="2559"/>
                    <a:pt x="478" y="2561"/>
                    <a:pt x="487" y="2564"/>
                  </a:cubicBezTo>
                  <a:cubicBezTo>
                    <a:pt x="630" y="2614"/>
                    <a:pt x="745" y="2634"/>
                    <a:pt x="836" y="2634"/>
                  </a:cubicBezTo>
                  <a:cubicBezTo>
                    <a:pt x="1043" y="2634"/>
                    <a:pt x="1135" y="2532"/>
                    <a:pt x="1175" y="2429"/>
                  </a:cubicBezTo>
                  <a:cubicBezTo>
                    <a:pt x="1282" y="2153"/>
                    <a:pt x="767" y="243"/>
                    <a:pt x="709" y="25"/>
                  </a:cubicBezTo>
                  <a:cubicBezTo>
                    <a:pt x="705" y="10"/>
                    <a:pt x="690" y="0"/>
                    <a:pt x="675" y="0"/>
                  </a:cubicBezTo>
                  <a:close/>
                </a:path>
              </a:pathLst>
            </a:custGeom>
            <a:solidFill>
              <a:srgbClr val="6C4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7"/>
            <p:cNvSpPr/>
            <p:nvPr/>
          </p:nvSpPr>
          <p:spPr>
            <a:xfrm>
              <a:off x="3339558" y="2591963"/>
              <a:ext cx="345005" cy="153674"/>
            </a:xfrm>
            <a:custGeom>
              <a:avLst/>
              <a:gdLst/>
              <a:ahLst/>
              <a:cxnLst/>
              <a:rect l="l" t="t" r="r" b="b"/>
              <a:pathLst>
                <a:path w="8273" h="3685" extrusionOk="0">
                  <a:moveTo>
                    <a:pt x="3427" y="103"/>
                  </a:moveTo>
                  <a:cubicBezTo>
                    <a:pt x="3429" y="106"/>
                    <a:pt x="3434" y="113"/>
                    <a:pt x="3437" y="124"/>
                  </a:cubicBezTo>
                  <a:cubicBezTo>
                    <a:pt x="3444" y="155"/>
                    <a:pt x="3442" y="199"/>
                    <a:pt x="3437" y="240"/>
                  </a:cubicBezTo>
                  <a:cubicBezTo>
                    <a:pt x="3426" y="324"/>
                    <a:pt x="3404" y="409"/>
                    <a:pt x="3378" y="492"/>
                  </a:cubicBezTo>
                  <a:cubicBezTo>
                    <a:pt x="3286" y="784"/>
                    <a:pt x="3156" y="1065"/>
                    <a:pt x="3008" y="1334"/>
                  </a:cubicBezTo>
                  <a:lnTo>
                    <a:pt x="3008" y="1334"/>
                  </a:lnTo>
                  <a:cubicBezTo>
                    <a:pt x="3011" y="1065"/>
                    <a:pt x="3068" y="795"/>
                    <a:pt x="3159" y="540"/>
                  </a:cubicBezTo>
                  <a:cubicBezTo>
                    <a:pt x="3189" y="459"/>
                    <a:pt x="3224" y="378"/>
                    <a:pt x="3266" y="301"/>
                  </a:cubicBezTo>
                  <a:cubicBezTo>
                    <a:pt x="3307" y="227"/>
                    <a:pt x="3357" y="147"/>
                    <a:pt x="3412" y="110"/>
                  </a:cubicBezTo>
                  <a:cubicBezTo>
                    <a:pt x="3419" y="106"/>
                    <a:pt x="3425" y="104"/>
                    <a:pt x="3427" y="103"/>
                  </a:cubicBezTo>
                  <a:close/>
                  <a:moveTo>
                    <a:pt x="774" y="1004"/>
                  </a:moveTo>
                  <a:cubicBezTo>
                    <a:pt x="774" y="1004"/>
                    <a:pt x="773" y="1005"/>
                    <a:pt x="776" y="1005"/>
                  </a:cubicBezTo>
                  <a:cubicBezTo>
                    <a:pt x="790" y="1016"/>
                    <a:pt x="808" y="1060"/>
                    <a:pt x="816" y="1098"/>
                  </a:cubicBezTo>
                  <a:cubicBezTo>
                    <a:pt x="826" y="1138"/>
                    <a:pt x="832" y="1181"/>
                    <a:pt x="837" y="1225"/>
                  </a:cubicBezTo>
                  <a:cubicBezTo>
                    <a:pt x="854" y="1398"/>
                    <a:pt x="848" y="1576"/>
                    <a:pt x="834" y="1753"/>
                  </a:cubicBezTo>
                  <a:cubicBezTo>
                    <a:pt x="820" y="1925"/>
                    <a:pt x="798" y="2098"/>
                    <a:pt x="767" y="2268"/>
                  </a:cubicBezTo>
                  <a:lnTo>
                    <a:pt x="767" y="2268"/>
                  </a:lnTo>
                  <a:cubicBezTo>
                    <a:pt x="757" y="2241"/>
                    <a:pt x="748" y="2214"/>
                    <a:pt x="739" y="2187"/>
                  </a:cubicBezTo>
                  <a:cubicBezTo>
                    <a:pt x="687" y="2020"/>
                    <a:pt x="657" y="1846"/>
                    <a:pt x="645" y="1670"/>
                  </a:cubicBezTo>
                  <a:cubicBezTo>
                    <a:pt x="635" y="1496"/>
                    <a:pt x="640" y="1316"/>
                    <a:pt x="685" y="1152"/>
                  </a:cubicBezTo>
                  <a:cubicBezTo>
                    <a:pt x="696" y="1111"/>
                    <a:pt x="712" y="1072"/>
                    <a:pt x="732" y="1043"/>
                  </a:cubicBezTo>
                  <a:cubicBezTo>
                    <a:pt x="742" y="1027"/>
                    <a:pt x="754" y="1015"/>
                    <a:pt x="764" y="1008"/>
                  </a:cubicBezTo>
                  <a:cubicBezTo>
                    <a:pt x="772" y="1005"/>
                    <a:pt x="773" y="1004"/>
                    <a:pt x="774" y="1004"/>
                  </a:cubicBezTo>
                  <a:close/>
                  <a:moveTo>
                    <a:pt x="3427" y="1"/>
                  </a:moveTo>
                  <a:cubicBezTo>
                    <a:pt x="3399" y="1"/>
                    <a:pt x="3375" y="13"/>
                    <a:pt x="3360" y="23"/>
                  </a:cubicBezTo>
                  <a:cubicBezTo>
                    <a:pt x="3266" y="89"/>
                    <a:pt x="3225" y="171"/>
                    <a:pt x="3178" y="252"/>
                  </a:cubicBezTo>
                  <a:cubicBezTo>
                    <a:pt x="3135" y="334"/>
                    <a:pt x="3098" y="419"/>
                    <a:pt x="3067" y="503"/>
                  </a:cubicBezTo>
                  <a:cubicBezTo>
                    <a:pt x="2952" y="821"/>
                    <a:pt x="2889" y="1161"/>
                    <a:pt x="2913" y="1500"/>
                  </a:cubicBezTo>
                  <a:lnTo>
                    <a:pt x="2913" y="1500"/>
                  </a:lnTo>
                  <a:cubicBezTo>
                    <a:pt x="2739" y="1791"/>
                    <a:pt x="2541" y="2071"/>
                    <a:pt x="2307" y="2314"/>
                  </a:cubicBezTo>
                  <a:cubicBezTo>
                    <a:pt x="2185" y="2440"/>
                    <a:pt x="2051" y="2557"/>
                    <a:pt x="1903" y="2650"/>
                  </a:cubicBezTo>
                  <a:cubicBezTo>
                    <a:pt x="1756" y="2742"/>
                    <a:pt x="1593" y="2812"/>
                    <a:pt x="1426" y="2824"/>
                  </a:cubicBezTo>
                  <a:cubicBezTo>
                    <a:pt x="1414" y="2825"/>
                    <a:pt x="1402" y="2826"/>
                    <a:pt x="1391" y="2826"/>
                  </a:cubicBezTo>
                  <a:cubicBezTo>
                    <a:pt x="1236" y="2826"/>
                    <a:pt x="1088" y="2756"/>
                    <a:pt x="983" y="2639"/>
                  </a:cubicBezTo>
                  <a:cubicBezTo>
                    <a:pt x="925" y="2576"/>
                    <a:pt x="877" y="2504"/>
                    <a:pt x="836" y="2426"/>
                  </a:cubicBezTo>
                  <a:lnTo>
                    <a:pt x="836" y="2426"/>
                  </a:lnTo>
                  <a:cubicBezTo>
                    <a:pt x="883" y="2207"/>
                    <a:pt x="913" y="1984"/>
                    <a:pt x="931" y="1762"/>
                  </a:cubicBezTo>
                  <a:cubicBezTo>
                    <a:pt x="943" y="1580"/>
                    <a:pt x="949" y="1399"/>
                    <a:pt x="931" y="1216"/>
                  </a:cubicBezTo>
                  <a:cubicBezTo>
                    <a:pt x="926" y="1170"/>
                    <a:pt x="919" y="1123"/>
                    <a:pt x="907" y="1076"/>
                  </a:cubicBezTo>
                  <a:cubicBezTo>
                    <a:pt x="892" y="1029"/>
                    <a:pt x="886" y="981"/>
                    <a:pt x="832" y="931"/>
                  </a:cubicBezTo>
                  <a:cubicBezTo>
                    <a:pt x="818" y="921"/>
                    <a:pt x="798" y="912"/>
                    <a:pt x="778" y="912"/>
                  </a:cubicBezTo>
                  <a:cubicBezTo>
                    <a:pt x="776" y="912"/>
                    <a:pt x="774" y="912"/>
                    <a:pt x="771" y="912"/>
                  </a:cubicBezTo>
                  <a:cubicBezTo>
                    <a:pt x="750" y="913"/>
                    <a:pt x="731" y="921"/>
                    <a:pt x="718" y="929"/>
                  </a:cubicBezTo>
                  <a:cubicBezTo>
                    <a:pt x="691" y="946"/>
                    <a:pt x="671" y="968"/>
                    <a:pt x="657" y="991"/>
                  </a:cubicBezTo>
                  <a:cubicBezTo>
                    <a:pt x="627" y="1034"/>
                    <a:pt x="611" y="1080"/>
                    <a:pt x="597" y="1126"/>
                  </a:cubicBezTo>
                  <a:cubicBezTo>
                    <a:pt x="547" y="1309"/>
                    <a:pt x="543" y="1493"/>
                    <a:pt x="554" y="1675"/>
                  </a:cubicBezTo>
                  <a:cubicBezTo>
                    <a:pt x="566" y="1857"/>
                    <a:pt x="595" y="2039"/>
                    <a:pt x="652" y="2215"/>
                  </a:cubicBezTo>
                  <a:cubicBezTo>
                    <a:pt x="675" y="2287"/>
                    <a:pt x="702" y="2358"/>
                    <a:pt x="735" y="2428"/>
                  </a:cubicBezTo>
                  <a:lnTo>
                    <a:pt x="735" y="2428"/>
                  </a:lnTo>
                  <a:cubicBezTo>
                    <a:pt x="707" y="2552"/>
                    <a:pt x="674" y="2675"/>
                    <a:pt x="635" y="2796"/>
                  </a:cubicBezTo>
                  <a:cubicBezTo>
                    <a:pt x="581" y="2965"/>
                    <a:pt x="513" y="3129"/>
                    <a:pt x="420" y="3274"/>
                  </a:cubicBezTo>
                  <a:cubicBezTo>
                    <a:pt x="329" y="3418"/>
                    <a:pt x="204" y="3551"/>
                    <a:pt x="47" y="3582"/>
                  </a:cubicBezTo>
                  <a:lnTo>
                    <a:pt x="46" y="3582"/>
                  </a:lnTo>
                  <a:cubicBezTo>
                    <a:pt x="19" y="3587"/>
                    <a:pt x="0" y="3614"/>
                    <a:pt x="6" y="3643"/>
                  </a:cubicBezTo>
                  <a:cubicBezTo>
                    <a:pt x="10" y="3667"/>
                    <a:pt x="33" y="3685"/>
                    <a:pt x="58" y="3685"/>
                  </a:cubicBezTo>
                  <a:cubicBezTo>
                    <a:pt x="61" y="3685"/>
                    <a:pt x="64" y="3685"/>
                    <a:pt x="67" y="3684"/>
                  </a:cubicBezTo>
                  <a:lnTo>
                    <a:pt x="68" y="3684"/>
                  </a:lnTo>
                  <a:cubicBezTo>
                    <a:pt x="271" y="3640"/>
                    <a:pt x="410" y="3483"/>
                    <a:pt x="506" y="3330"/>
                  </a:cubicBezTo>
                  <a:cubicBezTo>
                    <a:pt x="605" y="3171"/>
                    <a:pt x="673" y="3001"/>
                    <a:pt x="730" y="2827"/>
                  </a:cubicBezTo>
                  <a:cubicBezTo>
                    <a:pt x="759" y="2738"/>
                    <a:pt x="784" y="2648"/>
                    <a:pt x="806" y="2558"/>
                  </a:cubicBezTo>
                  <a:lnTo>
                    <a:pt x="806" y="2558"/>
                  </a:lnTo>
                  <a:cubicBezTo>
                    <a:pt x="838" y="2608"/>
                    <a:pt x="875" y="2657"/>
                    <a:pt x="916" y="2701"/>
                  </a:cubicBezTo>
                  <a:cubicBezTo>
                    <a:pt x="1033" y="2834"/>
                    <a:pt x="1213" y="2919"/>
                    <a:pt x="1394" y="2919"/>
                  </a:cubicBezTo>
                  <a:cubicBezTo>
                    <a:pt x="1407" y="2919"/>
                    <a:pt x="1420" y="2919"/>
                    <a:pt x="1433" y="2918"/>
                  </a:cubicBezTo>
                  <a:cubicBezTo>
                    <a:pt x="1626" y="2905"/>
                    <a:pt x="1801" y="2827"/>
                    <a:pt x="1957" y="2731"/>
                  </a:cubicBezTo>
                  <a:cubicBezTo>
                    <a:pt x="2113" y="2632"/>
                    <a:pt x="2251" y="2510"/>
                    <a:pt x="2377" y="2379"/>
                  </a:cubicBezTo>
                  <a:cubicBezTo>
                    <a:pt x="2589" y="2159"/>
                    <a:pt x="2771" y="1914"/>
                    <a:pt x="2932" y="1657"/>
                  </a:cubicBezTo>
                  <a:lnTo>
                    <a:pt x="2932" y="1657"/>
                  </a:lnTo>
                  <a:cubicBezTo>
                    <a:pt x="2958" y="1816"/>
                    <a:pt x="3008" y="1971"/>
                    <a:pt x="3090" y="2112"/>
                  </a:cubicBezTo>
                  <a:cubicBezTo>
                    <a:pt x="3185" y="2273"/>
                    <a:pt x="3323" y="2411"/>
                    <a:pt x="3486" y="2504"/>
                  </a:cubicBezTo>
                  <a:cubicBezTo>
                    <a:pt x="3647" y="2600"/>
                    <a:pt x="3830" y="2653"/>
                    <a:pt x="4010" y="2685"/>
                  </a:cubicBezTo>
                  <a:cubicBezTo>
                    <a:pt x="4144" y="2709"/>
                    <a:pt x="4282" y="2718"/>
                    <a:pt x="4419" y="2718"/>
                  </a:cubicBezTo>
                  <a:cubicBezTo>
                    <a:pt x="4466" y="2718"/>
                    <a:pt x="4512" y="2717"/>
                    <a:pt x="4559" y="2715"/>
                  </a:cubicBezTo>
                  <a:cubicBezTo>
                    <a:pt x="4925" y="2694"/>
                    <a:pt x="5286" y="2603"/>
                    <a:pt x="5623" y="2470"/>
                  </a:cubicBezTo>
                  <a:cubicBezTo>
                    <a:pt x="5963" y="2337"/>
                    <a:pt x="6282" y="2159"/>
                    <a:pt x="6589" y="1966"/>
                  </a:cubicBezTo>
                  <a:cubicBezTo>
                    <a:pt x="7199" y="1575"/>
                    <a:pt x="7753" y="1107"/>
                    <a:pt x="8253" y="584"/>
                  </a:cubicBezTo>
                  <a:cubicBezTo>
                    <a:pt x="8272" y="562"/>
                    <a:pt x="8271" y="530"/>
                    <a:pt x="8252" y="510"/>
                  </a:cubicBezTo>
                  <a:cubicBezTo>
                    <a:pt x="8242" y="501"/>
                    <a:pt x="8229" y="496"/>
                    <a:pt x="8216" y="496"/>
                  </a:cubicBezTo>
                  <a:cubicBezTo>
                    <a:pt x="8203" y="496"/>
                    <a:pt x="8190" y="501"/>
                    <a:pt x="8180" y="510"/>
                  </a:cubicBezTo>
                  <a:lnTo>
                    <a:pt x="8176" y="514"/>
                  </a:lnTo>
                  <a:cubicBezTo>
                    <a:pt x="7666" y="1009"/>
                    <a:pt x="7104" y="1457"/>
                    <a:pt x="6505" y="1838"/>
                  </a:cubicBezTo>
                  <a:cubicBezTo>
                    <a:pt x="6204" y="2027"/>
                    <a:pt x="5890" y="2192"/>
                    <a:pt x="5564" y="2329"/>
                  </a:cubicBezTo>
                  <a:cubicBezTo>
                    <a:pt x="5239" y="2462"/>
                    <a:pt x="4900" y="2569"/>
                    <a:pt x="4548" y="2600"/>
                  </a:cubicBezTo>
                  <a:cubicBezTo>
                    <a:pt x="4484" y="2606"/>
                    <a:pt x="4420" y="2609"/>
                    <a:pt x="4356" y="2609"/>
                  </a:cubicBezTo>
                  <a:cubicBezTo>
                    <a:pt x="4245" y="2609"/>
                    <a:pt x="4135" y="2600"/>
                    <a:pt x="4025" y="2583"/>
                  </a:cubicBezTo>
                  <a:cubicBezTo>
                    <a:pt x="3852" y="2557"/>
                    <a:pt x="3684" y="2504"/>
                    <a:pt x="3536" y="2419"/>
                  </a:cubicBezTo>
                  <a:cubicBezTo>
                    <a:pt x="3387" y="2335"/>
                    <a:pt x="3262" y="2211"/>
                    <a:pt x="3176" y="2064"/>
                  </a:cubicBezTo>
                  <a:cubicBezTo>
                    <a:pt x="3089" y="1916"/>
                    <a:pt x="3041" y="1747"/>
                    <a:pt x="3020" y="1575"/>
                  </a:cubicBezTo>
                  <a:cubicBezTo>
                    <a:pt x="3018" y="1557"/>
                    <a:pt x="3016" y="1538"/>
                    <a:pt x="3015" y="1520"/>
                  </a:cubicBezTo>
                  <a:lnTo>
                    <a:pt x="3015" y="1520"/>
                  </a:lnTo>
                  <a:cubicBezTo>
                    <a:pt x="3017" y="1516"/>
                    <a:pt x="3020" y="1512"/>
                    <a:pt x="3022" y="1507"/>
                  </a:cubicBezTo>
                  <a:cubicBezTo>
                    <a:pt x="3203" y="1195"/>
                    <a:pt x="3362" y="868"/>
                    <a:pt x="3473" y="520"/>
                  </a:cubicBezTo>
                  <a:cubicBezTo>
                    <a:pt x="3499" y="433"/>
                    <a:pt x="3523" y="345"/>
                    <a:pt x="3536" y="251"/>
                  </a:cubicBezTo>
                  <a:cubicBezTo>
                    <a:pt x="3541" y="202"/>
                    <a:pt x="3546" y="155"/>
                    <a:pt x="3533" y="100"/>
                  </a:cubicBezTo>
                  <a:cubicBezTo>
                    <a:pt x="3526" y="72"/>
                    <a:pt x="3513" y="35"/>
                    <a:pt x="3471" y="12"/>
                  </a:cubicBezTo>
                  <a:cubicBezTo>
                    <a:pt x="3456" y="4"/>
                    <a:pt x="3441" y="1"/>
                    <a:pt x="3427" y="1"/>
                  </a:cubicBezTo>
                  <a:close/>
                </a:path>
              </a:pathLst>
            </a:custGeom>
            <a:solidFill>
              <a:srgbClr val="6D43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7"/>
            <p:cNvSpPr/>
            <p:nvPr/>
          </p:nvSpPr>
          <p:spPr>
            <a:xfrm>
              <a:off x="3211073" y="3053234"/>
              <a:ext cx="893142" cy="1088727"/>
            </a:xfrm>
            <a:custGeom>
              <a:avLst/>
              <a:gdLst/>
              <a:ahLst/>
              <a:cxnLst/>
              <a:rect l="l" t="t" r="r" b="b"/>
              <a:pathLst>
                <a:path w="21417" h="26107" extrusionOk="0">
                  <a:moveTo>
                    <a:pt x="12599" y="1"/>
                  </a:moveTo>
                  <a:cubicBezTo>
                    <a:pt x="12599" y="1"/>
                    <a:pt x="10843" y="946"/>
                    <a:pt x="9729" y="1149"/>
                  </a:cubicBezTo>
                  <a:cubicBezTo>
                    <a:pt x="9729" y="1149"/>
                    <a:pt x="9358" y="2907"/>
                    <a:pt x="9189" y="3007"/>
                  </a:cubicBezTo>
                  <a:cubicBezTo>
                    <a:pt x="9185" y="3009"/>
                    <a:pt x="9181" y="3011"/>
                    <a:pt x="9176" y="3011"/>
                  </a:cubicBezTo>
                  <a:cubicBezTo>
                    <a:pt x="9018" y="3011"/>
                    <a:pt x="8986" y="1183"/>
                    <a:pt x="8986" y="1183"/>
                  </a:cubicBezTo>
                  <a:cubicBezTo>
                    <a:pt x="8986" y="1183"/>
                    <a:pt x="7567" y="677"/>
                    <a:pt x="7027" y="204"/>
                  </a:cubicBezTo>
                  <a:cubicBezTo>
                    <a:pt x="7027" y="204"/>
                    <a:pt x="6149" y="396"/>
                    <a:pt x="4730" y="1476"/>
                  </a:cubicBezTo>
                  <a:cubicBezTo>
                    <a:pt x="4235" y="1949"/>
                    <a:pt x="3491" y="9268"/>
                    <a:pt x="3334" y="12285"/>
                  </a:cubicBezTo>
                  <a:cubicBezTo>
                    <a:pt x="3195" y="14916"/>
                    <a:pt x="0" y="25166"/>
                    <a:pt x="5743" y="25841"/>
                  </a:cubicBezTo>
                  <a:cubicBezTo>
                    <a:pt x="7329" y="26028"/>
                    <a:pt x="8884" y="26106"/>
                    <a:pt x="10353" y="26106"/>
                  </a:cubicBezTo>
                  <a:cubicBezTo>
                    <a:pt x="14201" y="26106"/>
                    <a:pt x="17456" y="25568"/>
                    <a:pt x="19119" y="25030"/>
                  </a:cubicBezTo>
                  <a:cubicBezTo>
                    <a:pt x="21416" y="24286"/>
                    <a:pt x="21213" y="22868"/>
                    <a:pt x="20808" y="21856"/>
                  </a:cubicBezTo>
                  <a:cubicBezTo>
                    <a:pt x="20403" y="20842"/>
                    <a:pt x="19187" y="18479"/>
                    <a:pt x="18849" y="17599"/>
                  </a:cubicBezTo>
                  <a:cubicBezTo>
                    <a:pt x="18511" y="16721"/>
                    <a:pt x="17632" y="13208"/>
                    <a:pt x="17431" y="10979"/>
                  </a:cubicBezTo>
                  <a:cubicBezTo>
                    <a:pt x="17228" y="8749"/>
                    <a:pt x="16349" y="1724"/>
                    <a:pt x="15809" y="1116"/>
                  </a:cubicBezTo>
                  <a:cubicBezTo>
                    <a:pt x="15267" y="507"/>
                    <a:pt x="12599" y="1"/>
                    <a:pt x="12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7"/>
            <p:cNvSpPr/>
            <p:nvPr/>
          </p:nvSpPr>
          <p:spPr>
            <a:xfrm>
              <a:off x="3304111" y="3085720"/>
              <a:ext cx="571908" cy="719493"/>
            </a:xfrm>
            <a:custGeom>
              <a:avLst/>
              <a:gdLst/>
              <a:ahLst/>
              <a:cxnLst/>
              <a:rect l="l" t="t" r="r" b="b"/>
              <a:pathLst>
                <a:path w="13714" h="17253" extrusionOk="0">
                  <a:moveTo>
                    <a:pt x="10368" y="0"/>
                  </a:moveTo>
                  <a:cubicBezTo>
                    <a:pt x="10368" y="0"/>
                    <a:pt x="8039" y="2871"/>
                    <a:pt x="6891" y="4629"/>
                  </a:cubicBezTo>
                  <a:cubicBezTo>
                    <a:pt x="5741" y="6385"/>
                    <a:pt x="3647" y="8377"/>
                    <a:pt x="3006" y="8783"/>
                  </a:cubicBezTo>
                  <a:cubicBezTo>
                    <a:pt x="2364" y="9188"/>
                    <a:pt x="1520" y="9864"/>
                    <a:pt x="1283" y="10707"/>
                  </a:cubicBezTo>
                  <a:cubicBezTo>
                    <a:pt x="1046" y="11551"/>
                    <a:pt x="0" y="15910"/>
                    <a:pt x="338" y="16991"/>
                  </a:cubicBezTo>
                  <a:cubicBezTo>
                    <a:pt x="394" y="17171"/>
                    <a:pt x="562" y="17252"/>
                    <a:pt x="813" y="17252"/>
                  </a:cubicBezTo>
                  <a:cubicBezTo>
                    <a:pt x="2064" y="17252"/>
                    <a:pt x="5366" y="15245"/>
                    <a:pt x="7026" y="13613"/>
                  </a:cubicBezTo>
                  <a:cubicBezTo>
                    <a:pt x="9018" y="11654"/>
                    <a:pt x="11889" y="7229"/>
                    <a:pt x="12531" y="5439"/>
                  </a:cubicBezTo>
                  <a:cubicBezTo>
                    <a:pt x="13173" y="3648"/>
                    <a:pt x="13713" y="1690"/>
                    <a:pt x="13578" y="1115"/>
                  </a:cubicBezTo>
                  <a:cubicBezTo>
                    <a:pt x="13442" y="541"/>
                    <a:pt x="10368" y="0"/>
                    <a:pt x="10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7"/>
            <p:cNvSpPr/>
            <p:nvPr/>
          </p:nvSpPr>
          <p:spPr>
            <a:xfrm>
              <a:off x="3304111" y="3053234"/>
              <a:ext cx="571908" cy="719452"/>
            </a:xfrm>
            <a:custGeom>
              <a:avLst/>
              <a:gdLst/>
              <a:ahLst/>
              <a:cxnLst/>
              <a:rect l="l" t="t" r="r" b="b"/>
              <a:pathLst>
                <a:path w="13714" h="17252" extrusionOk="0">
                  <a:moveTo>
                    <a:pt x="10368" y="1"/>
                  </a:moveTo>
                  <a:cubicBezTo>
                    <a:pt x="10368" y="1"/>
                    <a:pt x="8039" y="2871"/>
                    <a:pt x="6891" y="4628"/>
                  </a:cubicBezTo>
                  <a:cubicBezTo>
                    <a:pt x="5741" y="6385"/>
                    <a:pt x="3647" y="8378"/>
                    <a:pt x="3006" y="8782"/>
                  </a:cubicBezTo>
                  <a:cubicBezTo>
                    <a:pt x="2364" y="9188"/>
                    <a:pt x="1520" y="9864"/>
                    <a:pt x="1283" y="10708"/>
                  </a:cubicBezTo>
                  <a:cubicBezTo>
                    <a:pt x="1046" y="11552"/>
                    <a:pt x="0" y="15909"/>
                    <a:pt x="338" y="16991"/>
                  </a:cubicBezTo>
                  <a:cubicBezTo>
                    <a:pt x="394" y="17171"/>
                    <a:pt x="562" y="17252"/>
                    <a:pt x="813" y="17252"/>
                  </a:cubicBezTo>
                  <a:cubicBezTo>
                    <a:pt x="2064" y="17252"/>
                    <a:pt x="5366" y="15246"/>
                    <a:pt x="7026" y="13614"/>
                  </a:cubicBezTo>
                  <a:cubicBezTo>
                    <a:pt x="9018" y="11655"/>
                    <a:pt x="11889" y="7229"/>
                    <a:pt x="12531" y="5440"/>
                  </a:cubicBezTo>
                  <a:cubicBezTo>
                    <a:pt x="13173" y="3649"/>
                    <a:pt x="13713" y="1690"/>
                    <a:pt x="13578" y="1116"/>
                  </a:cubicBezTo>
                  <a:cubicBezTo>
                    <a:pt x="13442" y="542"/>
                    <a:pt x="10368" y="1"/>
                    <a:pt x="10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7"/>
            <p:cNvSpPr/>
            <p:nvPr/>
          </p:nvSpPr>
          <p:spPr>
            <a:xfrm>
              <a:off x="3349025" y="3096480"/>
              <a:ext cx="410686" cy="495175"/>
            </a:xfrm>
            <a:custGeom>
              <a:avLst/>
              <a:gdLst/>
              <a:ahLst/>
              <a:cxnLst/>
              <a:rect l="l" t="t" r="r" b="b"/>
              <a:pathLst>
                <a:path w="9848" h="11874" extrusionOk="0">
                  <a:moveTo>
                    <a:pt x="9832" y="1"/>
                  </a:moveTo>
                  <a:lnTo>
                    <a:pt x="9380" y="860"/>
                  </a:lnTo>
                  <a:lnTo>
                    <a:pt x="9154" y="1289"/>
                  </a:lnTo>
                  <a:cubicBezTo>
                    <a:pt x="9077" y="1433"/>
                    <a:pt x="8989" y="1570"/>
                    <a:pt x="8909" y="1709"/>
                  </a:cubicBezTo>
                  <a:lnTo>
                    <a:pt x="8414" y="2544"/>
                  </a:lnTo>
                  <a:cubicBezTo>
                    <a:pt x="8375" y="2616"/>
                    <a:pt x="8330" y="2682"/>
                    <a:pt x="8285" y="2749"/>
                  </a:cubicBezTo>
                  <a:lnTo>
                    <a:pt x="8153" y="2952"/>
                  </a:lnTo>
                  <a:lnTo>
                    <a:pt x="7885" y="3358"/>
                  </a:lnTo>
                  <a:lnTo>
                    <a:pt x="7618" y="3763"/>
                  </a:lnTo>
                  <a:cubicBezTo>
                    <a:pt x="7530" y="3899"/>
                    <a:pt x="7432" y="4028"/>
                    <a:pt x="7338" y="4159"/>
                  </a:cubicBezTo>
                  <a:lnTo>
                    <a:pt x="6772" y="4947"/>
                  </a:lnTo>
                  <a:lnTo>
                    <a:pt x="6175" y="5713"/>
                  </a:lnTo>
                  <a:cubicBezTo>
                    <a:pt x="6075" y="5839"/>
                    <a:pt x="5980" y="5971"/>
                    <a:pt x="5874" y="6093"/>
                  </a:cubicBezTo>
                  <a:lnTo>
                    <a:pt x="5561" y="6464"/>
                  </a:lnTo>
                  <a:cubicBezTo>
                    <a:pt x="5152" y="6966"/>
                    <a:pt x="4714" y="7441"/>
                    <a:pt x="4282" y="7922"/>
                  </a:cubicBezTo>
                  <a:lnTo>
                    <a:pt x="3613" y="8626"/>
                  </a:lnTo>
                  <a:cubicBezTo>
                    <a:pt x="3388" y="8858"/>
                    <a:pt x="3155" y="9083"/>
                    <a:pt x="2927" y="9312"/>
                  </a:cubicBezTo>
                  <a:cubicBezTo>
                    <a:pt x="2000" y="10216"/>
                    <a:pt x="1032" y="11078"/>
                    <a:pt x="1" y="11860"/>
                  </a:cubicBezTo>
                  <a:lnTo>
                    <a:pt x="13" y="11873"/>
                  </a:lnTo>
                  <a:cubicBezTo>
                    <a:pt x="1048" y="11094"/>
                    <a:pt x="2019" y="10233"/>
                    <a:pt x="2949" y="9332"/>
                  </a:cubicBezTo>
                  <a:cubicBezTo>
                    <a:pt x="3178" y="9103"/>
                    <a:pt x="3412" y="8879"/>
                    <a:pt x="3638" y="8648"/>
                  </a:cubicBezTo>
                  <a:lnTo>
                    <a:pt x="4309" y="7945"/>
                  </a:lnTo>
                  <a:cubicBezTo>
                    <a:pt x="4743" y="7465"/>
                    <a:pt x="5180" y="6987"/>
                    <a:pt x="5590" y="6484"/>
                  </a:cubicBezTo>
                  <a:lnTo>
                    <a:pt x="5900" y="6112"/>
                  </a:lnTo>
                  <a:cubicBezTo>
                    <a:pt x="6006" y="5988"/>
                    <a:pt x="6101" y="5856"/>
                    <a:pt x="6201" y="5730"/>
                  </a:cubicBezTo>
                  <a:lnTo>
                    <a:pt x="6796" y="4962"/>
                  </a:lnTo>
                  <a:lnTo>
                    <a:pt x="7362" y="4174"/>
                  </a:lnTo>
                  <a:cubicBezTo>
                    <a:pt x="7455" y="4040"/>
                    <a:pt x="7554" y="3912"/>
                    <a:pt x="7642" y="3777"/>
                  </a:cubicBezTo>
                  <a:lnTo>
                    <a:pt x="7908" y="3370"/>
                  </a:lnTo>
                  <a:lnTo>
                    <a:pt x="8174" y="2964"/>
                  </a:lnTo>
                  <a:lnTo>
                    <a:pt x="8306" y="2761"/>
                  </a:lnTo>
                  <a:cubicBezTo>
                    <a:pt x="8350" y="2693"/>
                    <a:pt x="8394" y="2625"/>
                    <a:pt x="8435" y="2554"/>
                  </a:cubicBezTo>
                  <a:lnTo>
                    <a:pt x="8928" y="1719"/>
                  </a:lnTo>
                  <a:cubicBezTo>
                    <a:pt x="9009" y="1579"/>
                    <a:pt x="9095" y="1442"/>
                    <a:pt x="9172" y="1299"/>
                  </a:cubicBezTo>
                  <a:lnTo>
                    <a:pt x="9397" y="869"/>
                  </a:lnTo>
                  <a:lnTo>
                    <a:pt x="9848" y="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7"/>
            <p:cNvSpPr/>
            <p:nvPr/>
          </p:nvSpPr>
          <p:spPr>
            <a:xfrm>
              <a:off x="3367583" y="3120250"/>
              <a:ext cx="396716" cy="506685"/>
            </a:xfrm>
            <a:custGeom>
              <a:avLst/>
              <a:gdLst/>
              <a:ahLst/>
              <a:cxnLst/>
              <a:rect l="l" t="t" r="r" b="b"/>
              <a:pathLst>
                <a:path w="9513" h="12150" extrusionOk="0">
                  <a:moveTo>
                    <a:pt x="9497" y="1"/>
                  </a:moveTo>
                  <a:lnTo>
                    <a:pt x="9069" y="872"/>
                  </a:lnTo>
                  <a:lnTo>
                    <a:pt x="8856" y="1308"/>
                  </a:lnTo>
                  <a:cubicBezTo>
                    <a:pt x="8783" y="1453"/>
                    <a:pt x="8700" y="1593"/>
                    <a:pt x="8622" y="1734"/>
                  </a:cubicBezTo>
                  <a:lnTo>
                    <a:pt x="8152" y="2584"/>
                  </a:lnTo>
                  <a:cubicBezTo>
                    <a:pt x="8114" y="2655"/>
                    <a:pt x="8070" y="2723"/>
                    <a:pt x="8028" y="2792"/>
                  </a:cubicBezTo>
                  <a:lnTo>
                    <a:pt x="7900" y="2999"/>
                  </a:lnTo>
                  <a:lnTo>
                    <a:pt x="7645" y="3412"/>
                  </a:lnTo>
                  <a:lnTo>
                    <a:pt x="7390" y="3824"/>
                  </a:lnTo>
                  <a:cubicBezTo>
                    <a:pt x="7304" y="3963"/>
                    <a:pt x="7210" y="4094"/>
                    <a:pt x="7120" y="4229"/>
                  </a:cubicBezTo>
                  <a:lnTo>
                    <a:pt x="6575" y="5032"/>
                  </a:lnTo>
                  <a:lnTo>
                    <a:pt x="6001" y="5814"/>
                  </a:lnTo>
                  <a:cubicBezTo>
                    <a:pt x="5905" y="5943"/>
                    <a:pt x="5812" y="6075"/>
                    <a:pt x="5710" y="6201"/>
                  </a:cubicBezTo>
                  <a:lnTo>
                    <a:pt x="5408" y="6581"/>
                  </a:lnTo>
                  <a:cubicBezTo>
                    <a:pt x="5012" y="7094"/>
                    <a:pt x="4588" y="7583"/>
                    <a:pt x="4170" y="8076"/>
                  </a:cubicBezTo>
                  <a:lnTo>
                    <a:pt x="3521" y="8799"/>
                  </a:lnTo>
                  <a:cubicBezTo>
                    <a:pt x="3302" y="9037"/>
                    <a:pt x="3076" y="9269"/>
                    <a:pt x="2854" y="9505"/>
                  </a:cubicBezTo>
                  <a:cubicBezTo>
                    <a:pt x="1953" y="10433"/>
                    <a:pt x="1010" y="11324"/>
                    <a:pt x="1" y="12134"/>
                  </a:cubicBezTo>
                  <a:lnTo>
                    <a:pt x="14" y="12150"/>
                  </a:lnTo>
                  <a:cubicBezTo>
                    <a:pt x="1027" y="11341"/>
                    <a:pt x="1974" y="10454"/>
                    <a:pt x="2878" y="9527"/>
                  </a:cubicBezTo>
                  <a:cubicBezTo>
                    <a:pt x="3100" y="9290"/>
                    <a:pt x="3327" y="9059"/>
                    <a:pt x="3547" y="8822"/>
                  </a:cubicBezTo>
                  <a:lnTo>
                    <a:pt x="4198" y="8101"/>
                  </a:lnTo>
                  <a:cubicBezTo>
                    <a:pt x="4619" y="7608"/>
                    <a:pt x="5042" y="7117"/>
                    <a:pt x="5437" y="6604"/>
                  </a:cubicBezTo>
                  <a:lnTo>
                    <a:pt x="5738" y="6222"/>
                  </a:lnTo>
                  <a:cubicBezTo>
                    <a:pt x="5839" y="6096"/>
                    <a:pt x="5932" y="5964"/>
                    <a:pt x="6028" y="5833"/>
                  </a:cubicBezTo>
                  <a:lnTo>
                    <a:pt x="6601" y="5049"/>
                  </a:lnTo>
                  <a:lnTo>
                    <a:pt x="7145" y="4244"/>
                  </a:lnTo>
                  <a:cubicBezTo>
                    <a:pt x="7234" y="4109"/>
                    <a:pt x="7328" y="3977"/>
                    <a:pt x="7413" y="3839"/>
                  </a:cubicBezTo>
                  <a:lnTo>
                    <a:pt x="7667" y="3424"/>
                  </a:lnTo>
                  <a:lnTo>
                    <a:pt x="7921" y="3011"/>
                  </a:lnTo>
                  <a:lnTo>
                    <a:pt x="8048" y="2803"/>
                  </a:lnTo>
                  <a:cubicBezTo>
                    <a:pt x="8091" y="2735"/>
                    <a:pt x="8135" y="2666"/>
                    <a:pt x="8172" y="2594"/>
                  </a:cubicBezTo>
                  <a:lnTo>
                    <a:pt x="8641" y="1744"/>
                  </a:lnTo>
                  <a:cubicBezTo>
                    <a:pt x="8718" y="1600"/>
                    <a:pt x="8800" y="1460"/>
                    <a:pt x="8873" y="1317"/>
                  </a:cubicBezTo>
                  <a:lnTo>
                    <a:pt x="9086" y="880"/>
                  </a:lnTo>
                  <a:lnTo>
                    <a:pt x="9512" y="7"/>
                  </a:lnTo>
                  <a:lnTo>
                    <a:pt x="9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7"/>
            <p:cNvSpPr/>
            <p:nvPr/>
          </p:nvSpPr>
          <p:spPr>
            <a:xfrm>
              <a:off x="3450904" y="3115830"/>
              <a:ext cx="394631" cy="555936"/>
            </a:xfrm>
            <a:custGeom>
              <a:avLst/>
              <a:gdLst/>
              <a:ahLst/>
              <a:cxnLst/>
              <a:rect l="l" t="t" r="r" b="b"/>
              <a:pathLst>
                <a:path w="9463" h="13331" extrusionOk="0">
                  <a:moveTo>
                    <a:pt x="9447" y="0"/>
                  </a:moveTo>
                  <a:cubicBezTo>
                    <a:pt x="9047" y="1325"/>
                    <a:pt x="8536" y="2617"/>
                    <a:pt x="7925" y="3858"/>
                  </a:cubicBezTo>
                  <a:cubicBezTo>
                    <a:pt x="7765" y="4165"/>
                    <a:pt x="7613" y="4476"/>
                    <a:pt x="7442" y="4778"/>
                  </a:cubicBezTo>
                  <a:cubicBezTo>
                    <a:pt x="7358" y="4929"/>
                    <a:pt x="7279" y="5082"/>
                    <a:pt x="7190" y="5231"/>
                  </a:cubicBezTo>
                  <a:lnTo>
                    <a:pt x="6927" y="5678"/>
                  </a:lnTo>
                  <a:cubicBezTo>
                    <a:pt x="6567" y="6268"/>
                    <a:pt x="6193" y="6851"/>
                    <a:pt x="5788" y="7411"/>
                  </a:cubicBezTo>
                  <a:cubicBezTo>
                    <a:pt x="5384" y="7973"/>
                    <a:pt x="4961" y="8520"/>
                    <a:pt x="4519" y="9054"/>
                  </a:cubicBezTo>
                  <a:cubicBezTo>
                    <a:pt x="4075" y="9585"/>
                    <a:pt x="3611" y="10099"/>
                    <a:pt x="3129" y="10596"/>
                  </a:cubicBezTo>
                  <a:cubicBezTo>
                    <a:pt x="2646" y="11092"/>
                    <a:pt x="2146" y="11571"/>
                    <a:pt x="1626" y="12026"/>
                  </a:cubicBezTo>
                  <a:cubicBezTo>
                    <a:pt x="1105" y="12482"/>
                    <a:pt x="570" y="12922"/>
                    <a:pt x="1" y="13316"/>
                  </a:cubicBezTo>
                  <a:lnTo>
                    <a:pt x="7" y="13331"/>
                  </a:lnTo>
                  <a:cubicBezTo>
                    <a:pt x="579" y="12937"/>
                    <a:pt x="1116" y="12498"/>
                    <a:pt x="1639" y="12045"/>
                  </a:cubicBezTo>
                  <a:cubicBezTo>
                    <a:pt x="2162" y="11589"/>
                    <a:pt x="2663" y="11111"/>
                    <a:pt x="3148" y="10617"/>
                  </a:cubicBezTo>
                  <a:cubicBezTo>
                    <a:pt x="3631" y="10122"/>
                    <a:pt x="4096" y="9607"/>
                    <a:pt x="4543" y="9077"/>
                  </a:cubicBezTo>
                  <a:cubicBezTo>
                    <a:pt x="4988" y="8545"/>
                    <a:pt x="5409" y="7996"/>
                    <a:pt x="5812" y="7431"/>
                  </a:cubicBezTo>
                  <a:cubicBezTo>
                    <a:pt x="6217" y="6869"/>
                    <a:pt x="6591" y="6284"/>
                    <a:pt x="6951" y="5693"/>
                  </a:cubicBezTo>
                  <a:lnTo>
                    <a:pt x="7213" y="5245"/>
                  </a:lnTo>
                  <a:cubicBezTo>
                    <a:pt x="7302" y="5095"/>
                    <a:pt x="7381" y="4941"/>
                    <a:pt x="7466" y="4790"/>
                  </a:cubicBezTo>
                  <a:cubicBezTo>
                    <a:pt x="7636" y="4490"/>
                    <a:pt x="7787" y="4177"/>
                    <a:pt x="7947" y="3870"/>
                  </a:cubicBezTo>
                  <a:cubicBezTo>
                    <a:pt x="8557" y="2626"/>
                    <a:pt x="9064" y="1333"/>
                    <a:pt x="9463" y="5"/>
                  </a:cubicBezTo>
                  <a:lnTo>
                    <a:pt x="94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7"/>
            <p:cNvSpPr/>
            <p:nvPr/>
          </p:nvSpPr>
          <p:spPr>
            <a:xfrm>
              <a:off x="3291893" y="2407096"/>
              <a:ext cx="654896" cy="235119"/>
            </a:xfrm>
            <a:custGeom>
              <a:avLst/>
              <a:gdLst/>
              <a:ahLst/>
              <a:cxnLst/>
              <a:rect l="l" t="t" r="r" b="b"/>
              <a:pathLst>
                <a:path w="15704" h="5638" extrusionOk="0">
                  <a:moveTo>
                    <a:pt x="80" y="0"/>
                  </a:moveTo>
                  <a:lnTo>
                    <a:pt x="80" y="0"/>
                  </a:lnTo>
                  <a:cubicBezTo>
                    <a:pt x="0" y="246"/>
                    <a:pt x="75" y="488"/>
                    <a:pt x="169" y="667"/>
                  </a:cubicBezTo>
                  <a:cubicBezTo>
                    <a:pt x="266" y="852"/>
                    <a:pt x="392" y="998"/>
                    <a:pt x="519" y="1139"/>
                  </a:cubicBezTo>
                  <a:cubicBezTo>
                    <a:pt x="780" y="1417"/>
                    <a:pt x="1068" y="1648"/>
                    <a:pt x="1364" y="1862"/>
                  </a:cubicBezTo>
                  <a:cubicBezTo>
                    <a:pt x="1956" y="2289"/>
                    <a:pt x="2590" y="2643"/>
                    <a:pt x="3231" y="2967"/>
                  </a:cubicBezTo>
                  <a:cubicBezTo>
                    <a:pt x="4521" y="3608"/>
                    <a:pt x="5863" y="4124"/>
                    <a:pt x="7231" y="4550"/>
                  </a:cubicBezTo>
                  <a:cubicBezTo>
                    <a:pt x="8600" y="4973"/>
                    <a:pt x="9998" y="5319"/>
                    <a:pt x="11427" y="5507"/>
                  </a:cubicBezTo>
                  <a:cubicBezTo>
                    <a:pt x="12031" y="5584"/>
                    <a:pt x="12641" y="5637"/>
                    <a:pt x="13259" y="5637"/>
                  </a:cubicBezTo>
                  <a:cubicBezTo>
                    <a:pt x="13372" y="5637"/>
                    <a:pt x="13484" y="5636"/>
                    <a:pt x="13598" y="5632"/>
                  </a:cubicBezTo>
                  <a:cubicBezTo>
                    <a:pt x="13964" y="5620"/>
                    <a:pt x="14333" y="5581"/>
                    <a:pt x="14704" y="5492"/>
                  </a:cubicBezTo>
                  <a:cubicBezTo>
                    <a:pt x="14891" y="5445"/>
                    <a:pt x="15077" y="5388"/>
                    <a:pt x="15261" y="5289"/>
                  </a:cubicBezTo>
                  <a:cubicBezTo>
                    <a:pt x="15438" y="5192"/>
                    <a:pt x="15635" y="5026"/>
                    <a:pt x="15703" y="4778"/>
                  </a:cubicBezTo>
                  <a:lnTo>
                    <a:pt x="15352" y="4666"/>
                  </a:lnTo>
                  <a:cubicBezTo>
                    <a:pt x="15265" y="4854"/>
                    <a:pt x="14926" y="4958"/>
                    <a:pt x="14609" y="4997"/>
                  </a:cubicBezTo>
                  <a:cubicBezTo>
                    <a:pt x="14418" y="5023"/>
                    <a:pt x="14220" y="5032"/>
                    <a:pt x="14020" y="5032"/>
                  </a:cubicBezTo>
                  <a:cubicBezTo>
                    <a:pt x="13880" y="5032"/>
                    <a:pt x="13740" y="5028"/>
                    <a:pt x="13600" y="5022"/>
                  </a:cubicBezTo>
                  <a:cubicBezTo>
                    <a:pt x="12915" y="4988"/>
                    <a:pt x="12224" y="4895"/>
                    <a:pt x="11539" y="4775"/>
                  </a:cubicBezTo>
                  <a:cubicBezTo>
                    <a:pt x="10166" y="4534"/>
                    <a:pt x="8804" y="4199"/>
                    <a:pt x="7461" y="3799"/>
                  </a:cubicBezTo>
                  <a:cubicBezTo>
                    <a:pt x="6121" y="3392"/>
                    <a:pt x="4794" y="2928"/>
                    <a:pt x="3519" y="2358"/>
                  </a:cubicBezTo>
                  <a:cubicBezTo>
                    <a:pt x="2881" y="2076"/>
                    <a:pt x="2257" y="1763"/>
                    <a:pt x="1670" y="1405"/>
                  </a:cubicBezTo>
                  <a:cubicBezTo>
                    <a:pt x="1377" y="1227"/>
                    <a:pt x="1094" y="1032"/>
                    <a:pt x="851" y="809"/>
                  </a:cubicBezTo>
                  <a:cubicBezTo>
                    <a:pt x="614" y="595"/>
                    <a:pt x="391" y="313"/>
                    <a:pt x="433" y="108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7"/>
            <p:cNvSpPr/>
            <p:nvPr/>
          </p:nvSpPr>
          <p:spPr>
            <a:xfrm>
              <a:off x="3295187" y="2371273"/>
              <a:ext cx="654896" cy="235119"/>
            </a:xfrm>
            <a:custGeom>
              <a:avLst/>
              <a:gdLst/>
              <a:ahLst/>
              <a:cxnLst/>
              <a:rect l="l" t="t" r="r" b="b"/>
              <a:pathLst>
                <a:path w="15704" h="5638" extrusionOk="0">
                  <a:moveTo>
                    <a:pt x="2456" y="0"/>
                  </a:moveTo>
                  <a:cubicBezTo>
                    <a:pt x="2340" y="0"/>
                    <a:pt x="2223" y="2"/>
                    <a:pt x="2106" y="6"/>
                  </a:cubicBezTo>
                  <a:cubicBezTo>
                    <a:pt x="1740" y="16"/>
                    <a:pt x="1371" y="57"/>
                    <a:pt x="1000" y="146"/>
                  </a:cubicBezTo>
                  <a:cubicBezTo>
                    <a:pt x="813" y="192"/>
                    <a:pt x="627" y="250"/>
                    <a:pt x="443" y="349"/>
                  </a:cubicBezTo>
                  <a:cubicBezTo>
                    <a:pt x="266" y="445"/>
                    <a:pt x="69" y="611"/>
                    <a:pt x="1" y="860"/>
                  </a:cubicBezTo>
                  <a:lnTo>
                    <a:pt x="352" y="971"/>
                  </a:lnTo>
                  <a:cubicBezTo>
                    <a:pt x="439" y="783"/>
                    <a:pt x="778" y="679"/>
                    <a:pt x="1095" y="640"/>
                  </a:cubicBezTo>
                  <a:cubicBezTo>
                    <a:pt x="1285" y="614"/>
                    <a:pt x="1482" y="605"/>
                    <a:pt x="1681" y="605"/>
                  </a:cubicBezTo>
                  <a:cubicBezTo>
                    <a:pt x="1821" y="605"/>
                    <a:pt x="1963" y="610"/>
                    <a:pt x="2104" y="615"/>
                  </a:cubicBezTo>
                  <a:cubicBezTo>
                    <a:pt x="2789" y="649"/>
                    <a:pt x="3480" y="742"/>
                    <a:pt x="4165" y="861"/>
                  </a:cubicBezTo>
                  <a:cubicBezTo>
                    <a:pt x="5539" y="1104"/>
                    <a:pt x="6900" y="1439"/>
                    <a:pt x="8243" y="1839"/>
                  </a:cubicBezTo>
                  <a:cubicBezTo>
                    <a:pt x="9584" y="2246"/>
                    <a:pt x="10910" y="2710"/>
                    <a:pt x="12185" y="3279"/>
                  </a:cubicBezTo>
                  <a:cubicBezTo>
                    <a:pt x="12823" y="3561"/>
                    <a:pt x="13447" y="3874"/>
                    <a:pt x="14034" y="4232"/>
                  </a:cubicBezTo>
                  <a:cubicBezTo>
                    <a:pt x="14327" y="4410"/>
                    <a:pt x="14610" y="4606"/>
                    <a:pt x="14853" y="4829"/>
                  </a:cubicBezTo>
                  <a:cubicBezTo>
                    <a:pt x="15091" y="5043"/>
                    <a:pt x="15313" y="5325"/>
                    <a:pt x="15271" y="5529"/>
                  </a:cubicBezTo>
                  <a:lnTo>
                    <a:pt x="15624" y="5638"/>
                  </a:lnTo>
                  <a:cubicBezTo>
                    <a:pt x="15704" y="5391"/>
                    <a:pt x="15629" y="5149"/>
                    <a:pt x="15535" y="4971"/>
                  </a:cubicBezTo>
                  <a:cubicBezTo>
                    <a:pt x="15438" y="4785"/>
                    <a:pt x="15312" y="4638"/>
                    <a:pt x="15185" y="4498"/>
                  </a:cubicBezTo>
                  <a:cubicBezTo>
                    <a:pt x="14924" y="4221"/>
                    <a:pt x="14636" y="3989"/>
                    <a:pt x="14341" y="3775"/>
                  </a:cubicBezTo>
                  <a:cubicBezTo>
                    <a:pt x="13747" y="3347"/>
                    <a:pt x="13114" y="2994"/>
                    <a:pt x="12473" y="2670"/>
                  </a:cubicBezTo>
                  <a:cubicBezTo>
                    <a:pt x="11184" y="2028"/>
                    <a:pt x="9841" y="1513"/>
                    <a:pt x="8473" y="1086"/>
                  </a:cubicBezTo>
                  <a:cubicBezTo>
                    <a:pt x="7105" y="663"/>
                    <a:pt x="5706" y="318"/>
                    <a:pt x="4277" y="131"/>
                  </a:cubicBezTo>
                  <a:cubicBezTo>
                    <a:pt x="3677" y="53"/>
                    <a:pt x="3070" y="0"/>
                    <a:pt x="2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7"/>
            <p:cNvSpPr/>
            <p:nvPr/>
          </p:nvSpPr>
          <p:spPr>
            <a:xfrm>
              <a:off x="3391395" y="3751292"/>
              <a:ext cx="398426" cy="192582"/>
            </a:xfrm>
            <a:custGeom>
              <a:avLst/>
              <a:gdLst/>
              <a:ahLst/>
              <a:cxnLst/>
              <a:rect l="l" t="t" r="r" b="b"/>
              <a:pathLst>
                <a:path w="9554" h="4618" extrusionOk="0">
                  <a:moveTo>
                    <a:pt x="9534" y="0"/>
                  </a:moveTo>
                  <a:cubicBezTo>
                    <a:pt x="9531" y="0"/>
                    <a:pt x="9527" y="2"/>
                    <a:pt x="9524" y="5"/>
                  </a:cubicBezTo>
                  <a:cubicBezTo>
                    <a:pt x="8837" y="567"/>
                    <a:pt x="8115" y="1086"/>
                    <a:pt x="7368" y="1566"/>
                  </a:cubicBezTo>
                  <a:cubicBezTo>
                    <a:pt x="6619" y="2044"/>
                    <a:pt x="5843" y="2476"/>
                    <a:pt x="5041" y="2860"/>
                  </a:cubicBezTo>
                  <a:cubicBezTo>
                    <a:pt x="4241" y="3241"/>
                    <a:pt x="3420" y="3582"/>
                    <a:pt x="2580" y="3870"/>
                  </a:cubicBezTo>
                  <a:cubicBezTo>
                    <a:pt x="1741" y="4158"/>
                    <a:pt x="883" y="4394"/>
                    <a:pt x="16" y="4585"/>
                  </a:cubicBezTo>
                  <a:cubicBezTo>
                    <a:pt x="7" y="4587"/>
                    <a:pt x="0" y="4597"/>
                    <a:pt x="2" y="4605"/>
                  </a:cubicBezTo>
                  <a:cubicBezTo>
                    <a:pt x="2" y="4613"/>
                    <a:pt x="10" y="4618"/>
                    <a:pt x="19" y="4618"/>
                  </a:cubicBezTo>
                  <a:cubicBezTo>
                    <a:pt x="20" y="4618"/>
                    <a:pt x="21" y="4618"/>
                    <a:pt x="21" y="4617"/>
                  </a:cubicBezTo>
                  <a:cubicBezTo>
                    <a:pt x="893" y="4445"/>
                    <a:pt x="1755" y="4214"/>
                    <a:pt x="2599" y="3929"/>
                  </a:cubicBezTo>
                  <a:cubicBezTo>
                    <a:pt x="3443" y="3644"/>
                    <a:pt x="4269" y="3310"/>
                    <a:pt x="5071" y="2920"/>
                  </a:cubicBezTo>
                  <a:cubicBezTo>
                    <a:pt x="5872" y="2533"/>
                    <a:pt x="6649" y="2096"/>
                    <a:pt x="7398" y="1615"/>
                  </a:cubicBezTo>
                  <a:cubicBezTo>
                    <a:pt x="8147" y="1133"/>
                    <a:pt x="8863" y="604"/>
                    <a:pt x="9545" y="31"/>
                  </a:cubicBezTo>
                  <a:cubicBezTo>
                    <a:pt x="9552" y="26"/>
                    <a:pt x="9554" y="15"/>
                    <a:pt x="9547" y="7"/>
                  </a:cubicBezTo>
                  <a:cubicBezTo>
                    <a:pt x="9544" y="3"/>
                    <a:pt x="9539" y="0"/>
                    <a:pt x="9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7"/>
            <p:cNvSpPr/>
            <p:nvPr/>
          </p:nvSpPr>
          <p:spPr>
            <a:xfrm>
              <a:off x="3492231" y="3828942"/>
              <a:ext cx="355889" cy="159429"/>
            </a:xfrm>
            <a:custGeom>
              <a:avLst/>
              <a:gdLst/>
              <a:ahLst/>
              <a:cxnLst/>
              <a:rect l="l" t="t" r="r" b="b"/>
              <a:pathLst>
                <a:path w="8534" h="3823" extrusionOk="0">
                  <a:moveTo>
                    <a:pt x="8515" y="0"/>
                  </a:moveTo>
                  <a:cubicBezTo>
                    <a:pt x="8511" y="0"/>
                    <a:pt x="8507" y="2"/>
                    <a:pt x="8504" y="4"/>
                  </a:cubicBezTo>
                  <a:cubicBezTo>
                    <a:pt x="7873" y="461"/>
                    <a:pt x="7215" y="884"/>
                    <a:pt x="6540" y="1275"/>
                  </a:cubicBezTo>
                  <a:cubicBezTo>
                    <a:pt x="5865" y="1666"/>
                    <a:pt x="5168" y="2019"/>
                    <a:pt x="4455" y="2334"/>
                  </a:cubicBezTo>
                  <a:cubicBezTo>
                    <a:pt x="3741" y="2650"/>
                    <a:pt x="3013" y="2933"/>
                    <a:pt x="2272" y="3173"/>
                  </a:cubicBezTo>
                  <a:cubicBezTo>
                    <a:pt x="1531" y="3417"/>
                    <a:pt x="777" y="3621"/>
                    <a:pt x="15" y="3790"/>
                  </a:cubicBezTo>
                  <a:cubicBezTo>
                    <a:pt x="6" y="3791"/>
                    <a:pt x="1" y="3800"/>
                    <a:pt x="2" y="3809"/>
                  </a:cubicBezTo>
                  <a:cubicBezTo>
                    <a:pt x="4" y="3817"/>
                    <a:pt x="11" y="3822"/>
                    <a:pt x="19" y="3822"/>
                  </a:cubicBezTo>
                  <a:cubicBezTo>
                    <a:pt x="20" y="3822"/>
                    <a:pt x="21" y="3822"/>
                    <a:pt x="22" y="3822"/>
                  </a:cubicBezTo>
                  <a:cubicBezTo>
                    <a:pt x="791" y="3671"/>
                    <a:pt x="1548" y="3475"/>
                    <a:pt x="2293" y="3237"/>
                  </a:cubicBezTo>
                  <a:cubicBezTo>
                    <a:pt x="3038" y="2998"/>
                    <a:pt x="3771" y="2719"/>
                    <a:pt x="4484" y="2397"/>
                  </a:cubicBezTo>
                  <a:cubicBezTo>
                    <a:pt x="5198" y="2077"/>
                    <a:pt x="5893" y="1719"/>
                    <a:pt x="6569" y="1324"/>
                  </a:cubicBezTo>
                  <a:cubicBezTo>
                    <a:pt x="7245" y="932"/>
                    <a:pt x="7898" y="499"/>
                    <a:pt x="8524" y="31"/>
                  </a:cubicBezTo>
                  <a:cubicBezTo>
                    <a:pt x="8532" y="26"/>
                    <a:pt x="8533" y="15"/>
                    <a:pt x="8528" y="8"/>
                  </a:cubicBezTo>
                  <a:cubicBezTo>
                    <a:pt x="8525" y="3"/>
                    <a:pt x="8520" y="0"/>
                    <a:pt x="8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7"/>
            <p:cNvSpPr/>
            <p:nvPr/>
          </p:nvSpPr>
          <p:spPr>
            <a:xfrm>
              <a:off x="2971701" y="2789216"/>
              <a:ext cx="596804" cy="1375223"/>
            </a:xfrm>
            <a:custGeom>
              <a:avLst/>
              <a:gdLst/>
              <a:ahLst/>
              <a:cxnLst/>
              <a:rect l="l" t="t" r="r" b="b"/>
              <a:pathLst>
                <a:path w="14311" h="32977" extrusionOk="0">
                  <a:moveTo>
                    <a:pt x="2551" y="1"/>
                  </a:moveTo>
                  <a:cubicBezTo>
                    <a:pt x="2324" y="1"/>
                    <a:pt x="2091" y="40"/>
                    <a:pt x="1856" y="118"/>
                  </a:cubicBezTo>
                  <a:cubicBezTo>
                    <a:pt x="1213" y="332"/>
                    <a:pt x="746" y="742"/>
                    <a:pt x="507" y="1301"/>
                  </a:cubicBezTo>
                  <a:cubicBezTo>
                    <a:pt x="0" y="2489"/>
                    <a:pt x="655" y="3935"/>
                    <a:pt x="731" y="4097"/>
                  </a:cubicBezTo>
                  <a:cubicBezTo>
                    <a:pt x="823" y="4290"/>
                    <a:pt x="1015" y="4403"/>
                    <a:pt x="1215" y="4403"/>
                  </a:cubicBezTo>
                  <a:cubicBezTo>
                    <a:pt x="1292" y="4403"/>
                    <a:pt x="1370" y="4386"/>
                    <a:pt x="1444" y="4351"/>
                  </a:cubicBezTo>
                  <a:cubicBezTo>
                    <a:pt x="1710" y="4224"/>
                    <a:pt x="1824" y="3905"/>
                    <a:pt x="1698" y="3638"/>
                  </a:cubicBezTo>
                  <a:cubicBezTo>
                    <a:pt x="1557" y="3343"/>
                    <a:pt x="1220" y="2357"/>
                    <a:pt x="1490" y="1721"/>
                  </a:cubicBezTo>
                  <a:cubicBezTo>
                    <a:pt x="1609" y="1444"/>
                    <a:pt x="1839" y="1251"/>
                    <a:pt x="2194" y="1133"/>
                  </a:cubicBezTo>
                  <a:cubicBezTo>
                    <a:pt x="2321" y="1090"/>
                    <a:pt x="2440" y="1069"/>
                    <a:pt x="2552" y="1069"/>
                  </a:cubicBezTo>
                  <a:cubicBezTo>
                    <a:pt x="2704" y="1069"/>
                    <a:pt x="2845" y="1108"/>
                    <a:pt x="2980" y="1189"/>
                  </a:cubicBezTo>
                  <a:cubicBezTo>
                    <a:pt x="3671" y="1595"/>
                    <a:pt x="4046" y="2890"/>
                    <a:pt x="4133" y="3356"/>
                  </a:cubicBezTo>
                  <a:cubicBezTo>
                    <a:pt x="4137" y="3377"/>
                    <a:pt x="4142" y="3396"/>
                    <a:pt x="4148" y="3417"/>
                  </a:cubicBezTo>
                  <a:lnTo>
                    <a:pt x="13201" y="32600"/>
                  </a:lnTo>
                  <a:cubicBezTo>
                    <a:pt x="13273" y="32829"/>
                    <a:pt x="13483" y="32976"/>
                    <a:pt x="13711" y="32976"/>
                  </a:cubicBezTo>
                  <a:cubicBezTo>
                    <a:pt x="13764" y="32976"/>
                    <a:pt x="13818" y="32969"/>
                    <a:pt x="13870" y="32954"/>
                  </a:cubicBezTo>
                  <a:cubicBezTo>
                    <a:pt x="14153" y="32867"/>
                    <a:pt x="14310" y="32568"/>
                    <a:pt x="14223" y="32285"/>
                  </a:cubicBezTo>
                  <a:lnTo>
                    <a:pt x="5179" y="3130"/>
                  </a:lnTo>
                  <a:cubicBezTo>
                    <a:pt x="5114" y="2796"/>
                    <a:pt x="4709" y="967"/>
                    <a:pt x="3526" y="269"/>
                  </a:cubicBezTo>
                  <a:cubicBezTo>
                    <a:pt x="3225" y="90"/>
                    <a:pt x="2895" y="1"/>
                    <a:pt x="2551" y="1"/>
                  </a:cubicBezTo>
                  <a:close/>
                </a:path>
              </a:pathLst>
            </a:custGeom>
            <a:solidFill>
              <a:srgbClr val="5D3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7"/>
            <p:cNvSpPr/>
            <p:nvPr/>
          </p:nvSpPr>
          <p:spPr>
            <a:xfrm>
              <a:off x="3145225" y="3057154"/>
              <a:ext cx="146918" cy="170772"/>
            </a:xfrm>
            <a:custGeom>
              <a:avLst/>
              <a:gdLst/>
              <a:ahLst/>
              <a:cxnLst/>
              <a:rect l="l" t="t" r="r" b="b"/>
              <a:pathLst>
                <a:path w="3523" h="4095" extrusionOk="0">
                  <a:moveTo>
                    <a:pt x="2214" y="1"/>
                  </a:moveTo>
                  <a:cubicBezTo>
                    <a:pt x="1909" y="1"/>
                    <a:pt x="1286" y="269"/>
                    <a:pt x="663" y="690"/>
                  </a:cubicBezTo>
                  <a:cubicBezTo>
                    <a:pt x="613" y="724"/>
                    <a:pt x="570" y="765"/>
                    <a:pt x="534" y="814"/>
                  </a:cubicBezTo>
                  <a:cubicBezTo>
                    <a:pt x="1" y="1551"/>
                    <a:pt x="896" y="3950"/>
                    <a:pt x="1419" y="4029"/>
                  </a:cubicBezTo>
                  <a:cubicBezTo>
                    <a:pt x="1423" y="4030"/>
                    <a:pt x="1427" y="4030"/>
                    <a:pt x="1429" y="4030"/>
                  </a:cubicBezTo>
                  <a:cubicBezTo>
                    <a:pt x="1480" y="4074"/>
                    <a:pt x="1554" y="4094"/>
                    <a:pt x="1644" y="4094"/>
                  </a:cubicBezTo>
                  <a:cubicBezTo>
                    <a:pt x="2216" y="4094"/>
                    <a:pt x="3434" y="3297"/>
                    <a:pt x="3336" y="3048"/>
                  </a:cubicBezTo>
                  <a:cubicBezTo>
                    <a:pt x="3269" y="2879"/>
                    <a:pt x="3038" y="2825"/>
                    <a:pt x="2771" y="2825"/>
                  </a:cubicBezTo>
                  <a:cubicBezTo>
                    <a:pt x="2302" y="2825"/>
                    <a:pt x="1720" y="2992"/>
                    <a:pt x="1720" y="2992"/>
                  </a:cubicBezTo>
                  <a:cubicBezTo>
                    <a:pt x="1720" y="2992"/>
                    <a:pt x="3523" y="2344"/>
                    <a:pt x="3099" y="1798"/>
                  </a:cubicBezTo>
                  <a:cubicBezTo>
                    <a:pt x="3053" y="1743"/>
                    <a:pt x="2975" y="1721"/>
                    <a:pt x="2877" y="1721"/>
                  </a:cubicBezTo>
                  <a:cubicBezTo>
                    <a:pt x="2418" y="1721"/>
                    <a:pt x="1527" y="2219"/>
                    <a:pt x="1527" y="2219"/>
                  </a:cubicBezTo>
                  <a:cubicBezTo>
                    <a:pt x="1527" y="2219"/>
                    <a:pt x="3087" y="1267"/>
                    <a:pt x="2830" y="920"/>
                  </a:cubicBezTo>
                  <a:cubicBezTo>
                    <a:pt x="2791" y="868"/>
                    <a:pt x="2727" y="846"/>
                    <a:pt x="2645" y="846"/>
                  </a:cubicBezTo>
                  <a:cubicBezTo>
                    <a:pt x="2178" y="846"/>
                    <a:pt x="1147" y="1560"/>
                    <a:pt x="1147" y="1560"/>
                  </a:cubicBezTo>
                  <a:cubicBezTo>
                    <a:pt x="1147" y="1560"/>
                    <a:pt x="2670" y="393"/>
                    <a:pt x="2381" y="55"/>
                  </a:cubicBezTo>
                  <a:cubicBezTo>
                    <a:pt x="2349" y="18"/>
                    <a:pt x="2292" y="1"/>
                    <a:pt x="2214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7"/>
            <p:cNvSpPr/>
            <p:nvPr/>
          </p:nvSpPr>
          <p:spPr>
            <a:xfrm>
              <a:off x="3142014" y="3082801"/>
              <a:ext cx="145125" cy="305387"/>
            </a:xfrm>
            <a:custGeom>
              <a:avLst/>
              <a:gdLst/>
              <a:ahLst/>
              <a:cxnLst/>
              <a:rect l="l" t="t" r="r" b="b"/>
              <a:pathLst>
                <a:path w="3480" h="7323" extrusionOk="0">
                  <a:moveTo>
                    <a:pt x="1250" y="0"/>
                  </a:moveTo>
                  <a:lnTo>
                    <a:pt x="1250" y="0"/>
                  </a:lnTo>
                  <a:lnTo>
                    <a:pt x="1250" y="0"/>
                  </a:lnTo>
                  <a:cubicBezTo>
                    <a:pt x="1250" y="0"/>
                    <a:pt x="1250" y="0"/>
                    <a:pt x="1250" y="0"/>
                  </a:cubicBezTo>
                  <a:close/>
                  <a:moveTo>
                    <a:pt x="1250" y="0"/>
                  </a:moveTo>
                  <a:cubicBezTo>
                    <a:pt x="1250" y="2"/>
                    <a:pt x="541" y="70"/>
                    <a:pt x="102" y="812"/>
                  </a:cubicBezTo>
                  <a:cubicBezTo>
                    <a:pt x="102" y="812"/>
                    <a:pt x="1" y="2839"/>
                    <a:pt x="439" y="5575"/>
                  </a:cubicBezTo>
                  <a:cubicBezTo>
                    <a:pt x="439" y="5575"/>
                    <a:pt x="1431" y="7322"/>
                    <a:pt x="2704" y="7322"/>
                  </a:cubicBezTo>
                  <a:cubicBezTo>
                    <a:pt x="2954" y="7322"/>
                    <a:pt x="3214" y="7255"/>
                    <a:pt x="3480" y="7095"/>
                  </a:cubicBezTo>
                  <a:lnTo>
                    <a:pt x="2500" y="3311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7"/>
            <p:cNvSpPr/>
            <p:nvPr/>
          </p:nvSpPr>
          <p:spPr>
            <a:xfrm>
              <a:off x="3374338" y="3224465"/>
              <a:ext cx="212850" cy="249673"/>
            </a:xfrm>
            <a:custGeom>
              <a:avLst/>
              <a:gdLst/>
              <a:ahLst/>
              <a:cxnLst/>
              <a:rect l="l" t="t" r="r" b="b"/>
              <a:pathLst>
                <a:path w="5104" h="5987" extrusionOk="0">
                  <a:moveTo>
                    <a:pt x="2147" y="1"/>
                  </a:moveTo>
                  <a:cubicBezTo>
                    <a:pt x="2126" y="1"/>
                    <a:pt x="2108" y="6"/>
                    <a:pt x="2091" y="18"/>
                  </a:cubicBezTo>
                  <a:cubicBezTo>
                    <a:pt x="1764" y="246"/>
                    <a:pt x="2594" y="1852"/>
                    <a:pt x="2594" y="1852"/>
                  </a:cubicBezTo>
                  <a:cubicBezTo>
                    <a:pt x="2594" y="1852"/>
                    <a:pt x="1584" y="361"/>
                    <a:pt x="1129" y="361"/>
                  </a:cubicBezTo>
                  <a:cubicBezTo>
                    <a:pt x="1077" y="361"/>
                    <a:pt x="1032" y="380"/>
                    <a:pt x="997" y="424"/>
                  </a:cubicBezTo>
                  <a:cubicBezTo>
                    <a:pt x="804" y="684"/>
                    <a:pt x="2034" y="2142"/>
                    <a:pt x="2034" y="2142"/>
                  </a:cubicBezTo>
                  <a:cubicBezTo>
                    <a:pt x="2034" y="2142"/>
                    <a:pt x="922" y="995"/>
                    <a:pt x="560" y="995"/>
                  </a:cubicBezTo>
                  <a:cubicBezTo>
                    <a:pt x="526" y="995"/>
                    <a:pt x="498" y="1006"/>
                    <a:pt x="479" y="1029"/>
                  </a:cubicBezTo>
                  <a:cubicBezTo>
                    <a:pt x="259" y="1290"/>
                    <a:pt x="1596" y="2556"/>
                    <a:pt x="1596" y="2556"/>
                  </a:cubicBezTo>
                  <a:cubicBezTo>
                    <a:pt x="1596" y="2556"/>
                    <a:pt x="702" y="1828"/>
                    <a:pt x="333" y="1828"/>
                  </a:cubicBezTo>
                  <a:cubicBezTo>
                    <a:pt x="279" y="1828"/>
                    <a:pt x="235" y="1844"/>
                    <a:pt x="208" y="1881"/>
                  </a:cubicBezTo>
                  <a:cubicBezTo>
                    <a:pt x="0" y="2165"/>
                    <a:pt x="1732" y="3971"/>
                    <a:pt x="2388" y="4429"/>
                  </a:cubicBezTo>
                  <a:cubicBezTo>
                    <a:pt x="2388" y="4429"/>
                    <a:pt x="2713" y="5077"/>
                    <a:pt x="3255" y="5986"/>
                  </a:cubicBezTo>
                  <a:cubicBezTo>
                    <a:pt x="3849" y="5208"/>
                    <a:pt x="4483" y="4445"/>
                    <a:pt x="5103" y="3673"/>
                  </a:cubicBezTo>
                  <a:lnTo>
                    <a:pt x="4385" y="3022"/>
                  </a:lnTo>
                  <a:cubicBezTo>
                    <a:pt x="4385" y="3022"/>
                    <a:pt x="4192" y="1214"/>
                    <a:pt x="3743" y="1033"/>
                  </a:cubicBezTo>
                  <a:cubicBezTo>
                    <a:pt x="3706" y="1018"/>
                    <a:pt x="3674" y="1011"/>
                    <a:pt x="3645" y="1011"/>
                  </a:cubicBezTo>
                  <a:cubicBezTo>
                    <a:pt x="3316" y="1011"/>
                    <a:pt x="3449" y="1895"/>
                    <a:pt x="3449" y="1895"/>
                  </a:cubicBezTo>
                  <a:cubicBezTo>
                    <a:pt x="3449" y="1895"/>
                    <a:pt x="2520" y="1"/>
                    <a:pt x="2147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7"/>
            <p:cNvSpPr/>
            <p:nvPr/>
          </p:nvSpPr>
          <p:spPr>
            <a:xfrm>
              <a:off x="3467418" y="3099733"/>
              <a:ext cx="532458" cy="549639"/>
            </a:xfrm>
            <a:custGeom>
              <a:avLst/>
              <a:gdLst/>
              <a:ahLst/>
              <a:cxnLst/>
              <a:rect l="l" t="t" r="r" b="b"/>
              <a:pathLst>
                <a:path w="12768" h="13180" extrusionOk="0">
                  <a:moveTo>
                    <a:pt x="9661" y="1"/>
                  </a:moveTo>
                  <a:cubicBezTo>
                    <a:pt x="9391" y="3784"/>
                    <a:pt x="6756" y="6486"/>
                    <a:pt x="6756" y="6486"/>
                  </a:cubicBezTo>
                  <a:cubicBezTo>
                    <a:pt x="6756" y="6486"/>
                    <a:pt x="4391" y="5202"/>
                    <a:pt x="3176" y="5202"/>
                  </a:cubicBezTo>
                  <a:cubicBezTo>
                    <a:pt x="1961" y="5202"/>
                    <a:pt x="407" y="7905"/>
                    <a:pt x="204" y="9391"/>
                  </a:cubicBezTo>
                  <a:cubicBezTo>
                    <a:pt x="1" y="10878"/>
                    <a:pt x="338" y="11148"/>
                    <a:pt x="3108" y="12499"/>
                  </a:cubicBezTo>
                  <a:cubicBezTo>
                    <a:pt x="4097" y="12981"/>
                    <a:pt x="5250" y="13179"/>
                    <a:pt x="6361" y="13179"/>
                  </a:cubicBezTo>
                  <a:cubicBezTo>
                    <a:pt x="8360" y="13179"/>
                    <a:pt x="10221" y="12537"/>
                    <a:pt x="10742" y="11755"/>
                  </a:cubicBezTo>
                  <a:cubicBezTo>
                    <a:pt x="11552" y="10539"/>
                    <a:pt x="12768" y="7499"/>
                    <a:pt x="12092" y="4391"/>
                  </a:cubicBezTo>
                  <a:cubicBezTo>
                    <a:pt x="11417" y="1283"/>
                    <a:pt x="9661" y="1"/>
                    <a:pt x="9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7"/>
            <p:cNvSpPr/>
            <p:nvPr/>
          </p:nvSpPr>
          <p:spPr>
            <a:xfrm>
              <a:off x="3505701" y="3534356"/>
              <a:ext cx="439127" cy="116433"/>
            </a:xfrm>
            <a:custGeom>
              <a:avLst/>
              <a:gdLst/>
              <a:ahLst/>
              <a:cxnLst/>
              <a:rect l="l" t="t" r="r" b="b"/>
              <a:pathLst>
                <a:path w="10530" h="2792" extrusionOk="0">
                  <a:moveTo>
                    <a:pt x="10507" y="1"/>
                  </a:moveTo>
                  <a:cubicBezTo>
                    <a:pt x="10500" y="1"/>
                    <a:pt x="10495" y="5"/>
                    <a:pt x="10492" y="11"/>
                  </a:cubicBezTo>
                  <a:cubicBezTo>
                    <a:pt x="10293" y="469"/>
                    <a:pt x="10066" y="920"/>
                    <a:pt x="9788" y="1333"/>
                  </a:cubicBezTo>
                  <a:cubicBezTo>
                    <a:pt x="9644" y="1534"/>
                    <a:pt x="9447" y="1692"/>
                    <a:pt x="9239" y="1826"/>
                  </a:cubicBezTo>
                  <a:cubicBezTo>
                    <a:pt x="9029" y="1958"/>
                    <a:pt x="8804" y="2067"/>
                    <a:pt x="8574" y="2161"/>
                  </a:cubicBezTo>
                  <a:cubicBezTo>
                    <a:pt x="8343" y="2255"/>
                    <a:pt x="8106" y="2336"/>
                    <a:pt x="7865" y="2401"/>
                  </a:cubicBezTo>
                  <a:cubicBezTo>
                    <a:pt x="7624" y="2468"/>
                    <a:pt x="7381" y="2525"/>
                    <a:pt x="7134" y="2568"/>
                  </a:cubicBezTo>
                  <a:cubicBezTo>
                    <a:pt x="6643" y="2657"/>
                    <a:pt x="6144" y="2707"/>
                    <a:pt x="5644" y="2720"/>
                  </a:cubicBezTo>
                  <a:cubicBezTo>
                    <a:pt x="5570" y="2722"/>
                    <a:pt x="5497" y="2722"/>
                    <a:pt x="5424" y="2722"/>
                  </a:cubicBezTo>
                  <a:cubicBezTo>
                    <a:pt x="4997" y="2722"/>
                    <a:pt x="4571" y="2692"/>
                    <a:pt x="4149" y="2631"/>
                  </a:cubicBezTo>
                  <a:cubicBezTo>
                    <a:pt x="3654" y="2555"/>
                    <a:pt x="3166" y="2438"/>
                    <a:pt x="2698" y="2263"/>
                  </a:cubicBezTo>
                  <a:cubicBezTo>
                    <a:pt x="2465" y="2175"/>
                    <a:pt x="2239" y="2072"/>
                    <a:pt x="2013" y="1959"/>
                  </a:cubicBezTo>
                  <a:lnTo>
                    <a:pt x="1339" y="1628"/>
                  </a:lnTo>
                  <a:cubicBezTo>
                    <a:pt x="892" y="1401"/>
                    <a:pt x="443" y="1174"/>
                    <a:pt x="30" y="891"/>
                  </a:cubicBezTo>
                  <a:cubicBezTo>
                    <a:pt x="27" y="889"/>
                    <a:pt x="23" y="888"/>
                    <a:pt x="20" y="888"/>
                  </a:cubicBezTo>
                  <a:cubicBezTo>
                    <a:pt x="15" y="888"/>
                    <a:pt x="9" y="891"/>
                    <a:pt x="6" y="895"/>
                  </a:cubicBezTo>
                  <a:cubicBezTo>
                    <a:pt x="1" y="904"/>
                    <a:pt x="2" y="914"/>
                    <a:pt x="10" y="919"/>
                  </a:cubicBezTo>
                  <a:cubicBezTo>
                    <a:pt x="424" y="1208"/>
                    <a:pt x="871" y="1440"/>
                    <a:pt x="1317" y="1671"/>
                  </a:cubicBezTo>
                  <a:cubicBezTo>
                    <a:pt x="1539" y="1786"/>
                    <a:pt x="1765" y="1899"/>
                    <a:pt x="1990" y="2009"/>
                  </a:cubicBezTo>
                  <a:cubicBezTo>
                    <a:pt x="2214" y="2121"/>
                    <a:pt x="2443" y="2228"/>
                    <a:pt x="2679" y="2317"/>
                  </a:cubicBezTo>
                  <a:cubicBezTo>
                    <a:pt x="3151" y="2496"/>
                    <a:pt x="3642" y="2615"/>
                    <a:pt x="4140" y="2694"/>
                  </a:cubicBezTo>
                  <a:cubicBezTo>
                    <a:pt x="4579" y="2758"/>
                    <a:pt x="5022" y="2791"/>
                    <a:pt x="5466" y="2791"/>
                  </a:cubicBezTo>
                  <a:cubicBezTo>
                    <a:pt x="5526" y="2791"/>
                    <a:pt x="5587" y="2791"/>
                    <a:pt x="5647" y="2789"/>
                  </a:cubicBezTo>
                  <a:cubicBezTo>
                    <a:pt x="6149" y="2777"/>
                    <a:pt x="6654" y="2732"/>
                    <a:pt x="7148" y="2636"/>
                  </a:cubicBezTo>
                  <a:cubicBezTo>
                    <a:pt x="7396" y="2592"/>
                    <a:pt x="7642" y="2533"/>
                    <a:pt x="7884" y="2464"/>
                  </a:cubicBezTo>
                  <a:cubicBezTo>
                    <a:pt x="8128" y="2397"/>
                    <a:pt x="8366" y="2315"/>
                    <a:pt x="8600" y="2218"/>
                  </a:cubicBezTo>
                  <a:cubicBezTo>
                    <a:pt x="8831" y="2123"/>
                    <a:pt x="9059" y="2010"/>
                    <a:pt x="9273" y="1874"/>
                  </a:cubicBezTo>
                  <a:cubicBezTo>
                    <a:pt x="9486" y="1735"/>
                    <a:pt x="9687" y="1572"/>
                    <a:pt x="9836" y="1363"/>
                  </a:cubicBezTo>
                  <a:cubicBezTo>
                    <a:pt x="10116" y="942"/>
                    <a:pt x="10333" y="487"/>
                    <a:pt x="10525" y="23"/>
                  </a:cubicBezTo>
                  <a:cubicBezTo>
                    <a:pt x="10530" y="15"/>
                    <a:pt x="10525" y="4"/>
                    <a:pt x="10514" y="2"/>
                  </a:cubicBezTo>
                  <a:cubicBezTo>
                    <a:pt x="10511" y="1"/>
                    <a:pt x="10509" y="1"/>
                    <a:pt x="105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7"/>
            <p:cNvSpPr/>
            <p:nvPr/>
          </p:nvSpPr>
          <p:spPr>
            <a:xfrm>
              <a:off x="3299524" y="3221712"/>
              <a:ext cx="58425" cy="129403"/>
            </a:xfrm>
            <a:custGeom>
              <a:avLst/>
              <a:gdLst/>
              <a:ahLst/>
              <a:cxnLst/>
              <a:rect l="l" t="t" r="r" b="b"/>
              <a:pathLst>
                <a:path w="1401" h="3103" extrusionOk="0">
                  <a:moveTo>
                    <a:pt x="19" y="0"/>
                  </a:moveTo>
                  <a:cubicBezTo>
                    <a:pt x="16" y="0"/>
                    <a:pt x="13" y="1"/>
                    <a:pt x="11" y="3"/>
                  </a:cubicBezTo>
                  <a:cubicBezTo>
                    <a:pt x="4" y="8"/>
                    <a:pt x="1" y="18"/>
                    <a:pt x="6" y="25"/>
                  </a:cubicBezTo>
                  <a:cubicBezTo>
                    <a:pt x="155" y="264"/>
                    <a:pt x="296" y="506"/>
                    <a:pt x="428" y="754"/>
                  </a:cubicBezTo>
                  <a:cubicBezTo>
                    <a:pt x="562" y="1000"/>
                    <a:pt x="683" y="1253"/>
                    <a:pt x="799" y="1508"/>
                  </a:cubicBezTo>
                  <a:cubicBezTo>
                    <a:pt x="1027" y="2020"/>
                    <a:pt x="1215" y="2550"/>
                    <a:pt x="1365" y="3090"/>
                  </a:cubicBezTo>
                  <a:cubicBezTo>
                    <a:pt x="1366" y="3097"/>
                    <a:pt x="1373" y="3103"/>
                    <a:pt x="1381" y="3103"/>
                  </a:cubicBezTo>
                  <a:cubicBezTo>
                    <a:pt x="1382" y="3103"/>
                    <a:pt x="1383" y="3103"/>
                    <a:pt x="1385" y="3102"/>
                  </a:cubicBezTo>
                  <a:cubicBezTo>
                    <a:pt x="1393" y="3099"/>
                    <a:pt x="1400" y="3090"/>
                    <a:pt x="1397" y="3081"/>
                  </a:cubicBezTo>
                  <a:cubicBezTo>
                    <a:pt x="1272" y="2531"/>
                    <a:pt x="1093" y="1994"/>
                    <a:pt x="865" y="1478"/>
                  </a:cubicBezTo>
                  <a:cubicBezTo>
                    <a:pt x="751" y="1220"/>
                    <a:pt x="624" y="967"/>
                    <a:pt x="486" y="722"/>
                  </a:cubicBezTo>
                  <a:cubicBezTo>
                    <a:pt x="348" y="475"/>
                    <a:pt x="198" y="237"/>
                    <a:pt x="33" y="8"/>
                  </a:cubicBezTo>
                  <a:cubicBezTo>
                    <a:pt x="30" y="3"/>
                    <a:pt x="24" y="0"/>
                    <a:pt x="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7"/>
            <p:cNvSpPr/>
            <p:nvPr/>
          </p:nvSpPr>
          <p:spPr>
            <a:xfrm>
              <a:off x="3311159" y="3217959"/>
              <a:ext cx="45831" cy="74105"/>
            </a:xfrm>
            <a:custGeom>
              <a:avLst/>
              <a:gdLst/>
              <a:ahLst/>
              <a:cxnLst/>
              <a:rect l="l" t="t" r="r" b="b"/>
              <a:pathLst>
                <a:path w="1099" h="1777" extrusionOk="0">
                  <a:moveTo>
                    <a:pt x="19" y="0"/>
                  </a:moveTo>
                  <a:cubicBezTo>
                    <a:pt x="15" y="0"/>
                    <a:pt x="10" y="2"/>
                    <a:pt x="7" y="6"/>
                  </a:cubicBezTo>
                  <a:cubicBezTo>
                    <a:pt x="0" y="12"/>
                    <a:pt x="0" y="23"/>
                    <a:pt x="7" y="30"/>
                  </a:cubicBezTo>
                  <a:cubicBezTo>
                    <a:pt x="128" y="152"/>
                    <a:pt x="243" y="280"/>
                    <a:pt x="348" y="413"/>
                  </a:cubicBezTo>
                  <a:cubicBezTo>
                    <a:pt x="455" y="547"/>
                    <a:pt x="552" y="688"/>
                    <a:pt x="643" y="832"/>
                  </a:cubicBezTo>
                  <a:cubicBezTo>
                    <a:pt x="821" y="1122"/>
                    <a:pt x="962" y="1437"/>
                    <a:pt x="1063" y="1765"/>
                  </a:cubicBezTo>
                  <a:cubicBezTo>
                    <a:pt x="1065" y="1772"/>
                    <a:pt x="1071" y="1777"/>
                    <a:pt x="1079" y="1777"/>
                  </a:cubicBezTo>
                  <a:cubicBezTo>
                    <a:pt x="1080" y="1777"/>
                    <a:pt x="1081" y="1777"/>
                    <a:pt x="1083" y="1776"/>
                  </a:cubicBezTo>
                  <a:cubicBezTo>
                    <a:pt x="1092" y="1773"/>
                    <a:pt x="1098" y="1765"/>
                    <a:pt x="1096" y="1755"/>
                  </a:cubicBezTo>
                  <a:cubicBezTo>
                    <a:pt x="1018" y="1418"/>
                    <a:pt x="883" y="1093"/>
                    <a:pt x="702" y="794"/>
                  </a:cubicBezTo>
                  <a:cubicBezTo>
                    <a:pt x="614" y="645"/>
                    <a:pt x="510" y="503"/>
                    <a:pt x="399" y="370"/>
                  </a:cubicBezTo>
                  <a:cubicBezTo>
                    <a:pt x="286" y="238"/>
                    <a:pt x="164" y="112"/>
                    <a:pt x="29" y="4"/>
                  </a:cubicBezTo>
                  <a:cubicBezTo>
                    <a:pt x="26" y="2"/>
                    <a:pt x="23" y="0"/>
                    <a:pt x="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7"/>
            <p:cNvSpPr/>
            <p:nvPr/>
          </p:nvSpPr>
          <p:spPr>
            <a:xfrm>
              <a:off x="3749077" y="3367838"/>
              <a:ext cx="163974" cy="91912"/>
            </a:xfrm>
            <a:custGeom>
              <a:avLst/>
              <a:gdLst/>
              <a:ahLst/>
              <a:cxnLst/>
              <a:rect l="l" t="t" r="r" b="b"/>
              <a:pathLst>
                <a:path w="3932" h="2204" extrusionOk="0">
                  <a:moveTo>
                    <a:pt x="21" y="1"/>
                  </a:moveTo>
                  <a:cubicBezTo>
                    <a:pt x="14" y="1"/>
                    <a:pt x="7" y="4"/>
                    <a:pt x="5" y="11"/>
                  </a:cubicBezTo>
                  <a:cubicBezTo>
                    <a:pt x="1" y="20"/>
                    <a:pt x="5" y="29"/>
                    <a:pt x="14" y="33"/>
                  </a:cubicBezTo>
                  <a:cubicBezTo>
                    <a:pt x="357" y="178"/>
                    <a:pt x="696" y="331"/>
                    <a:pt x="1030" y="492"/>
                  </a:cubicBezTo>
                  <a:cubicBezTo>
                    <a:pt x="1365" y="653"/>
                    <a:pt x="1694" y="825"/>
                    <a:pt x="2020" y="1005"/>
                  </a:cubicBezTo>
                  <a:cubicBezTo>
                    <a:pt x="2669" y="1365"/>
                    <a:pt x="3297" y="1766"/>
                    <a:pt x="3902" y="2200"/>
                  </a:cubicBezTo>
                  <a:cubicBezTo>
                    <a:pt x="3905" y="2202"/>
                    <a:pt x="3909" y="2203"/>
                    <a:pt x="3912" y="2203"/>
                  </a:cubicBezTo>
                  <a:cubicBezTo>
                    <a:pt x="3918" y="2203"/>
                    <a:pt x="3923" y="2201"/>
                    <a:pt x="3926" y="2196"/>
                  </a:cubicBezTo>
                  <a:cubicBezTo>
                    <a:pt x="3932" y="2190"/>
                    <a:pt x="3931" y="2178"/>
                    <a:pt x="3922" y="2173"/>
                  </a:cubicBezTo>
                  <a:cubicBezTo>
                    <a:pt x="3333" y="1717"/>
                    <a:pt x="2707" y="1307"/>
                    <a:pt x="2055" y="942"/>
                  </a:cubicBezTo>
                  <a:cubicBezTo>
                    <a:pt x="1729" y="758"/>
                    <a:pt x="1396" y="590"/>
                    <a:pt x="1058" y="432"/>
                  </a:cubicBezTo>
                  <a:cubicBezTo>
                    <a:pt x="720" y="276"/>
                    <a:pt x="376" y="131"/>
                    <a:pt x="26" y="2"/>
                  </a:cubicBezTo>
                  <a:cubicBezTo>
                    <a:pt x="24" y="1"/>
                    <a:pt x="23" y="1"/>
                    <a:pt x="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7"/>
            <p:cNvSpPr/>
            <p:nvPr/>
          </p:nvSpPr>
          <p:spPr>
            <a:xfrm>
              <a:off x="3790029" y="3368338"/>
              <a:ext cx="66432" cy="14971"/>
            </a:xfrm>
            <a:custGeom>
              <a:avLst/>
              <a:gdLst/>
              <a:ahLst/>
              <a:cxnLst/>
              <a:rect l="l" t="t" r="r" b="b"/>
              <a:pathLst>
                <a:path w="1593" h="359" extrusionOk="0">
                  <a:moveTo>
                    <a:pt x="1573" y="1"/>
                  </a:moveTo>
                  <a:cubicBezTo>
                    <a:pt x="1573" y="1"/>
                    <a:pt x="1572" y="1"/>
                    <a:pt x="1571" y="1"/>
                  </a:cubicBezTo>
                  <a:cubicBezTo>
                    <a:pt x="1310" y="43"/>
                    <a:pt x="1049" y="93"/>
                    <a:pt x="789" y="145"/>
                  </a:cubicBezTo>
                  <a:cubicBezTo>
                    <a:pt x="659" y="170"/>
                    <a:pt x="529" y="198"/>
                    <a:pt x="399" y="227"/>
                  </a:cubicBezTo>
                  <a:cubicBezTo>
                    <a:pt x="271" y="257"/>
                    <a:pt x="142" y="288"/>
                    <a:pt x="14" y="324"/>
                  </a:cubicBezTo>
                  <a:cubicBezTo>
                    <a:pt x="5" y="327"/>
                    <a:pt x="0" y="334"/>
                    <a:pt x="1" y="344"/>
                  </a:cubicBezTo>
                  <a:cubicBezTo>
                    <a:pt x="2" y="353"/>
                    <a:pt x="10" y="359"/>
                    <a:pt x="19" y="359"/>
                  </a:cubicBezTo>
                  <a:cubicBezTo>
                    <a:pt x="20" y="359"/>
                    <a:pt x="20" y="358"/>
                    <a:pt x="21" y="358"/>
                  </a:cubicBezTo>
                  <a:cubicBezTo>
                    <a:pt x="152" y="342"/>
                    <a:pt x="284" y="318"/>
                    <a:pt x="414" y="295"/>
                  </a:cubicBezTo>
                  <a:cubicBezTo>
                    <a:pt x="544" y="269"/>
                    <a:pt x="674" y="244"/>
                    <a:pt x="803" y="215"/>
                  </a:cubicBezTo>
                  <a:cubicBezTo>
                    <a:pt x="1063" y="160"/>
                    <a:pt x="1321" y="102"/>
                    <a:pt x="1579" y="35"/>
                  </a:cubicBezTo>
                  <a:cubicBezTo>
                    <a:pt x="1587" y="32"/>
                    <a:pt x="1592" y="25"/>
                    <a:pt x="1591" y="16"/>
                  </a:cubicBezTo>
                  <a:cubicBezTo>
                    <a:pt x="1590" y="7"/>
                    <a:pt x="1582" y="1"/>
                    <a:pt x="1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7"/>
            <p:cNvSpPr/>
            <p:nvPr/>
          </p:nvSpPr>
          <p:spPr>
            <a:xfrm>
              <a:off x="4035990" y="3875608"/>
              <a:ext cx="78442" cy="95874"/>
            </a:xfrm>
            <a:custGeom>
              <a:avLst/>
              <a:gdLst/>
              <a:ahLst/>
              <a:cxnLst/>
              <a:rect l="l" t="t" r="r" b="b"/>
              <a:pathLst>
                <a:path w="1881" h="2299" extrusionOk="0">
                  <a:moveTo>
                    <a:pt x="5" y="1"/>
                  </a:moveTo>
                  <a:cubicBezTo>
                    <a:pt x="4" y="1"/>
                    <a:pt x="3" y="1"/>
                    <a:pt x="3" y="2"/>
                  </a:cubicBezTo>
                  <a:cubicBezTo>
                    <a:pt x="2" y="4"/>
                    <a:pt x="1" y="6"/>
                    <a:pt x="2" y="7"/>
                  </a:cubicBezTo>
                  <a:cubicBezTo>
                    <a:pt x="132" y="219"/>
                    <a:pt x="247" y="439"/>
                    <a:pt x="370" y="657"/>
                  </a:cubicBezTo>
                  <a:cubicBezTo>
                    <a:pt x="492" y="875"/>
                    <a:pt x="619" y="1089"/>
                    <a:pt x="773" y="1287"/>
                  </a:cubicBezTo>
                  <a:cubicBezTo>
                    <a:pt x="927" y="1485"/>
                    <a:pt x="1112" y="1655"/>
                    <a:pt x="1302" y="1817"/>
                  </a:cubicBezTo>
                  <a:cubicBezTo>
                    <a:pt x="1492" y="1978"/>
                    <a:pt x="1687" y="2131"/>
                    <a:pt x="1873" y="2298"/>
                  </a:cubicBezTo>
                  <a:cubicBezTo>
                    <a:pt x="1874" y="2299"/>
                    <a:pt x="1875" y="2299"/>
                    <a:pt x="1876" y="2299"/>
                  </a:cubicBezTo>
                  <a:cubicBezTo>
                    <a:pt x="1877" y="2299"/>
                    <a:pt x="1878" y="2299"/>
                    <a:pt x="1878" y="2298"/>
                  </a:cubicBezTo>
                  <a:cubicBezTo>
                    <a:pt x="1880" y="2297"/>
                    <a:pt x="1880" y="2294"/>
                    <a:pt x="1878" y="2293"/>
                  </a:cubicBezTo>
                  <a:cubicBezTo>
                    <a:pt x="1795" y="2199"/>
                    <a:pt x="1704" y="2114"/>
                    <a:pt x="1614" y="2026"/>
                  </a:cubicBezTo>
                  <a:lnTo>
                    <a:pt x="1339" y="1773"/>
                  </a:lnTo>
                  <a:cubicBezTo>
                    <a:pt x="1157" y="1604"/>
                    <a:pt x="975" y="1438"/>
                    <a:pt x="830" y="1244"/>
                  </a:cubicBezTo>
                  <a:cubicBezTo>
                    <a:pt x="677" y="1054"/>
                    <a:pt x="552" y="840"/>
                    <a:pt x="419" y="630"/>
                  </a:cubicBezTo>
                  <a:lnTo>
                    <a:pt x="224" y="312"/>
                  </a:lnTo>
                  <a:cubicBezTo>
                    <a:pt x="153" y="208"/>
                    <a:pt x="86" y="103"/>
                    <a:pt x="8" y="4"/>
                  </a:cubicBezTo>
                  <a:cubicBezTo>
                    <a:pt x="7" y="2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7"/>
            <p:cNvSpPr/>
            <p:nvPr/>
          </p:nvSpPr>
          <p:spPr>
            <a:xfrm>
              <a:off x="3052520" y="3468883"/>
              <a:ext cx="834" cy="667"/>
            </a:xfrm>
            <a:custGeom>
              <a:avLst/>
              <a:gdLst/>
              <a:ahLst/>
              <a:cxnLst/>
              <a:rect l="l" t="t" r="r" b="b"/>
              <a:pathLst>
                <a:path w="20" h="16" extrusionOk="0">
                  <a:moveTo>
                    <a:pt x="0" y="16"/>
                  </a:moveTo>
                  <a:cubicBezTo>
                    <a:pt x="12" y="5"/>
                    <a:pt x="19" y="0"/>
                    <a:pt x="19" y="0"/>
                  </a:cubicBezTo>
                  <a:cubicBezTo>
                    <a:pt x="19" y="0"/>
                    <a:pt x="12" y="5"/>
                    <a:pt x="0" y="16"/>
                  </a:cubicBezTo>
                  <a:close/>
                </a:path>
              </a:pathLst>
            </a:custGeom>
            <a:solidFill>
              <a:srgbClr val="F4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7"/>
            <p:cNvSpPr/>
            <p:nvPr/>
          </p:nvSpPr>
          <p:spPr>
            <a:xfrm>
              <a:off x="1493472" y="4271364"/>
              <a:ext cx="126567" cy="178195"/>
            </a:xfrm>
            <a:custGeom>
              <a:avLst/>
              <a:gdLst/>
              <a:ahLst/>
              <a:cxnLst/>
              <a:rect l="l" t="t" r="r" b="b"/>
              <a:pathLst>
                <a:path w="3035" h="4273" extrusionOk="0">
                  <a:moveTo>
                    <a:pt x="1" y="1"/>
                  </a:moveTo>
                  <a:cubicBezTo>
                    <a:pt x="113" y="1055"/>
                    <a:pt x="260" y="2106"/>
                    <a:pt x="444" y="3152"/>
                  </a:cubicBezTo>
                  <a:cubicBezTo>
                    <a:pt x="509" y="3519"/>
                    <a:pt x="615" y="3937"/>
                    <a:pt x="970" y="4062"/>
                  </a:cubicBezTo>
                  <a:cubicBezTo>
                    <a:pt x="1198" y="4204"/>
                    <a:pt x="1467" y="4273"/>
                    <a:pt x="1734" y="4273"/>
                  </a:cubicBezTo>
                  <a:cubicBezTo>
                    <a:pt x="2011" y="4273"/>
                    <a:pt x="2287" y="4199"/>
                    <a:pt x="2513" y="4059"/>
                  </a:cubicBezTo>
                  <a:cubicBezTo>
                    <a:pt x="2898" y="2727"/>
                    <a:pt x="3034" y="1326"/>
                    <a:pt x="2846" y="2"/>
                  </a:cubicBezTo>
                  <a:lnTo>
                    <a:pt x="2846" y="2"/>
                  </a:lnTo>
                  <a:cubicBezTo>
                    <a:pt x="2291" y="2"/>
                    <a:pt x="1736" y="3"/>
                    <a:pt x="1191" y="3"/>
                  </a:cubicBezTo>
                  <a:cubicBezTo>
                    <a:pt x="787" y="3"/>
                    <a:pt x="389" y="3"/>
                    <a:pt x="1" y="1"/>
                  </a:cubicBezTo>
                  <a:close/>
                </a:path>
              </a:pathLst>
            </a:custGeom>
            <a:solidFill>
              <a:srgbClr val="EFA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7"/>
            <p:cNvSpPr/>
            <p:nvPr/>
          </p:nvSpPr>
          <p:spPr>
            <a:xfrm>
              <a:off x="1768500" y="4271364"/>
              <a:ext cx="126484" cy="178195"/>
            </a:xfrm>
            <a:custGeom>
              <a:avLst/>
              <a:gdLst/>
              <a:ahLst/>
              <a:cxnLst/>
              <a:rect l="l" t="t" r="r" b="b"/>
              <a:pathLst>
                <a:path w="3033" h="4273" extrusionOk="0">
                  <a:moveTo>
                    <a:pt x="0" y="1"/>
                  </a:moveTo>
                  <a:lnTo>
                    <a:pt x="0" y="1"/>
                  </a:lnTo>
                  <a:cubicBezTo>
                    <a:pt x="112" y="1055"/>
                    <a:pt x="260" y="2106"/>
                    <a:pt x="443" y="3152"/>
                  </a:cubicBezTo>
                  <a:cubicBezTo>
                    <a:pt x="508" y="3519"/>
                    <a:pt x="613" y="3937"/>
                    <a:pt x="969" y="4062"/>
                  </a:cubicBezTo>
                  <a:cubicBezTo>
                    <a:pt x="1197" y="4204"/>
                    <a:pt x="1466" y="4273"/>
                    <a:pt x="1734" y="4273"/>
                  </a:cubicBezTo>
                  <a:cubicBezTo>
                    <a:pt x="2011" y="4273"/>
                    <a:pt x="2286" y="4199"/>
                    <a:pt x="2512" y="4059"/>
                  </a:cubicBezTo>
                  <a:cubicBezTo>
                    <a:pt x="2897" y="2727"/>
                    <a:pt x="3032" y="1326"/>
                    <a:pt x="2846" y="2"/>
                  </a:cubicBezTo>
                  <a:lnTo>
                    <a:pt x="2846" y="2"/>
                  </a:lnTo>
                  <a:cubicBezTo>
                    <a:pt x="2290" y="2"/>
                    <a:pt x="1735" y="3"/>
                    <a:pt x="1190" y="3"/>
                  </a:cubicBezTo>
                  <a:cubicBezTo>
                    <a:pt x="786" y="3"/>
                    <a:pt x="388" y="3"/>
                    <a:pt x="0" y="1"/>
                  </a:cubicBezTo>
                  <a:close/>
                </a:path>
              </a:pathLst>
            </a:custGeom>
            <a:solidFill>
              <a:srgbClr val="EFA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7"/>
            <p:cNvSpPr/>
            <p:nvPr/>
          </p:nvSpPr>
          <p:spPr>
            <a:xfrm>
              <a:off x="1614910" y="4216817"/>
              <a:ext cx="126484" cy="178195"/>
            </a:xfrm>
            <a:custGeom>
              <a:avLst/>
              <a:gdLst/>
              <a:ahLst/>
              <a:cxnLst/>
              <a:rect l="l" t="t" r="r" b="b"/>
              <a:pathLst>
                <a:path w="3033" h="4273" extrusionOk="0">
                  <a:moveTo>
                    <a:pt x="0" y="1"/>
                  </a:moveTo>
                  <a:lnTo>
                    <a:pt x="0" y="1"/>
                  </a:lnTo>
                  <a:cubicBezTo>
                    <a:pt x="112" y="1055"/>
                    <a:pt x="260" y="2107"/>
                    <a:pt x="443" y="3153"/>
                  </a:cubicBezTo>
                  <a:cubicBezTo>
                    <a:pt x="508" y="3520"/>
                    <a:pt x="614" y="3937"/>
                    <a:pt x="969" y="4062"/>
                  </a:cubicBezTo>
                  <a:cubicBezTo>
                    <a:pt x="1197" y="4204"/>
                    <a:pt x="1466" y="4273"/>
                    <a:pt x="1734" y="4273"/>
                  </a:cubicBezTo>
                  <a:cubicBezTo>
                    <a:pt x="2011" y="4273"/>
                    <a:pt x="2286" y="4200"/>
                    <a:pt x="2512" y="4059"/>
                  </a:cubicBezTo>
                  <a:cubicBezTo>
                    <a:pt x="2897" y="2728"/>
                    <a:pt x="3032" y="1326"/>
                    <a:pt x="2846" y="2"/>
                  </a:cubicBezTo>
                  <a:lnTo>
                    <a:pt x="2846" y="2"/>
                  </a:lnTo>
                  <a:cubicBezTo>
                    <a:pt x="2305" y="3"/>
                    <a:pt x="1766" y="5"/>
                    <a:pt x="1236" y="5"/>
                  </a:cubicBezTo>
                  <a:cubicBezTo>
                    <a:pt x="816" y="5"/>
                    <a:pt x="403" y="4"/>
                    <a:pt x="0" y="1"/>
                  </a:cubicBezTo>
                  <a:close/>
                </a:path>
              </a:pathLst>
            </a:custGeom>
            <a:solidFill>
              <a:srgbClr val="D69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7"/>
            <p:cNvSpPr/>
            <p:nvPr/>
          </p:nvSpPr>
          <p:spPr>
            <a:xfrm>
              <a:off x="1889854" y="4216817"/>
              <a:ext cx="126525" cy="178195"/>
            </a:xfrm>
            <a:custGeom>
              <a:avLst/>
              <a:gdLst/>
              <a:ahLst/>
              <a:cxnLst/>
              <a:rect l="l" t="t" r="r" b="b"/>
              <a:pathLst>
                <a:path w="3034" h="4273" extrusionOk="0">
                  <a:moveTo>
                    <a:pt x="0" y="1"/>
                  </a:moveTo>
                  <a:cubicBezTo>
                    <a:pt x="113" y="1055"/>
                    <a:pt x="260" y="2107"/>
                    <a:pt x="443" y="3153"/>
                  </a:cubicBezTo>
                  <a:cubicBezTo>
                    <a:pt x="509" y="3520"/>
                    <a:pt x="614" y="3937"/>
                    <a:pt x="970" y="4062"/>
                  </a:cubicBezTo>
                  <a:cubicBezTo>
                    <a:pt x="1198" y="4204"/>
                    <a:pt x="1467" y="4273"/>
                    <a:pt x="1735" y="4273"/>
                  </a:cubicBezTo>
                  <a:cubicBezTo>
                    <a:pt x="2012" y="4273"/>
                    <a:pt x="2287" y="4200"/>
                    <a:pt x="2514" y="4059"/>
                  </a:cubicBezTo>
                  <a:cubicBezTo>
                    <a:pt x="2898" y="2728"/>
                    <a:pt x="3034" y="1326"/>
                    <a:pt x="2847" y="2"/>
                  </a:cubicBezTo>
                  <a:lnTo>
                    <a:pt x="2847" y="2"/>
                  </a:lnTo>
                  <a:cubicBezTo>
                    <a:pt x="2307" y="3"/>
                    <a:pt x="1766" y="5"/>
                    <a:pt x="1236" y="5"/>
                  </a:cubicBezTo>
                  <a:cubicBezTo>
                    <a:pt x="816" y="5"/>
                    <a:pt x="403" y="4"/>
                    <a:pt x="0" y="1"/>
                  </a:cubicBezTo>
                  <a:close/>
                </a:path>
              </a:pathLst>
            </a:custGeom>
            <a:solidFill>
              <a:srgbClr val="D69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7"/>
            <p:cNvSpPr/>
            <p:nvPr/>
          </p:nvSpPr>
          <p:spPr>
            <a:xfrm>
              <a:off x="2073721" y="3931405"/>
              <a:ext cx="120854" cy="146209"/>
            </a:xfrm>
            <a:custGeom>
              <a:avLst/>
              <a:gdLst/>
              <a:ahLst/>
              <a:cxnLst/>
              <a:rect l="l" t="t" r="r" b="b"/>
              <a:pathLst>
                <a:path w="2898" h="3506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" y="895"/>
                    <a:pt x="221" y="1768"/>
                    <a:pt x="656" y="2518"/>
                  </a:cubicBezTo>
                  <a:cubicBezTo>
                    <a:pt x="815" y="2793"/>
                    <a:pt x="1006" y="3054"/>
                    <a:pt x="1262" y="3245"/>
                  </a:cubicBezTo>
                  <a:cubicBezTo>
                    <a:pt x="1474" y="3403"/>
                    <a:pt x="1734" y="3506"/>
                    <a:pt x="1997" y="3506"/>
                  </a:cubicBezTo>
                  <a:cubicBezTo>
                    <a:pt x="2049" y="3506"/>
                    <a:pt x="2102" y="3502"/>
                    <a:pt x="2155" y="3493"/>
                  </a:cubicBezTo>
                  <a:cubicBezTo>
                    <a:pt x="2469" y="3441"/>
                    <a:pt x="2758" y="3204"/>
                    <a:pt x="2820" y="2893"/>
                  </a:cubicBezTo>
                  <a:cubicBezTo>
                    <a:pt x="2897" y="2511"/>
                    <a:pt x="2642" y="2147"/>
                    <a:pt x="2383" y="1856"/>
                  </a:cubicBezTo>
                  <a:cubicBezTo>
                    <a:pt x="1881" y="1292"/>
                    <a:pt x="1294" y="770"/>
                    <a:pt x="1014" y="69"/>
                  </a:cubicBezTo>
                  <a:cubicBezTo>
                    <a:pt x="922" y="104"/>
                    <a:pt x="812" y="120"/>
                    <a:pt x="695" y="120"/>
                  </a:cubicBezTo>
                  <a:cubicBezTo>
                    <a:pt x="511" y="120"/>
                    <a:pt x="308" y="79"/>
                    <a:pt x="120" y="0"/>
                  </a:cubicBezTo>
                  <a:close/>
                </a:path>
              </a:pathLst>
            </a:custGeom>
            <a:solidFill>
              <a:srgbClr val="D69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7"/>
            <p:cNvSpPr/>
            <p:nvPr/>
          </p:nvSpPr>
          <p:spPr>
            <a:xfrm>
              <a:off x="1368615" y="3809134"/>
              <a:ext cx="764282" cy="521657"/>
            </a:xfrm>
            <a:custGeom>
              <a:avLst/>
              <a:gdLst/>
              <a:ahLst/>
              <a:cxnLst/>
              <a:rect l="l" t="t" r="r" b="b"/>
              <a:pathLst>
                <a:path w="18327" h="12509" extrusionOk="0">
                  <a:moveTo>
                    <a:pt x="13406" y="0"/>
                  </a:moveTo>
                  <a:cubicBezTo>
                    <a:pt x="13078" y="0"/>
                    <a:pt x="12750" y="106"/>
                    <a:pt x="12460" y="265"/>
                  </a:cubicBezTo>
                  <a:cubicBezTo>
                    <a:pt x="12092" y="465"/>
                    <a:pt x="11776" y="749"/>
                    <a:pt x="11462" y="1027"/>
                  </a:cubicBezTo>
                  <a:cubicBezTo>
                    <a:pt x="11202" y="922"/>
                    <a:pt x="10921" y="872"/>
                    <a:pt x="10637" y="872"/>
                  </a:cubicBezTo>
                  <a:cubicBezTo>
                    <a:pt x="10194" y="872"/>
                    <a:pt x="9742" y="993"/>
                    <a:pt x="9350" y="1221"/>
                  </a:cubicBezTo>
                  <a:cubicBezTo>
                    <a:pt x="9069" y="1384"/>
                    <a:pt x="8813" y="1606"/>
                    <a:pt x="8671" y="1898"/>
                  </a:cubicBezTo>
                  <a:cubicBezTo>
                    <a:pt x="8529" y="2190"/>
                    <a:pt x="8520" y="2558"/>
                    <a:pt x="8755" y="2864"/>
                  </a:cubicBezTo>
                  <a:cubicBezTo>
                    <a:pt x="8645" y="2811"/>
                    <a:pt x="8524" y="2786"/>
                    <a:pt x="8402" y="2786"/>
                  </a:cubicBezTo>
                  <a:cubicBezTo>
                    <a:pt x="8116" y="2786"/>
                    <a:pt x="7825" y="2924"/>
                    <a:pt x="7659" y="3157"/>
                  </a:cubicBezTo>
                  <a:cubicBezTo>
                    <a:pt x="7199" y="2561"/>
                    <a:pt x="6412" y="2312"/>
                    <a:pt x="5662" y="2251"/>
                  </a:cubicBezTo>
                  <a:cubicBezTo>
                    <a:pt x="5569" y="2243"/>
                    <a:pt x="5474" y="2238"/>
                    <a:pt x="5380" y="2238"/>
                  </a:cubicBezTo>
                  <a:cubicBezTo>
                    <a:pt x="5111" y="2238"/>
                    <a:pt x="4843" y="2279"/>
                    <a:pt x="4615" y="2417"/>
                  </a:cubicBezTo>
                  <a:cubicBezTo>
                    <a:pt x="4307" y="2600"/>
                    <a:pt x="4109" y="3010"/>
                    <a:pt x="4213" y="3346"/>
                  </a:cubicBezTo>
                  <a:cubicBezTo>
                    <a:pt x="3863" y="3232"/>
                    <a:pt x="3495" y="3174"/>
                    <a:pt x="3127" y="3174"/>
                  </a:cubicBezTo>
                  <a:cubicBezTo>
                    <a:pt x="2890" y="3174"/>
                    <a:pt x="2652" y="3198"/>
                    <a:pt x="2420" y="3246"/>
                  </a:cubicBezTo>
                  <a:cubicBezTo>
                    <a:pt x="2036" y="3325"/>
                    <a:pt x="1649" y="3484"/>
                    <a:pt x="1409" y="3792"/>
                  </a:cubicBezTo>
                  <a:cubicBezTo>
                    <a:pt x="1169" y="4100"/>
                    <a:pt x="1129" y="4586"/>
                    <a:pt x="1399" y="4909"/>
                  </a:cubicBezTo>
                  <a:cubicBezTo>
                    <a:pt x="768" y="5253"/>
                    <a:pt x="301" y="5881"/>
                    <a:pt x="150" y="6583"/>
                  </a:cubicBezTo>
                  <a:cubicBezTo>
                    <a:pt x="0" y="7285"/>
                    <a:pt x="172" y="8049"/>
                    <a:pt x="636" y="8600"/>
                  </a:cubicBezTo>
                  <a:cubicBezTo>
                    <a:pt x="425" y="8785"/>
                    <a:pt x="327" y="9092"/>
                    <a:pt x="395" y="9366"/>
                  </a:cubicBezTo>
                  <a:cubicBezTo>
                    <a:pt x="463" y="9639"/>
                    <a:pt x="693" y="9864"/>
                    <a:pt x="930" y="10004"/>
                  </a:cubicBezTo>
                  <a:cubicBezTo>
                    <a:pt x="992" y="10341"/>
                    <a:pt x="1186" y="10650"/>
                    <a:pt x="1462" y="10852"/>
                  </a:cubicBezTo>
                  <a:cubicBezTo>
                    <a:pt x="1665" y="11002"/>
                    <a:pt x="1910" y="11091"/>
                    <a:pt x="2157" y="11091"/>
                  </a:cubicBezTo>
                  <a:cubicBezTo>
                    <a:pt x="2246" y="11091"/>
                    <a:pt x="2335" y="11080"/>
                    <a:pt x="2422" y="11055"/>
                  </a:cubicBezTo>
                  <a:cubicBezTo>
                    <a:pt x="2769" y="11549"/>
                    <a:pt x="3280" y="11925"/>
                    <a:pt x="3855" y="12109"/>
                  </a:cubicBezTo>
                  <a:cubicBezTo>
                    <a:pt x="4119" y="12194"/>
                    <a:pt x="4397" y="12237"/>
                    <a:pt x="4678" y="12237"/>
                  </a:cubicBezTo>
                  <a:cubicBezTo>
                    <a:pt x="5006" y="12237"/>
                    <a:pt x="5338" y="12178"/>
                    <a:pt x="5660" y="12057"/>
                  </a:cubicBezTo>
                  <a:cubicBezTo>
                    <a:pt x="5827" y="12196"/>
                    <a:pt x="6044" y="12265"/>
                    <a:pt x="6267" y="12265"/>
                  </a:cubicBezTo>
                  <a:cubicBezTo>
                    <a:pt x="6479" y="12265"/>
                    <a:pt x="6695" y="12203"/>
                    <a:pt x="6875" y="12080"/>
                  </a:cubicBezTo>
                  <a:cubicBezTo>
                    <a:pt x="7241" y="12367"/>
                    <a:pt x="7704" y="12509"/>
                    <a:pt x="8167" y="12509"/>
                  </a:cubicBezTo>
                  <a:cubicBezTo>
                    <a:pt x="8683" y="12509"/>
                    <a:pt x="9200" y="12333"/>
                    <a:pt x="9583" y="11987"/>
                  </a:cubicBezTo>
                  <a:cubicBezTo>
                    <a:pt x="9779" y="12095"/>
                    <a:pt x="10001" y="12146"/>
                    <a:pt x="10221" y="12146"/>
                  </a:cubicBezTo>
                  <a:cubicBezTo>
                    <a:pt x="10609" y="12146"/>
                    <a:pt x="10990" y="11986"/>
                    <a:pt x="11205" y="11700"/>
                  </a:cubicBezTo>
                  <a:cubicBezTo>
                    <a:pt x="11528" y="12054"/>
                    <a:pt x="12008" y="12228"/>
                    <a:pt x="12491" y="12228"/>
                  </a:cubicBezTo>
                  <a:cubicBezTo>
                    <a:pt x="12678" y="12228"/>
                    <a:pt x="12866" y="12202"/>
                    <a:pt x="13045" y="12149"/>
                  </a:cubicBezTo>
                  <a:cubicBezTo>
                    <a:pt x="13685" y="11963"/>
                    <a:pt x="14211" y="11491"/>
                    <a:pt x="14551" y="10904"/>
                  </a:cubicBezTo>
                  <a:cubicBezTo>
                    <a:pt x="14650" y="10930"/>
                    <a:pt x="14751" y="10942"/>
                    <a:pt x="14853" y="10942"/>
                  </a:cubicBezTo>
                  <a:cubicBezTo>
                    <a:pt x="15317" y="10942"/>
                    <a:pt x="15777" y="10690"/>
                    <a:pt x="15967" y="10317"/>
                  </a:cubicBezTo>
                  <a:cubicBezTo>
                    <a:pt x="16005" y="10319"/>
                    <a:pt x="16043" y="10321"/>
                    <a:pt x="16081" y="10321"/>
                  </a:cubicBezTo>
                  <a:cubicBezTo>
                    <a:pt x="16595" y="10321"/>
                    <a:pt x="17105" y="10069"/>
                    <a:pt x="17410" y="9655"/>
                  </a:cubicBezTo>
                  <a:cubicBezTo>
                    <a:pt x="17738" y="9211"/>
                    <a:pt x="17821" y="8596"/>
                    <a:pt x="17622" y="8082"/>
                  </a:cubicBezTo>
                  <a:cubicBezTo>
                    <a:pt x="17879" y="8017"/>
                    <a:pt x="18114" y="7767"/>
                    <a:pt x="18219" y="7480"/>
                  </a:cubicBezTo>
                  <a:cubicBezTo>
                    <a:pt x="18327" y="7191"/>
                    <a:pt x="18319" y="6870"/>
                    <a:pt x="18252" y="6569"/>
                  </a:cubicBezTo>
                  <a:cubicBezTo>
                    <a:pt x="18183" y="6268"/>
                    <a:pt x="18058" y="5984"/>
                    <a:pt x="17935" y="5701"/>
                  </a:cubicBezTo>
                  <a:cubicBezTo>
                    <a:pt x="17917" y="5626"/>
                    <a:pt x="17916" y="5606"/>
                    <a:pt x="17916" y="5585"/>
                  </a:cubicBezTo>
                  <a:lnTo>
                    <a:pt x="17916" y="5585"/>
                  </a:lnTo>
                  <a:cubicBezTo>
                    <a:pt x="17946" y="5608"/>
                    <a:pt x="17980" y="5618"/>
                    <a:pt x="18015" y="5618"/>
                  </a:cubicBezTo>
                  <a:cubicBezTo>
                    <a:pt x="18084" y="5618"/>
                    <a:pt x="18157" y="5579"/>
                    <a:pt x="18197" y="5519"/>
                  </a:cubicBezTo>
                  <a:cubicBezTo>
                    <a:pt x="18256" y="5429"/>
                    <a:pt x="18256" y="5312"/>
                    <a:pt x="18234" y="5206"/>
                  </a:cubicBezTo>
                  <a:cubicBezTo>
                    <a:pt x="18176" y="4928"/>
                    <a:pt x="17987" y="4697"/>
                    <a:pt x="17805" y="4479"/>
                  </a:cubicBezTo>
                  <a:cubicBezTo>
                    <a:pt x="18014" y="3891"/>
                    <a:pt x="18177" y="3329"/>
                    <a:pt x="18160" y="2761"/>
                  </a:cubicBezTo>
                  <a:cubicBezTo>
                    <a:pt x="18144" y="2192"/>
                    <a:pt x="17930" y="1613"/>
                    <a:pt x="17507" y="1233"/>
                  </a:cubicBezTo>
                  <a:cubicBezTo>
                    <a:pt x="17223" y="979"/>
                    <a:pt x="16840" y="828"/>
                    <a:pt x="16463" y="828"/>
                  </a:cubicBezTo>
                  <a:cubicBezTo>
                    <a:pt x="16276" y="828"/>
                    <a:pt x="16091" y="865"/>
                    <a:pt x="15920" y="944"/>
                  </a:cubicBezTo>
                  <a:cubicBezTo>
                    <a:pt x="15914" y="764"/>
                    <a:pt x="15815" y="618"/>
                    <a:pt x="15676" y="542"/>
                  </a:cubicBezTo>
                  <a:cubicBezTo>
                    <a:pt x="15591" y="496"/>
                    <a:pt x="15495" y="476"/>
                    <a:pt x="15398" y="476"/>
                  </a:cubicBezTo>
                  <a:cubicBezTo>
                    <a:pt x="15300" y="476"/>
                    <a:pt x="15200" y="496"/>
                    <a:pt x="15108" y="531"/>
                  </a:cubicBezTo>
                  <a:cubicBezTo>
                    <a:pt x="14925" y="600"/>
                    <a:pt x="14768" y="718"/>
                    <a:pt x="14611" y="837"/>
                  </a:cubicBezTo>
                  <a:cubicBezTo>
                    <a:pt x="14467" y="397"/>
                    <a:pt x="14082" y="100"/>
                    <a:pt x="13670" y="24"/>
                  </a:cubicBezTo>
                  <a:cubicBezTo>
                    <a:pt x="13582" y="8"/>
                    <a:pt x="13494" y="0"/>
                    <a:pt x="134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57"/>
            <p:cNvSpPr/>
            <p:nvPr/>
          </p:nvSpPr>
          <p:spPr>
            <a:xfrm>
              <a:off x="2123055" y="4011724"/>
              <a:ext cx="6714" cy="22644"/>
            </a:xfrm>
            <a:custGeom>
              <a:avLst/>
              <a:gdLst/>
              <a:ahLst/>
              <a:cxnLst/>
              <a:rect l="l" t="t" r="r" b="b"/>
              <a:pathLst>
                <a:path w="161" h="543" extrusionOk="0">
                  <a:moveTo>
                    <a:pt x="0" y="1"/>
                  </a:moveTo>
                  <a:lnTo>
                    <a:pt x="0" y="1"/>
                  </a:lnTo>
                  <a:cubicBezTo>
                    <a:pt x="49" y="132"/>
                    <a:pt x="93" y="265"/>
                    <a:pt x="124" y="403"/>
                  </a:cubicBezTo>
                  <a:cubicBezTo>
                    <a:pt x="135" y="449"/>
                    <a:pt x="142" y="496"/>
                    <a:pt x="151" y="543"/>
                  </a:cubicBezTo>
                  <a:cubicBezTo>
                    <a:pt x="161" y="478"/>
                    <a:pt x="158" y="410"/>
                    <a:pt x="145" y="347"/>
                  </a:cubicBezTo>
                  <a:cubicBezTo>
                    <a:pt x="119" y="223"/>
                    <a:pt x="67" y="108"/>
                    <a:pt x="0" y="1"/>
                  </a:cubicBezTo>
                  <a:close/>
                </a:path>
              </a:pathLst>
            </a:custGeom>
            <a:solidFill>
              <a:srgbClr val="FC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57"/>
            <p:cNvSpPr/>
            <p:nvPr/>
          </p:nvSpPr>
          <p:spPr>
            <a:xfrm>
              <a:off x="2109543" y="3898377"/>
              <a:ext cx="16848" cy="60427"/>
            </a:xfrm>
            <a:custGeom>
              <a:avLst/>
              <a:gdLst/>
              <a:ahLst/>
              <a:cxnLst/>
              <a:rect l="l" t="t" r="r" b="b"/>
              <a:pathLst>
                <a:path w="404" h="1449" extrusionOk="0">
                  <a:moveTo>
                    <a:pt x="297" y="1"/>
                  </a:moveTo>
                  <a:cubicBezTo>
                    <a:pt x="233" y="339"/>
                    <a:pt x="127" y="680"/>
                    <a:pt x="0" y="1029"/>
                  </a:cubicBezTo>
                  <a:cubicBezTo>
                    <a:pt x="111" y="1162"/>
                    <a:pt x="222" y="1300"/>
                    <a:pt x="308" y="1449"/>
                  </a:cubicBezTo>
                  <a:cubicBezTo>
                    <a:pt x="368" y="1172"/>
                    <a:pt x="404" y="897"/>
                    <a:pt x="396" y="619"/>
                  </a:cubicBezTo>
                  <a:cubicBezTo>
                    <a:pt x="389" y="411"/>
                    <a:pt x="357" y="201"/>
                    <a:pt x="297" y="1"/>
                  </a:cubicBezTo>
                  <a:close/>
                </a:path>
              </a:pathLst>
            </a:custGeom>
            <a:solidFill>
              <a:srgbClr val="FC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7"/>
            <p:cNvSpPr/>
            <p:nvPr/>
          </p:nvSpPr>
          <p:spPr>
            <a:xfrm>
              <a:off x="1368615" y="4069149"/>
              <a:ext cx="764449" cy="261641"/>
            </a:xfrm>
            <a:custGeom>
              <a:avLst/>
              <a:gdLst/>
              <a:ahLst/>
              <a:cxnLst/>
              <a:rect l="l" t="t" r="r" b="b"/>
              <a:pathLst>
                <a:path w="18331" h="6274" extrusionOk="0">
                  <a:moveTo>
                    <a:pt x="18155" y="0"/>
                  </a:moveTo>
                  <a:cubicBezTo>
                    <a:pt x="18038" y="262"/>
                    <a:pt x="17821" y="481"/>
                    <a:pt x="17581" y="539"/>
                  </a:cubicBezTo>
                  <a:cubicBezTo>
                    <a:pt x="17780" y="1054"/>
                    <a:pt x="17698" y="1668"/>
                    <a:pt x="17369" y="2112"/>
                  </a:cubicBezTo>
                  <a:cubicBezTo>
                    <a:pt x="17064" y="2526"/>
                    <a:pt x="16554" y="2778"/>
                    <a:pt x="16040" y="2778"/>
                  </a:cubicBezTo>
                  <a:cubicBezTo>
                    <a:pt x="16002" y="2778"/>
                    <a:pt x="15964" y="2777"/>
                    <a:pt x="15926" y="2774"/>
                  </a:cubicBezTo>
                  <a:cubicBezTo>
                    <a:pt x="15736" y="3147"/>
                    <a:pt x="15277" y="3399"/>
                    <a:pt x="14813" y="3399"/>
                  </a:cubicBezTo>
                  <a:cubicBezTo>
                    <a:pt x="14712" y="3399"/>
                    <a:pt x="14610" y="3387"/>
                    <a:pt x="14511" y="3362"/>
                  </a:cubicBezTo>
                  <a:cubicBezTo>
                    <a:pt x="14171" y="3947"/>
                    <a:pt x="13645" y="4420"/>
                    <a:pt x="13006" y="4607"/>
                  </a:cubicBezTo>
                  <a:cubicBezTo>
                    <a:pt x="12827" y="4659"/>
                    <a:pt x="12638" y="4685"/>
                    <a:pt x="12450" y="4685"/>
                  </a:cubicBezTo>
                  <a:cubicBezTo>
                    <a:pt x="11968" y="4685"/>
                    <a:pt x="11487" y="4512"/>
                    <a:pt x="11165" y="4158"/>
                  </a:cubicBezTo>
                  <a:cubicBezTo>
                    <a:pt x="10950" y="4444"/>
                    <a:pt x="10569" y="4603"/>
                    <a:pt x="10180" y="4603"/>
                  </a:cubicBezTo>
                  <a:cubicBezTo>
                    <a:pt x="9961" y="4603"/>
                    <a:pt x="9739" y="4552"/>
                    <a:pt x="9543" y="4444"/>
                  </a:cubicBezTo>
                  <a:cubicBezTo>
                    <a:pt x="9160" y="4790"/>
                    <a:pt x="8644" y="4966"/>
                    <a:pt x="8129" y="4966"/>
                  </a:cubicBezTo>
                  <a:cubicBezTo>
                    <a:pt x="7665" y="4966"/>
                    <a:pt x="7202" y="4824"/>
                    <a:pt x="6836" y="4536"/>
                  </a:cubicBezTo>
                  <a:cubicBezTo>
                    <a:pt x="6656" y="4660"/>
                    <a:pt x="6440" y="4722"/>
                    <a:pt x="6227" y="4722"/>
                  </a:cubicBezTo>
                  <a:cubicBezTo>
                    <a:pt x="6005" y="4722"/>
                    <a:pt x="5787" y="4654"/>
                    <a:pt x="5621" y="4514"/>
                  </a:cubicBezTo>
                  <a:cubicBezTo>
                    <a:pt x="5300" y="4635"/>
                    <a:pt x="4968" y="4694"/>
                    <a:pt x="4640" y="4694"/>
                  </a:cubicBezTo>
                  <a:cubicBezTo>
                    <a:pt x="4359" y="4694"/>
                    <a:pt x="4081" y="4651"/>
                    <a:pt x="3816" y="4566"/>
                  </a:cubicBezTo>
                  <a:cubicBezTo>
                    <a:pt x="3241" y="4383"/>
                    <a:pt x="2729" y="4007"/>
                    <a:pt x="2383" y="3513"/>
                  </a:cubicBezTo>
                  <a:cubicBezTo>
                    <a:pt x="2296" y="3537"/>
                    <a:pt x="2207" y="3549"/>
                    <a:pt x="2118" y="3549"/>
                  </a:cubicBezTo>
                  <a:cubicBezTo>
                    <a:pt x="1871" y="3549"/>
                    <a:pt x="1626" y="3459"/>
                    <a:pt x="1423" y="3310"/>
                  </a:cubicBezTo>
                  <a:cubicBezTo>
                    <a:pt x="1147" y="3107"/>
                    <a:pt x="953" y="2798"/>
                    <a:pt x="890" y="2461"/>
                  </a:cubicBezTo>
                  <a:cubicBezTo>
                    <a:pt x="655" y="2322"/>
                    <a:pt x="425" y="2097"/>
                    <a:pt x="357" y="1824"/>
                  </a:cubicBezTo>
                  <a:cubicBezTo>
                    <a:pt x="287" y="1550"/>
                    <a:pt x="385" y="1242"/>
                    <a:pt x="597" y="1056"/>
                  </a:cubicBezTo>
                  <a:cubicBezTo>
                    <a:pt x="402" y="825"/>
                    <a:pt x="263" y="555"/>
                    <a:pt x="172" y="268"/>
                  </a:cubicBezTo>
                  <a:cubicBezTo>
                    <a:pt x="166" y="294"/>
                    <a:pt x="157" y="320"/>
                    <a:pt x="150" y="347"/>
                  </a:cubicBezTo>
                  <a:cubicBezTo>
                    <a:pt x="0" y="1050"/>
                    <a:pt x="172" y="1814"/>
                    <a:pt x="636" y="2363"/>
                  </a:cubicBezTo>
                  <a:cubicBezTo>
                    <a:pt x="425" y="2549"/>
                    <a:pt x="328" y="2857"/>
                    <a:pt x="395" y="3131"/>
                  </a:cubicBezTo>
                  <a:cubicBezTo>
                    <a:pt x="464" y="3404"/>
                    <a:pt x="695" y="3629"/>
                    <a:pt x="930" y="3769"/>
                  </a:cubicBezTo>
                  <a:cubicBezTo>
                    <a:pt x="992" y="4106"/>
                    <a:pt x="1187" y="4415"/>
                    <a:pt x="1462" y="4617"/>
                  </a:cubicBezTo>
                  <a:cubicBezTo>
                    <a:pt x="1666" y="4766"/>
                    <a:pt x="1911" y="4856"/>
                    <a:pt x="2158" y="4856"/>
                  </a:cubicBezTo>
                  <a:cubicBezTo>
                    <a:pt x="2247" y="4856"/>
                    <a:pt x="2335" y="4845"/>
                    <a:pt x="2422" y="4820"/>
                  </a:cubicBezTo>
                  <a:cubicBezTo>
                    <a:pt x="2769" y="5314"/>
                    <a:pt x="3279" y="5690"/>
                    <a:pt x="3855" y="5874"/>
                  </a:cubicBezTo>
                  <a:cubicBezTo>
                    <a:pt x="4120" y="5958"/>
                    <a:pt x="4398" y="6002"/>
                    <a:pt x="4679" y="6002"/>
                  </a:cubicBezTo>
                  <a:cubicBezTo>
                    <a:pt x="5007" y="6002"/>
                    <a:pt x="5339" y="5943"/>
                    <a:pt x="5660" y="5822"/>
                  </a:cubicBezTo>
                  <a:cubicBezTo>
                    <a:pt x="5827" y="5961"/>
                    <a:pt x="6044" y="6030"/>
                    <a:pt x="6267" y="6030"/>
                  </a:cubicBezTo>
                  <a:cubicBezTo>
                    <a:pt x="6479" y="6030"/>
                    <a:pt x="6695" y="5967"/>
                    <a:pt x="6875" y="5844"/>
                  </a:cubicBezTo>
                  <a:cubicBezTo>
                    <a:pt x="7240" y="6131"/>
                    <a:pt x="7704" y="6273"/>
                    <a:pt x="8168" y="6273"/>
                  </a:cubicBezTo>
                  <a:cubicBezTo>
                    <a:pt x="8683" y="6273"/>
                    <a:pt x="9200" y="6098"/>
                    <a:pt x="9583" y="5752"/>
                  </a:cubicBezTo>
                  <a:cubicBezTo>
                    <a:pt x="9778" y="5860"/>
                    <a:pt x="10000" y="5911"/>
                    <a:pt x="10220" y="5911"/>
                  </a:cubicBezTo>
                  <a:cubicBezTo>
                    <a:pt x="10608" y="5911"/>
                    <a:pt x="10990" y="5751"/>
                    <a:pt x="11205" y="5465"/>
                  </a:cubicBezTo>
                  <a:cubicBezTo>
                    <a:pt x="11527" y="5820"/>
                    <a:pt x="12007" y="5993"/>
                    <a:pt x="12490" y="5993"/>
                  </a:cubicBezTo>
                  <a:cubicBezTo>
                    <a:pt x="12678" y="5993"/>
                    <a:pt x="12866" y="5967"/>
                    <a:pt x="13045" y="5914"/>
                  </a:cubicBezTo>
                  <a:cubicBezTo>
                    <a:pt x="13685" y="5728"/>
                    <a:pt x="14211" y="5257"/>
                    <a:pt x="14551" y="4669"/>
                  </a:cubicBezTo>
                  <a:cubicBezTo>
                    <a:pt x="14650" y="4695"/>
                    <a:pt x="14751" y="4707"/>
                    <a:pt x="14853" y="4707"/>
                  </a:cubicBezTo>
                  <a:cubicBezTo>
                    <a:pt x="15317" y="4707"/>
                    <a:pt x="15778" y="4455"/>
                    <a:pt x="15967" y="4082"/>
                  </a:cubicBezTo>
                  <a:cubicBezTo>
                    <a:pt x="16005" y="4084"/>
                    <a:pt x="16043" y="4086"/>
                    <a:pt x="16081" y="4086"/>
                  </a:cubicBezTo>
                  <a:cubicBezTo>
                    <a:pt x="16595" y="4086"/>
                    <a:pt x="17104" y="3833"/>
                    <a:pt x="17410" y="3420"/>
                  </a:cubicBezTo>
                  <a:cubicBezTo>
                    <a:pt x="17738" y="2976"/>
                    <a:pt x="17822" y="2361"/>
                    <a:pt x="17622" y="1847"/>
                  </a:cubicBezTo>
                  <a:cubicBezTo>
                    <a:pt x="17880" y="1783"/>
                    <a:pt x="18114" y="1533"/>
                    <a:pt x="18223" y="1244"/>
                  </a:cubicBezTo>
                  <a:cubicBezTo>
                    <a:pt x="18330" y="955"/>
                    <a:pt x="18322" y="633"/>
                    <a:pt x="18254" y="333"/>
                  </a:cubicBezTo>
                  <a:cubicBezTo>
                    <a:pt x="18228" y="219"/>
                    <a:pt x="18193" y="110"/>
                    <a:pt x="18155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7"/>
            <p:cNvSpPr/>
            <p:nvPr/>
          </p:nvSpPr>
          <p:spPr>
            <a:xfrm>
              <a:off x="2115882" y="4034244"/>
              <a:ext cx="15138" cy="34905"/>
            </a:xfrm>
            <a:custGeom>
              <a:avLst/>
              <a:gdLst/>
              <a:ahLst/>
              <a:cxnLst/>
              <a:rect l="l" t="t" r="r" b="b"/>
              <a:pathLst>
                <a:path w="363" h="837" extrusionOk="0">
                  <a:moveTo>
                    <a:pt x="323" y="1"/>
                  </a:moveTo>
                  <a:lnTo>
                    <a:pt x="323" y="1"/>
                  </a:lnTo>
                  <a:cubicBezTo>
                    <a:pt x="314" y="42"/>
                    <a:pt x="303" y="83"/>
                    <a:pt x="279" y="118"/>
                  </a:cubicBezTo>
                  <a:cubicBezTo>
                    <a:pt x="239" y="179"/>
                    <a:pt x="166" y="218"/>
                    <a:pt x="97" y="218"/>
                  </a:cubicBezTo>
                  <a:cubicBezTo>
                    <a:pt x="63" y="218"/>
                    <a:pt x="29" y="208"/>
                    <a:pt x="1" y="186"/>
                  </a:cubicBezTo>
                  <a:lnTo>
                    <a:pt x="1" y="186"/>
                  </a:lnTo>
                  <a:cubicBezTo>
                    <a:pt x="1" y="207"/>
                    <a:pt x="2" y="227"/>
                    <a:pt x="18" y="302"/>
                  </a:cubicBezTo>
                  <a:cubicBezTo>
                    <a:pt x="96" y="478"/>
                    <a:pt x="172" y="655"/>
                    <a:pt x="236" y="836"/>
                  </a:cubicBezTo>
                  <a:cubicBezTo>
                    <a:pt x="245" y="814"/>
                    <a:pt x="256" y="794"/>
                    <a:pt x="263" y="772"/>
                  </a:cubicBezTo>
                  <a:cubicBezTo>
                    <a:pt x="355" y="527"/>
                    <a:pt x="362" y="260"/>
                    <a:pt x="323" y="1"/>
                  </a:cubicBezTo>
                  <a:close/>
                </a:path>
              </a:pathLst>
            </a:custGeom>
            <a:solidFill>
              <a:srgbClr val="FC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7"/>
            <p:cNvSpPr/>
            <p:nvPr/>
          </p:nvSpPr>
          <p:spPr>
            <a:xfrm>
              <a:off x="2111211" y="3958762"/>
              <a:ext cx="17223" cy="53004"/>
            </a:xfrm>
            <a:custGeom>
              <a:avLst/>
              <a:gdLst/>
              <a:ahLst/>
              <a:cxnLst/>
              <a:rect l="l" t="t" r="r" b="b"/>
              <a:pathLst>
                <a:path w="413" h="1271" extrusionOk="0">
                  <a:moveTo>
                    <a:pt x="269" y="1"/>
                  </a:moveTo>
                  <a:cubicBezTo>
                    <a:pt x="203" y="293"/>
                    <a:pt x="108" y="586"/>
                    <a:pt x="0" y="889"/>
                  </a:cubicBezTo>
                  <a:cubicBezTo>
                    <a:pt x="101" y="1010"/>
                    <a:pt x="202" y="1136"/>
                    <a:pt x="284" y="1271"/>
                  </a:cubicBezTo>
                  <a:cubicBezTo>
                    <a:pt x="226" y="1113"/>
                    <a:pt x="159" y="959"/>
                    <a:pt x="92" y="805"/>
                  </a:cubicBezTo>
                  <a:cubicBezTo>
                    <a:pt x="73" y="730"/>
                    <a:pt x="73" y="710"/>
                    <a:pt x="73" y="690"/>
                  </a:cubicBezTo>
                  <a:lnTo>
                    <a:pt x="73" y="690"/>
                  </a:lnTo>
                  <a:cubicBezTo>
                    <a:pt x="101" y="712"/>
                    <a:pt x="135" y="722"/>
                    <a:pt x="170" y="722"/>
                  </a:cubicBezTo>
                  <a:cubicBezTo>
                    <a:pt x="240" y="722"/>
                    <a:pt x="314" y="682"/>
                    <a:pt x="353" y="623"/>
                  </a:cubicBezTo>
                  <a:cubicBezTo>
                    <a:pt x="413" y="533"/>
                    <a:pt x="413" y="417"/>
                    <a:pt x="391" y="310"/>
                  </a:cubicBezTo>
                  <a:cubicBezTo>
                    <a:pt x="368" y="201"/>
                    <a:pt x="325" y="99"/>
                    <a:pt x="269" y="1"/>
                  </a:cubicBezTo>
                  <a:close/>
                </a:path>
              </a:pathLst>
            </a:custGeom>
            <a:solidFill>
              <a:srgbClr val="FC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7"/>
            <p:cNvSpPr/>
            <p:nvPr/>
          </p:nvSpPr>
          <p:spPr>
            <a:xfrm>
              <a:off x="1683344" y="3968562"/>
              <a:ext cx="120812" cy="146209"/>
            </a:xfrm>
            <a:custGeom>
              <a:avLst/>
              <a:gdLst/>
              <a:ahLst/>
              <a:cxnLst/>
              <a:rect l="l" t="t" r="r" b="b"/>
              <a:pathLst>
                <a:path w="2897" h="3506" extrusionOk="0">
                  <a:moveTo>
                    <a:pt x="2778" y="0"/>
                  </a:moveTo>
                  <a:lnTo>
                    <a:pt x="2778" y="0"/>
                  </a:lnTo>
                  <a:cubicBezTo>
                    <a:pt x="2590" y="79"/>
                    <a:pt x="2386" y="120"/>
                    <a:pt x="2202" y="120"/>
                  </a:cubicBezTo>
                  <a:cubicBezTo>
                    <a:pt x="2085" y="120"/>
                    <a:pt x="1975" y="104"/>
                    <a:pt x="1883" y="69"/>
                  </a:cubicBezTo>
                  <a:cubicBezTo>
                    <a:pt x="1604" y="770"/>
                    <a:pt x="1017" y="1292"/>
                    <a:pt x="515" y="1856"/>
                  </a:cubicBezTo>
                  <a:cubicBezTo>
                    <a:pt x="255" y="2147"/>
                    <a:pt x="0" y="2511"/>
                    <a:pt x="77" y="2893"/>
                  </a:cubicBezTo>
                  <a:cubicBezTo>
                    <a:pt x="140" y="3204"/>
                    <a:pt x="428" y="3441"/>
                    <a:pt x="742" y="3493"/>
                  </a:cubicBezTo>
                  <a:cubicBezTo>
                    <a:pt x="795" y="3502"/>
                    <a:pt x="848" y="3506"/>
                    <a:pt x="900" y="3506"/>
                  </a:cubicBezTo>
                  <a:cubicBezTo>
                    <a:pt x="1163" y="3506"/>
                    <a:pt x="1423" y="3403"/>
                    <a:pt x="1636" y="3245"/>
                  </a:cubicBezTo>
                  <a:cubicBezTo>
                    <a:pt x="1891" y="3054"/>
                    <a:pt x="2083" y="2793"/>
                    <a:pt x="2241" y="2518"/>
                  </a:cubicBezTo>
                  <a:cubicBezTo>
                    <a:pt x="2677" y="1767"/>
                    <a:pt x="2897" y="895"/>
                    <a:pt x="2778" y="0"/>
                  </a:cubicBezTo>
                  <a:close/>
                </a:path>
              </a:pathLst>
            </a:custGeom>
            <a:solidFill>
              <a:srgbClr val="EFA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7"/>
            <p:cNvSpPr/>
            <p:nvPr/>
          </p:nvSpPr>
          <p:spPr>
            <a:xfrm>
              <a:off x="1814415" y="3910513"/>
              <a:ext cx="280283" cy="244001"/>
            </a:xfrm>
            <a:custGeom>
              <a:avLst/>
              <a:gdLst/>
              <a:ahLst/>
              <a:cxnLst/>
              <a:rect l="l" t="t" r="r" b="b"/>
              <a:pathLst>
                <a:path w="6721" h="5851" extrusionOk="0">
                  <a:moveTo>
                    <a:pt x="2922" y="0"/>
                  </a:moveTo>
                  <a:cubicBezTo>
                    <a:pt x="2847" y="441"/>
                    <a:pt x="2610" y="746"/>
                    <a:pt x="2298" y="930"/>
                  </a:cubicBezTo>
                  <a:cubicBezTo>
                    <a:pt x="2071" y="1064"/>
                    <a:pt x="1805" y="1132"/>
                    <a:pt x="1514" y="1132"/>
                  </a:cubicBezTo>
                  <a:cubicBezTo>
                    <a:pt x="1408" y="1132"/>
                    <a:pt x="1298" y="1123"/>
                    <a:pt x="1185" y="1105"/>
                  </a:cubicBezTo>
                  <a:cubicBezTo>
                    <a:pt x="1113" y="1637"/>
                    <a:pt x="727" y="2113"/>
                    <a:pt x="219" y="2290"/>
                  </a:cubicBezTo>
                  <a:cubicBezTo>
                    <a:pt x="493" y="2673"/>
                    <a:pt x="388" y="3272"/>
                    <a:pt x="1" y="3539"/>
                  </a:cubicBezTo>
                  <a:cubicBezTo>
                    <a:pt x="496" y="3961"/>
                    <a:pt x="829" y="4566"/>
                    <a:pt x="933" y="5283"/>
                  </a:cubicBezTo>
                  <a:cubicBezTo>
                    <a:pt x="1108" y="5217"/>
                    <a:pt x="1293" y="5186"/>
                    <a:pt x="1479" y="5186"/>
                  </a:cubicBezTo>
                  <a:cubicBezTo>
                    <a:pt x="1910" y="5186"/>
                    <a:pt x="2342" y="5355"/>
                    <a:pt x="2642" y="5664"/>
                  </a:cubicBezTo>
                  <a:cubicBezTo>
                    <a:pt x="2721" y="5745"/>
                    <a:pt x="2806" y="5842"/>
                    <a:pt x="2918" y="5850"/>
                  </a:cubicBezTo>
                  <a:cubicBezTo>
                    <a:pt x="2924" y="5850"/>
                    <a:pt x="2930" y="5850"/>
                    <a:pt x="2936" y="5850"/>
                  </a:cubicBezTo>
                  <a:cubicBezTo>
                    <a:pt x="3027" y="5850"/>
                    <a:pt x="3109" y="5793"/>
                    <a:pt x="3189" y="5749"/>
                  </a:cubicBezTo>
                  <a:cubicBezTo>
                    <a:pt x="3332" y="5671"/>
                    <a:pt x="3494" y="5631"/>
                    <a:pt x="3660" y="5631"/>
                  </a:cubicBezTo>
                  <a:cubicBezTo>
                    <a:pt x="3806" y="5631"/>
                    <a:pt x="3954" y="5661"/>
                    <a:pt x="4095" y="5724"/>
                  </a:cubicBezTo>
                  <a:cubicBezTo>
                    <a:pt x="4501" y="5247"/>
                    <a:pt x="5119" y="4958"/>
                    <a:pt x="5744" y="4949"/>
                  </a:cubicBezTo>
                  <a:cubicBezTo>
                    <a:pt x="5815" y="4602"/>
                    <a:pt x="6078" y="4303"/>
                    <a:pt x="6370" y="4196"/>
                  </a:cubicBezTo>
                  <a:cubicBezTo>
                    <a:pt x="6334" y="3593"/>
                    <a:pt x="6455" y="2981"/>
                    <a:pt x="6720" y="2438"/>
                  </a:cubicBezTo>
                  <a:cubicBezTo>
                    <a:pt x="6254" y="2051"/>
                    <a:pt x="6006" y="1422"/>
                    <a:pt x="6067" y="816"/>
                  </a:cubicBezTo>
                  <a:cubicBezTo>
                    <a:pt x="5668" y="805"/>
                    <a:pt x="5209" y="517"/>
                    <a:pt x="5026" y="92"/>
                  </a:cubicBezTo>
                  <a:cubicBezTo>
                    <a:pt x="4740" y="298"/>
                    <a:pt x="4389" y="400"/>
                    <a:pt x="4037" y="400"/>
                  </a:cubicBezTo>
                  <a:cubicBezTo>
                    <a:pt x="3633" y="400"/>
                    <a:pt x="3228" y="265"/>
                    <a:pt x="2922" y="0"/>
                  </a:cubicBezTo>
                  <a:close/>
                </a:path>
              </a:pathLst>
            </a:custGeom>
            <a:solidFill>
              <a:srgbClr val="EFA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7"/>
            <p:cNvSpPr/>
            <p:nvPr/>
          </p:nvSpPr>
          <p:spPr>
            <a:xfrm>
              <a:off x="1526834" y="4119692"/>
              <a:ext cx="66807" cy="51503"/>
            </a:xfrm>
            <a:custGeom>
              <a:avLst/>
              <a:gdLst/>
              <a:ahLst/>
              <a:cxnLst/>
              <a:rect l="l" t="t" r="r" b="b"/>
              <a:pathLst>
                <a:path w="1602" h="1235" extrusionOk="0">
                  <a:moveTo>
                    <a:pt x="283" y="0"/>
                  </a:moveTo>
                  <a:cubicBezTo>
                    <a:pt x="272" y="0"/>
                    <a:pt x="261" y="4"/>
                    <a:pt x="252" y="13"/>
                  </a:cubicBezTo>
                  <a:cubicBezTo>
                    <a:pt x="165" y="98"/>
                    <a:pt x="88" y="201"/>
                    <a:pt x="44" y="327"/>
                  </a:cubicBezTo>
                  <a:cubicBezTo>
                    <a:pt x="0" y="452"/>
                    <a:pt x="7" y="611"/>
                    <a:pt x="81" y="734"/>
                  </a:cubicBezTo>
                  <a:cubicBezTo>
                    <a:pt x="119" y="795"/>
                    <a:pt x="174" y="851"/>
                    <a:pt x="245" y="887"/>
                  </a:cubicBezTo>
                  <a:cubicBezTo>
                    <a:pt x="286" y="908"/>
                    <a:pt x="338" y="920"/>
                    <a:pt x="390" y="920"/>
                  </a:cubicBezTo>
                  <a:cubicBezTo>
                    <a:pt x="423" y="920"/>
                    <a:pt x="455" y="915"/>
                    <a:pt x="485" y="905"/>
                  </a:cubicBezTo>
                  <a:cubicBezTo>
                    <a:pt x="507" y="897"/>
                    <a:pt x="528" y="888"/>
                    <a:pt x="548" y="876"/>
                  </a:cubicBezTo>
                  <a:lnTo>
                    <a:pt x="548" y="876"/>
                  </a:lnTo>
                  <a:cubicBezTo>
                    <a:pt x="563" y="912"/>
                    <a:pt x="581" y="945"/>
                    <a:pt x="601" y="976"/>
                  </a:cubicBezTo>
                  <a:cubicBezTo>
                    <a:pt x="685" y="1108"/>
                    <a:pt x="823" y="1211"/>
                    <a:pt x="987" y="1231"/>
                  </a:cubicBezTo>
                  <a:cubicBezTo>
                    <a:pt x="1008" y="1233"/>
                    <a:pt x="1029" y="1235"/>
                    <a:pt x="1049" y="1235"/>
                  </a:cubicBezTo>
                  <a:cubicBezTo>
                    <a:pt x="1188" y="1235"/>
                    <a:pt x="1320" y="1176"/>
                    <a:pt x="1416" y="1087"/>
                  </a:cubicBezTo>
                  <a:cubicBezTo>
                    <a:pt x="1526" y="986"/>
                    <a:pt x="1602" y="838"/>
                    <a:pt x="1593" y="687"/>
                  </a:cubicBezTo>
                  <a:cubicBezTo>
                    <a:pt x="1592" y="665"/>
                    <a:pt x="1576" y="647"/>
                    <a:pt x="1553" y="645"/>
                  </a:cubicBezTo>
                  <a:cubicBezTo>
                    <a:pt x="1551" y="645"/>
                    <a:pt x="1550" y="645"/>
                    <a:pt x="1549" y="645"/>
                  </a:cubicBezTo>
                  <a:cubicBezTo>
                    <a:pt x="1527" y="645"/>
                    <a:pt x="1509" y="662"/>
                    <a:pt x="1506" y="685"/>
                  </a:cubicBezTo>
                  <a:cubicBezTo>
                    <a:pt x="1486" y="905"/>
                    <a:pt x="1273" y="1079"/>
                    <a:pt x="1074" y="1079"/>
                  </a:cubicBezTo>
                  <a:cubicBezTo>
                    <a:pt x="1052" y="1079"/>
                    <a:pt x="1031" y="1077"/>
                    <a:pt x="1010" y="1072"/>
                  </a:cubicBezTo>
                  <a:cubicBezTo>
                    <a:pt x="903" y="1051"/>
                    <a:pt x="808" y="977"/>
                    <a:pt x="748" y="883"/>
                  </a:cubicBezTo>
                  <a:cubicBezTo>
                    <a:pt x="719" y="835"/>
                    <a:pt x="699" y="782"/>
                    <a:pt x="690" y="729"/>
                  </a:cubicBezTo>
                  <a:lnTo>
                    <a:pt x="690" y="729"/>
                  </a:lnTo>
                  <a:cubicBezTo>
                    <a:pt x="721" y="664"/>
                    <a:pt x="728" y="579"/>
                    <a:pt x="697" y="507"/>
                  </a:cubicBezTo>
                  <a:lnTo>
                    <a:pt x="696" y="503"/>
                  </a:lnTo>
                  <a:cubicBezTo>
                    <a:pt x="685" y="478"/>
                    <a:pt x="664" y="460"/>
                    <a:pt x="636" y="451"/>
                  </a:cubicBezTo>
                  <a:cubicBezTo>
                    <a:pt x="628" y="449"/>
                    <a:pt x="620" y="448"/>
                    <a:pt x="612" y="448"/>
                  </a:cubicBezTo>
                  <a:cubicBezTo>
                    <a:pt x="572" y="448"/>
                    <a:pt x="534" y="474"/>
                    <a:pt x="523" y="515"/>
                  </a:cubicBezTo>
                  <a:cubicBezTo>
                    <a:pt x="509" y="566"/>
                    <a:pt x="503" y="618"/>
                    <a:pt x="504" y="669"/>
                  </a:cubicBezTo>
                  <a:lnTo>
                    <a:pt x="504" y="669"/>
                  </a:lnTo>
                  <a:cubicBezTo>
                    <a:pt x="484" y="696"/>
                    <a:pt x="456" y="721"/>
                    <a:pt x="422" y="733"/>
                  </a:cubicBezTo>
                  <a:cubicBezTo>
                    <a:pt x="409" y="738"/>
                    <a:pt x="394" y="741"/>
                    <a:pt x="379" y="741"/>
                  </a:cubicBezTo>
                  <a:cubicBezTo>
                    <a:pt x="324" y="741"/>
                    <a:pt x="262" y="704"/>
                    <a:pt x="223" y="643"/>
                  </a:cubicBezTo>
                  <a:cubicBezTo>
                    <a:pt x="169" y="567"/>
                    <a:pt x="152" y="468"/>
                    <a:pt x="176" y="367"/>
                  </a:cubicBezTo>
                  <a:cubicBezTo>
                    <a:pt x="197" y="265"/>
                    <a:pt x="252" y="165"/>
                    <a:pt x="316" y="70"/>
                  </a:cubicBezTo>
                  <a:cubicBezTo>
                    <a:pt x="327" y="53"/>
                    <a:pt x="326" y="29"/>
                    <a:pt x="315" y="13"/>
                  </a:cubicBezTo>
                  <a:cubicBezTo>
                    <a:pt x="305" y="4"/>
                    <a:pt x="294" y="0"/>
                    <a:pt x="283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7"/>
            <p:cNvSpPr/>
            <p:nvPr/>
          </p:nvSpPr>
          <p:spPr>
            <a:xfrm>
              <a:off x="1708115" y="4188460"/>
              <a:ext cx="53963" cy="39617"/>
            </a:xfrm>
            <a:custGeom>
              <a:avLst/>
              <a:gdLst/>
              <a:ahLst/>
              <a:cxnLst/>
              <a:rect l="l" t="t" r="r" b="b"/>
              <a:pathLst>
                <a:path w="1294" h="950" extrusionOk="0">
                  <a:moveTo>
                    <a:pt x="1193" y="0"/>
                  </a:moveTo>
                  <a:cubicBezTo>
                    <a:pt x="1192" y="0"/>
                    <a:pt x="1192" y="0"/>
                    <a:pt x="1191" y="1"/>
                  </a:cubicBezTo>
                  <a:cubicBezTo>
                    <a:pt x="1167" y="2"/>
                    <a:pt x="1148" y="21"/>
                    <a:pt x="1149" y="46"/>
                  </a:cubicBezTo>
                  <a:cubicBezTo>
                    <a:pt x="1160" y="233"/>
                    <a:pt x="1169" y="423"/>
                    <a:pt x="1087" y="556"/>
                  </a:cubicBezTo>
                  <a:cubicBezTo>
                    <a:pt x="1050" y="613"/>
                    <a:pt x="986" y="657"/>
                    <a:pt x="917" y="673"/>
                  </a:cubicBezTo>
                  <a:cubicBezTo>
                    <a:pt x="899" y="677"/>
                    <a:pt x="881" y="679"/>
                    <a:pt x="865" y="679"/>
                  </a:cubicBezTo>
                  <a:cubicBezTo>
                    <a:pt x="818" y="679"/>
                    <a:pt x="779" y="663"/>
                    <a:pt x="758" y="632"/>
                  </a:cubicBezTo>
                  <a:cubicBezTo>
                    <a:pt x="750" y="620"/>
                    <a:pt x="738" y="609"/>
                    <a:pt x="724" y="603"/>
                  </a:cubicBezTo>
                  <a:cubicBezTo>
                    <a:pt x="711" y="596"/>
                    <a:pt x="696" y="592"/>
                    <a:pt x="682" y="592"/>
                  </a:cubicBezTo>
                  <a:cubicBezTo>
                    <a:pt x="648" y="592"/>
                    <a:pt x="617" y="611"/>
                    <a:pt x="601" y="642"/>
                  </a:cubicBezTo>
                  <a:lnTo>
                    <a:pt x="600" y="645"/>
                  </a:lnTo>
                  <a:cubicBezTo>
                    <a:pt x="563" y="720"/>
                    <a:pt x="470" y="772"/>
                    <a:pt x="382" y="772"/>
                  </a:cubicBezTo>
                  <a:cubicBezTo>
                    <a:pt x="365" y="772"/>
                    <a:pt x="348" y="770"/>
                    <a:pt x="332" y="766"/>
                  </a:cubicBezTo>
                  <a:cubicBezTo>
                    <a:pt x="230" y="746"/>
                    <a:pt x="136" y="635"/>
                    <a:pt x="129" y="510"/>
                  </a:cubicBezTo>
                  <a:lnTo>
                    <a:pt x="128" y="510"/>
                  </a:lnTo>
                  <a:cubicBezTo>
                    <a:pt x="127" y="490"/>
                    <a:pt x="115" y="475"/>
                    <a:pt x="95" y="469"/>
                  </a:cubicBezTo>
                  <a:cubicBezTo>
                    <a:pt x="92" y="469"/>
                    <a:pt x="88" y="468"/>
                    <a:pt x="85" y="468"/>
                  </a:cubicBezTo>
                  <a:cubicBezTo>
                    <a:pt x="65" y="468"/>
                    <a:pt x="46" y="482"/>
                    <a:pt x="42" y="502"/>
                  </a:cubicBezTo>
                  <a:cubicBezTo>
                    <a:pt x="0" y="672"/>
                    <a:pt x="101" y="863"/>
                    <a:pt x="282" y="929"/>
                  </a:cubicBezTo>
                  <a:cubicBezTo>
                    <a:pt x="323" y="943"/>
                    <a:pt x="365" y="950"/>
                    <a:pt x="407" y="950"/>
                  </a:cubicBezTo>
                  <a:cubicBezTo>
                    <a:pt x="515" y="950"/>
                    <a:pt x="622" y="905"/>
                    <a:pt x="698" y="826"/>
                  </a:cubicBezTo>
                  <a:lnTo>
                    <a:pt x="698" y="826"/>
                  </a:lnTo>
                  <a:cubicBezTo>
                    <a:pt x="749" y="853"/>
                    <a:pt x="806" y="865"/>
                    <a:pt x="860" y="865"/>
                  </a:cubicBezTo>
                  <a:cubicBezTo>
                    <a:pt x="896" y="865"/>
                    <a:pt x="931" y="860"/>
                    <a:pt x="962" y="850"/>
                  </a:cubicBezTo>
                  <a:cubicBezTo>
                    <a:pt x="1075" y="816"/>
                    <a:pt x="1177" y="743"/>
                    <a:pt x="1231" y="634"/>
                  </a:cubicBezTo>
                  <a:cubicBezTo>
                    <a:pt x="1280" y="533"/>
                    <a:pt x="1293" y="423"/>
                    <a:pt x="1288" y="322"/>
                  </a:cubicBezTo>
                  <a:cubicBezTo>
                    <a:pt x="1280" y="220"/>
                    <a:pt x="1261" y="126"/>
                    <a:pt x="1236" y="33"/>
                  </a:cubicBezTo>
                  <a:cubicBezTo>
                    <a:pt x="1231" y="15"/>
                    <a:pt x="1213" y="0"/>
                    <a:pt x="1193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7"/>
            <p:cNvSpPr/>
            <p:nvPr/>
          </p:nvSpPr>
          <p:spPr>
            <a:xfrm>
              <a:off x="1590431" y="3994960"/>
              <a:ext cx="53254" cy="48041"/>
            </a:xfrm>
            <a:custGeom>
              <a:avLst/>
              <a:gdLst/>
              <a:ahLst/>
              <a:cxnLst/>
              <a:rect l="l" t="t" r="r" b="b"/>
              <a:pathLst>
                <a:path w="1277" h="1152" extrusionOk="0">
                  <a:moveTo>
                    <a:pt x="315" y="0"/>
                  </a:moveTo>
                  <a:cubicBezTo>
                    <a:pt x="310" y="0"/>
                    <a:pt x="305" y="1"/>
                    <a:pt x="301" y="3"/>
                  </a:cubicBezTo>
                  <a:cubicBezTo>
                    <a:pt x="182" y="40"/>
                    <a:pt x="86" y="144"/>
                    <a:pt x="45" y="263"/>
                  </a:cubicBezTo>
                  <a:cubicBezTo>
                    <a:pt x="1" y="382"/>
                    <a:pt x="3" y="526"/>
                    <a:pt x="76" y="646"/>
                  </a:cubicBezTo>
                  <a:cubicBezTo>
                    <a:pt x="148" y="765"/>
                    <a:pt x="277" y="837"/>
                    <a:pt x="406" y="856"/>
                  </a:cubicBezTo>
                  <a:cubicBezTo>
                    <a:pt x="430" y="860"/>
                    <a:pt x="455" y="862"/>
                    <a:pt x="480" y="862"/>
                  </a:cubicBezTo>
                  <a:cubicBezTo>
                    <a:pt x="535" y="862"/>
                    <a:pt x="590" y="853"/>
                    <a:pt x="642" y="835"/>
                  </a:cubicBezTo>
                  <a:lnTo>
                    <a:pt x="642" y="835"/>
                  </a:lnTo>
                  <a:cubicBezTo>
                    <a:pt x="647" y="862"/>
                    <a:pt x="655" y="890"/>
                    <a:pt x="664" y="917"/>
                  </a:cubicBezTo>
                  <a:cubicBezTo>
                    <a:pt x="691" y="993"/>
                    <a:pt x="734" y="1077"/>
                    <a:pt x="828" y="1124"/>
                  </a:cubicBezTo>
                  <a:cubicBezTo>
                    <a:pt x="872" y="1143"/>
                    <a:pt x="916" y="1152"/>
                    <a:pt x="959" y="1152"/>
                  </a:cubicBezTo>
                  <a:cubicBezTo>
                    <a:pt x="1002" y="1152"/>
                    <a:pt x="1043" y="1143"/>
                    <a:pt x="1083" y="1129"/>
                  </a:cubicBezTo>
                  <a:cubicBezTo>
                    <a:pt x="1160" y="1102"/>
                    <a:pt x="1229" y="1047"/>
                    <a:pt x="1267" y="974"/>
                  </a:cubicBezTo>
                  <a:cubicBezTo>
                    <a:pt x="1277" y="957"/>
                    <a:pt x="1274" y="933"/>
                    <a:pt x="1258" y="921"/>
                  </a:cubicBezTo>
                  <a:cubicBezTo>
                    <a:pt x="1250" y="914"/>
                    <a:pt x="1240" y="910"/>
                    <a:pt x="1230" y="910"/>
                  </a:cubicBezTo>
                  <a:cubicBezTo>
                    <a:pt x="1217" y="910"/>
                    <a:pt x="1205" y="916"/>
                    <a:pt x="1197" y="926"/>
                  </a:cubicBezTo>
                  <a:lnTo>
                    <a:pt x="1196" y="927"/>
                  </a:lnTo>
                  <a:cubicBezTo>
                    <a:pt x="1157" y="972"/>
                    <a:pt x="1104" y="1001"/>
                    <a:pt x="1048" y="1014"/>
                  </a:cubicBezTo>
                  <a:cubicBezTo>
                    <a:pt x="1032" y="1016"/>
                    <a:pt x="1017" y="1018"/>
                    <a:pt x="1001" y="1018"/>
                  </a:cubicBezTo>
                  <a:cubicBezTo>
                    <a:pt x="961" y="1018"/>
                    <a:pt x="922" y="1009"/>
                    <a:pt x="894" y="994"/>
                  </a:cubicBezTo>
                  <a:cubicBezTo>
                    <a:pt x="824" y="952"/>
                    <a:pt x="795" y="801"/>
                    <a:pt x="812" y="698"/>
                  </a:cubicBezTo>
                  <a:cubicBezTo>
                    <a:pt x="816" y="673"/>
                    <a:pt x="810" y="647"/>
                    <a:pt x="792" y="626"/>
                  </a:cubicBezTo>
                  <a:cubicBezTo>
                    <a:pt x="775" y="605"/>
                    <a:pt x="750" y="594"/>
                    <a:pt x="724" y="594"/>
                  </a:cubicBezTo>
                  <a:cubicBezTo>
                    <a:pt x="704" y="594"/>
                    <a:pt x="684" y="601"/>
                    <a:pt x="667" y="614"/>
                  </a:cubicBezTo>
                  <a:lnTo>
                    <a:pt x="665" y="616"/>
                  </a:lnTo>
                  <a:cubicBezTo>
                    <a:pt x="617" y="655"/>
                    <a:pt x="553" y="674"/>
                    <a:pt x="487" y="674"/>
                  </a:cubicBezTo>
                  <a:cubicBezTo>
                    <a:pt x="384" y="674"/>
                    <a:pt x="278" y="628"/>
                    <a:pt x="227" y="547"/>
                  </a:cubicBezTo>
                  <a:cubicBezTo>
                    <a:pt x="136" y="419"/>
                    <a:pt x="175" y="184"/>
                    <a:pt x="334" y="80"/>
                  </a:cubicBezTo>
                  <a:cubicBezTo>
                    <a:pt x="353" y="67"/>
                    <a:pt x="360" y="47"/>
                    <a:pt x="355" y="31"/>
                  </a:cubicBezTo>
                  <a:cubicBezTo>
                    <a:pt x="350" y="13"/>
                    <a:pt x="333" y="0"/>
                    <a:pt x="315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7"/>
            <p:cNvSpPr/>
            <p:nvPr/>
          </p:nvSpPr>
          <p:spPr>
            <a:xfrm>
              <a:off x="1422912" y="4105180"/>
              <a:ext cx="36823" cy="34863"/>
            </a:xfrm>
            <a:custGeom>
              <a:avLst/>
              <a:gdLst/>
              <a:ahLst/>
              <a:cxnLst/>
              <a:rect l="l" t="t" r="r" b="b"/>
              <a:pathLst>
                <a:path w="883" h="836" extrusionOk="0">
                  <a:moveTo>
                    <a:pt x="197" y="1"/>
                  </a:moveTo>
                  <a:cubicBezTo>
                    <a:pt x="185" y="1"/>
                    <a:pt x="173" y="6"/>
                    <a:pt x="163" y="16"/>
                  </a:cubicBezTo>
                  <a:cubicBezTo>
                    <a:pt x="1" y="191"/>
                    <a:pt x="18" y="500"/>
                    <a:pt x="198" y="679"/>
                  </a:cubicBezTo>
                  <a:cubicBezTo>
                    <a:pt x="299" y="783"/>
                    <a:pt x="440" y="835"/>
                    <a:pt x="576" y="835"/>
                  </a:cubicBezTo>
                  <a:cubicBezTo>
                    <a:pt x="679" y="835"/>
                    <a:pt x="780" y="806"/>
                    <a:pt x="860" y="745"/>
                  </a:cubicBezTo>
                  <a:cubicBezTo>
                    <a:pt x="875" y="733"/>
                    <a:pt x="882" y="714"/>
                    <a:pt x="876" y="695"/>
                  </a:cubicBezTo>
                  <a:cubicBezTo>
                    <a:pt x="870" y="677"/>
                    <a:pt x="853" y="664"/>
                    <a:pt x="835" y="664"/>
                  </a:cubicBezTo>
                  <a:cubicBezTo>
                    <a:pt x="830" y="664"/>
                    <a:pt x="825" y="665"/>
                    <a:pt x="821" y="667"/>
                  </a:cubicBezTo>
                  <a:lnTo>
                    <a:pt x="819" y="667"/>
                  </a:lnTo>
                  <a:cubicBezTo>
                    <a:pt x="769" y="683"/>
                    <a:pt x="718" y="691"/>
                    <a:pt x="668" y="691"/>
                  </a:cubicBezTo>
                  <a:cubicBezTo>
                    <a:pt x="537" y="691"/>
                    <a:pt x="412" y="638"/>
                    <a:pt x="332" y="550"/>
                  </a:cubicBezTo>
                  <a:cubicBezTo>
                    <a:pt x="225" y="428"/>
                    <a:pt x="186" y="241"/>
                    <a:pt x="239" y="60"/>
                  </a:cubicBezTo>
                  <a:lnTo>
                    <a:pt x="239" y="58"/>
                  </a:lnTo>
                  <a:cubicBezTo>
                    <a:pt x="244" y="43"/>
                    <a:pt x="239" y="24"/>
                    <a:pt x="226" y="13"/>
                  </a:cubicBezTo>
                  <a:cubicBezTo>
                    <a:pt x="218" y="5"/>
                    <a:pt x="207" y="1"/>
                    <a:pt x="197" y="1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7"/>
            <p:cNvSpPr/>
            <p:nvPr/>
          </p:nvSpPr>
          <p:spPr>
            <a:xfrm>
              <a:off x="1852030" y="3894123"/>
              <a:ext cx="34738" cy="22478"/>
            </a:xfrm>
            <a:custGeom>
              <a:avLst/>
              <a:gdLst/>
              <a:ahLst/>
              <a:cxnLst/>
              <a:rect l="l" t="t" r="r" b="b"/>
              <a:pathLst>
                <a:path w="833" h="539" extrusionOk="0">
                  <a:moveTo>
                    <a:pt x="723" y="0"/>
                  </a:moveTo>
                  <a:cubicBezTo>
                    <a:pt x="700" y="0"/>
                    <a:pt x="680" y="18"/>
                    <a:pt x="679" y="42"/>
                  </a:cubicBezTo>
                  <a:lnTo>
                    <a:pt x="679" y="45"/>
                  </a:lnTo>
                  <a:cubicBezTo>
                    <a:pt x="670" y="197"/>
                    <a:pt x="556" y="322"/>
                    <a:pt x="437" y="347"/>
                  </a:cubicBezTo>
                  <a:cubicBezTo>
                    <a:pt x="420" y="350"/>
                    <a:pt x="403" y="352"/>
                    <a:pt x="386" y="352"/>
                  </a:cubicBezTo>
                  <a:cubicBezTo>
                    <a:pt x="278" y="352"/>
                    <a:pt x="162" y="294"/>
                    <a:pt x="85" y="187"/>
                  </a:cubicBezTo>
                  <a:lnTo>
                    <a:pt x="83" y="183"/>
                  </a:lnTo>
                  <a:cubicBezTo>
                    <a:pt x="75" y="173"/>
                    <a:pt x="63" y="165"/>
                    <a:pt x="50" y="165"/>
                  </a:cubicBezTo>
                  <a:cubicBezTo>
                    <a:pt x="48" y="165"/>
                    <a:pt x="46" y="165"/>
                    <a:pt x="45" y="165"/>
                  </a:cubicBezTo>
                  <a:cubicBezTo>
                    <a:pt x="20" y="166"/>
                    <a:pt x="1" y="187"/>
                    <a:pt x="3" y="212"/>
                  </a:cubicBezTo>
                  <a:cubicBezTo>
                    <a:pt x="9" y="317"/>
                    <a:pt x="77" y="412"/>
                    <a:pt x="165" y="472"/>
                  </a:cubicBezTo>
                  <a:cubicBezTo>
                    <a:pt x="228" y="514"/>
                    <a:pt x="306" y="539"/>
                    <a:pt x="385" y="539"/>
                  </a:cubicBezTo>
                  <a:cubicBezTo>
                    <a:pt x="417" y="539"/>
                    <a:pt x="449" y="535"/>
                    <a:pt x="480" y="527"/>
                  </a:cubicBezTo>
                  <a:cubicBezTo>
                    <a:pt x="703" y="469"/>
                    <a:pt x="832" y="226"/>
                    <a:pt x="765" y="31"/>
                  </a:cubicBezTo>
                  <a:cubicBezTo>
                    <a:pt x="759" y="14"/>
                    <a:pt x="744" y="1"/>
                    <a:pt x="725" y="0"/>
                  </a:cubicBezTo>
                  <a:cubicBezTo>
                    <a:pt x="724" y="0"/>
                    <a:pt x="724" y="0"/>
                    <a:pt x="723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7"/>
            <p:cNvSpPr/>
            <p:nvPr/>
          </p:nvSpPr>
          <p:spPr>
            <a:xfrm>
              <a:off x="2095740" y="3929612"/>
              <a:ext cx="28816" cy="23395"/>
            </a:xfrm>
            <a:custGeom>
              <a:avLst/>
              <a:gdLst/>
              <a:ahLst/>
              <a:cxnLst/>
              <a:rect l="l" t="t" r="r" b="b"/>
              <a:pathLst>
                <a:path w="691" h="561" extrusionOk="0">
                  <a:moveTo>
                    <a:pt x="566" y="0"/>
                  </a:moveTo>
                  <a:cubicBezTo>
                    <a:pt x="561" y="0"/>
                    <a:pt x="556" y="1"/>
                    <a:pt x="551" y="3"/>
                  </a:cubicBezTo>
                  <a:cubicBezTo>
                    <a:pt x="527" y="12"/>
                    <a:pt x="516" y="37"/>
                    <a:pt x="525" y="60"/>
                  </a:cubicBezTo>
                  <a:lnTo>
                    <a:pt x="526" y="63"/>
                  </a:lnTo>
                  <a:cubicBezTo>
                    <a:pt x="573" y="190"/>
                    <a:pt x="491" y="339"/>
                    <a:pt x="396" y="366"/>
                  </a:cubicBezTo>
                  <a:cubicBezTo>
                    <a:pt x="381" y="371"/>
                    <a:pt x="364" y="373"/>
                    <a:pt x="348" y="373"/>
                  </a:cubicBezTo>
                  <a:cubicBezTo>
                    <a:pt x="312" y="373"/>
                    <a:pt x="273" y="363"/>
                    <a:pt x="236" y="346"/>
                  </a:cubicBezTo>
                  <a:cubicBezTo>
                    <a:pt x="180" y="320"/>
                    <a:pt x="133" y="277"/>
                    <a:pt x="103" y="212"/>
                  </a:cubicBezTo>
                  <a:lnTo>
                    <a:pt x="101" y="207"/>
                  </a:lnTo>
                  <a:cubicBezTo>
                    <a:pt x="96" y="195"/>
                    <a:pt x="83" y="185"/>
                    <a:pt x="69" y="183"/>
                  </a:cubicBezTo>
                  <a:cubicBezTo>
                    <a:pt x="66" y="183"/>
                    <a:pt x="63" y="182"/>
                    <a:pt x="61" y="182"/>
                  </a:cubicBezTo>
                  <a:cubicBezTo>
                    <a:pt x="39" y="182"/>
                    <a:pt x="21" y="197"/>
                    <a:pt x="17" y="220"/>
                  </a:cubicBezTo>
                  <a:cubicBezTo>
                    <a:pt x="0" y="322"/>
                    <a:pt x="58" y="428"/>
                    <a:pt x="142" y="491"/>
                  </a:cubicBezTo>
                  <a:cubicBezTo>
                    <a:pt x="198" y="534"/>
                    <a:pt x="272" y="560"/>
                    <a:pt x="348" y="560"/>
                  </a:cubicBezTo>
                  <a:cubicBezTo>
                    <a:pt x="385" y="560"/>
                    <a:pt x="422" y="554"/>
                    <a:pt x="459" y="540"/>
                  </a:cubicBezTo>
                  <a:cubicBezTo>
                    <a:pt x="569" y="501"/>
                    <a:pt x="642" y="402"/>
                    <a:pt x="665" y="301"/>
                  </a:cubicBezTo>
                  <a:cubicBezTo>
                    <a:pt x="691" y="202"/>
                    <a:pt x="670" y="86"/>
                    <a:pt x="598" y="13"/>
                  </a:cubicBezTo>
                  <a:cubicBezTo>
                    <a:pt x="590" y="5"/>
                    <a:pt x="578" y="0"/>
                    <a:pt x="566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7"/>
            <p:cNvSpPr/>
            <p:nvPr/>
          </p:nvSpPr>
          <p:spPr>
            <a:xfrm>
              <a:off x="1901698" y="4035662"/>
              <a:ext cx="26231" cy="27941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288" y="0"/>
                  </a:moveTo>
                  <a:cubicBezTo>
                    <a:pt x="269" y="0"/>
                    <a:pt x="250" y="3"/>
                    <a:pt x="231" y="7"/>
                  </a:cubicBezTo>
                  <a:cubicBezTo>
                    <a:pt x="84" y="45"/>
                    <a:pt x="1" y="222"/>
                    <a:pt x="47" y="403"/>
                  </a:cubicBezTo>
                  <a:cubicBezTo>
                    <a:pt x="87" y="562"/>
                    <a:pt x="212" y="670"/>
                    <a:pt x="341" y="670"/>
                  </a:cubicBezTo>
                  <a:cubicBezTo>
                    <a:pt x="360" y="670"/>
                    <a:pt x="379" y="667"/>
                    <a:pt x="398" y="663"/>
                  </a:cubicBezTo>
                  <a:cubicBezTo>
                    <a:pt x="545" y="625"/>
                    <a:pt x="628" y="448"/>
                    <a:pt x="583" y="267"/>
                  </a:cubicBezTo>
                  <a:cubicBezTo>
                    <a:pt x="543" y="109"/>
                    <a:pt x="417" y="0"/>
                    <a:pt x="2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7"/>
            <p:cNvSpPr/>
            <p:nvPr/>
          </p:nvSpPr>
          <p:spPr>
            <a:xfrm>
              <a:off x="2018507" y="4002050"/>
              <a:ext cx="23854" cy="28233"/>
            </a:xfrm>
            <a:custGeom>
              <a:avLst/>
              <a:gdLst/>
              <a:ahLst/>
              <a:cxnLst/>
              <a:rect l="l" t="t" r="r" b="b"/>
              <a:pathLst>
                <a:path w="572" h="677" extrusionOk="0">
                  <a:moveTo>
                    <a:pt x="280" y="0"/>
                  </a:moveTo>
                  <a:cubicBezTo>
                    <a:pt x="276" y="0"/>
                    <a:pt x="272" y="0"/>
                    <a:pt x="268" y="1"/>
                  </a:cubicBezTo>
                  <a:cubicBezTo>
                    <a:pt x="116" y="9"/>
                    <a:pt x="1" y="166"/>
                    <a:pt x="9" y="353"/>
                  </a:cubicBezTo>
                  <a:cubicBezTo>
                    <a:pt x="19" y="534"/>
                    <a:pt x="145" y="676"/>
                    <a:pt x="293" y="676"/>
                  </a:cubicBezTo>
                  <a:cubicBezTo>
                    <a:pt x="296" y="676"/>
                    <a:pt x="300" y="676"/>
                    <a:pt x="304" y="676"/>
                  </a:cubicBezTo>
                  <a:cubicBezTo>
                    <a:pt x="456" y="667"/>
                    <a:pt x="572" y="510"/>
                    <a:pt x="563" y="324"/>
                  </a:cubicBezTo>
                  <a:cubicBezTo>
                    <a:pt x="554" y="142"/>
                    <a:pt x="429" y="0"/>
                    <a:pt x="2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7"/>
            <p:cNvSpPr/>
            <p:nvPr/>
          </p:nvSpPr>
          <p:spPr>
            <a:xfrm>
              <a:off x="1962709" y="4026904"/>
              <a:ext cx="25772" cy="22519"/>
            </a:xfrm>
            <a:custGeom>
              <a:avLst/>
              <a:gdLst/>
              <a:ahLst/>
              <a:cxnLst/>
              <a:rect l="l" t="t" r="r" b="b"/>
              <a:pathLst>
                <a:path w="618" h="540" extrusionOk="0">
                  <a:moveTo>
                    <a:pt x="473" y="1"/>
                  </a:moveTo>
                  <a:cubicBezTo>
                    <a:pt x="468" y="1"/>
                    <a:pt x="462" y="1"/>
                    <a:pt x="457" y="2"/>
                  </a:cubicBezTo>
                  <a:cubicBezTo>
                    <a:pt x="295" y="19"/>
                    <a:pt x="173" y="72"/>
                    <a:pt x="90" y="124"/>
                  </a:cubicBezTo>
                  <a:cubicBezTo>
                    <a:pt x="12" y="171"/>
                    <a:pt x="1" y="284"/>
                    <a:pt x="70" y="347"/>
                  </a:cubicBezTo>
                  <a:cubicBezTo>
                    <a:pt x="197" y="461"/>
                    <a:pt x="315" y="512"/>
                    <a:pt x="397" y="534"/>
                  </a:cubicBezTo>
                  <a:cubicBezTo>
                    <a:pt x="409" y="538"/>
                    <a:pt x="421" y="539"/>
                    <a:pt x="433" y="539"/>
                  </a:cubicBezTo>
                  <a:cubicBezTo>
                    <a:pt x="490" y="539"/>
                    <a:pt x="544" y="502"/>
                    <a:pt x="564" y="446"/>
                  </a:cubicBezTo>
                  <a:cubicBezTo>
                    <a:pt x="598" y="353"/>
                    <a:pt x="610" y="236"/>
                    <a:pt x="613" y="144"/>
                  </a:cubicBezTo>
                  <a:cubicBezTo>
                    <a:pt x="617" y="65"/>
                    <a:pt x="552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7"/>
            <p:cNvSpPr/>
            <p:nvPr/>
          </p:nvSpPr>
          <p:spPr>
            <a:xfrm>
              <a:off x="1977138" y="4039707"/>
              <a:ext cx="11552" cy="35864"/>
            </a:xfrm>
            <a:custGeom>
              <a:avLst/>
              <a:gdLst/>
              <a:ahLst/>
              <a:cxnLst/>
              <a:rect l="l" t="t" r="r" b="b"/>
              <a:pathLst>
                <a:path w="277" h="860" extrusionOk="0">
                  <a:moveTo>
                    <a:pt x="20" y="1"/>
                  </a:moveTo>
                  <a:cubicBezTo>
                    <a:pt x="17" y="1"/>
                    <a:pt x="13" y="2"/>
                    <a:pt x="10" y="4"/>
                  </a:cubicBezTo>
                  <a:cubicBezTo>
                    <a:pt x="2" y="9"/>
                    <a:pt x="1" y="21"/>
                    <a:pt x="6" y="29"/>
                  </a:cubicBezTo>
                  <a:cubicBezTo>
                    <a:pt x="7" y="31"/>
                    <a:pt x="202" y="318"/>
                    <a:pt x="240" y="842"/>
                  </a:cubicBezTo>
                  <a:cubicBezTo>
                    <a:pt x="241" y="852"/>
                    <a:pt x="250" y="858"/>
                    <a:pt x="259" y="858"/>
                  </a:cubicBezTo>
                  <a:lnTo>
                    <a:pt x="259" y="860"/>
                  </a:lnTo>
                  <a:cubicBezTo>
                    <a:pt x="270" y="858"/>
                    <a:pt x="277" y="849"/>
                    <a:pt x="276" y="841"/>
                  </a:cubicBezTo>
                  <a:cubicBezTo>
                    <a:pt x="235" y="306"/>
                    <a:pt x="42" y="21"/>
                    <a:pt x="35" y="9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7"/>
            <p:cNvSpPr/>
            <p:nvPr/>
          </p:nvSpPr>
          <p:spPr>
            <a:xfrm>
              <a:off x="4236955" y="4442887"/>
              <a:ext cx="116809" cy="164475"/>
            </a:xfrm>
            <a:custGeom>
              <a:avLst/>
              <a:gdLst/>
              <a:ahLst/>
              <a:cxnLst/>
              <a:rect l="l" t="t" r="r" b="b"/>
              <a:pathLst>
                <a:path w="2801" h="3944" extrusionOk="0">
                  <a:moveTo>
                    <a:pt x="2800" y="0"/>
                  </a:moveTo>
                  <a:cubicBezTo>
                    <a:pt x="2409" y="2"/>
                    <a:pt x="2006" y="3"/>
                    <a:pt x="1598" y="3"/>
                  </a:cubicBezTo>
                  <a:cubicBezTo>
                    <a:pt x="1129" y="3"/>
                    <a:pt x="651" y="2"/>
                    <a:pt x="173" y="1"/>
                  </a:cubicBezTo>
                  <a:lnTo>
                    <a:pt x="173" y="1"/>
                  </a:lnTo>
                  <a:cubicBezTo>
                    <a:pt x="0" y="1223"/>
                    <a:pt x="127" y="2517"/>
                    <a:pt x="481" y="3746"/>
                  </a:cubicBezTo>
                  <a:cubicBezTo>
                    <a:pt x="690" y="3876"/>
                    <a:pt x="944" y="3943"/>
                    <a:pt x="1200" y="3943"/>
                  </a:cubicBezTo>
                  <a:cubicBezTo>
                    <a:pt x="1447" y="3943"/>
                    <a:pt x="1695" y="3880"/>
                    <a:pt x="1906" y="3750"/>
                  </a:cubicBezTo>
                  <a:cubicBezTo>
                    <a:pt x="2234" y="3635"/>
                    <a:pt x="2331" y="3249"/>
                    <a:pt x="2392" y="2910"/>
                  </a:cubicBezTo>
                  <a:cubicBezTo>
                    <a:pt x="2560" y="1944"/>
                    <a:pt x="2698" y="974"/>
                    <a:pt x="2800" y="0"/>
                  </a:cubicBezTo>
                  <a:close/>
                </a:path>
              </a:pathLst>
            </a:custGeom>
            <a:solidFill>
              <a:srgbClr val="EFA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7"/>
            <p:cNvSpPr/>
            <p:nvPr/>
          </p:nvSpPr>
          <p:spPr>
            <a:xfrm>
              <a:off x="3983070" y="4442887"/>
              <a:ext cx="116850" cy="164475"/>
            </a:xfrm>
            <a:custGeom>
              <a:avLst/>
              <a:gdLst/>
              <a:ahLst/>
              <a:cxnLst/>
              <a:rect l="l" t="t" r="r" b="b"/>
              <a:pathLst>
                <a:path w="2802" h="3944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410" y="2"/>
                    <a:pt x="2008" y="3"/>
                    <a:pt x="1599" y="3"/>
                  </a:cubicBezTo>
                  <a:cubicBezTo>
                    <a:pt x="1129" y="3"/>
                    <a:pt x="652" y="2"/>
                    <a:pt x="174" y="1"/>
                  </a:cubicBezTo>
                  <a:lnTo>
                    <a:pt x="174" y="1"/>
                  </a:lnTo>
                  <a:cubicBezTo>
                    <a:pt x="0" y="1223"/>
                    <a:pt x="128" y="2517"/>
                    <a:pt x="482" y="3746"/>
                  </a:cubicBezTo>
                  <a:cubicBezTo>
                    <a:pt x="690" y="3876"/>
                    <a:pt x="945" y="3943"/>
                    <a:pt x="1201" y="3943"/>
                  </a:cubicBezTo>
                  <a:cubicBezTo>
                    <a:pt x="1447" y="3943"/>
                    <a:pt x="1696" y="3880"/>
                    <a:pt x="1906" y="3750"/>
                  </a:cubicBezTo>
                  <a:cubicBezTo>
                    <a:pt x="2234" y="3635"/>
                    <a:pt x="2332" y="3249"/>
                    <a:pt x="2392" y="2910"/>
                  </a:cubicBezTo>
                  <a:cubicBezTo>
                    <a:pt x="2562" y="1944"/>
                    <a:pt x="2698" y="974"/>
                    <a:pt x="2801" y="0"/>
                  </a:cubicBezTo>
                  <a:close/>
                </a:path>
              </a:pathLst>
            </a:custGeom>
            <a:solidFill>
              <a:srgbClr val="EFA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7"/>
            <p:cNvSpPr/>
            <p:nvPr/>
          </p:nvSpPr>
          <p:spPr>
            <a:xfrm>
              <a:off x="4124900" y="4392593"/>
              <a:ext cx="116850" cy="164433"/>
            </a:xfrm>
            <a:custGeom>
              <a:avLst/>
              <a:gdLst/>
              <a:ahLst/>
              <a:cxnLst/>
              <a:rect l="l" t="t" r="r" b="b"/>
              <a:pathLst>
                <a:path w="2802" h="3943" extrusionOk="0">
                  <a:moveTo>
                    <a:pt x="2801" y="1"/>
                  </a:moveTo>
                  <a:cubicBezTo>
                    <a:pt x="2380" y="2"/>
                    <a:pt x="1947" y="3"/>
                    <a:pt x="1507" y="3"/>
                  </a:cubicBezTo>
                  <a:cubicBezTo>
                    <a:pt x="1067" y="3"/>
                    <a:pt x="620" y="2"/>
                    <a:pt x="173" y="2"/>
                  </a:cubicBezTo>
                  <a:lnTo>
                    <a:pt x="173" y="2"/>
                  </a:lnTo>
                  <a:cubicBezTo>
                    <a:pt x="0" y="1223"/>
                    <a:pt x="126" y="2518"/>
                    <a:pt x="481" y="3746"/>
                  </a:cubicBezTo>
                  <a:cubicBezTo>
                    <a:pt x="689" y="3876"/>
                    <a:pt x="944" y="3943"/>
                    <a:pt x="1200" y="3943"/>
                  </a:cubicBezTo>
                  <a:cubicBezTo>
                    <a:pt x="1447" y="3943"/>
                    <a:pt x="1696" y="3880"/>
                    <a:pt x="1906" y="3749"/>
                  </a:cubicBezTo>
                  <a:cubicBezTo>
                    <a:pt x="2234" y="3635"/>
                    <a:pt x="2332" y="3248"/>
                    <a:pt x="2392" y="2910"/>
                  </a:cubicBezTo>
                  <a:cubicBezTo>
                    <a:pt x="2561" y="1945"/>
                    <a:pt x="2698" y="974"/>
                    <a:pt x="2801" y="1"/>
                  </a:cubicBezTo>
                  <a:close/>
                </a:path>
              </a:pathLst>
            </a:custGeom>
            <a:solidFill>
              <a:srgbClr val="D69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7"/>
            <p:cNvSpPr/>
            <p:nvPr/>
          </p:nvSpPr>
          <p:spPr>
            <a:xfrm>
              <a:off x="3871057" y="4392593"/>
              <a:ext cx="116809" cy="164433"/>
            </a:xfrm>
            <a:custGeom>
              <a:avLst/>
              <a:gdLst/>
              <a:ahLst/>
              <a:cxnLst/>
              <a:rect l="l" t="t" r="r" b="b"/>
              <a:pathLst>
                <a:path w="2801" h="3943" extrusionOk="0">
                  <a:moveTo>
                    <a:pt x="2800" y="1"/>
                  </a:moveTo>
                  <a:lnTo>
                    <a:pt x="2800" y="1"/>
                  </a:lnTo>
                  <a:cubicBezTo>
                    <a:pt x="2380" y="2"/>
                    <a:pt x="1947" y="3"/>
                    <a:pt x="1507" y="3"/>
                  </a:cubicBezTo>
                  <a:cubicBezTo>
                    <a:pt x="1067" y="3"/>
                    <a:pt x="620" y="2"/>
                    <a:pt x="173" y="2"/>
                  </a:cubicBezTo>
                  <a:lnTo>
                    <a:pt x="173" y="2"/>
                  </a:lnTo>
                  <a:cubicBezTo>
                    <a:pt x="0" y="1223"/>
                    <a:pt x="126" y="2518"/>
                    <a:pt x="481" y="3746"/>
                  </a:cubicBezTo>
                  <a:cubicBezTo>
                    <a:pt x="689" y="3876"/>
                    <a:pt x="943" y="3943"/>
                    <a:pt x="1199" y="3943"/>
                  </a:cubicBezTo>
                  <a:cubicBezTo>
                    <a:pt x="1446" y="3943"/>
                    <a:pt x="1695" y="3880"/>
                    <a:pt x="1905" y="3749"/>
                  </a:cubicBezTo>
                  <a:cubicBezTo>
                    <a:pt x="2233" y="3635"/>
                    <a:pt x="2331" y="3248"/>
                    <a:pt x="2392" y="2910"/>
                  </a:cubicBezTo>
                  <a:cubicBezTo>
                    <a:pt x="2560" y="1945"/>
                    <a:pt x="2697" y="974"/>
                    <a:pt x="2800" y="1"/>
                  </a:cubicBezTo>
                  <a:close/>
                </a:path>
              </a:pathLst>
            </a:custGeom>
            <a:solidFill>
              <a:srgbClr val="D69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7"/>
            <p:cNvSpPr/>
            <p:nvPr/>
          </p:nvSpPr>
          <p:spPr>
            <a:xfrm>
              <a:off x="3706582" y="4129159"/>
              <a:ext cx="111512" cy="134949"/>
            </a:xfrm>
            <a:custGeom>
              <a:avLst/>
              <a:gdLst/>
              <a:ahLst/>
              <a:cxnLst/>
              <a:rect l="l" t="t" r="r" b="b"/>
              <a:pathLst>
                <a:path w="2674" h="3236" extrusionOk="0">
                  <a:moveTo>
                    <a:pt x="2564" y="0"/>
                  </a:moveTo>
                  <a:lnTo>
                    <a:pt x="2564" y="0"/>
                  </a:lnTo>
                  <a:cubicBezTo>
                    <a:pt x="2390" y="71"/>
                    <a:pt x="2202" y="109"/>
                    <a:pt x="2032" y="109"/>
                  </a:cubicBezTo>
                  <a:cubicBezTo>
                    <a:pt x="1924" y="109"/>
                    <a:pt x="1824" y="94"/>
                    <a:pt x="1739" y="62"/>
                  </a:cubicBezTo>
                  <a:cubicBezTo>
                    <a:pt x="1481" y="709"/>
                    <a:pt x="939" y="1191"/>
                    <a:pt x="476" y="1712"/>
                  </a:cubicBezTo>
                  <a:cubicBezTo>
                    <a:pt x="236" y="1980"/>
                    <a:pt x="1" y="2316"/>
                    <a:pt x="72" y="2669"/>
                  </a:cubicBezTo>
                  <a:cubicBezTo>
                    <a:pt x="129" y="2957"/>
                    <a:pt x="397" y="3176"/>
                    <a:pt x="685" y="3224"/>
                  </a:cubicBezTo>
                  <a:cubicBezTo>
                    <a:pt x="734" y="3232"/>
                    <a:pt x="783" y="3236"/>
                    <a:pt x="832" y="3236"/>
                  </a:cubicBezTo>
                  <a:cubicBezTo>
                    <a:pt x="1074" y="3236"/>
                    <a:pt x="1314" y="3141"/>
                    <a:pt x="1509" y="2995"/>
                  </a:cubicBezTo>
                  <a:cubicBezTo>
                    <a:pt x="1746" y="2820"/>
                    <a:pt x="1921" y="2577"/>
                    <a:pt x="2069" y="2324"/>
                  </a:cubicBezTo>
                  <a:cubicBezTo>
                    <a:pt x="2470" y="1632"/>
                    <a:pt x="2673" y="827"/>
                    <a:pt x="2564" y="0"/>
                  </a:cubicBezTo>
                  <a:close/>
                </a:path>
              </a:pathLst>
            </a:custGeom>
            <a:solidFill>
              <a:srgbClr val="D69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7"/>
            <p:cNvSpPr/>
            <p:nvPr/>
          </p:nvSpPr>
          <p:spPr>
            <a:xfrm>
              <a:off x="3763423" y="4016062"/>
              <a:ext cx="705648" cy="481664"/>
            </a:xfrm>
            <a:custGeom>
              <a:avLst/>
              <a:gdLst/>
              <a:ahLst/>
              <a:cxnLst/>
              <a:rect l="l" t="t" r="r" b="b"/>
              <a:pathLst>
                <a:path w="16921" h="11550" extrusionOk="0">
                  <a:moveTo>
                    <a:pt x="4545" y="0"/>
                  </a:moveTo>
                  <a:cubicBezTo>
                    <a:pt x="4464" y="0"/>
                    <a:pt x="4383" y="7"/>
                    <a:pt x="4303" y="22"/>
                  </a:cubicBezTo>
                  <a:cubicBezTo>
                    <a:pt x="3922" y="92"/>
                    <a:pt x="3567" y="367"/>
                    <a:pt x="3433" y="772"/>
                  </a:cubicBezTo>
                  <a:cubicBezTo>
                    <a:pt x="3289" y="663"/>
                    <a:pt x="3142" y="553"/>
                    <a:pt x="2974" y="489"/>
                  </a:cubicBezTo>
                  <a:cubicBezTo>
                    <a:pt x="2890" y="457"/>
                    <a:pt x="2798" y="438"/>
                    <a:pt x="2709" y="438"/>
                  </a:cubicBezTo>
                  <a:cubicBezTo>
                    <a:pt x="2618" y="438"/>
                    <a:pt x="2530" y="457"/>
                    <a:pt x="2450" y="501"/>
                  </a:cubicBezTo>
                  <a:cubicBezTo>
                    <a:pt x="2324" y="570"/>
                    <a:pt x="2231" y="704"/>
                    <a:pt x="2225" y="872"/>
                  </a:cubicBezTo>
                  <a:cubicBezTo>
                    <a:pt x="2067" y="799"/>
                    <a:pt x="1896" y="766"/>
                    <a:pt x="1724" y="766"/>
                  </a:cubicBezTo>
                  <a:cubicBezTo>
                    <a:pt x="1376" y="766"/>
                    <a:pt x="1022" y="904"/>
                    <a:pt x="760" y="1138"/>
                  </a:cubicBezTo>
                  <a:cubicBezTo>
                    <a:pt x="369" y="1489"/>
                    <a:pt x="172" y="2023"/>
                    <a:pt x="157" y="2549"/>
                  </a:cubicBezTo>
                  <a:cubicBezTo>
                    <a:pt x="141" y="3073"/>
                    <a:pt x="291" y="3593"/>
                    <a:pt x="485" y="4133"/>
                  </a:cubicBezTo>
                  <a:cubicBezTo>
                    <a:pt x="317" y="4336"/>
                    <a:pt x="142" y="4549"/>
                    <a:pt x="89" y="4806"/>
                  </a:cubicBezTo>
                  <a:cubicBezTo>
                    <a:pt x="68" y="4903"/>
                    <a:pt x="68" y="5011"/>
                    <a:pt x="123" y="5093"/>
                  </a:cubicBezTo>
                  <a:cubicBezTo>
                    <a:pt x="159" y="5148"/>
                    <a:pt x="227" y="5184"/>
                    <a:pt x="291" y="5184"/>
                  </a:cubicBezTo>
                  <a:cubicBezTo>
                    <a:pt x="323" y="5184"/>
                    <a:pt x="355" y="5175"/>
                    <a:pt x="381" y="5155"/>
                  </a:cubicBezTo>
                  <a:lnTo>
                    <a:pt x="381" y="5155"/>
                  </a:lnTo>
                  <a:cubicBezTo>
                    <a:pt x="381" y="5172"/>
                    <a:pt x="380" y="5192"/>
                    <a:pt x="364" y="5261"/>
                  </a:cubicBezTo>
                  <a:cubicBezTo>
                    <a:pt x="250" y="5521"/>
                    <a:pt x="134" y="5784"/>
                    <a:pt x="71" y="6062"/>
                  </a:cubicBezTo>
                  <a:cubicBezTo>
                    <a:pt x="9" y="6339"/>
                    <a:pt x="0" y="6636"/>
                    <a:pt x="101" y="6904"/>
                  </a:cubicBezTo>
                  <a:cubicBezTo>
                    <a:pt x="197" y="7173"/>
                    <a:pt x="415" y="7404"/>
                    <a:pt x="655" y="7464"/>
                  </a:cubicBezTo>
                  <a:cubicBezTo>
                    <a:pt x="469" y="7939"/>
                    <a:pt x="546" y="8506"/>
                    <a:pt x="850" y="8916"/>
                  </a:cubicBezTo>
                  <a:cubicBezTo>
                    <a:pt x="1133" y="9298"/>
                    <a:pt x="1604" y="9530"/>
                    <a:pt x="2077" y="9530"/>
                  </a:cubicBezTo>
                  <a:cubicBezTo>
                    <a:pt x="2112" y="9530"/>
                    <a:pt x="2147" y="9529"/>
                    <a:pt x="2182" y="9527"/>
                  </a:cubicBezTo>
                  <a:cubicBezTo>
                    <a:pt x="2358" y="9871"/>
                    <a:pt x="2782" y="10104"/>
                    <a:pt x="3211" y="10104"/>
                  </a:cubicBezTo>
                  <a:cubicBezTo>
                    <a:pt x="3305" y="10104"/>
                    <a:pt x="3399" y="10093"/>
                    <a:pt x="3490" y="10069"/>
                  </a:cubicBezTo>
                  <a:cubicBezTo>
                    <a:pt x="3804" y="10611"/>
                    <a:pt x="4289" y="11047"/>
                    <a:pt x="4880" y="11219"/>
                  </a:cubicBezTo>
                  <a:cubicBezTo>
                    <a:pt x="5045" y="11267"/>
                    <a:pt x="5219" y="11291"/>
                    <a:pt x="5393" y="11291"/>
                  </a:cubicBezTo>
                  <a:cubicBezTo>
                    <a:pt x="5838" y="11291"/>
                    <a:pt x="6281" y="11131"/>
                    <a:pt x="6578" y="10803"/>
                  </a:cubicBezTo>
                  <a:cubicBezTo>
                    <a:pt x="6776" y="11068"/>
                    <a:pt x="7128" y="11215"/>
                    <a:pt x="7487" y="11215"/>
                  </a:cubicBezTo>
                  <a:cubicBezTo>
                    <a:pt x="7690" y="11215"/>
                    <a:pt x="7895" y="11167"/>
                    <a:pt x="8075" y="11068"/>
                  </a:cubicBezTo>
                  <a:cubicBezTo>
                    <a:pt x="8429" y="11387"/>
                    <a:pt x="8906" y="11549"/>
                    <a:pt x="9383" y="11549"/>
                  </a:cubicBezTo>
                  <a:cubicBezTo>
                    <a:pt x="9810" y="11549"/>
                    <a:pt x="10238" y="11418"/>
                    <a:pt x="10575" y="11153"/>
                  </a:cubicBezTo>
                  <a:cubicBezTo>
                    <a:pt x="10741" y="11267"/>
                    <a:pt x="10941" y="11325"/>
                    <a:pt x="11137" y="11325"/>
                  </a:cubicBezTo>
                  <a:cubicBezTo>
                    <a:pt x="11341" y="11325"/>
                    <a:pt x="11542" y="11262"/>
                    <a:pt x="11696" y="11132"/>
                  </a:cubicBezTo>
                  <a:cubicBezTo>
                    <a:pt x="11993" y="11244"/>
                    <a:pt x="12300" y="11299"/>
                    <a:pt x="12603" y="11299"/>
                  </a:cubicBezTo>
                  <a:cubicBezTo>
                    <a:pt x="12862" y="11299"/>
                    <a:pt x="13118" y="11259"/>
                    <a:pt x="13363" y="11181"/>
                  </a:cubicBezTo>
                  <a:cubicBezTo>
                    <a:pt x="13894" y="11011"/>
                    <a:pt x="14367" y="10663"/>
                    <a:pt x="14685" y="10208"/>
                  </a:cubicBezTo>
                  <a:cubicBezTo>
                    <a:pt x="14766" y="10231"/>
                    <a:pt x="14848" y="10241"/>
                    <a:pt x="14929" y="10241"/>
                  </a:cubicBezTo>
                  <a:cubicBezTo>
                    <a:pt x="15157" y="10241"/>
                    <a:pt x="15384" y="10158"/>
                    <a:pt x="15571" y="10020"/>
                  </a:cubicBezTo>
                  <a:cubicBezTo>
                    <a:pt x="15825" y="9834"/>
                    <a:pt x="16005" y="9547"/>
                    <a:pt x="16063" y="9238"/>
                  </a:cubicBezTo>
                  <a:cubicBezTo>
                    <a:pt x="16281" y="9110"/>
                    <a:pt x="16493" y="8900"/>
                    <a:pt x="16557" y="8649"/>
                  </a:cubicBezTo>
                  <a:cubicBezTo>
                    <a:pt x="16620" y="8396"/>
                    <a:pt x="16531" y="8113"/>
                    <a:pt x="16334" y="7942"/>
                  </a:cubicBezTo>
                  <a:cubicBezTo>
                    <a:pt x="16761" y="7433"/>
                    <a:pt x="16920" y="6729"/>
                    <a:pt x="16782" y="6081"/>
                  </a:cubicBezTo>
                  <a:cubicBezTo>
                    <a:pt x="16644" y="5432"/>
                    <a:pt x="16212" y="4852"/>
                    <a:pt x="15629" y="4536"/>
                  </a:cubicBezTo>
                  <a:cubicBezTo>
                    <a:pt x="15878" y="4238"/>
                    <a:pt x="15842" y="3789"/>
                    <a:pt x="15620" y="3504"/>
                  </a:cubicBezTo>
                  <a:cubicBezTo>
                    <a:pt x="15399" y="3219"/>
                    <a:pt x="15041" y="3075"/>
                    <a:pt x="14688" y="3000"/>
                  </a:cubicBezTo>
                  <a:cubicBezTo>
                    <a:pt x="14474" y="2956"/>
                    <a:pt x="14256" y="2934"/>
                    <a:pt x="14037" y="2934"/>
                  </a:cubicBezTo>
                  <a:cubicBezTo>
                    <a:pt x="13697" y="2934"/>
                    <a:pt x="13357" y="2987"/>
                    <a:pt x="13033" y="3093"/>
                  </a:cubicBezTo>
                  <a:cubicBezTo>
                    <a:pt x="13129" y="2781"/>
                    <a:pt x="12945" y="2404"/>
                    <a:pt x="12661" y="2233"/>
                  </a:cubicBezTo>
                  <a:cubicBezTo>
                    <a:pt x="12450" y="2106"/>
                    <a:pt x="12201" y="2069"/>
                    <a:pt x="11952" y="2069"/>
                  </a:cubicBezTo>
                  <a:cubicBezTo>
                    <a:pt x="11866" y="2069"/>
                    <a:pt x="11780" y="2073"/>
                    <a:pt x="11695" y="2080"/>
                  </a:cubicBezTo>
                  <a:cubicBezTo>
                    <a:pt x="11002" y="2137"/>
                    <a:pt x="10277" y="2366"/>
                    <a:pt x="9852" y="2915"/>
                  </a:cubicBezTo>
                  <a:cubicBezTo>
                    <a:pt x="9698" y="2699"/>
                    <a:pt x="9429" y="2572"/>
                    <a:pt x="9165" y="2572"/>
                  </a:cubicBezTo>
                  <a:cubicBezTo>
                    <a:pt x="9053" y="2572"/>
                    <a:pt x="8942" y="2595"/>
                    <a:pt x="8841" y="2644"/>
                  </a:cubicBezTo>
                  <a:cubicBezTo>
                    <a:pt x="9058" y="2362"/>
                    <a:pt x="9049" y="2023"/>
                    <a:pt x="8918" y="1753"/>
                  </a:cubicBezTo>
                  <a:cubicBezTo>
                    <a:pt x="8788" y="1483"/>
                    <a:pt x="8551" y="1279"/>
                    <a:pt x="8292" y="1127"/>
                  </a:cubicBezTo>
                  <a:cubicBezTo>
                    <a:pt x="7929" y="917"/>
                    <a:pt x="7511" y="805"/>
                    <a:pt x="7102" y="805"/>
                  </a:cubicBezTo>
                  <a:cubicBezTo>
                    <a:pt x="6840" y="805"/>
                    <a:pt x="6581" y="851"/>
                    <a:pt x="6342" y="947"/>
                  </a:cubicBezTo>
                  <a:cubicBezTo>
                    <a:pt x="6053" y="690"/>
                    <a:pt x="5760" y="429"/>
                    <a:pt x="5420" y="244"/>
                  </a:cubicBezTo>
                  <a:cubicBezTo>
                    <a:pt x="5152" y="98"/>
                    <a:pt x="4848" y="0"/>
                    <a:pt x="45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7"/>
            <p:cNvSpPr/>
            <p:nvPr/>
          </p:nvSpPr>
          <p:spPr>
            <a:xfrm>
              <a:off x="3766384" y="4203181"/>
              <a:ext cx="6214" cy="20893"/>
            </a:xfrm>
            <a:custGeom>
              <a:avLst/>
              <a:gdLst/>
              <a:ahLst/>
              <a:cxnLst/>
              <a:rect l="l" t="t" r="r" b="b"/>
              <a:pathLst>
                <a:path w="149" h="501" extrusionOk="0">
                  <a:moveTo>
                    <a:pt x="148" y="1"/>
                  </a:moveTo>
                  <a:lnTo>
                    <a:pt x="148" y="1"/>
                  </a:lnTo>
                  <a:cubicBezTo>
                    <a:pt x="89" y="101"/>
                    <a:pt x="39" y="206"/>
                    <a:pt x="16" y="321"/>
                  </a:cubicBezTo>
                  <a:cubicBezTo>
                    <a:pt x="2" y="380"/>
                    <a:pt x="0" y="443"/>
                    <a:pt x="11" y="501"/>
                  </a:cubicBezTo>
                  <a:cubicBezTo>
                    <a:pt x="17" y="458"/>
                    <a:pt x="25" y="414"/>
                    <a:pt x="34" y="372"/>
                  </a:cubicBezTo>
                  <a:cubicBezTo>
                    <a:pt x="63" y="246"/>
                    <a:pt x="102" y="122"/>
                    <a:pt x="148" y="1"/>
                  </a:cubicBezTo>
                  <a:close/>
                </a:path>
              </a:pathLst>
            </a:custGeom>
            <a:solidFill>
              <a:srgbClr val="FC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7"/>
            <p:cNvSpPr/>
            <p:nvPr/>
          </p:nvSpPr>
          <p:spPr>
            <a:xfrm>
              <a:off x="3769511" y="4098549"/>
              <a:ext cx="15597" cy="55840"/>
            </a:xfrm>
            <a:custGeom>
              <a:avLst/>
              <a:gdLst/>
              <a:ahLst/>
              <a:cxnLst/>
              <a:rect l="l" t="t" r="r" b="b"/>
              <a:pathLst>
                <a:path w="374" h="1339" extrusionOk="0">
                  <a:moveTo>
                    <a:pt x="99" y="1"/>
                  </a:moveTo>
                  <a:cubicBezTo>
                    <a:pt x="45" y="187"/>
                    <a:pt x="14" y="380"/>
                    <a:pt x="9" y="573"/>
                  </a:cubicBezTo>
                  <a:cubicBezTo>
                    <a:pt x="0" y="828"/>
                    <a:pt x="32" y="1082"/>
                    <a:pt x="89" y="1339"/>
                  </a:cubicBezTo>
                  <a:cubicBezTo>
                    <a:pt x="167" y="1201"/>
                    <a:pt x="271" y="1073"/>
                    <a:pt x="373" y="952"/>
                  </a:cubicBezTo>
                  <a:cubicBezTo>
                    <a:pt x="258" y="629"/>
                    <a:pt x="159" y="313"/>
                    <a:pt x="99" y="1"/>
                  </a:cubicBezTo>
                  <a:close/>
                </a:path>
              </a:pathLst>
            </a:custGeom>
            <a:solidFill>
              <a:srgbClr val="FC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7"/>
            <p:cNvSpPr/>
            <p:nvPr/>
          </p:nvSpPr>
          <p:spPr>
            <a:xfrm>
              <a:off x="3763381" y="4256143"/>
              <a:ext cx="705648" cy="241541"/>
            </a:xfrm>
            <a:custGeom>
              <a:avLst/>
              <a:gdLst/>
              <a:ahLst/>
              <a:cxnLst/>
              <a:rect l="l" t="t" r="r" b="b"/>
              <a:pathLst>
                <a:path w="16921" h="5792" extrusionOk="0">
                  <a:moveTo>
                    <a:pt x="161" y="1"/>
                  </a:moveTo>
                  <a:cubicBezTo>
                    <a:pt x="125" y="102"/>
                    <a:pt x="93" y="204"/>
                    <a:pt x="69" y="308"/>
                  </a:cubicBezTo>
                  <a:cubicBezTo>
                    <a:pt x="7" y="586"/>
                    <a:pt x="0" y="883"/>
                    <a:pt x="98" y="1149"/>
                  </a:cubicBezTo>
                  <a:cubicBezTo>
                    <a:pt x="198" y="1415"/>
                    <a:pt x="416" y="1647"/>
                    <a:pt x="655" y="1705"/>
                  </a:cubicBezTo>
                  <a:cubicBezTo>
                    <a:pt x="470" y="2181"/>
                    <a:pt x="546" y="2747"/>
                    <a:pt x="850" y="3158"/>
                  </a:cubicBezTo>
                  <a:cubicBezTo>
                    <a:pt x="1132" y="3538"/>
                    <a:pt x="1603" y="3772"/>
                    <a:pt x="2078" y="3772"/>
                  </a:cubicBezTo>
                  <a:cubicBezTo>
                    <a:pt x="2112" y="3772"/>
                    <a:pt x="2147" y="3771"/>
                    <a:pt x="2182" y="3768"/>
                  </a:cubicBezTo>
                  <a:cubicBezTo>
                    <a:pt x="2357" y="4114"/>
                    <a:pt x="2781" y="4346"/>
                    <a:pt x="3210" y="4346"/>
                  </a:cubicBezTo>
                  <a:cubicBezTo>
                    <a:pt x="3304" y="4346"/>
                    <a:pt x="3398" y="4335"/>
                    <a:pt x="3490" y="4311"/>
                  </a:cubicBezTo>
                  <a:cubicBezTo>
                    <a:pt x="3804" y="4853"/>
                    <a:pt x="4289" y="5289"/>
                    <a:pt x="4880" y="5461"/>
                  </a:cubicBezTo>
                  <a:cubicBezTo>
                    <a:pt x="5045" y="5509"/>
                    <a:pt x="5218" y="5533"/>
                    <a:pt x="5391" y="5533"/>
                  </a:cubicBezTo>
                  <a:cubicBezTo>
                    <a:pt x="5836" y="5533"/>
                    <a:pt x="6280" y="5372"/>
                    <a:pt x="6578" y="5045"/>
                  </a:cubicBezTo>
                  <a:cubicBezTo>
                    <a:pt x="6777" y="5309"/>
                    <a:pt x="7129" y="5457"/>
                    <a:pt x="7487" y="5457"/>
                  </a:cubicBezTo>
                  <a:cubicBezTo>
                    <a:pt x="7690" y="5457"/>
                    <a:pt x="7895" y="5410"/>
                    <a:pt x="8075" y="5310"/>
                  </a:cubicBezTo>
                  <a:cubicBezTo>
                    <a:pt x="8429" y="5629"/>
                    <a:pt x="8906" y="5791"/>
                    <a:pt x="9382" y="5791"/>
                  </a:cubicBezTo>
                  <a:cubicBezTo>
                    <a:pt x="9810" y="5791"/>
                    <a:pt x="10238" y="5660"/>
                    <a:pt x="10575" y="5395"/>
                  </a:cubicBezTo>
                  <a:cubicBezTo>
                    <a:pt x="10741" y="5509"/>
                    <a:pt x="10940" y="5566"/>
                    <a:pt x="11135" y="5566"/>
                  </a:cubicBezTo>
                  <a:cubicBezTo>
                    <a:pt x="11341" y="5566"/>
                    <a:pt x="11542" y="5503"/>
                    <a:pt x="11696" y="5374"/>
                  </a:cubicBezTo>
                  <a:cubicBezTo>
                    <a:pt x="11993" y="5486"/>
                    <a:pt x="12300" y="5540"/>
                    <a:pt x="12603" y="5540"/>
                  </a:cubicBezTo>
                  <a:cubicBezTo>
                    <a:pt x="12862" y="5540"/>
                    <a:pt x="13119" y="5500"/>
                    <a:pt x="13363" y="5422"/>
                  </a:cubicBezTo>
                  <a:cubicBezTo>
                    <a:pt x="13894" y="5253"/>
                    <a:pt x="14367" y="4905"/>
                    <a:pt x="14685" y="4450"/>
                  </a:cubicBezTo>
                  <a:cubicBezTo>
                    <a:pt x="14765" y="4472"/>
                    <a:pt x="14846" y="4482"/>
                    <a:pt x="14927" y="4482"/>
                  </a:cubicBezTo>
                  <a:cubicBezTo>
                    <a:pt x="15156" y="4482"/>
                    <a:pt x="15383" y="4399"/>
                    <a:pt x="15571" y="4262"/>
                  </a:cubicBezTo>
                  <a:cubicBezTo>
                    <a:pt x="15826" y="4076"/>
                    <a:pt x="16006" y="3789"/>
                    <a:pt x="16063" y="3479"/>
                  </a:cubicBezTo>
                  <a:cubicBezTo>
                    <a:pt x="16281" y="3352"/>
                    <a:pt x="16493" y="3143"/>
                    <a:pt x="16557" y="2890"/>
                  </a:cubicBezTo>
                  <a:cubicBezTo>
                    <a:pt x="16619" y="2639"/>
                    <a:pt x="16531" y="2354"/>
                    <a:pt x="16334" y="2184"/>
                  </a:cubicBezTo>
                  <a:cubicBezTo>
                    <a:pt x="16761" y="1675"/>
                    <a:pt x="16920" y="971"/>
                    <a:pt x="16782" y="322"/>
                  </a:cubicBezTo>
                  <a:cubicBezTo>
                    <a:pt x="16777" y="298"/>
                    <a:pt x="16769" y="274"/>
                    <a:pt x="16762" y="249"/>
                  </a:cubicBezTo>
                  <a:cubicBezTo>
                    <a:pt x="16679" y="513"/>
                    <a:pt x="16550" y="764"/>
                    <a:pt x="16370" y="977"/>
                  </a:cubicBezTo>
                  <a:cubicBezTo>
                    <a:pt x="16567" y="1148"/>
                    <a:pt x="16657" y="1431"/>
                    <a:pt x="16593" y="1685"/>
                  </a:cubicBezTo>
                  <a:cubicBezTo>
                    <a:pt x="16530" y="1936"/>
                    <a:pt x="16317" y="2145"/>
                    <a:pt x="16099" y="2273"/>
                  </a:cubicBezTo>
                  <a:cubicBezTo>
                    <a:pt x="16041" y="2583"/>
                    <a:pt x="15861" y="2869"/>
                    <a:pt x="15608" y="3056"/>
                  </a:cubicBezTo>
                  <a:cubicBezTo>
                    <a:pt x="15420" y="3194"/>
                    <a:pt x="15194" y="3276"/>
                    <a:pt x="14965" y="3276"/>
                  </a:cubicBezTo>
                  <a:cubicBezTo>
                    <a:pt x="14884" y="3276"/>
                    <a:pt x="14802" y="3266"/>
                    <a:pt x="14722" y="3243"/>
                  </a:cubicBezTo>
                  <a:cubicBezTo>
                    <a:pt x="14402" y="3700"/>
                    <a:pt x="13930" y="4047"/>
                    <a:pt x="13400" y="4217"/>
                  </a:cubicBezTo>
                  <a:cubicBezTo>
                    <a:pt x="13154" y="4295"/>
                    <a:pt x="12897" y="4335"/>
                    <a:pt x="12637" y="4335"/>
                  </a:cubicBezTo>
                  <a:cubicBezTo>
                    <a:pt x="12335" y="4335"/>
                    <a:pt x="12029" y="4281"/>
                    <a:pt x="11733" y="4169"/>
                  </a:cubicBezTo>
                  <a:cubicBezTo>
                    <a:pt x="11579" y="4298"/>
                    <a:pt x="11378" y="4361"/>
                    <a:pt x="11173" y="4361"/>
                  </a:cubicBezTo>
                  <a:cubicBezTo>
                    <a:pt x="10977" y="4361"/>
                    <a:pt x="10777" y="4303"/>
                    <a:pt x="10611" y="4189"/>
                  </a:cubicBezTo>
                  <a:cubicBezTo>
                    <a:pt x="10274" y="4454"/>
                    <a:pt x="9847" y="4585"/>
                    <a:pt x="9419" y="4585"/>
                  </a:cubicBezTo>
                  <a:cubicBezTo>
                    <a:pt x="8943" y="4585"/>
                    <a:pt x="8466" y="4423"/>
                    <a:pt x="8112" y="4103"/>
                  </a:cubicBezTo>
                  <a:cubicBezTo>
                    <a:pt x="7931" y="4203"/>
                    <a:pt x="7726" y="4250"/>
                    <a:pt x="7523" y="4250"/>
                  </a:cubicBezTo>
                  <a:cubicBezTo>
                    <a:pt x="7165" y="4250"/>
                    <a:pt x="6812" y="4103"/>
                    <a:pt x="6614" y="3838"/>
                  </a:cubicBezTo>
                  <a:cubicBezTo>
                    <a:pt x="6317" y="4167"/>
                    <a:pt x="5874" y="4327"/>
                    <a:pt x="5429" y="4327"/>
                  </a:cubicBezTo>
                  <a:cubicBezTo>
                    <a:pt x="5255" y="4327"/>
                    <a:pt x="5081" y="4302"/>
                    <a:pt x="4915" y="4254"/>
                  </a:cubicBezTo>
                  <a:cubicBezTo>
                    <a:pt x="4326" y="4082"/>
                    <a:pt x="3840" y="3648"/>
                    <a:pt x="3526" y="3106"/>
                  </a:cubicBezTo>
                  <a:cubicBezTo>
                    <a:pt x="3435" y="3129"/>
                    <a:pt x="3342" y="3140"/>
                    <a:pt x="3249" y="3140"/>
                  </a:cubicBezTo>
                  <a:cubicBezTo>
                    <a:pt x="2819" y="3140"/>
                    <a:pt x="2394" y="2907"/>
                    <a:pt x="2219" y="2562"/>
                  </a:cubicBezTo>
                  <a:cubicBezTo>
                    <a:pt x="2183" y="2565"/>
                    <a:pt x="2147" y="2566"/>
                    <a:pt x="2111" y="2566"/>
                  </a:cubicBezTo>
                  <a:cubicBezTo>
                    <a:pt x="1638" y="2566"/>
                    <a:pt x="1168" y="2333"/>
                    <a:pt x="886" y="1951"/>
                  </a:cubicBezTo>
                  <a:cubicBezTo>
                    <a:pt x="583" y="1543"/>
                    <a:pt x="506" y="975"/>
                    <a:pt x="691" y="499"/>
                  </a:cubicBezTo>
                  <a:cubicBezTo>
                    <a:pt x="469" y="445"/>
                    <a:pt x="269" y="242"/>
                    <a:pt x="161" y="1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7"/>
            <p:cNvSpPr/>
            <p:nvPr/>
          </p:nvSpPr>
          <p:spPr>
            <a:xfrm>
              <a:off x="3765258" y="4224032"/>
              <a:ext cx="13970" cy="32194"/>
            </a:xfrm>
            <a:custGeom>
              <a:avLst/>
              <a:gdLst/>
              <a:ahLst/>
              <a:cxnLst/>
              <a:rect l="l" t="t" r="r" b="b"/>
              <a:pathLst>
                <a:path w="335" h="772" extrusionOk="0">
                  <a:moveTo>
                    <a:pt x="38" y="1"/>
                  </a:moveTo>
                  <a:lnTo>
                    <a:pt x="38" y="1"/>
                  </a:lnTo>
                  <a:cubicBezTo>
                    <a:pt x="0" y="241"/>
                    <a:pt x="7" y="487"/>
                    <a:pt x="91" y="714"/>
                  </a:cubicBezTo>
                  <a:cubicBezTo>
                    <a:pt x="99" y="732"/>
                    <a:pt x="108" y="752"/>
                    <a:pt x="117" y="772"/>
                  </a:cubicBezTo>
                  <a:cubicBezTo>
                    <a:pt x="175" y="605"/>
                    <a:pt x="246" y="441"/>
                    <a:pt x="318" y="278"/>
                  </a:cubicBezTo>
                  <a:cubicBezTo>
                    <a:pt x="334" y="209"/>
                    <a:pt x="335" y="189"/>
                    <a:pt x="335" y="172"/>
                  </a:cubicBezTo>
                  <a:lnTo>
                    <a:pt x="335" y="172"/>
                  </a:lnTo>
                  <a:cubicBezTo>
                    <a:pt x="309" y="192"/>
                    <a:pt x="277" y="201"/>
                    <a:pt x="245" y="201"/>
                  </a:cubicBezTo>
                  <a:cubicBezTo>
                    <a:pt x="181" y="201"/>
                    <a:pt x="113" y="165"/>
                    <a:pt x="76" y="109"/>
                  </a:cubicBezTo>
                  <a:cubicBezTo>
                    <a:pt x="55" y="76"/>
                    <a:pt x="44" y="38"/>
                    <a:pt x="38" y="1"/>
                  </a:cubicBezTo>
                  <a:close/>
                </a:path>
              </a:pathLst>
            </a:custGeom>
            <a:solidFill>
              <a:srgbClr val="FC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7"/>
            <p:cNvSpPr/>
            <p:nvPr/>
          </p:nvSpPr>
          <p:spPr>
            <a:xfrm>
              <a:off x="3767676" y="4154347"/>
              <a:ext cx="15889" cy="48875"/>
            </a:xfrm>
            <a:custGeom>
              <a:avLst/>
              <a:gdLst/>
              <a:ahLst/>
              <a:cxnLst/>
              <a:rect l="l" t="t" r="r" b="b"/>
              <a:pathLst>
                <a:path w="381" h="1172" extrusionOk="0">
                  <a:moveTo>
                    <a:pt x="133" y="1"/>
                  </a:moveTo>
                  <a:cubicBezTo>
                    <a:pt x="82" y="90"/>
                    <a:pt x="42" y="184"/>
                    <a:pt x="21" y="286"/>
                  </a:cubicBezTo>
                  <a:cubicBezTo>
                    <a:pt x="1" y="383"/>
                    <a:pt x="1" y="491"/>
                    <a:pt x="55" y="574"/>
                  </a:cubicBezTo>
                  <a:cubicBezTo>
                    <a:pt x="92" y="628"/>
                    <a:pt x="159" y="665"/>
                    <a:pt x="224" y="665"/>
                  </a:cubicBezTo>
                  <a:cubicBezTo>
                    <a:pt x="256" y="665"/>
                    <a:pt x="287" y="656"/>
                    <a:pt x="313" y="635"/>
                  </a:cubicBezTo>
                  <a:lnTo>
                    <a:pt x="313" y="635"/>
                  </a:lnTo>
                  <a:cubicBezTo>
                    <a:pt x="313" y="653"/>
                    <a:pt x="313" y="673"/>
                    <a:pt x="297" y="741"/>
                  </a:cubicBezTo>
                  <a:cubicBezTo>
                    <a:pt x="234" y="884"/>
                    <a:pt x="173" y="1027"/>
                    <a:pt x="117" y="1172"/>
                  </a:cubicBezTo>
                  <a:cubicBezTo>
                    <a:pt x="193" y="1048"/>
                    <a:pt x="287" y="932"/>
                    <a:pt x="381" y="820"/>
                  </a:cubicBezTo>
                  <a:cubicBezTo>
                    <a:pt x="281" y="542"/>
                    <a:pt x="193" y="270"/>
                    <a:pt x="133" y="1"/>
                  </a:cubicBezTo>
                  <a:close/>
                </a:path>
              </a:pathLst>
            </a:custGeom>
            <a:solidFill>
              <a:srgbClr val="FC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7"/>
            <p:cNvSpPr/>
            <p:nvPr/>
          </p:nvSpPr>
          <p:spPr>
            <a:xfrm>
              <a:off x="4067059" y="4163438"/>
              <a:ext cx="111512" cy="134949"/>
            </a:xfrm>
            <a:custGeom>
              <a:avLst/>
              <a:gdLst/>
              <a:ahLst/>
              <a:cxnLst/>
              <a:rect l="l" t="t" r="r" b="b"/>
              <a:pathLst>
                <a:path w="2674" h="3236" extrusionOk="0">
                  <a:moveTo>
                    <a:pt x="110" y="0"/>
                  </a:moveTo>
                  <a:lnTo>
                    <a:pt x="110" y="0"/>
                  </a:lnTo>
                  <a:cubicBezTo>
                    <a:pt x="1" y="826"/>
                    <a:pt x="204" y="1632"/>
                    <a:pt x="605" y="2324"/>
                  </a:cubicBezTo>
                  <a:cubicBezTo>
                    <a:pt x="752" y="2576"/>
                    <a:pt x="928" y="2820"/>
                    <a:pt x="1163" y="2995"/>
                  </a:cubicBezTo>
                  <a:cubicBezTo>
                    <a:pt x="1359" y="3141"/>
                    <a:pt x="1600" y="3236"/>
                    <a:pt x="1842" y="3236"/>
                  </a:cubicBezTo>
                  <a:cubicBezTo>
                    <a:pt x="1891" y="3236"/>
                    <a:pt x="1939" y="3232"/>
                    <a:pt x="1987" y="3224"/>
                  </a:cubicBezTo>
                  <a:cubicBezTo>
                    <a:pt x="2277" y="3175"/>
                    <a:pt x="2544" y="2956"/>
                    <a:pt x="2601" y="2669"/>
                  </a:cubicBezTo>
                  <a:cubicBezTo>
                    <a:pt x="2673" y="2316"/>
                    <a:pt x="2437" y="1980"/>
                    <a:pt x="2198" y="1711"/>
                  </a:cubicBezTo>
                  <a:cubicBezTo>
                    <a:pt x="1733" y="1190"/>
                    <a:pt x="1192" y="709"/>
                    <a:pt x="934" y="62"/>
                  </a:cubicBezTo>
                  <a:cubicBezTo>
                    <a:pt x="849" y="94"/>
                    <a:pt x="748" y="110"/>
                    <a:pt x="640" y="110"/>
                  </a:cubicBezTo>
                  <a:cubicBezTo>
                    <a:pt x="470" y="110"/>
                    <a:pt x="283" y="72"/>
                    <a:pt x="110" y="0"/>
                  </a:cubicBezTo>
                  <a:close/>
                </a:path>
              </a:pathLst>
            </a:custGeom>
            <a:solidFill>
              <a:srgbClr val="EFA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7"/>
            <p:cNvSpPr/>
            <p:nvPr/>
          </p:nvSpPr>
          <p:spPr>
            <a:xfrm>
              <a:off x="3798786" y="4109559"/>
              <a:ext cx="258764" cy="225402"/>
            </a:xfrm>
            <a:custGeom>
              <a:avLst/>
              <a:gdLst/>
              <a:ahLst/>
              <a:cxnLst/>
              <a:rect l="l" t="t" r="r" b="b"/>
              <a:pathLst>
                <a:path w="6205" h="5405" extrusionOk="0">
                  <a:moveTo>
                    <a:pt x="3508" y="0"/>
                  </a:moveTo>
                  <a:cubicBezTo>
                    <a:pt x="3225" y="245"/>
                    <a:pt x="2851" y="369"/>
                    <a:pt x="2477" y="369"/>
                  </a:cubicBezTo>
                  <a:cubicBezTo>
                    <a:pt x="2153" y="369"/>
                    <a:pt x="1830" y="275"/>
                    <a:pt x="1568" y="85"/>
                  </a:cubicBezTo>
                  <a:cubicBezTo>
                    <a:pt x="1398" y="477"/>
                    <a:pt x="975" y="742"/>
                    <a:pt x="606" y="753"/>
                  </a:cubicBezTo>
                  <a:cubicBezTo>
                    <a:pt x="660" y="1317"/>
                    <a:pt x="431" y="1898"/>
                    <a:pt x="1" y="2255"/>
                  </a:cubicBezTo>
                  <a:cubicBezTo>
                    <a:pt x="245" y="2756"/>
                    <a:pt x="358" y="3321"/>
                    <a:pt x="325" y="3877"/>
                  </a:cubicBezTo>
                  <a:cubicBezTo>
                    <a:pt x="595" y="3975"/>
                    <a:pt x="837" y="4253"/>
                    <a:pt x="903" y="4571"/>
                  </a:cubicBezTo>
                  <a:cubicBezTo>
                    <a:pt x="1480" y="4580"/>
                    <a:pt x="2049" y="4847"/>
                    <a:pt x="2424" y="5286"/>
                  </a:cubicBezTo>
                  <a:cubicBezTo>
                    <a:pt x="2555" y="5229"/>
                    <a:pt x="2692" y="5201"/>
                    <a:pt x="2826" y="5201"/>
                  </a:cubicBezTo>
                  <a:cubicBezTo>
                    <a:pt x="2980" y="5201"/>
                    <a:pt x="3130" y="5238"/>
                    <a:pt x="3262" y="5310"/>
                  </a:cubicBezTo>
                  <a:cubicBezTo>
                    <a:pt x="3337" y="5351"/>
                    <a:pt x="3414" y="5404"/>
                    <a:pt x="3498" y="5404"/>
                  </a:cubicBezTo>
                  <a:cubicBezTo>
                    <a:pt x="3503" y="5404"/>
                    <a:pt x="3507" y="5404"/>
                    <a:pt x="3512" y="5404"/>
                  </a:cubicBezTo>
                  <a:cubicBezTo>
                    <a:pt x="3616" y="5396"/>
                    <a:pt x="3693" y="5308"/>
                    <a:pt x="3766" y="5232"/>
                  </a:cubicBezTo>
                  <a:cubicBezTo>
                    <a:pt x="4044" y="4946"/>
                    <a:pt x="4443" y="4789"/>
                    <a:pt x="4840" y="4789"/>
                  </a:cubicBezTo>
                  <a:cubicBezTo>
                    <a:pt x="5012" y="4789"/>
                    <a:pt x="5183" y="4818"/>
                    <a:pt x="5344" y="4879"/>
                  </a:cubicBezTo>
                  <a:cubicBezTo>
                    <a:pt x="5440" y="4217"/>
                    <a:pt x="5748" y="3659"/>
                    <a:pt x="6204" y="3269"/>
                  </a:cubicBezTo>
                  <a:cubicBezTo>
                    <a:pt x="5847" y="3023"/>
                    <a:pt x="5750" y="2470"/>
                    <a:pt x="6002" y="2117"/>
                  </a:cubicBezTo>
                  <a:cubicBezTo>
                    <a:pt x="5534" y="1952"/>
                    <a:pt x="5177" y="1512"/>
                    <a:pt x="5111" y="1021"/>
                  </a:cubicBezTo>
                  <a:cubicBezTo>
                    <a:pt x="5007" y="1038"/>
                    <a:pt x="4906" y="1047"/>
                    <a:pt x="4807" y="1047"/>
                  </a:cubicBezTo>
                  <a:cubicBezTo>
                    <a:pt x="4538" y="1047"/>
                    <a:pt x="4294" y="984"/>
                    <a:pt x="4084" y="860"/>
                  </a:cubicBezTo>
                  <a:cubicBezTo>
                    <a:pt x="3797" y="690"/>
                    <a:pt x="3579" y="409"/>
                    <a:pt x="3508" y="0"/>
                  </a:cubicBezTo>
                  <a:close/>
                </a:path>
              </a:pathLst>
            </a:custGeom>
            <a:solidFill>
              <a:srgbClr val="EFA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7"/>
            <p:cNvSpPr/>
            <p:nvPr/>
          </p:nvSpPr>
          <p:spPr>
            <a:xfrm>
              <a:off x="4261392" y="4302808"/>
              <a:ext cx="61720" cy="47541"/>
            </a:xfrm>
            <a:custGeom>
              <a:avLst/>
              <a:gdLst/>
              <a:ahLst/>
              <a:cxnLst/>
              <a:rect l="l" t="t" r="r" b="b"/>
              <a:pathLst>
                <a:path w="1480" h="1140" extrusionOk="0">
                  <a:moveTo>
                    <a:pt x="1220" y="1"/>
                  </a:moveTo>
                  <a:cubicBezTo>
                    <a:pt x="1209" y="1"/>
                    <a:pt x="1199" y="5"/>
                    <a:pt x="1191" y="12"/>
                  </a:cubicBezTo>
                  <a:cubicBezTo>
                    <a:pt x="1176" y="29"/>
                    <a:pt x="1175" y="50"/>
                    <a:pt x="1186" y="65"/>
                  </a:cubicBezTo>
                  <a:cubicBezTo>
                    <a:pt x="1244" y="154"/>
                    <a:pt x="1295" y="245"/>
                    <a:pt x="1315" y="341"/>
                  </a:cubicBezTo>
                  <a:cubicBezTo>
                    <a:pt x="1337" y="434"/>
                    <a:pt x="1321" y="525"/>
                    <a:pt x="1271" y="596"/>
                  </a:cubicBezTo>
                  <a:cubicBezTo>
                    <a:pt x="1236" y="651"/>
                    <a:pt x="1180" y="686"/>
                    <a:pt x="1129" y="686"/>
                  </a:cubicBezTo>
                  <a:cubicBezTo>
                    <a:pt x="1114" y="686"/>
                    <a:pt x="1101" y="683"/>
                    <a:pt x="1088" y="677"/>
                  </a:cubicBezTo>
                  <a:cubicBezTo>
                    <a:pt x="1059" y="667"/>
                    <a:pt x="1034" y="647"/>
                    <a:pt x="1016" y="624"/>
                  </a:cubicBezTo>
                  <a:lnTo>
                    <a:pt x="1016" y="624"/>
                  </a:lnTo>
                  <a:cubicBezTo>
                    <a:pt x="1018" y="575"/>
                    <a:pt x="1012" y="526"/>
                    <a:pt x="998" y="477"/>
                  </a:cubicBezTo>
                  <a:cubicBezTo>
                    <a:pt x="987" y="439"/>
                    <a:pt x="953" y="415"/>
                    <a:pt x="916" y="415"/>
                  </a:cubicBezTo>
                  <a:cubicBezTo>
                    <a:pt x="908" y="415"/>
                    <a:pt x="900" y="416"/>
                    <a:pt x="892" y="419"/>
                  </a:cubicBezTo>
                  <a:cubicBezTo>
                    <a:pt x="866" y="426"/>
                    <a:pt x="847" y="445"/>
                    <a:pt x="838" y="467"/>
                  </a:cubicBezTo>
                  <a:lnTo>
                    <a:pt x="837" y="468"/>
                  </a:lnTo>
                  <a:cubicBezTo>
                    <a:pt x="808" y="534"/>
                    <a:pt x="815" y="611"/>
                    <a:pt x="843" y="671"/>
                  </a:cubicBezTo>
                  <a:lnTo>
                    <a:pt x="843" y="671"/>
                  </a:lnTo>
                  <a:cubicBezTo>
                    <a:pt x="834" y="721"/>
                    <a:pt x="816" y="771"/>
                    <a:pt x="788" y="815"/>
                  </a:cubicBezTo>
                  <a:cubicBezTo>
                    <a:pt x="734" y="903"/>
                    <a:pt x="645" y="971"/>
                    <a:pt x="547" y="990"/>
                  </a:cubicBezTo>
                  <a:cubicBezTo>
                    <a:pt x="528" y="994"/>
                    <a:pt x="508" y="995"/>
                    <a:pt x="489" y="995"/>
                  </a:cubicBezTo>
                  <a:cubicBezTo>
                    <a:pt x="305" y="995"/>
                    <a:pt x="107" y="835"/>
                    <a:pt x="89" y="632"/>
                  </a:cubicBezTo>
                  <a:cubicBezTo>
                    <a:pt x="87" y="611"/>
                    <a:pt x="70" y="595"/>
                    <a:pt x="50" y="595"/>
                  </a:cubicBezTo>
                  <a:cubicBezTo>
                    <a:pt x="48" y="595"/>
                    <a:pt x="47" y="596"/>
                    <a:pt x="45" y="596"/>
                  </a:cubicBezTo>
                  <a:cubicBezTo>
                    <a:pt x="24" y="597"/>
                    <a:pt x="9" y="614"/>
                    <a:pt x="8" y="633"/>
                  </a:cubicBezTo>
                  <a:cubicBezTo>
                    <a:pt x="0" y="773"/>
                    <a:pt x="71" y="909"/>
                    <a:pt x="172" y="1003"/>
                  </a:cubicBezTo>
                  <a:cubicBezTo>
                    <a:pt x="261" y="1085"/>
                    <a:pt x="383" y="1139"/>
                    <a:pt x="513" y="1139"/>
                  </a:cubicBezTo>
                  <a:cubicBezTo>
                    <a:pt x="532" y="1139"/>
                    <a:pt x="551" y="1138"/>
                    <a:pt x="570" y="1136"/>
                  </a:cubicBezTo>
                  <a:cubicBezTo>
                    <a:pt x="719" y="1118"/>
                    <a:pt x="848" y="1023"/>
                    <a:pt x="926" y="901"/>
                  </a:cubicBezTo>
                  <a:cubicBezTo>
                    <a:pt x="945" y="873"/>
                    <a:pt x="961" y="842"/>
                    <a:pt x="975" y="810"/>
                  </a:cubicBezTo>
                  <a:lnTo>
                    <a:pt x="975" y="810"/>
                  </a:lnTo>
                  <a:cubicBezTo>
                    <a:pt x="993" y="820"/>
                    <a:pt x="1012" y="829"/>
                    <a:pt x="1033" y="837"/>
                  </a:cubicBezTo>
                  <a:cubicBezTo>
                    <a:pt x="1060" y="847"/>
                    <a:pt x="1090" y="851"/>
                    <a:pt x="1120" y="851"/>
                  </a:cubicBezTo>
                  <a:cubicBezTo>
                    <a:pt x="1168" y="851"/>
                    <a:pt x="1216" y="840"/>
                    <a:pt x="1255" y="820"/>
                  </a:cubicBezTo>
                  <a:cubicBezTo>
                    <a:pt x="1319" y="787"/>
                    <a:pt x="1370" y="736"/>
                    <a:pt x="1406" y="679"/>
                  </a:cubicBezTo>
                  <a:cubicBezTo>
                    <a:pt x="1474" y="565"/>
                    <a:pt x="1480" y="419"/>
                    <a:pt x="1439" y="304"/>
                  </a:cubicBezTo>
                  <a:cubicBezTo>
                    <a:pt x="1399" y="186"/>
                    <a:pt x="1327" y="92"/>
                    <a:pt x="1248" y="12"/>
                  </a:cubicBezTo>
                  <a:cubicBezTo>
                    <a:pt x="1240" y="5"/>
                    <a:pt x="1230" y="1"/>
                    <a:pt x="1220" y="1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57"/>
            <p:cNvSpPr/>
            <p:nvPr/>
          </p:nvSpPr>
          <p:spPr>
            <a:xfrm>
              <a:off x="4105800" y="4366237"/>
              <a:ext cx="49918" cy="36615"/>
            </a:xfrm>
            <a:custGeom>
              <a:avLst/>
              <a:gdLst/>
              <a:ahLst/>
              <a:cxnLst/>
              <a:rect l="l" t="t" r="r" b="b"/>
              <a:pathLst>
                <a:path w="1197" h="878" extrusionOk="0">
                  <a:moveTo>
                    <a:pt x="95" y="0"/>
                  </a:moveTo>
                  <a:cubicBezTo>
                    <a:pt x="76" y="0"/>
                    <a:pt x="60" y="13"/>
                    <a:pt x="55" y="30"/>
                  </a:cubicBezTo>
                  <a:cubicBezTo>
                    <a:pt x="31" y="115"/>
                    <a:pt x="14" y="203"/>
                    <a:pt x="6" y="297"/>
                  </a:cubicBezTo>
                  <a:cubicBezTo>
                    <a:pt x="1" y="390"/>
                    <a:pt x="14" y="492"/>
                    <a:pt x="60" y="586"/>
                  </a:cubicBezTo>
                  <a:cubicBezTo>
                    <a:pt x="109" y="687"/>
                    <a:pt x="203" y="754"/>
                    <a:pt x="307" y="785"/>
                  </a:cubicBezTo>
                  <a:cubicBezTo>
                    <a:pt x="336" y="794"/>
                    <a:pt x="368" y="799"/>
                    <a:pt x="401" y="799"/>
                  </a:cubicBezTo>
                  <a:cubicBezTo>
                    <a:pt x="451" y="799"/>
                    <a:pt x="504" y="788"/>
                    <a:pt x="550" y="763"/>
                  </a:cubicBezTo>
                  <a:lnTo>
                    <a:pt x="550" y="763"/>
                  </a:lnTo>
                  <a:cubicBezTo>
                    <a:pt x="621" y="836"/>
                    <a:pt x="720" y="877"/>
                    <a:pt x="820" y="877"/>
                  </a:cubicBezTo>
                  <a:cubicBezTo>
                    <a:pt x="859" y="877"/>
                    <a:pt x="898" y="871"/>
                    <a:pt x="936" y="859"/>
                  </a:cubicBezTo>
                  <a:cubicBezTo>
                    <a:pt x="1102" y="797"/>
                    <a:pt x="1196" y="620"/>
                    <a:pt x="1157" y="464"/>
                  </a:cubicBezTo>
                  <a:cubicBezTo>
                    <a:pt x="1153" y="445"/>
                    <a:pt x="1137" y="433"/>
                    <a:pt x="1118" y="433"/>
                  </a:cubicBezTo>
                  <a:cubicBezTo>
                    <a:pt x="1115" y="433"/>
                    <a:pt x="1112" y="434"/>
                    <a:pt x="1108" y="435"/>
                  </a:cubicBezTo>
                  <a:cubicBezTo>
                    <a:pt x="1090" y="438"/>
                    <a:pt x="1078" y="453"/>
                    <a:pt x="1077" y="472"/>
                  </a:cubicBezTo>
                  <a:lnTo>
                    <a:pt x="1077" y="473"/>
                  </a:lnTo>
                  <a:cubicBezTo>
                    <a:pt x="1071" y="588"/>
                    <a:pt x="983" y="691"/>
                    <a:pt x="890" y="711"/>
                  </a:cubicBezTo>
                  <a:cubicBezTo>
                    <a:pt x="875" y="714"/>
                    <a:pt x="860" y="716"/>
                    <a:pt x="845" y="716"/>
                  </a:cubicBezTo>
                  <a:cubicBezTo>
                    <a:pt x="763" y="716"/>
                    <a:pt x="676" y="668"/>
                    <a:pt x="642" y="598"/>
                  </a:cubicBezTo>
                  <a:lnTo>
                    <a:pt x="641" y="596"/>
                  </a:lnTo>
                  <a:cubicBezTo>
                    <a:pt x="626" y="566"/>
                    <a:pt x="595" y="549"/>
                    <a:pt x="564" y="549"/>
                  </a:cubicBezTo>
                  <a:cubicBezTo>
                    <a:pt x="552" y="549"/>
                    <a:pt x="539" y="552"/>
                    <a:pt x="527" y="558"/>
                  </a:cubicBezTo>
                  <a:cubicBezTo>
                    <a:pt x="515" y="565"/>
                    <a:pt x="504" y="575"/>
                    <a:pt x="496" y="586"/>
                  </a:cubicBezTo>
                  <a:cubicBezTo>
                    <a:pt x="477" y="613"/>
                    <a:pt x="441" y="627"/>
                    <a:pt x="398" y="627"/>
                  </a:cubicBezTo>
                  <a:cubicBezTo>
                    <a:pt x="383" y="627"/>
                    <a:pt x="366" y="626"/>
                    <a:pt x="349" y="622"/>
                  </a:cubicBezTo>
                  <a:cubicBezTo>
                    <a:pt x="285" y="608"/>
                    <a:pt x="225" y="566"/>
                    <a:pt x="192" y="514"/>
                  </a:cubicBezTo>
                  <a:cubicBezTo>
                    <a:pt x="116" y="390"/>
                    <a:pt x="125" y="216"/>
                    <a:pt x="134" y="44"/>
                  </a:cubicBezTo>
                  <a:cubicBezTo>
                    <a:pt x="135" y="21"/>
                    <a:pt x="119" y="2"/>
                    <a:pt x="97" y="0"/>
                  </a:cubicBezTo>
                  <a:cubicBezTo>
                    <a:pt x="96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57"/>
            <p:cNvSpPr/>
            <p:nvPr/>
          </p:nvSpPr>
          <p:spPr>
            <a:xfrm>
              <a:off x="4215102" y="4187501"/>
              <a:ext cx="49126" cy="44455"/>
            </a:xfrm>
            <a:custGeom>
              <a:avLst/>
              <a:gdLst/>
              <a:ahLst/>
              <a:cxnLst/>
              <a:rect l="l" t="t" r="r" b="b"/>
              <a:pathLst>
                <a:path w="1178" h="1066" extrusionOk="0">
                  <a:moveTo>
                    <a:pt x="892" y="1"/>
                  </a:moveTo>
                  <a:cubicBezTo>
                    <a:pt x="875" y="1"/>
                    <a:pt x="858" y="12"/>
                    <a:pt x="853" y="29"/>
                  </a:cubicBezTo>
                  <a:cubicBezTo>
                    <a:pt x="847" y="50"/>
                    <a:pt x="855" y="68"/>
                    <a:pt x="870" y="79"/>
                  </a:cubicBezTo>
                  <a:cubicBezTo>
                    <a:pt x="1018" y="174"/>
                    <a:pt x="1055" y="391"/>
                    <a:pt x="969" y="509"/>
                  </a:cubicBezTo>
                  <a:cubicBezTo>
                    <a:pt x="921" y="584"/>
                    <a:pt x="823" y="627"/>
                    <a:pt x="727" y="627"/>
                  </a:cubicBezTo>
                  <a:cubicBezTo>
                    <a:pt x="667" y="627"/>
                    <a:pt x="609" y="610"/>
                    <a:pt x="565" y="574"/>
                  </a:cubicBezTo>
                  <a:lnTo>
                    <a:pt x="563" y="572"/>
                  </a:lnTo>
                  <a:cubicBezTo>
                    <a:pt x="548" y="559"/>
                    <a:pt x="530" y="553"/>
                    <a:pt x="512" y="553"/>
                  </a:cubicBezTo>
                  <a:cubicBezTo>
                    <a:pt x="488" y="553"/>
                    <a:pt x="465" y="563"/>
                    <a:pt x="448" y="582"/>
                  </a:cubicBezTo>
                  <a:cubicBezTo>
                    <a:pt x="433" y="602"/>
                    <a:pt x="428" y="626"/>
                    <a:pt x="431" y="648"/>
                  </a:cubicBezTo>
                  <a:cubicBezTo>
                    <a:pt x="446" y="742"/>
                    <a:pt x="419" y="882"/>
                    <a:pt x="355" y="920"/>
                  </a:cubicBezTo>
                  <a:cubicBezTo>
                    <a:pt x="330" y="934"/>
                    <a:pt x="294" y="943"/>
                    <a:pt x="257" y="943"/>
                  </a:cubicBezTo>
                  <a:cubicBezTo>
                    <a:pt x="242" y="943"/>
                    <a:pt x="227" y="941"/>
                    <a:pt x="213" y="938"/>
                  </a:cubicBezTo>
                  <a:cubicBezTo>
                    <a:pt x="161" y="928"/>
                    <a:pt x="113" y="900"/>
                    <a:pt x="77" y="858"/>
                  </a:cubicBezTo>
                  <a:lnTo>
                    <a:pt x="76" y="857"/>
                  </a:lnTo>
                  <a:cubicBezTo>
                    <a:pt x="68" y="848"/>
                    <a:pt x="56" y="843"/>
                    <a:pt x="44" y="843"/>
                  </a:cubicBezTo>
                  <a:cubicBezTo>
                    <a:pt x="35" y="843"/>
                    <a:pt x="26" y="846"/>
                    <a:pt x="19" y="852"/>
                  </a:cubicBezTo>
                  <a:cubicBezTo>
                    <a:pt x="5" y="864"/>
                    <a:pt x="0" y="884"/>
                    <a:pt x="10" y="901"/>
                  </a:cubicBezTo>
                  <a:cubicBezTo>
                    <a:pt x="45" y="969"/>
                    <a:pt x="109" y="1019"/>
                    <a:pt x="181" y="1045"/>
                  </a:cubicBezTo>
                  <a:cubicBezTo>
                    <a:pt x="217" y="1058"/>
                    <a:pt x="255" y="1065"/>
                    <a:pt x="295" y="1065"/>
                  </a:cubicBezTo>
                  <a:cubicBezTo>
                    <a:pt x="334" y="1065"/>
                    <a:pt x="375" y="1058"/>
                    <a:pt x="416" y="1039"/>
                  </a:cubicBezTo>
                  <a:cubicBezTo>
                    <a:pt x="503" y="997"/>
                    <a:pt x="542" y="919"/>
                    <a:pt x="567" y="848"/>
                  </a:cubicBezTo>
                  <a:cubicBezTo>
                    <a:pt x="576" y="823"/>
                    <a:pt x="582" y="798"/>
                    <a:pt x="587" y="773"/>
                  </a:cubicBezTo>
                  <a:lnTo>
                    <a:pt x="587" y="773"/>
                  </a:lnTo>
                  <a:cubicBezTo>
                    <a:pt x="635" y="789"/>
                    <a:pt x="684" y="797"/>
                    <a:pt x="734" y="797"/>
                  </a:cubicBezTo>
                  <a:cubicBezTo>
                    <a:pt x="758" y="797"/>
                    <a:pt x="782" y="795"/>
                    <a:pt x="806" y="791"/>
                  </a:cubicBezTo>
                  <a:cubicBezTo>
                    <a:pt x="926" y="775"/>
                    <a:pt x="1042" y="708"/>
                    <a:pt x="1110" y="598"/>
                  </a:cubicBezTo>
                  <a:cubicBezTo>
                    <a:pt x="1178" y="487"/>
                    <a:pt x="1178" y="353"/>
                    <a:pt x="1139" y="243"/>
                  </a:cubicBezTo>
                  <a:cubicBezTo>
                    <a:pt x="1102" y="133"/>
                    <a:pt x="1013" y="38"/>
                    <a:pt x="904" y="3"/>
                  </a:cubicBezTo>
                  <a:cubicBezTo>
                    <a:pt x="900" y="2"/>
                    <a:pt x="896" y="1"/>
                    <a:pt x="892" y="1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7"/>
            <p:cNvSpPr/>
            <p:nvPr/>
          </p:nvSpPr>
          <p:spPr>
            <a:xfrm>
              <a:off x="4384998" y="4289463"/>
              <a:ext cx="33862" cy="32194"/>
            </a:xfrm>
            <a:custGeom>
              <a:avLst/>
              <a:gdLst/>
              <a:ahLst/>
              <a:cxnLst/>
              <a:rect l="l" t="t" r="r" b="b"/>
              <a:pathLst>
                <a:path w="812" h="772" extrusionOk="0">
                  <a:moveTo>
                    <a:pt x="631" y="0"/>
                  </a:moveTo>
                  <a:cubicBezTo>
                    <a:pt x="622" y="0"/>
                    <a:pt x="612" y="4"/>
                    <a:pt x="605" y="11"/>
                  </a:cubicBezTo>
                  <a:cubicBezTo>
                    <a:pt x="593" y="22"/>
                    <a:pt x="589" y="39"/>
                    <a:pt x="593" y="53"/>
                  </a:cubicBezTo>
                  <a:lnTo>
                    <a:pt x="593" y="56"/>
                  </a:lnTo>
                  <a:cubicBezTo>
                    <a:pt x="643" y="223"/>
                    <a:pt x="607" y="396"/>
                    <a:pt x="508" y="509"/>
                  </a:cubicBezTo>
                  <a:cubicBezTo>
                    <a:pt x="434" y="590"/>
                    <a:pt x="319" y="638"/>
                    <a:pt x="198" y="638"/>
                  </a:cubicBezTo>
                  <a:cubicBezTo>
                    <a:pt x="151" y="638"/>
                    <a:pt x="104" y="631"/>
                    <a:pt x="58" y="616"/>
                  </a:cubicBezTo>
                  <a:lnTo>
                    <a:pt x="57" y="616"/>
                  </a:lnTo>
                  <a:cubicBezTo>
                    <a:pt x="53" y="615"/>
                    <a:pt x="49" y="614"/>
                    <a:pt x="45" y="614"/>
                  </a:cubicBezTo>
                  <a:cubicBezTo>
                    <a:pt x="28" y="614"/>
                    <a:pt x="11" y="625"/>
                    <a:pt x="6" y="642"/>
                  </a:cubicBezTo>
                  <a:cubicBezTo>
                    <a:pt x="0" y="658"/>
                    <a:pt x="8" y="677"/>
                    <a:pt x="20" y="688"/>
                  </a:cubicBezTo>
                  <a:cubicBezTo>
                    <a:pt x="95" y="743"/>
                    <a:pt x="188" y="771"/>
                    <a:pt x="284" y="771"/>
                  </a:cubicBezTo>
                  <a:cubicBezTo>
                    <a:pt x="409" y="771"/>
                    <a:pt x="538" y="723"/>
                    <a:pt x="631" y="627"/>
                  </a:cubicBezTo>
                  <a:cubicBezTo>
                    <a:pt x="797" y="463"/>
                    <a:pt x="812" y="177"/>
                    <a:pt x="662" y="15"/>
                  </a:cubicBezTo>
                  <a:cubicBezTo>
                    <a:pt x="654" y="5"/>
                    <a:pt x="642" y="0"/>
                    <a:pt x="631" y="0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7"/>
            <p:cNvSpPr/>
            <p:nvPr/>
          </p:nvSpPr>
          <p:spPr>
            <a:xfrm>
              <a:off x="3990785" y="4094587"/>
              <a:ext cx="32069" cy="20768"/>
            </a:xfrm>
            <a:custGeom>
              <a:avLst/>
              <a:gdLst/>
              <a:ahLst/>
              <a:cxnLst/>
              <a:rect l="l" t="t" r="r" b="b"/>
              <a:pathLst>
                <a:path w="769" h="498" extrusionOk="0">
                  <a:moveTo>
                    <a:pt x="100" y="1"/>
                  </a:moveTo>
                  <a:cubicBezTo>
                    <a:pt x="83" y="2"/>
                    <a:pt x="69" y="12"/>
                    <a:pt x="63" y="28"/>
                  </a:cubicBezTo>
                  <a:cubicBezTo>
                    <a:pt x="1" y="209"/>
                    <a:pt x="121" y="433"/>
                    <a:pt x="326" y="486"/>
                  </a:cubicBezTo>
                  <a:cubicBezTo>
                    <a:pt x="355" y="494"/>
                    <a:pt x="385" y="497"/>
                    <a:pt x="415" y="497"/>
                  </a:cubicBezTo>
                  <a:cubicBezTo>
                    <a:pt x="489" y="497"/>
                    <a:pt x="561" y="475"/>
                    <a:pt x="619" y="436"/>
                  </a:cubicBezTo>
                  <a:cubicBezTo>
                    <a:pt x="700" y="380"/>
                    <a:pt x="763" y="293"/>
                    <a:pt x="768" y="197"/>
                  </a:cubicBezTo>
                  <a:cubicBezTo>
                    <a:pt x="769" y="173"/>
                    <a:pt x="752" y="155"/>
                    <a:pt x="728" y="153"/>
                  </a:cubicBezTo>
                  <a:cubicBezTo>
                    <a:pt x="727" y="153"/>
                    <a:pt x="727" y="153"/>
                    <a:pt x="726" y="153"/>
                  </a:cubicBezTo>
                  <a:cubicBezTo>
                    <a:pt x="713" y="153"/>
                    <a:pt x="701" y="161"/>
                    <a:pt x="694" y="171"/>
                  </a:cubicBezTo>
                  <a:lnTo>
                    <a:pt x="690" y="173"/>
                  </a:lnTo>
                  <a:cubicBezTo>
                    <a:pt x="618" y="272"/>
                    <a:pt x="509" y="326"/>
                    <a:pt x="410" y="326"/>
                  </a:cubicBezTo>
                  <a:cubicBezTo>
                    <a:pt x="395" y="326"/>
                    <a:pt x="380" y="324"/>
                    <a:pt x="366" y="322"/>
                  </a:cubicBezTo>
                  <a:cubicBezTo>
                    <a:pt x="255" y="299"/>
                    <a:pt x="151" y="183"/>
                    <a:pt x="143" y="43"/>
                  </a:cubicBezTo>
                  <a:lnTo>
                    <a:pt x="143" y="41"/>
                  </a:lnTo>
                  <a:cubicBezTo>
                    <a:pt x="142" y="18"/>
                    <a:pt x="122" y="1"/>
                    <a:pt x="100" y="1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7"/>
            <p:cNvSpPr/>
            <p:nvPr/>
          </p:nvSpPr>
          <p:spPr>
            <a:xfrm>
              <a:off x="3771263" y="4127491"/>
              <a:ext cx="26648" cy="21560"/>
            </a:xfrm>
            <a:custGeom>
              <a:avLst/>
              <a:gdLst/>
              <a:ahLst/>
              <a:cxnLst/>
              <a:rect l="l" t="t" r="r" b="b"/>
              <a:pathLst>
                <a:path w="639" h="517" extrusionOk="0">
                  <a:moveTo>
                    <a:pt x="115" y="1"/>
                  </a:moveTo>
                  <a:cubicBezTo>
                    <a:pt x="104" y="1"/>
                    <a:pt x="94" y="5"/>
                    <a:pt x="87" y="12"/>
                  </a:cubicBezTo>
                  <a:cubicBezTo>
                    <a:pt x="20" y="80"/>
                    <a:pt x="0" y="186"/>
                    <a:pt x="25" y="278"/>
                  </a:cubicBezTo>
                  <a:cubicBezTo>
                    <a:pt x="46" y="370"/>
                    <a:pt x="113" y="461"/>
                    <a:pt x="216" y="499"/>
                  </a:cubicBezTo>
                  <a:cubicBezTo>
                    <a:pt x="249" y="511"/>
                    <a:pt x="284" y="517"/>
                    <a:pt x="318" y="517"/>
                  </a:cubicBezTo>
                  <a:cubicBezTo>
                    <a:pt x="388" y="517"/>
                    <a:pt x="456" y="493"/>
                    <a:pt x="507" y="453"/>
                  </a:cubicBezTo>
                  <a:cubicBezTo>
                    <a:pt x="584" y="395"/>
                    <a:pt x="639" y="297"/>
                    <a:pt x="623" y="202"/>
                  </a:cubicBezTo>
                  <a:cubicBezTo>
                    <a:pt x="619" y="182"/>
                    <a:pt x="602" y="168"/>
                    <a:pt x="583" y="168"/>
                  </a:cubicBezTo>
                  <a:cubicBezTo>
                    <a:pt x="581" y="168"/>
                    <a:pt x="579" y="168"/>
                    <a:pt x="576" y="168"/>
                  </a:cubicBezTo>
                  <a:cubicBezTo>
                    <a:pt x="562" y="171"/>
                    <a:pt x="551" y="180"/>
                    <a:pt x="546" y="191"/>
                  </a:cubicBezTo>
                  <a:lnTo>
                    <a:pt x="542" y="194"/>
                  </a:lnTo>
                  <a:cubicBezTo>
                    <a:pt x="515" y="253"/>
                    <a:pt x="471" y="293"/>
                    <a:pt x="420" y="317"/>
                  </a:cubicBezTo>
                  <a:cubicBezTo>
                    <a:pt x="385" y="334"/>
                    <a:pt x="350" y="344"/>
                    <a:pt x="317" y="344"/>
                  </a:cubicBezTo>
                  <a:cubicBezTo>
                    <a:pt x="302" y="344"/>
                    <a:pt x="287" y="342"/>
                    <a:pt x="273" y="337"/>
                  </a:cubicBezTo>
                  <a:cubicBezTo>
                    <a:pt x="184" y="312"/>
                    <a:pt x="108" y="176"/>
                    <a:pt x="153" y="57"/>
                  </a:cubicBezTo>
                  <a:lnTo>
                    <a:pt x="154" y="55"/>
                  </a:lnTo>
                  <a:cubicBezTo>
                    <a:pt x="162" y="34"/>
                    <a:pt x="151" y="10"/>
                    <a:pt x="129" y="3"/>
                  </a:cubicBezTo>
                  <a:cubicBezTo>
                    <a:pt x="125" y="1"/>
                    <a:pt x="120" y="1"/>
                    <a:pt x="115" y="1"/>
                  </a:cubicBezTo>
                  <a:close/>
                </a:path>
              </a:pathLst>
            </a:custGeom>
            <a:solidFill>
              <a:srgbClr val="A06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7"/>
            <p:cNvSpPr/>
            <p:nvPr/>
          </p:nvSpPr>
          <p:spPr>
            <a:xfrm>
              <a:off x="3952669" y="4225241"/>
              <a:ext cx="24271" cy="25772"/>
            </a:xfrm>
            <a:custGeom>
              <a:avLst/>
              <a:gdLst/>
              <a:ahLst/>
              <a:cxnLst/>
              <a:rect l="l" t="t" r="r" b="b"/>
              <a:pathLst>
                <a:path w="582" h="618" extrusionOk="0">
                  <a:moveTo>
                    <a:pt x="316" y="1"/>
                  </a:moveTo>
                  <a:cubicBezTo>
                    <a:pt x="196" y="1"/>
                    <a:pt x="81" y="101"/>
                    <a:pt x="44" y="247"/>
                  </a:cubicBezTo>
                  <a:cubicBezTo>
                    <a:pt x="0" y="414"/>
                    <a:pt x="77" y="577"/>
                    <a:pt x="214" y="612"/>
                  </a:cubicBezTo>
                  <a:cubicBezTo>
                    <a:pt x="231" y="616"/>
                    <a:pt x="248" y="618"/>
                    <a:pt x="265" y="618"/>
                  </a:cubicBezTo>
                  <a:cubicBezTo>
                    <a:pt x="386" y="618"/>
                    <a:pt x="502" y="518"/>
                    <a:pt x="539" y="372"/>
                  </a:cubicBezTo>
                  <a:cubicBezTo>
                    <a:pt x="582" y="205"/>
                    <a:pt x="504" y="41"/>
                    <a:pt x="368" y="7"/>
                  </a:cubicBezTo>
                  <a:cubicBezTo>
                    <a:pt x="351" y="3"/>
                    <a:pt x="33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7"/>
            <p:cNvSpPr/>
            <p:nvPr/>
          </p:nvSpPr>
          <p:spPr>
            <a:xfrm>
              <a:off x="3847036" y="4194256"/>
              <a:ext cx="22102" cy="26022"/>
            </a:xfrm>
            <a:custGeom>
              <a:avLst/>
              <a:gdLst/>
              <a:ahLst/>
              <a:cxnLst/>
              <a:rect l="l" t="t" r="r" b="b"/>
              <a:pathLst>
                <a:path w="530" h="624" extrusionOk="0">
                  <a:moveTo>
                    <a:pt x="271" y="1"/>
                  </a:moveTo>
                  <a:cubicBezTo>
                    <a:pt x="134" y="1"/>
                    <a:pt x="19" y="131"/>
                    <a:pt x="10" y="299"/>
                  </a:cubicBezTo>
                  <a:cubicBezTo>
                    <a:pt x="0" y="471"/>
                    <a:pt x="109" y="617"/>
                    <a:pt x="249" y="623"/>
                  </a:cubicBezTo>
                  <a:cubicBezTo>
                    <a:pt x="253" y="623"/>
                    <a:pt x="257" y="624"/>
                    <a:pt x="262" y="624"/>
                  </a:cubicBezTo>
                  <a:cubicBezTo>
                    <a:pt x="397" y="624"/>
                    <a:pt x="512" y="492"/>
                    <a:pt x="520" y="325"/>
                  </a:cubicBezTo>
                  <a:cubicBezTo>
                    <a:pt x="529" y="153"/>
                    <a:pt x="421" y="7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7"/>
            <p:cNvSpPr/>
            <p:nvPr/>
          </p:nvSpPr>
          <p:spPr>
            <a:xfrm>
              <a:off x="3896829" y="4217151"/>
              <a:ext cx="23812" cy="20810"/>
            </a:xfrm>
            <a:custGeom>
              <a:avLst/>
              <a:gdLst/>
              <a:ahLst/>
              <a:cxnLst/>
              <a:rect l="l" t="t" r="r" b="b"/>
              <a:pathLst>
                <a:path w="571" h="499" extrusionOk="0">
                  <a:moveTo>
                    <a:pt x="134" y="0"/>
                  </a:moveTo>
                  <a:cubicBezTo>
                    <a:pt x="62" y="0"/>
                    <a:pt x="0" y="60"/>
                    <a:pt x="3" y="135"/>
                  </a:cubicBezTo>
                  <a:cubicBezTo>
                    <a:pt x="8" y="219"/>
                    <a:pt x="18" y="327"/>
                    <a:pt x="49" y="412"/>
                  </a:cubicBezTo>
                  <a:cubicBezTo>
                    <a:pt x="68" y="464"/>
                    <a:pt x="117" y="499"/>
                    <a:pt x="170" y="499"/>
                  </a:cubicBezTo>
                  <a:cubicBezTo>
                    <a:pt x="181" y="499"/>
                    <a:pt x="192" y="497"/>
                    <a:pt x="203" y="494"/>
                  </a:cubicBezTo>
                  <a:cubicBezTo>
                    <a:pt x="278" y="473"/>
                    <a:pt x="388" y="426"/>
                    <a:pt x="506" y="321"/>
                  </a:cubicBezTo>
                  <a:cubicBezTo>
                    <a:pt x="570" y="264"/>
                    <a:pt x="560" y="161"/>
                    <a:pt x="487" y="115"/>
                  </a:cubicBezTo>
                  <a:cubicBezTo>
                    <a:pt x="410" y="68"/>
                    <a:pt x="297" y="19"/>
                    <a:pt x="148" y="1"/>
                  </a:cubicBezTo>
                  <a:cubicBezTo>
                    <a:pt x="143" y="1"/>
                    <a:pt x="139" y="0"/>
                    <a:pt x="1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7"/>
            <p:cNvSpPr/>
            <p:nvPr/>
          </p:nvSpPr>
          <p:spPr>
            <a:xfrm>
              <a:off x="3896620" y="4229078"/>
              <a:ext cx="10634" cy="33028"/>
            </a:xfrm>
            <a:custGeom>
              <a:avLst/>
              <a:gdLst/>
              <a:ahLst/>
              <a:cxnLst/>
              <a:rect l="l" t="t" r="r" b="b"/>
              <a:pathLst>
                <a:path w="255" h="792" extrusionOk="0">
                  <a:moveTo>
                    <a:pt x="236" y="1"/>
                  </a:moveTo>
                  <a:cubicBezTo>
                    <a:pt x="231" y="1"/>
                    <a:pt x="226" y="3"/>
                    <a:pt x="223" y="7"/>
                  </a:cubicBezTo>
                  <a:cubicBezTo>
                    <a:pt x="216" y="19"/>
                    <a:pt x="36" y="282"/>
                    <a:pt x="0" y="775"/>
                  </a:cubicBezTo>
                  <a:cubicBezTo>
                    <a:pt x="0" y="782"/>
                    <a:pt x="7" y="791"/>
                    <a:pt x="18" y="792"/>
                  </a:cubicBezTo>
                  <a:cubicBezTo>
                    <a:pt x="26" y="792"/>
                    <a:pt x="33" y="785"/>
                    <a:pt x="33" y="776"/>
                  </a:cubicBezTo>
                  <a:cubicBezTo>
                    <a:pt x="68" y="294"/>
                    <a:pt x="248" y="28"/>
                    <a:pt x="249" y="26"/>
                  </a:cubicBezTo>
                  <a:cubicBezTo>
                    <a:pt x="254" y="19"/>
                    <a:pt x="253" y="9"/>
                    <a:pt x="245" y="4"/>
                  </a:cubicBezTo>
                  <a:cubicBezTo>
                    <a:pt x="242" y="2"/>
                    <a:pt x="239" y="1"/>
                    <a:pt x="2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19" name="Google Shape;2719;p57"/>
            <p:cNvGrpSpPr/>
            <p:nvPr/>
          </p:nvGrpSpPr>
          <p:grpSpPr>
            <a:xfrm>
              <a:off x="2646854" y="3415565"/>
              <a:ext cx="850816" cy="1048713"/>
              <a:chOff x="5723250" y="1790201"/>
              <a:chExt cx="2263411" cy="2789873"/>
            </a:xfrm>
          </p:grpSpPr>
          <p:grpSp>
            <p:nvGrpSpPr>
              <p:cNvPr id="2720" name="Google Shape;2720;p57"/>
              <p:cNvGrpSpPr/>
              <p:nvPr/>
            </p:nvGrpSpPr>
            <p:grpSpPr>
              <a:xfrm>
                <a:off x="5723250" y="2111368"/>
                <a:ext cx="2263411" cy="2468706"/>
                <a:chOff x="3419875" y="2650868"/>
                <a:chExt cx="2263411" cy="2468706"/>
              </a:xfrm>
            </p:grpSpPr>
            <p:sp>
              <p:nvSpPr>
                <p:cNvPr id="2721" name="Google Shape;2721;p57"/>
                <p:cNvSpPr/>
                <p:nvPr/>
              </p:nvSpPr>
              <p:spPr>
                <a:xfrm>
                  <a:off x="3716677" y="4385617"/>
                  <a:ext cx="1769182" cy="73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8" h="6197" extrusionOk="0">
                      <a:moveTo>
                        <a:pt x="11166" y="1"/>
                      </a:moveTo>
                      <a:cubicBezTo>
                        <a:pt x="10899" y="1"/>
                        <a:pt x="10632" y="4"/>
                        <a:pt x="10365" y="7"/>
                      </a:cubicBezTo>
                      <a:cubicBezTo>
                        <a:pt x="6909" y="50"/>
                        <a:pt x="3452" y="144"/>
                        <a:pt x="0" y="323"/>
                      </a:cubicBezTo>
                      <a:cubicBezTo>
                        <a:pt x="202" y="2121"/>
                        <a:pt x="311" y="4066"/>
                        <a:pt x="394" y="5945"/>
                      </a:cubicBezTo>
                      <a:cubicBezTo>
                        <a:pt x="640" y="6114"/>
                        <a:pt x="937" y="6197"/>
                        <a:pt x="1239" y="6197"/>
                      </a:cubicBezTo>
                      <a:cubicBezTo>
                        <a:pt x="1555" y="6197"/>
                        <a:pt x="1876" y="6105"/>
                        <a:pt x="2147" y="5924"/>
                      </a:cubicBezTo>
                      <a:cubicBezTo>
                        <a:pt x="2165" y="5305"/>
                        <a:pt x="2185" y="4689"/>
                        <a:pt x="2119" y="4093"/>
                      </a:cubicBezTo>
                      <a:lnTo>
                        <a:pt x="2119" y="4093"/>
                      </a:lnTo>
                      <a:cubicBezTo>
                        <a:pt x="3508" y="4151"/>
                        <a:pt x="4899" y="4181"/>
                        <a:pt x="6286" y="4181"/>
                      </a:cubicBezTo>
                      <a:cubicBezTo>
                        <a:pt x="8417" y="4181"/>
                        <a:pt x="10538" y="4111"/>
                        <a:pt x="12632" y="3968"/>
                      </a:cubicBezTo>
                      <a:lnTo>
                        <a:pt x="12632" y="3968"/>
                      </a:lnTo>
                      <a:cubicBezTo>
                        <a:pt x="12631" y="4622"/>
                        <a:pt x="12630" y="5275"/>
                        <a:pt x="12590" y="6001"/>
                      </a:cubicBezTo>
                      <a:cubicBezTo>
                        <a:pt x="12868" y="6099"/>
                        <a:pt x="13162" y="6147"/>
                        <a:pt x="13456" y="6147"/>
                      </a:cubicBezTo>
                      <a:cubicBezTo>
                        <a:pt x="13898" y="6147"/>
                        <a:pt x="14340" y="6037"/>
                        <a:pt x="14728" y="5816"/>
                      </a:cubicBezTo>
                      <a:cubicBezTo>
                        <a:pt x="14713" y="4043"/>
                        <a:pt x="14782" y="2267"/>
                        <a:pt x="14937" y="500"/>
                      </a:cubicBezTo>
                      <a:cubicBezTo>
                        <a:pt x="13794" y="72"/>
                        <a:pt x="12482" y="1"/>
                        <a:pt x="1116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2" name="Google Shape;2722;p57"/>
                <p:cNvSpPr/>
                <p:nvPr/>
              </p:nvSpPr>
              <p:spPr>
                <a:xfrm>
                  <a:off x="3419875" y="2766108"/>
                  <a:ext cx="2263411" cy="2067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11" h="17457" extrusionOk="0">
                      <a:moveTo>
                        <a:pt x="11293" y="0"/>
                      </a:moveTo>
                      <a:cubicBezTo>
                        <a:pt x="11157" y="0"/>
                        <a:pt x="11016" y="43"/>
                        <a:pt x="10889" y="95"/>
                      </a:cubicBezTo>
                      <a:cubicBezTo>
                        <a:pt x="10250" y="356"/>
                        <a:pt x="9697" y="822"/>
                        <a:pt x="9332" y="1406"/>
                      </a:cubicBezTo>
                      <a:cubicBezTo>
                        <a:pt x="9011" y="1106"/>
                        <a:pt x="8721" y="887"/>
                        <a:pt x="8407" y="713"/>
                      </a:cubicBezTo>
                      <a:cubicBezTo>
                        <a:pt x="8296" y="651"/>
                        <a:pt x="8160" y="598"/>
                        <a:pt x="8037" y="598"/>
                      </a:cubicBezTo>
                      <a:cubicBezTo>
                        <a:pt x="7957" y="598"/>
                        <a:pt x="7883" y="620"/>
                        <a:pt x="7823" y="677"/>
                      </a:cubicBezTo>
                      <a:cubicBezTo>
                        <a:pt x="7672" y="822"/>
                        <a:pt x="7743" y="1080"/>
                        <a:pt x="7872" y="1245"/>
                      </a:cubicBezTo>
                      <a:cubicBezTo>
                        <a:pt x="7999" y="1408"/>
                        <a:pt x="8180" y="1543"/>
                        <a:pt x="8245" y="1741"/>
                      </a:cubicBezTo>
                      <a:cubicBezTo>
                        <a:pt x="7856" y="1664"/>
                        <a:pt x="7465" y="1626"/>
                        <a:pt x="7078" y="1626"/>
                      </a:cubicBezTo>
                      <a:cubicBezTo>
                        <a:pt x="5898" y="1626"/>
                        <a:pt x="4748" y="1973"/>
                        <a:pt x="3774" y="2599"/>
                      </a:cubicBezTo>
                      <a:cubicBezTo>
                        <a:pt x="3439" y="2814"/>
                        <a:pt x="3113" y="3074"/>
                        <a:pt x="2935" y="3433"/>
                      </a:cubicBezTo>
                      <a:cubicBezTo>
                        <a:pt x="2757" y="3789"/>
                        <a:pt x="2764" y="4265"/>
                        <a:pt x="3055" y="4622"/>
                      </a:cubicBezTo>
                      <a:cubicBezTo>
                        <a:pt x="2796" y="4713"/>
                        <a:pt x="2533" y="4805"/>
                        <a:pt x="2305" y="4959"/>
                      </a:cubicBezTo>
                      <a:cubicBezTo>
                        <a:pt x="2077" y="5112"/>
                        <a:pt x="1883" y="5335"/>
                        <a:pt x="1824" y="5604"/>
                      </a:cubicBezTo>
                      <a:cubicBezTo>
                        <a:pt x="1763" y="5872"/>
                        <a:pt x="1862" y="6185"/>
                        <a:pt x="2069" y="6440"/>
                      </a:cubicBezTo>
                      <a:cubicBezTo>
                        <a:pt x="1455" y="6794"/>
                        <a:pt x="957" y="7349"/>
                        <a:pt x="672" y="7997"/>
                      </a:cubicBezTo>
                      <a:cubicBezTo>
                        <a:pt x="558" y="8258"/>
                        <a:pt x="476" y="8554"/>
                        <a:pt x="558" y="8826"/>
                      </a:cubicBezTo>
                      <a:cubicBezTo>
                        <a:pt x="629" y="9063"/>
                        <a:pt x="866" y="9262"/>
                        <a:pt x="1058" y="9262"/>
                      </a:cubicBezTo>
                      <a:cubicBezTo>
                        <a:pt x="1086" y="9262"/>
                        <a:pt x="1113" y="9258"/>
                        <a:pt x="1138" y="9249"/>
                      </a:cubicBezTo>
                      <a:lnTo>
                        <a:pt x="1138" y="9249"/>
                      </a:lnTo>
                      <a:cubicBezTo>
                        <a:pt x="652" y="9773"/>
                        <a:pt x="299" y="10423"/>
                        <a:pt x="132" y="11118"/>
                      </a:cubicBezTo>
                      <a:cubicBezTo>
                        <a:pt x="34" y="11525"/>
                        <a:pt x="0" y="11968"/>
                        <a:pt x="168" y="12353"/>
                      </a:cubicBezTo>
                      <a:cubicBezTo>
                        <a:pt x="336" y="12736"/>
                        <a:pt x="754" y="13034"/>
                        <a:pt x="1132" y="13047"/>
                      </a:cubicBezTo>
                      <a:cubicBezTo>
                        <a:pt x="918" y="13436"/>
                        <a:pt x="857" y="13908"/>
                        <a:pt x="964" y="14339"/>
                      </a:cubicBezTo>
                      <a:cubicBezTo>
                        <a:pt x="1012" y="14531"/>
                        <a:pt x="1102" y="14729"/>
                        <a:pt x="1272" y="14834"/>
                      </a:cubicBezTo>
                      <a:cubicBezTo>
                        <a:pt x="1335" y="14873"/>
                        <a:pt x="1412" y="14893"/>
                        <a:pt x="1488" y="14893"/>
                      </a:cubicBezTo>
                      <a:cubicBezTo>
                        <a:pt x="1613" y="14893"/>
                        <a:pt x="1735" y="14838"/>
                        <a:pt x="1790" y="14727"/>
                      </a:cubicBezTo>
                      <a:lnTo>
                        <a:pt x="1790" y="14727"/>
                      </a:lnTo>
                      <a:cubicBezTo>
                        <a:pt x="1761" y="14977"/>
                        <a:pt x="1764" y="15237"/>
                        <a:pt x="1850" y="15473"/>
                      </a:cubicBezTo>
                      <a:cubicBezTo>
                        <a:pt x="1935" y="15711"/>
                        <a:pt x="2108" y="15922"/>
                        <a:pt x="2345" y="16013"/>
                      </a:cubicBezTo>
                      <a:cubicBezTo>
                        <a:pt x="2419" y="16041"/>
                        <a:pt x="2499" y="16055"/>
                        <a:pt x="2578" y="16055"/>
                      </a:cubicBezTo>
                      <a:cubicBezTo>
                        <a:pt x="2749" y="16055"/>
                        <a:pt x="2916" y="15990"/>
                        <a:pt x="3007" y="15868"/>
                      </a:cubicBezTo>
                      <a:cubicBezTo>
                        <a:pt x="3341" y="16677"/>
                        <a:pt x="4170" y="17255"/>
                        <a:pt x="5044" y="17287"/>
                      </a:cubicBezTo>
                      <a:cubicBezTo>
                        <a:pt x="5070" y="17288"/>
                        <a:pt x="5095" y="17289"/>
                        <a:pt x="5120" y="17289"/>
                      </a:cubicBezTo>
                      <a:cubicBezTo>
                        <a:pt x="5968" y="17289"/>
                        <a:pt x="6803" y="16777"/>
                        <a:pt x="7284" y="15905"/>
                      </a:cubicBezTo>
                      <a:lnTo>
                        <a:pt x="7284" y="15905"/>
                      </a:lnTo>
                      <a:cubicBezTo>
                        <a:pt x="7151" y="16488"/>
                        <a:pt x="7492" y="17141"/>
                        <a:pt x="8045" y="17369"/>
                      </a:cubicBezTo>
                      <a:cubicBezTo>
                        <a:pt x="8190" y="17428"/>
                        <a:pt x="8346" y="17456"/>
                        <a:pt x="8502" y="17456"/>
                      </a:cubicBezTo>
                      <a:cubicBezTo>
                        <a:pt x="8940" y="17456"/>
                        <a:pt x="9382" y="17234"/>
                        <a:pt x="9614" y="16858"/>
                      </a:cubicBezTo>
                      <a:cubicBezTo>
                        <a:pt x="9800" y="17145"/>
                        <a:pt x="10139" y="17324"/>
                        <a:pt x="10479" y="17324"/>
                      </a:cubicBezTo>
                      <a:cubicBezTo>
                        <a:pt x="10517" y="17324"/>
                        <a:pt x="10555" y="17322"/>
                        <a:pt x="10593" y="17318"/>
                      </a:cubicBezTo>
                      <a:cubicBezTo>
                        <a:pt x="10969" y="17274"/>
                        <a:pt x="11309" y="16999"/>
                        <a:pt x="11453" y="16629"/>
                      </a:cubicBezTo>
                      <a:cubicBezTo>
                        <a:pt x="11696" y="17067"/>
                        <a:pt x="12191" y="17350"/>
                        <a:pt x="12690" y="17350"/>
                      </a:cubicBezTo>
                      <a:cubicBezTo>
                        <a:pt x="12740" y="17350"/>
                        <a:pt x="12790" y="17347"/>
                        <a:pt x="12839" y="17342"/>
                      </a:cubicBezTo>
                      <a:cubicBezTo>
                        <a:pt x="13386" y="17277"/>
                        <a:pt x="13876" y="16860"/>
                        <a:pt x="14025" y="16331"/>
                      </a:cubicBezTo>
                      <a:cubicBezTo>
                        <a:pt x="14249" y="16853"/>
                        <a:pt x="14812" y="17205"/>
                        <a:pt x="15378" y="17205"/>
                      </a:cubicBezTo>
                      <a:cubicBezTo>
                        <a:pt x="15458" y="17205"/>
                        <a:pt x="15539" y="17198"/>
                        <a:pt x="15619" y="17183"/>
                      </a:cubicBezTo>
                      <a:cubicBezTo>
                        <a:pt x="16260" y="17065"/>
                        <a:pt x="16777" y="16466"/>
                        <a:pt x="16979" y="15787"/>
                      </a:cubicBezTo>
                      <a:cubicBezTo>
                        <a:pt x="17048" y="16112"/>
                        <a:pt x="17384" y="16324"/>
                        <a:pt x="17716" y="16324"/>
                      </a:cubicBezTo>
                      <a:cubicBezTo>
                        <a:pt x="17801" y="16324"/>
                        <a:pt x="17886" y="16310"/>
                        <a:pt x="17965" y="16281"/>
                      </a:cubicBezTo>
                      <a:cubicBezTo>
                        <a:pt x="18357" y="16138"/>
                        <a:pt x="18596" y="15703"/>
                        <a:pt x="18583" y="15286"/>
                      </a:cubicBezTo>
                      <a:cubicBezTo>
                        <a:pt x="18570" y="14869"/>
                        <a:pt x="18344" y="14481"/>
                        <a:pt x="18038" y="14196"/>
                      </a:cubicBezTo>
                      <a:cubicBezTo>
                        <a:pt x="18508" y="14154"/>
                        <a:pt x="18894" y="13745"/>
                        <a:pt x="19002" y="13285"/>
                      </a:cubicBezTo>
                      <a:cubicBezTo>
                        <a:pt x="19111" y="12826"/>
                        <a:pt x="18981" y="12336"/>
                        <a:pt x="18748" y="11926"/>
                      </a:cubicBezTo>
                      <a:cubicBezTo>
                        <a:pt x="18516" y="11515"/>
                        <a:pt x="18184" y="11170"/>
                        <a:pt x="17865" y="10725"/>
                      </a:cubicBezTo>
                      <a:lnTo>
                        <a:pt x="17865" y="10725"/>
                      </a:lnTo>
                      <a:cubicBezTo>
                        <a:pt x="17963" y="10790"/>
                        <a:pt x="18078" y="10820"/>
                        <a:pt x="18195" y="10820"/>
                      </a:cubicBezTo>
                      <a:cubicBezTo>
                        <a:pt x="18375" y="10820"/>
                        <a:pt x="18560" y="10749"/>
                        <a:pt x="18693" y="10624"/>
                      </a:cubicBezTo>
                      <a:cubicBezTo>
                        <a:pt x="18913" y="10420"/>
                        <a:pt x="19003" y="10105"/>
                        <a:pt x="18991" y="9805"/>
                      </a:cubicBezTo>
                      <a:cubicBezTo>
                        <a:pt x="18977" y="9507"/>
                        <a:pt x="18872" y="9220"/>
                        <a:pt x="18748" y="8946"/>
                      </a:cubicBezTo>
                      <a:cubicBezTo>
                        <a:pt x="18399" y="8175"/>
                        <a:pt x="17891" y="7475"/>
                        <a:pt x="17289" y="6922"/>
                      </a:cubicBezTo>
                      <a:lnTo>
                        <a:pt x="17289" y="6922"/>
                      </a:lnTo>
                      <a:cubicBezTo>
                        <a:pt x="17293" y="6922"/>
                        <a:pt x="17297" y="6922"/>
                        <a:pt x="17302" y="6922"/>
                      </a:cubicBezTo>
                      <a:cubicBezTo>
                        <a:pt x="17633" y="6922"/>
                        <a:pt x="17914" y="6635"/>
                        <a:pt x="18000" y="6314"/>
                      </a:cubicBezTo>
                      <a:cubicBezTo>
                        <a:pt x="18085" y="5988"/>
                        <a:pt x="18011" y="5642"/>
                        <a:pt x="17902" y="5324"/>
                      </a:cubicBezTo>
                      <a:cubicBezTo>
                        <a:pt x="17591" y="4426"/>
                        <a:pt x="17000" y="3629"/>
                        <a:pt x="16229" y="3074"/>
                      </a:cubicBezTo>
                      <a:lnTo>
                        <a:pt x="16229" y="3074"/>
                      </a:lnTo>
                      <a:cubicBezTo>
                        <a:pt x="16274" y="3092"/>
                        <a:pt x="16322" y="3100"/>
                        <a:pt x="16370" y="3100"/>
                      </a:cubicBezTo>
                      <a:cubicBezTo>
                        <a:pt x="16567" y="3100"/>
                        <a:pt x="16765" y="2961"/>
                        <a:pt x="16838" y="2771"/>
                      </a:cubicBezTo>
                      <a:cubicBezTo>
                        <a:pt x="16929" y="2537"/>
                        <a:pt x="16852" y="2260"/>
                        <a:pt x="16693" y="2064"/>
                      </a:cubicBezTo>
                      <a:cubicBezTo>
                        <a:pt x="16534" y="1867"/>
                        <a:pt x="16305" y="1741"/>
                        <a:pt x="16070" y="1650"/>
                      </a:cubicBezTo>
                      <a:cubicBezTo>
                        <a:pt x="15728" y="1516"/>
                        <a:pt x="15360" y="1449"/>
                        <a:pt x="14993" y="1449"/>
                      </a:cubicBezTo>
                      <a:cubicBezTo>
                        <a:pt x="14779" y="1449"/>
                        <a:pt x="14565" y="1472"/>
                        <a:pt x="14356" y="1518"/>
                      </a:cubicBezTo>
                      <a:cubicBezTo>
                        <a:pt x="14436" y="1374"/>
                        <a:pt x="14646" y="1135"/>
                        <a:pt x="14590" y="874"/>
                      </a:cubicBezTo>
                      <a:cubicBezTo>
                        <a:pt x="14553" y="682"/>
                        <a:pt x="14380" y="540"/>
                        <a:pt x="14193" y="488"/>
                      </a:cubicBezTo>
                      <a:cubicBezTo>
                        <a:pt x="14110" y="464"/>
                        <a:pt x="14024" y="455"/>
                        <a:pt x="13938" y="455"/>
                      </a:cubicBezTo>
                      <a:cubicBezTo>
                        <a:pt x="13830" y="455"/>
                        <a:pt x="13721" y="470"/>
                        <a:pt x="13614" y="488"/>
                      </a:cubicBezTo>
                      <a:cubicBezTo>
                        <a:pt x="12835" y="620"/>
                        <a:pt x="12088" y="931"/>
                        <a:pt x="11448" y="1393"/>
                      </a:cubicBezTo>
                      <a:cubicBezTo>
                        <a:pt x="11635" y="1111"/>
                        <a:pt x="11761" y="901"/>
                        <a:pt x="11792" y="665"/>
                      </a:cubicBezTo>
                      <a:cubicBezTo>
                        <a:pt x="11824" y="429"/>
                        <a:pt x="11736" y="160"/>
                        <a:pt x="11524" y="52"/>
                      </a:cubicBezTo>
                      <a:cubicBezTo>
                        <a:pt x="11452" y="15"/>
                        <a:pt x="11373" y="0"/>
                        <a:pt x="112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3" name="Google Shape;2723;p57"/>
                <p:cNvSpPr/>
                <p:nvPr/>
              </p:nvSpPr>
              <p:spPr>
                <a:xfrm>
                  <a:off x="3419875" y="2650868"/>
                  <a:ext cx="2263411" cy="2067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11" h="17457" extrusionOk="0">
                      <a:moveTo>
                        <a:pt x="11295" y="0"/>
                      </a:moveTo>
                      <a:cubicBezTo>
                        <a:pt x="11158" y="0"/>
                        <a:pt x="11017" y="44"/>
                        <a:pt x="10889" y="96"/>
                      </a:cubicBezTo>
                      <a:cubicBezTo>
                        <a:pt x="10250" y="357"/>
                        <a:pt x="9697" y="821"/>
                        <a:pt x="9332" y="1406"/>
                      </a:cubicBezTo>
                      <a:cubicBezTo>
                        <a:pt x="9011" y="1107"/>
                        <a:pt x="8721" y="888"/>
                        <a:pt x="8407" y="713"/>
                      </a:cubicBezTo>
                      <a:cubicBezTo>
                        <a:pt x="8296" y="652"/>
                        <a:pt x="8160" y="598"/>
                        <a:pt x="8036" y="598"/>
                      </a:cubicBezTo>
                      <a:cubicBezTo>
                        <a:pt x="7957" y="598"/>
                        <a:pt x="7882" y="620"/>
                        <a:pt x="7823" y="677"/>
                      </a:cubicBezTo>
                      <a:cubicBezTo>
                        <a:pt x="7672" y="821"/>
                        <a:pt x="7743" y="1081"/>
                        <a:pt x="7872" y="1245"/>
                      </a:cubicBezTo>
                      <a:cubicBezTo>
                        <a:pt x="7999" y="1409"/>
                        <a:pt x="8180" y="1543"/>
                        <a:pt x="8245" y="1740"/>
                      </a:cubicBezTo>
                      <a:cubicBezTo>
                        <a:pt x="7857" y="1664"/>
                        <a:pt x="7466" y="1627"/>
                        <a:pt x="7079" y="1627"/>
                      </a:cubicBezTo>
                      <a:cubicBezTo>
                        <a:pt x="5898" y="1627"/>
                        <a:pt x="4748" y="1972"/>
                        <a:pt x="3774" y="2599"/>
                      </a:cubicBezTo>
                      <a:cubicBezTo>
                        <a:pt x="3439" y="2814"/>
                        <a:pt x="3113" y="3074"/>
                        <a:pt x="2935" y="3433"/>
                      </a:cubicBezTo>
                      <a:cubicBezTo>
                        <a:pt x="2757" y="3790"/>
                        <a:pt x="2764" y="4265"/>
                        <a:pt x="3055" y="4621"/>
                      </a:cubicBezTo>
                      <a:cubicBezTo>
                        <a:pt x="2796" y="4713"/>
                        <a:pt x="2533" y="4806"/>
                        <a:pt x="2305" y="4959"/>
                      </a:cubicBezTo>
                      <a:cubicBezTo>
                        <a:pt x="2077" y="5113"/>
                        <a:pt x="1883" y="5335"/>
                        <a:pt x="1824" y="5604"/>
                      </a:cubicBezTo>
                      <a:cubicBezTo>
                        <a:pt x="1763" y="5872"/>
                        <a:pt x="1862" y="6184"/>
                        <a:pt x="2069" y="6440"/>
                      </a:cubicBezTo>
                      <a:cubicBezTo>
                        <a:pt x="1455" y="6794"/>
                        <a:pt x="957" y="7349"/>
                        <a:pt x="672" y="7997"/>
                      </a:cubicBezTo>
                      <a:cubicBezTo>
                        <a:pt x="558" y="8258"/>
                        <a:pt x="476" y="8554"/>
                        <a:pt x="558" y="8826"/>
                      </a:cubicBezTo>
                      <a:cubicBezTo>
                        <a:pt x="629" y="9064"/>
                        <a:pt x="867" y="9263"/>
                        <a:pt x="1058" y="9263"/>
                      </a:cubicBezTo>
                      <a:cubicBezTo>
                        <a:pt x="1086" y="9263"/>
                        <a:pt x="1113" y="9259"/>
                        <a:pt x="1138" y="9250"/>
                      </a:cubicBezTo>
                      <a:lnTo>
                        <a:pt x="1138" y="9250"/>
                      </a:lnTo>
                      <a:cubicBezTo>
                        <a:pt x="652" y="9773"/>
                        <a:pt x="299" y="10423"/>
                        <a:pt x="132" y="11118"/>
                      </a:cubicBezTo>
                      <a:cubicBezTo>
                        <a:pt x="34" y="11526"/>
                        <a:pt x="0" y="11969"/>
                        <a:pt x="168" y="12353"/>
                      </a:cubicBezTo>
                      <a:cubicBezTo>
                        <a:pt x="336" y="12736"/>
                        <a:pt x="754" y="13034"/>
                        <a:pt x="1132" y="13048"/>
                      </a:cubicBezTo>
                      <a:cubicBezTo>
                        <a:pt x="918" y="13436"/>
                        <a:pt x="857" y="13908"/>
                        <a:pt x="964" y="14340"/>
                      </a:cubicBezTo>
                      <a:cubicBezTo>
                        <a:pt x="1012" y="14532"/>
                        <a:pt x="1102" y="14730"/>
                        <a:pt x="1272" y="14834"/>
                      </a:cubicBezTo>
                      <a:cubicBezTo>
                        <a:pt x="1335" y="14874"/>
                        <a:pt x="1411" y="14893"/>
                        <a:pt x="1487" y="14893"/>
                      </a:cubicBezTo>
                      <a:cubicBezTo>
                        <a:pt x="1612" y="14893"/>
                        <a:pt x="1735" y="14839"/>
                        <a:pt x="1790" y="14727"/>
                      </a:cubicBezTo>
                      <a:lnTo>
                        <a:pt x="1790" y="14727"/>
                      </a:lnTo>
                      <a:cubicBezTo>
                        <a:pt x="1761" y="14977"/>
                        <a:pt x="1764" y="15237"/>
                        <a:pt x="1850" y="15473"/>
                      </a:cubicBezTo>
                      <a:cubicBezTo>
                        <a:pt x="1935" y="15711"/>
                        <a:pt x="2108" y="15923"/>
                        <a:pt x="2345" y="16013"/>
                      </a:cubicBezTo>
                      <a:cubicBezTo>
                        <a:pt x="2419" y="16041"/>
                        <a:pt x="2499" y="16055"/>
                        <a:pt x="2578" y="16055"/>
                      </a:cubicBezTo>
                      <a:cubicBezTo>
                        <a:pt x="2749" y="16055"/>
                        <a:pt x="2916" y="15990"/>
                        <a:pt x="3007" y="15868"/>
                      </a:cubicBezTo>
                      <a:cubicBezTo>
                        <a:pt x="3341" y="16677"/>
                        <a:pt x="4170" y="17255"/>
                        <a:pt x="5044" y="17288"/>
                      </a:cubicBezTo>
                      <a:cubicBezTo>
                        <a:pt x="5070" y="17289"/>
                        <a:pt x="5095" y="17290"/>
                        <a:pt x="5120" y="17290"/>
                      </a:cubicBezTo>
                      <a:cubicBezTo>
                        <a:pt x="5968" y="17290"/>
                        <a:pt x="6803" y="16778"/>
                        <a:pt x="7284" y="15905"/>
                      </a:cubicBezTo>
                      <a:lnTo>
                        <a:pt x="7284" y="15905"/>
                      </a:lnTo>
                      <a:cubicBezTo>
                        <a:pt x="7151" y="16488"/>
                        <a:pt x="7492" y="17142"/>
                        <a:pt x="8045" y="17368"/>
                      </a:cubicBezTo>
                      <a:cubicBezTo>
                        <a:pt x="8190" y="17428"/>
                        <a:pt x="8346" y="17456"/>
                        <a:pt x="8502" y="17456"/>
                      </a:cubicBezTo>
                      <a:cubicBezTo>
                        <a:pt x="8940" y="17456"/>
                        <a:pt x="9382" y="17234"/>
                        <a:pt x="9614" y="16858"/>
                      </a:cubicBezTo>
                      <a:cubicBezTo>
                        <a:pt x="9800" y="17145"/>
                        <a:pt x="10139" y="17324"/>
                        <a:pt x="10479" y="17324"/>
                      </a:cubicBezTo>
                      <a:cubicBezTo>
                        <a:pt x="10517" y="17324"/>
                        <a:pt x="10555" y="17322"/>
                        <a:pt x="10593" y="17317"/>
                      </a:cubicBezTo>
                      <a:cubicBezTo>
                        <a:pt x="10969" y="17274"/>
                        <a:pt x="11309" y="16999"/>
                        <a:pt x="11453" y="16629"/>
                      </a:cubicBezTo>
                      <a:cubicBezTo>
                        <a:pt x="11696" y="17067"/>
                        <a:pt x="12191" y="17350"/>
                        <a:pt x="12690" y="17350"/>
                      </a:cubicBezTo>
                      <a:cubicBezTo>
                        <a:pt x="12740" y="17350"/>
                        <a:pt x="12789" y="17347"/>
                        <a:pt x="12839" y="17341"/>
                      </a:cubicBezTo>
                      <a:cubicBezTo>
                        <a:pt x="13386" y="17278"/>
                        <a:pt x="13876" y="16861"/>
                        <a:pt x="14025" y="16331"/>
                      </a:cubicBezTo>
                      <a:cubicBezTo>
                        <a:pt x="14249" y="16855"/>
                        <a:pt x="14813" y="17206"/>
                        <a:pt x="15379" y="17206"/>
                      </a:cubicBezTo>
                      <a:cubicBezTo>
                        <a:pt x="15459" y="17206"/>
                        <a:pt x="15540" y="17199"/>
                        <a:pt x="15619" y="17184"/>
                      </a:cubicBezTo>
                      <a:cubicBezTo>
                        <a:pt x="16260" y="17065"/>
                        <a:pt x="16777" y="16466"/>
                        <a:pt x="16979" y="15788"/>
                      </a:cubicBezTo>
                      <a:cubicBezTo>
                        <a:pt x="17048" y="16112"/>
                        <a:pt x="17384" y="16324"/>
                        <a:pt x="17716" y="16324"/>
                      </a:cubicBezTo>
                      <a:cubicBezTo>
                        <a:pt x="17801" y="16324"/>
                        <a:pt x="17886" y="16310"/>
                        <a:pt x="17965" y="16281"/>
                      </a:cubicBezTo>
                      <a:cubicBezTo>
                        <a:pt x="18357" y="16138"/>
                        <a:pt x="18596" y="15702"/>
                        <a:pt x="18583" y="15286"/>
                      </a:cubicBezTo>
                      <a:cubicBezTo>
                        <a:pt x="18570" y="14869"/>
                        <a:pt x="18344" y="14481"/>
                        <a:pt x="18038" y="14196"/>
                      </a:cubicBezTo>
                      <a:cubicBezTo>
                        <a:pt x="18508" y="14154"/>
                        <a:pt x="18894" y="13746"/>
                        <a:pt x="19002" y="13285"/>
                      </a:cubicBezTo>
                      <a:cubicBezTo>
                        <a:pt x="19111" y="12826"/>
                        <a:pt x="18981" y="12336"/>
                        <a:pt x="18748" y="11925"/>
                      </a:cubicBezTo>
                      <a:cubicBezTo>
                        <a:pt x="18516" y="11516"/>
                        <a:pt x="18184" y="11170"/>
                        <a:pt x="17865" y="10725"/>
                      </a:cubicBezTo>
                      <a:lnTo>
                        <a:pt x="17865" y="10725"/>
                      </a:lnTo>
                      <a:cubicBezTo>
                        <a:pt x="17963" y="10791"/>
                        <a:pt x="18078" y="10821"/>
                        <a:pt x="18195" y="10821"/>
                      </a:cubicBezTo>
                      <a:cubicBezTo>
                        <a:pt x="18375" y="10821"/>
                        <a:pt x="18560" y="10749"/>
                        <a:pt x="18693" y="10625"/>
                      </a:cubicBezTo>
                      <a:cubicBezTo>
                        <a:pt x="18913" y="10420"/>
                        <a:pt x="19003" y="10105"/>
                        <a:pt x="18991" y="9805"/>
                      </a:cubicBezTo>
                      <a:cubicBezTo>
                        <a:pt x="18977" y="9507"/>
                        <a:pt x="18872" y="9219"/>
                        <a:pt x="18748" y="8945"/>
                      </a:cubicBezTo>
                      <a:cubicBezTo>
                        <a:pt x="18399" y="8174"/>
                        <a:pt x="17891" y="7475"/>
                        <a:pt x="17289" y="6922"/>
                      </a:cubicBezTo>
                      <a:lnTo>
                        <a:pt x="17289" y="6922"/>
                      </a:lnTo>
                      <a:cubicBezTo>
                        <a:pt x="17293" y="6922"/>
                        <a:pt x="17298" y="6922"/>
                        <a:pt x="17302" y="6922"/>
                      </a:cubicBezTo>
                      <a:cubicBezTo>
                        <a:pt x="17633" y="6922"/>
                        <a:pt x="17914" y="6636"/>
                        <a:pt x="18000" y="6314"/>
                      </a:cubicBezTo>
                      <a:cubicBezTo>
                        <a:pt x="18085" y="5988"/>
                        <a:pt x="18011" y="5641"/>
                        <a:pt x="17902" y="5324"/>
                      </a:cubicBezTo>
                      <a:cubicBezTo>
                        <a:pt x="17591" y="4427"/>
                        <a:pt x="17000" y="3630"/>
                        <a:pt x="16229" y="3074"/>
                      </a:cubicBezTo>
                      <a:lnTo>
                        <a:pt x="16229" y="3074"/>
                      </a:lnTo>
                      <a:cubicBezTo>
                        <a:pt x="16275" y="3092"/>
                        <a:pt x="16323" y="3100"/>
                        <a:pt x="16371" y="3100"/>
                      </a:cubicBezTo>
                      <a:cubicBezTo>
                        <a:pt x="16568" y="3100"/>
                        <a:pt x="16765" y="2960"/>
                        <a:pt x="16838" y="2771"/>
                      </a:cubicBezTo>
                      <a:cubicBezTo>
                        <a:pt x="16929" y="2537"/>
                        <a:pt x="16852" y="2259"/>
                        <a:pt x="16693" y="2063"/>
                      </a:cubicBezTo>
                      <a:cubicBezTo>
                        <a:pt x="16534" y="1868"/>
                        <a:pt x="16305" y="1740"/>
                        <a:pt x="16070" y="1650"/>
                      </a:cubicBezTo>
                      <a:cubicBezTo>
                        <a:pt x="15728" y="1516"/>
                        <a:pt x="15362" y="1449"/>
                        <a:pt x="14995" y="1449"/>
                      </a:cubicBezTo>
                      <a:cubicBezTo>
                        <a:pt x="14781" y="1449"/>
                        <a:pt x="14566" y="1472"/>
                        <a:pt x="14356" y="1519"/>
                      </a:cubicBezTo>
                      <a:cubicBezTo>
                        <a:pt x="14436" y="1373"/>
                        <a:pt x="14646" y="1134"/>
                        <a:pt x="14590" y="874"/>
                      </a:cubicBezTo>
                      <a:cubicBezTo>
                        <a:pt x="14553" y="682"/>
                        <a:pt x="14380" y="540"/>
                        <a:pt x="14193" y="488"/>
                      </a:cubicBezTo>
                      <a:cubicBezTo>
                        <a:pt x="14110" y="465"/>
                        <a:pt x="14025" y="456"/>
                        <a:pt x="13939" y="456"/>
                      </a:cubicBezTo>
                      <a:cubicBezTo>
                        <a:pt x="13831" y="456"/>
                        <a:pt x="13721" y="470"/>
                        <a:pt x="13614" y="488"/>
                      </a:cubicBezTo>
                      <a:cubicBezTo>
                        <a:pt x="12835" y="619"/>
                        <a:pt x="12088" y="931"/>
                        <a:pt x="11448" y="1394"/>
                      </a:cubicBezTo>
                      <a:cubicBezTo>
                        <a:pt x="11635" y="1112"/>
                        <a:pt x="11761" y="901"/>
                        <a:pt x="11792" y="665"/>
                      </a:cubicBezTo>
                      <a:cubicBezTo>
                        <a:pt x="11824" y="430"/>
                        <a:pt x="11736" y="160"/>
                        <a:pt x="11524" y="51"/>
                      </a:cubicBezTo>
                      <a:cubicBezTo>
                        <a:pt x="11452" y="15"/>
                        <a:pt x="11374" y="0"/>
                        <a:pt x="1129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4" name="Google Shape;2724;p57"/>
                <p:cNvSpPr/>
                <p:nvPr/>
              </p:nvSpPr>
              <p:spPr>
                <a:xfrm>
                  <a:off x="5131046" y="4231056"/>
                  <a:ext cx="165454" cy="223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" h="1883" extrusionOk="0">
                      <a:moveTo>
                        <a:pt x="946" y="1"/>
                      </a:moveTo>
                      <a:cubicBezTo>
                        <a:pt x="942" y="1"/>
                        <a:pt x="938" y="3"/>
                        <a:pt x="934" y="6"/>
                      </a:cubicBezTo>
                      <a:cubicBezTo>
                        <a:pt x="927" y="13"/>
                        <a:pt x="927" y="23"/>
                        <a:pt x="933" y="30"/>
                      </a:cubicBezTo>
                      <a:cubicBezTo>
                        <a:pt x="1031" y="133"/>
                        <a:pt x="1127" y="237"/>
                        <a:pt x="1203" y="354"/>
                      </a:cubicBezTo>
                      <a:cubicBezTo>
                        <a:pt x="1278" y="469"/>
                        <a:pt x="1329" y="602"/>
                        <a:pt x="1331" y="738"/>
                      </a:cubicBezTo>
                      <a:cubicBezTo>
                        <a:pt x="1336" y="873"/>
                        <a:pt x="1287" y="1010"/>
                        <a:pt x="1178" y="1084"/>
                      </a:cubicBezTo>
                      <a:cubicBezTo>
                        <a:pt x="1120" y="1126"/>
                        <a:pt x="1047" y="1151"/>
                        <a:pt x="977" y="1151"/>
                      </a:cubicBezTo>
                      <a:cubicBezTo>
                        <a:pt x="920" y="1151"/>
                        <a:pt x="866" y="1135"/>
                        <a:pt x="822" y="1101"/>
                      </a:cubicBezTo>
                      <a:cubicBezTo>
                        <a:pt x="816" y="1096"/>
                        <a:pt x="808" y="1094"/>
                        <a:pt x="800" y="1094"/>
                      </a:cubicBezTo>
                      <a:cubicBezTo>
                        <a:pt x="791" y="1094"/>
                        <a:pt x="783" y="1097"/>
                        <a:pt x="776" y="1103"/>
                      </a:cubicBezTo>
                      <a:cubicBezTo>
                        <a:pt x="762" y="1115"/>
                        <a:pt x="760" y="1137"/>
                        <a:pt x="773" y="1152"/>
                      </a:cubicBezTo>
                      <a:cubicBezTo>
                        <a:pt x="866" y="1255"/>
                        <a:pt x="893" y="1410"/>
                        <a:pt x="854" y="1542"/>
                      </a:cubicBezTo>
                      <a:cubicBezTo>
                        <a:pt x="818" y="1678"/>
                        <a:pt x="698" y="1778"/>
                        <a:pt x="559" y="1806"/>
                      </a:cubicBezTo>
                      <a:cubicBezTo>
                        <a:pt x="530" y="1813"/>
                        <a:pt x="500" y="1816"/>
                        <a:pt x="470" y="1816"/>
                      </a:cubicBezTo>
                      <a:cubicBezTo>
                        <a:pt x="360" y="1816"/>
                        <a:pt x="250" y="1772"/>
                        <a:pt x="178" y="1685"/>
                      </a:cubicBezTo>
                      <a:cubicBezTo>
                        <a:pt x="85" y="1578"/>
                        <a:pt x="44" y="1422"/>
                        <a:pt x="88" y="1282"/>
                      </a:cubicBezTo>
                      <a:cubicBezTo>
                        <a:pt x="91" y="1275"/>
                        <a:pt x="87" y="1264"/>
                        <a:pt x="79" y="1263"/>
                      </a:cubicBezTo>
                      <a:cubicBezTo>
                        <a:pt x="77" y="1263"/>
                        <a:pt x="75" y="1262"/>
                        <a:pt x="73" y="1262"/>
                      </a:cubicBezTo>
                      <a:cubicBezTo>
                        <a:pt x="66" y="1262"/>
                        <a:pt x="60" y="1266"/>
                        <a:pt x="57" y="1274"/>
                      </a:cubicBezTo>
                      <a:cubicBezTo>
                        <a:pt x="1" y="1422"/>
                        <a:pt x="34" y="1598"/>
                        <a:pt x="136" y="1723"/>
                      </a:cubicBezTo>
                      <a:cubicBezTo>
                        <a:pt x="187" y="1784"/>
                        <a:pt x="255" y="1833"/>
                        <a:pt x="333" y="1859"/>
                      </a:cubicBezTo>
                      <a:cubicBezTo>
                        <a:pt x="381" y="1875"/>
                        <a:pt x="431" y="1883"/>
                        <a:pt x="481" y="1883"/>
                      </a:cubicBezTo>
                      <a:cubicBezTo>
                        <a:pt x="512" y="1883"/>
                        <a:pt x="543" y="1880"/>
                        <a:pt x="574" y="1874"/>
                      </a:cubicBezTo>
                      <a:cubicBezTo>
                        <a:pt x="653" y="1858"/>
                        <a:pt x="729" y="1823"/>
                        <a:pt x="792" y="1770"/>
                      </a:cubicBezTo>
                      <a:cubicBezTo>
                        <a:pt x="854" y="1717"/>
                        <a:pt x="901" y="1644"/>
                        <a:pt x="924" y="1565"/>
                      </a:cubicBezTo>
                      <a:cubicBezTo>
                        <a:pt x="960" y="1450"/>
                        <a:pt x="951" y="1322"/>
                        <a:pt x="899" y="1213"/>
                      </a:cubicBezTo>
                      <a:lnTo>
                        <a:pt x="899" y="1213"/>
                      </a:lnTo>
                      <a:cubicBezTo>
                        <a:pt x="923" y="1218"/>
                        <a:pt x="948" y="1221"/>
                        <a:pt x="972" y="1221"/>
                      </a:cubicBezTo>
                      <a:cubicBezTo>
                        <a:pt x="982" y="1221"/>
                        <a:pt x="993" y="1220"/>
                        <a:pt x="1003" y="1219"/>
                      </a:cubicBezTo>
                      <a:cubicBezTo>
                        <a:pt x="1081" y="1213"/>
                        <a:pt x="1156" y="1185"/>
                        <a:pt x="1219" y="1139"/>
                      </a:cubicBezTo>
                      <a:cubicBezTo>
                        <a:pt x="1250" y="1117"/>
                        <a:pt x="1277" y="1088"/>
                        <a:pt x="1302" y="1058"/>
                      </a:cubicBezTo>
                      <a:cubicBezTo>
                        <a:pt x="1325" y="1027"/>
                        <a:pt x="1344" y="993"/>
                        <a:pt x="1358" y="958"/>
                      </a:cubicBezTo>
                      <a:cubicBezTo>
                        <a:pt x="1386" y="888"/>
                        <a:pt x="1396" y="811"/>
                        <a:pt x="1393" y="737"/>
                      </a:cubicBezTo>
                      <a:cubicBezTo>
                        <a:pt x="1387" y="587"/>
                        <a:pt x="1328" y="445"/>
                        <a:pt x="1245" y="327"/>
                      </a:cubicBezTo>
                      <a:cubicBezTo>
                        <a:pt x="1162" y="207"/>
                        <a:pt x="1060" y="107"/>
                        <a:pt x="958" y="6"/>
                      </a:cubicBezTo>
                      <a:cubicBezTo>
                        <a:pt x="955" y="3"/>
                        <a:pt x="950" y="1"/>
                        <a:pt x="9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5" name="Google Shape;2725;p57"/>
                <p:cNvSpPr/>
                <p:nvPr/>
              </p:nvSpPr>
              <p:spPr>
                <a:xfrm>
                  <a:off x="3750313" y="4224069"/>
                  <a:ext cx="264584" cy="192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" h="1629" extrusionOk="0">
                      <a:moveTo>
                        <a:pt x="1079" y="471"/>
                      </a:moveTo>
                      <a:lnTo>
                        <a:pt x="1079" y="471"/>
                      </a:lnTo>
                      <a:cubicBezTo>
                        <a:pt x="1098" y="503"/>
                        <a:pt x="1113" y="538"/>
                        <a:pt x="1123" y="574"/>
                      </a:cubicBezTo>
                      <a:cubicBezTo>
                        <a:pt x="1134" y="625"/>
                        <a:pt x="1136" y="677"/>
                        <a:pt x="1131" y="729"/>
                      </a:cubicBezTo>
                      <a:cubicBezTo>
                        <a:pt x="1120" y="834"/>
                        <a:pt x="1077" y="934"/>
                        <a:pt x="1009" y="1013"/>
                      </a:cubicBezTo>
                      <a:cubicBezTo>
                        <a:pt x="982" y="1045"/>
                        <a:pt x="951" y="1071"/>
                        <a:pt x="918" y="1094"/>
                      </a:cubicBezTo>
                      <a:lnTo>
                        <a:pt x="918" y="1094"/>
                      </a:lnTo>
                      <a:cubicBezTo>
                        <a:pt x="910" y="1063"/>
                        <a:pt x="905" y="1032"/>
                        <a:pt x="901" y="1001"/>
                      </a:cubicBezTo>
                      <a:cubicBezTo>
                        <a:pt x="881" y="810"/>
                        <a:pt x="946" y="608"/>
                        <a:pt x="1079" y="471"/>
                      </a:cubicBezTo>
                      <a:close/>
                      <a:moveTo>
                        <a:pt x="268" y="1"/>
                      </a:moveTo>
                      <a:cubicBezTo>
                        <a:pt x="264" y="1"/>
                        <a:pt x="260" y="2"/>
                        <a:pt x="256" y="5"/>
                      </a:cubicBezTo>
                      <a:cubicBezTo>
                        <a:pt x="95" y="167"/>
                        <a:pt x="1" y="400"/>
                        <a:pt x="19" y="632"/>
                      </a:cubicBezTo>
                      <a:cubicBezTo>
                        <a:pt x="28" y="749"/>
                        <a:pt x="66" y="865"/>
                        <a:pt x="135" y="961"/>
                      </a:cubicBezTo>
                      <a:cubicBezTo>
                        <a:pt x="204" y="1057"/>
                        <a:pt x="298" y="1133"/>
                        <a:pt x="406" y="1182"/>
                      </a:cubicBezTo>
                      <a:cubicBezTo>
                        <a:pt x="488" y="1218"/>
                        <a:pt x="576" y="1238"/>
                        <a:pt x="666" y="1238"/>
                      </a:cubicBezTo>
                      <a:cubicBezTo>
                        <a:pt x="695" y="1238"/>
                        <a:pt x="725" y="1236"/>
                        <a:pt x="754" y="1232"/>
                      </a:cubicBezTo>
                      <a:cubicBezTo>
                        <a:pt x="798" y="1224"/>
                        <a:pt x="841" y="1213"/>
                        <a:pt x="882" y="1195"/>
                      </a:cubicBezTo>
                      <a:lnTo>
                        <a:pt x="882" y="1195"/>
                      </a:lnTo>
                      <a:cubicBezTo>
                        <a:pt x="902" y="1241"/>
                        <a:pt x="926" y="1285"/>
                        <a:pt x="954" y="1325"/>
                      </a:cubicBezTo>
                      <a:cubicBezTo>
                        <a:pt x="1022" y="1418"/>
                        <a:pt x="1110" y="1492"/>
                        <a:pt x="1211" y="1546"/>
                      </a:cubicBezTo>
                      <a:cubicBezTo>
                        <a:pt x="1311" y="1598"/>
                        <a:pt x="1423" y="1627"/>
                        <a:pt x="1537" y="1629"/>
                      </a:cubicBezTo>
                      <a:cubicBezTo>
                        <a:pt x="1593" y="1629"/>
                        <a:pt x="1650" y="1622"/>
                        <a:pt x="1704" y="1610"/>
                      </a:cubicBezTo>
                      <a:cubicBezTo>
                        <a:pt x="1760" y="1595"/>
                        <a:pt x="1813" y="1573"/>
                        <a:pt x="1863" y="1547"/>
                      </a:cubicBezTo>
                      <a:cubicBezTo>
                        <a:pt x="2059" y="1439"/>
                        <a:pt x="2204" y="1239"/>
                        <a:pt x="2233" y="1016"/>
                      </a:cubicBezTo>
                      <a:cubicBezTo>
                        <a:pt x="2234" y="1007"/>
                        <a:pt x="2227" y="997"/>
                        <a:pt x="2218" y="996"/>
                      </a:cubicBezTo>
                      <a:cubicBezTo>
                        <a:pt x="2217" y="996"/>
                        <a:pt x="2217" y="996"/>
                        <a:pt x="2216" y="996"/>
                      </a:cubicBezTo>
                      <a:cubicBezTo>
                        <a:pt x="2207" y="996"/>
                        <a:pt x="2199" y="1002"/>
                        <a:pt x="2198" y="1011"/>
                      </a:cubicBezTo>
                      <a:cubicBezTo>
                        <a:pt x="2167" y="1221"/>
                        <a:pt x="2025" y="1407"/>
                        <a:pt x="1839" y="1503"/>
                      </a:cubicBezTo>
                      <a:cubicBezTo>
                        <a:pt x="1792" y="1526"/>
                        <a:pt x="1744" y="1544"/>
                        <a:pt x="1693" y="1558"/>
                      </a:cubicBezTo>
                      <a:cubicBezTo>
                        <a:pt x="1642" y="1568"/>
                        <a:pt x="1590" y="1573"/>
                        <a:pt x="1538" y="1573"/>
                      </a:cubicBezTo>
                      <a:cubicBezTo>
                        <a:pt x="1433" y="1570"/>
                        <a:pt x="1332" y="1542"/>
                        <a:pt x="1240" y="1492"/>
                      </a:cubicBezTo>
                      <a:cubicBezTo>
                        <a:pt x="1147" y="1442"/>
                        <a:pt x="1068" y="1372"/>
                        <a:pt x="1008" y="1288"/>
                      </a:cubicBezTo>
                      <a:cubicBezTo>
                        <a:pt x="981" y="1249"/>
                        <a:pt x="959" y="1208"/>
                        <a:pt x="941" y="1165"/>
                      </a:cubicBezTo>
                      <a:lnTo>
                        <a:pt x="941" y="1165"/>
                      </a:lnTo>
                      <a:cubicBezTo>
                        <a:pt x="987" y="1137"/>
                        <a:pt x="1029" y="1102"/>
                        <a:pt x="1064" y="1062"/>
                      </a:cubicBezTo>
                      <a:cubicBezTo>
                        <a:pt x="1142" y="970"/>
                        <a:pt x="1192" y="857"/>
                        <a:pt x="1204" y="737"/>
                      </a:cubicBezTo>
                      <a:cubicBezTo>
                        <a:pt x="1209" y="677"/>
                        <a:pt x="1207" y="616"/>
                        <a:pt x="1193" y="557"/>
                      </a:cubicBezTo>
                      <a:cubicBezTo>
                        <a:pt x="1177" y="499"/>
                        <a:pt x="1151" y="443"/>
                        <a:pt x="1115" y="393"/>
                      </a:cubicBezTo>
                      <a:lnTo>
                        <a:pt x="1111" y="391"/>
                      </a:lnTo>
                      <a:cubicBezTo>
                        <a:pt x="1105" y="383"/>
                        <a:pt x="1095" y="379"/>
                        <a:pt x="1086" y="379"/>
                      </a:cubicBezTo>
                      <a:cubicBezTo>
                        <a:pt x="1077" y="379"/>
                        <a:pt x="1069" y="382"/>
                        <a:pt x="1062" y="388"/>
                      </a:cubicBezTo>
                      <a:cubicBezTo>
                        <a:pt x="892" y="543"/>
                        <a:pt x="810" y="781"/>
                        <a:pt x="834" y="1008"/>
                      </a:cubicBezTo>
                      <a:cubicBezTo>
                        <a:pt x="839" y="1048"/>
                        <a:pt x="847" y="1088"/>
                        <a:pt x="858" y="1127"/>
                      </a:cubicBezTo>
                      <a:lnTo>
                        <a:pt x="858" y="1127"/>
                      </a:lnTo>
                      <a:cubicBezTo>
                        <a:pt x="821" y="1143"/>
                        <a:pt x="782" y="1154"/>
                        <a:pt x="743" y="1162"/>
                      </a:cubicBezTo>
                      <a:cubicBezTo>
                        <a:pt x="718" y="1166"/>
                        <a:pt x="692" y="1167"/>
                        <a:pt x="667" y="1167"/>
                      </a:cubicBezTo>
                      <a:cubicBezTo>
                        <a:pt x="588" y="1167"/>
                        <a:pt x="507" y="1149"/>
                        <a:pt x="433" y="1117"/>
                      </a:cubicBezTo>
                      <a:cubicBezTo>
                        <a:pt x="337" y="1074"/>
                        <a:pt x="250" y="1007"/>
                        <a:pt x="186" y="922"/>
                      </a:cubicBezTo>
                      <a:cubicBezTo>
                        <a:pt x="124" y="836"/>
                        <a:pt x="86" y="731"/>
                        <a:pt x="76" y="625"/>
                      </a:cubicBezTo>
                      <a:cubicBezTo>
                        <a:pt x="55" y="412"/>
                        <a:pt x="131" y="187"/>
                        <a:pt x="281" y="26"/>
                      </a:cubicBezTo>
                      <a:cubicBezTo>
                        <a:pt x="286" y="20"/>
                        <a:pt x="286" y="9"/>
                        <a:pt x="280" y="5"/>
                      </a:cubicBezTo>
                      <a:cubicBezTo>
                        <a:pt x="277" y="2"/>
                        <a:pt x="273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6" name="Google Shape;2726;p57"/>
                <p:cNvSpPr/>
                <p:nvPr/>
              </p:nvSpPr>
              <p:spPr>
                <a:xfrm>
                  <a:off x="4859590" y="4527268"/>
                  <a:ext cx="43229" cy="52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440" extrusionOk="0">
                      <a:moveTo>
                        <a:pt x="21" y="1"/>
                      </a:moveTo>
                      <a:cubicBezTo>
                        <a:pt x="18" y="1"/>
                        <a:pt x="15" y="1"/>
                        <a:pt x="12" y="3"/>
                      </a:cubicBezTo>
                      <a:cubicBezTo>
                        <a:pt x="3" y="8"/>
                        <a:pt x="1" y="19"/>
                        <a:pt x="6" y="26"/>
                      </a:cubicBezTo>
                      <a:cubicBezTo>
                        <a:pt x="51" y="102"/>
                        <a:pt x="101" y="174"/>
                        <a:pt x="155" y="243"/>
                      </a:cubicBezTo>
                      <a:cubicBezTo>
                        <a:pt x="208" y="312"/>
                        <a:pt x="264" y="378"/>
                        <a:pt x="333" y="436"/>
                      </a:cubicBezTo>
                      <a:cubicBezTo>
                        <a:pt x="336" y="438"/>
                        <a:pt x="340" y="440"/>
                        <a:pt x="344" y="440"/>
                      </a:cubicBezTo>
                      <a:cubicBezTo>
                        <a:pt x="347" y="440"/>
                        <a:pt x="350" y="439"/>
                        <a:pt x="353" y="438"/>
                      </a:cubicBezTo>
                      <a:cubicBezTo>
                        <a:pt x="361" y="435"/>
                        <a:pt x="364" y="424"/>
                        <a:pt x="360" y="415"/>
                      </a:cubicBezTo>
                      <a:cubicBezTo>
                        <a:pt x="322" y="336"/>
                        <a:pt x="267" y="266"/>
                        <a:pt x="212" y="198"/>
                      </a:cubicBezTo>
                      <a:cubicBezTo>
                        <a:pt x="156" y="132"/>
                        <a:pt x="99" y="66"/>
                        <a:pt x="33" y="5"/>
                      </a:cubicBezTo>
                      <a:cubicBezTo>
                        <a:pt x="29" y="2"/>
                        <a:pt x="25" y="1"/>
                        <a:pt x="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27" name="Google Shape;2727;p57"/>
              <p:cNvSpPr/>
              <p:nvPr/>
            </p:nvSpPr>
            <p:spPr>
              <a:xfrm rot="325609">
                <a:off x="6187140" y="2973791"/>
                <a:ext cx="180810" cy="48066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57"/>
              <p:cNvSpPr/>
              <p:nvPr/>
            </p:nvSpPr>
            <p:spPr>
              <a:xfrm>
                <a:off x="6214900" y="2426675"/>
                <a:ext cx="1236626" cy="140632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12827" extrusionOk="0">
                    <a:moveTo>
                      <a:pt x="6697" y="0"/>
                    </a:moveTo>
                    <a:cubicBezTo>
                      <a:pt x="5927" y="0"/>
                      <a:pt x="5141" y="168"/>
                      <a:pt x="4384" y="504"/>
                    </a:cubicBezTo>
                    <a:cubicBezTo>
                      <a:pt x="2895" y="1164"/>
                      <a:pt x="1643" y="2420"/>
                      <a:pt x="904" y="3995"/>
                    </a:cubicBezTo>
                    <a:cubicBezTo>
                      <a:pt x="165" y="5571"/>
                      <a:pt x="1" y="7336"/>
                      <a:pt x="446" y="8904"/>
                    </a:cubicBezTo>
                    <a:cubicBezTo>
                      <a:pt x="889" y="10471"/>
                      <a:pt x="1908" y="11712"/>
                      <a:pt x="3275" y="12354"/>
                    </a:cubicBezTo>
                    <a:cubicBezTo>
                      <a:pt x="3949" y="12669"/>
                      <a:pt x="4679" y="12827"/>
                      <a:pt x="5426" y="12827"/>
                    </a:cubicBezTo>
                    <a:cubicBezTo>
                      <a:pt x="6195" y="12827"/>
                      <a:pt x="6981" y="12659"/>
                      <a:pt x="7738" y="12323"/>
                    </a:cubicBezTo>
                    <a:cubicBezTo>
                      <a:pt x="9227" y="11663"/>
                      <a:pt x="10479" y="10407"/>
                      <a:pt x="11218" y="8832"/>
                    </a:cubicBezTo>
                    <a:cubicBezTo>
                      <a:pt x="11957" y="7256"/>
                      <a:pt x="12121" y="5490"/>
                      <a:pt x="11678" y="3923"/>
                    </a:cubicBezTo>
                    <a:cubicBezTo>
                      <a:pt x="11233" y="2356"/>
                      <a:pt x="10215" y="1115"/>
                      <a:pt x="8847" y="473"/>
                    </a:cubicBezTo>
                    <a:cubicBezTo>
                      <a:pt x="8173" y="158"/>
                      <a:pt x="7443" y="0"/>
                      <a:pt x="66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57"/>
              <p:cNvSpPr/>
              <p:nvPr/>
            </p:nvSpPr>
            <p:spPr>
              <a:xfrm>
                <a:off x="6277537" y="2600430"/>
                <a:ext cx="271453" cy="329138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2779" extrusionOk="0">
                    <a:moveTo>
                      <a:pt x="1285" y="0"/>
                    </a:moveTo>
                    <a:cubicBezTo>
                      <a:pt x="866" y="990"/>
                      <a:pt x="343" y="1949"/>
                      <a:pt x="0" y="2610"/>
                    </a:cubicBezTo>
                    <a:cubicBezTo>
                      <a:pt x="336" y="2697"/>
                      <a:pt x="836" y="2779"/>
                      <a:pt x="1534" y="2779"/>
                    </a:cubicBezTo>
                    <a:cubicBezTo>
                      <a:pt x="1765" y="2779"/>
                      <a:pt x="2017" y="2770"/>
                      <a:pt x="2292" y="2749"/>
                    </a:cubicBezTo>
                    <a:cubicBezTo>
                      <a:pt x="2292" y="2749"/>
                      <a:pt x="1527" y="1912"/>
                      <a:pt x="12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57"/>
              <p:cNvSpPr/>
              <p:nvPr/>
            </p:nvSpPr>
            <p:spPr>
              <a:xfrm>
                <a:off x="6429847" y="2037261"/>
                <a:ext cx="1072666" cy="898704"/>
              </a:xfrm>
              <a:custGeom>
                <a:avLst/>
                <a:gdLst/>
                <a:ahLst/>
                <a:cxnLst/>
                <a:rect l="l" t="t" r="r" b="b"/>
                <a:pathLst>
                  <a:path w="9057" h="7588" extrusionOk="0">
                    <a:moveTo>
                      <a:pt x="4501" y="1"/>
                    </a:moveTo>
                    <a:cubicBezTo>
                      <a:pt x="4482" y="1"/>
                      <a:pt x="4441" y="1"/>
                      <a:pt x="4381" y="5"/>
                    </a:cubicBezTo>
                    <a:cubicBezTo>
                      <a:pt x="2026" y="167"/>
                      <a:pt x="1575" y="2850"/>
                      <a:pt x="1575" y="2850"/>
                    </a:cubicBezTo>
                    <a:lnTo>
                      <a:pt x="654" y="2829"/>
                    </a:lnTo>
                    <a:cubicBezTo>
                      <a:pt x="590" y="3007"/>
                      <a:pt x="532" y="3195"/>
                      <a:pt x="482" y="3397"/>
                    </a:cubicBezTo>
                    <a:cubicBezTo>
                      <a:pt x="363" y="3837"/>
                      <a:pt x="193" y="4299"/>
                      <a:pt x="0" y="4754"/>
                    </a:cubicBezTo>
                    <a:cubicBezTo>
                      <a:pt x="241" y="6668"/>
                      <a:pt x="1007" y="7504"/>
                      <a:pt x="1007" y="7504"/>
                    </a:cubicBezTo>
                    <a:cubicBezTo>
                      <a:pt x="1007" y="7504"/>
                      <a:pt x="1388" y="7588"/>
                      <a:pt x="1868" y="7588"/>
                    </a:cubicBezTo>
                    <a:cubicBezTo>
                      <a:pt x="2120" y="7588"/>
                      <a:pt x="2400" y="7564"/>
                      <a:pt x="2664" y="7494"/>
                    </a:cubicBezTo>
                    <a:cubicBezTo>
                      <a:pt x="3433" y="7289"/>
                      <a:pt x="5278" y="7380"/>
                      <a:pt x="6998" y="5907"/>
                    </a:cubicBezTo>
                    <a:cubicBezTo>
                      <a:pt x="8718" y="4430"/>
                      <a:pt x="9057" y="990"/>
                      <a:pt x="5615" y="129"/>
                    </a:cubicBezTo>
                    <a:cubicBezTo>
                      <a:pt x="5519" y="105"/>
                      <a:pt x="5429" y="85"/>
                      <a:pt x="5339" y="69"/>
                    </a:cubicBezTo>
                    <a:cubicBezTo>
                      <a:pt x="5079" y="30"/>
                      <a:pt x="4805" y="5"/>
                      <a:pt x="4513" y="1"/>
                    </a:cubicBezTo>
                    <a:cubicBezTo>
                      <a:pt x="4513" y="1"/>
                      <a:pt x="4509" y="1"/>
                      <a:pt x="4501" y="1"/>
                    </a:cubicBezTo>
                    <a:close/>
                  </a:path>
                </a:pathLst>
              </a:custGeom>
              <a:solidFill>
                <a:srgbClr val="E3D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57"/>
              <p:cNvSpPr/>
              <p:nvPr/>
            </p:nvSpPr>
            <p:spPr>
              <a:xfrm>
                <a:off x="6202211" y="2045315"/>
                <a:ext cx="1329078" cy="1094126"/>
              </a:xfrm>
              <a:custGeom>
                <a:avLst/>
                <a:gdLst/>
                <a:ahLst/>
                <a:cxnLst/>
                <a:rect l="l" t="t" r="r" b="b"/>
                <a:pathLst>
                  <a:path w="11222" h="9238" extrusionOk="0">
                    <a:moveTo>
                      <a:pt x="7261" y="1"/>
                    </a:moveTo>
                    <a:lnTo>
                      <a:pt x="7261" y="1"/>
                    </a:lnTo>
                    <a:cubicBezTo>
                      <a:pt x="7351" y="17"/>
                      <a:pt x="7443" y="37"/>
                      <a:pt x="7537" y="61"/>
                    </a:cubicBezTo>
                    <a:cubicBezTo>
                      <a:pt x="10979" y="922"/>
                      <a:pt x="10640" y="4364"/>
                      <a:pt x="8920" y="5839"/>
                    </a:cubicBezTo>
                    <a:cubicBezTo>
                      <a:pt x="7200" y="7314"/>
                      <a:pt x="5355" y="7221"/>
                      <a:pt x="4586" y="7426"/>
                    </a:cubicBezTo>
                    <a:cubicBezTo>
                      <a:pt x="4322" y="7496"/>
                      <a:pt x="4042" y="7520"/>
                      <a:pt x="3789" y="7520"/>
                    </a:cubicBezTo>
                    <a:cubicBezTo>
                      <a:pt x="3310" y="7520"/>
                      <a:pt x="2928" y="7436"/>
                      <a:pt x="2928" y="7436"/>
                    </a:cubicBezTo>
                    <a:cubicBezTo>
                      <a:pt x="2653" y="7457"/>
                      <a:pt x="2402" y="7466"/>
                      <a:pt x="2171" y="7466"/>
                    </a:cubicBezTo>
                    <a:cubicBezTo>
                      <a:pt x="1473" y="7466"/>
                      <a:pt x="972" y="7383"/>
                      <a:pt x="638" y="7295"/>
                    </a:cubicBezTo>
                    <a:cubicBezTo>
                      <a:pt x="549" y="7467"/>
                      <a:pt x="471" y="7623"/>
                      <a:pt x="411" y="7749"/>
                    </a:cubicBezTo>
                    <a:cubicBezTo>
                      <a:pt x="309" y="7967"/>
                      <a:pt x="130" y="8414"/>
                      <a:pt x="1" y="8987"/>
                    </a:cubicBezTo>
                    <a:cubicBezTo>
                      <a:pt x="612" y="9104"/>
                      <a:pt x="1583" y="9238"/>
                      <a:pt x="2813" y="9238"/>
                    </a:cubicBezTo>
                    <a:cubicBezTo>
                      <a:pt x="3701" y="9238"/>
                      <a:pt x="4725" y="9168"/>
                      <a:pt x="5847" y="8972"/>
                    </a:cubicBezTo>
                    <a:cubicBezTo>
                      <a:pt x="8402" y="8527"/>
                      <a:pt x="10194" y="7196"/>
                      <a:pt x="11118" y="6345"/>
                    </a:cubicBezTo>
                    <a:cubicBezTo>
                      <a:pt x="11221" y="5279"/>
                      <a:pt x="11155" y="4105"/>
                      <a:pt x="10807" y="3054"/>
                    </a:cubicBezTo>
                    <a:cubicBezTo>
                      <a:pt x="10310" y="1546"/>
                      <a:pt x="9233" y="297"/>
                      <a:pt x="7261" y="1"/>
                    </a:cubicBezTo>
                    <a:close/>
                  </a:path>
                </a:pathLst>
              </a:custGeom>
              <a:solidFill>
                <a:srgbClr val="E3D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57"/>
              <p:cNvSpPr/>
              <p:nvPr/>
            </p:nvSpPr>
            <p:spPr>
              <a:xfrm>
                <a:off x="6466088" y="2173819"/>
                <a:ext cx="915266" cy="751012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6341" extrusionOk="0">
                    <a:moveTo>
                      <a:pt x="2778" y="0"/>
                    </a:moveTo>
                    <a:cubicBezTo>
                      <a:pt x="1950" y="0"/>
                      <a:pt x="1237" y="384"/>
                      <a:pt x="913" y="1433"/>
                    </a:cubicBezTo>
                    <a:cubicBezTo>
                      <a:pt x="1" y="4394"/>
                      <a:pt x="2358" y="6341"/>
                      <a:pt x="2358" y="6341"/>
                    </a:cubicBezTo>
                    <a:cubicBezTo>
                      <a:pt x="6785" y="5890"/>
                      <a:pt x="7728" y="3430"/>
                      <a:pt x="6785" y="2120"/>
                    </a:cubicBezTo>
                    <a:cubicBezTo>
                      <a:pt x="6176" y="1274"/>
                      <a:pt x="4286" y="0"/>
                      <a:pt x="2778" y="0"/>
                    </a:cubicBezTo>
                    <a:close/>
                  </a:path>
                </a:pathLst>
              </a:custGeom>
              <a:solidFill>
                <a:srgbClr val="F09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57"/>
              <p:cNvSpPr/>
              <p:nvPr/>
            </p:nvSpPr>
            <p:spPr>
              <a:xfrm>
                <a:off x="6428425" y="2293678"/>
                <a:ext cx="231777" cy="226453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1912" extrusionOk="0">
                    <a:moveTo>
                      <a:pt x="1225" y="0"/>
                    </a:moveTo>
                    <a:cubicBezTo>
                      <a:pt x="993" y="0"/>
                      <a:pt x="736" y="125"/>
                      <a:pt x="498" y="517"/>
                    </a:cubicBezTo>
                    <a:cubicBezTo>
                      <a:pt x="0" y="1338"/>
                      <a:pt x="499" y="1911"/>
                      <a:pt x="1085" y="1911"/>
                    </a:cubicBezTo>
                    <a:cubicBezTo>
                      <a:pt x="1269" y="1911"/>
                      <a:pt x="1462" y="1855"/>
                      <a:pt x="1635" y="1732"/>
                    </a:cubicBezTo>
                    <a:lnTo>
                      <a:pt x="1956" y="383"/>
                    </a:lnTo>
                    <a:cubicBezTo>
                      <a:pt x="1956" y="383"/>
                      <a:pt x="1631" y="0"/>
                      <a:pt x="1225" y="0"/>
                    </a:cubicBezTo>
                    <a:close/>
                  </a:path>
                </a:pathLst>
              </a:custGeom>
              <a:solidFill>
                <a:srgbClr val="FABC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57"/>
              <p:cNvSpPr/>
              <p:nvPr/>
            </p:nvSpPr>
            <p:spPr>
              <a:xfrm>
                <a:off x="6515002" y="2335841"/>
                <a:ext cx="128976" cy="148047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250" extrusionOk="0">
                    <a:moveTo>
                      <a:pt x="375" y="0"/>
                    </a:moveTo>
                    <a:cubicBezTo>
                      <a:pt x="184" y="0"/>
                      <a:pt x="24" y="95"/>
                      <a:pt x="16" y="100"/>
                    </a:cubicBezTo>
                    <a:cubicBezTo>
                      <a:pt x="4" y="107"/>
                      <a:pt x="0" y="122"/>
                      <a:pt x="6" y="135"/>
                    </a:cubicBezTo>
                    <a:cubicBezTo>
                      <a:pt x="10" y="142"/>
                      <a:pt x="18" y="146"/>
                      <a:pt x="25" y="146"/>
                    </a:cubicBezTo>
                    <a:cubicBezTo>
                      <a:pt x="30" y="146"/>
                      <a:pt x="35" y="144"/>
                      <a:pt x="39" y="142"/>
                    </a:cubicBezTo>
                    <a:cubicBezTo>
                      <a:pt x="40" y="141"/>
                      <a:pt x="195" y="49"/>
                      <a:pt x="375" y="49"/>
                    </a:cubicBezTo>
                    <a:cubicBezTo>
                      <a:pt x="416" y="49"/>
                      <a:pt x="457" y="54"/>
                      <a:pt x="499" y="65"/>
                    </a:cubicBezTo>
                    <a:cubicBezTo>
                      <a:pt x="630" y="102"/>
                      <a:pt x="735" y="198"/>
                      <a:pt x="810" y="352"/>
                    </a:cubicBezTo>
                    <a:cubicBezTo>
                      <a:pt x="1026" y="789"/>
                      <a:pt x="515" y="1201"/>
                      <a:pt x="510" y="1205"/>
                    </a:cubicBezTo>
                    <a:cubicBezTo>
                      <a:pt x="499" y="1214"/>
                      <a:pt x="496" y="1230"/>
                      <a:pt x="504" y="1240"/>
                    </a:cubicBezTo>
                    <a:cubicBezTo>
                      <a:pt x="507" y="1242"/>
                      <a:pt x="510" y="1246"/>
                      <a:pt x="512" y="1247"/>
                    </a:cubicBezTo>
                    <a:cubicBezTo>
                      <a:pt x="516" y="1249"/>
                      <a:pt x="520" y="1250"/>
                      <a:pt x="524" y="1250"/>
                    </a:cubicBezTo>
                    <a:cubicBezTo>
                      <a:pt x="529" y="1250"/>
                      <a:pt x="534" y="1248"/>
                      <a:pt x="538" y="1246"/>
                    </a:cubicBezTo>
                    <a:cubicBezTo>
                      <a:pt x="543" y="1240"/>
                      <a:pt x="1089" y="804"/>
                      <a:pt x="855" y="329"/>
                    </a:cubicBezTo>
                    <a:cubicBezTo>
                      <a:pt x="772" y="163"/>
                      <a:pt x="658" y="59"/>
                      <a:pt x="513" y="18"/>
                    </a:cubicBezTo>
                    <a:cubicBezTo>
                      <a:pt x="466" y="5"/>
                      <a:pt x="420" y="0"/>
                      <a:pt x="3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57"/>
              <p:cNvSpPr/>
              <p:nvPr/>
            </p:nvSpPr>
            <p:spPr>
              <a:xfrm>
                <a:off x="6497829" y="2005994"/>
                <a:ext cx="929241" cy="864712"/>
              </a:xfrm>
              <a:custGeom>
                <a:avLst/>
                <a:gdLst/>
                <a:ahLst/>
                <a:cxnLst/>
                <a:rect l="l" t="t" r="r" b="b"/>
                <a:pathLst>
                  <a:path w="7846" h="7301" extrusionOk="0">
                    <a:moveTo>
                      <a:pt x="3540" y="0"/>
                    </a:moveTo>
                    <a:cubicBezTo>
                      <a:pt x="2485" y="0"/>
                      <a:pt x="1632" y="442"/>
                      <a:pt x="1183" y="1180"/>
                    </a:cubicBezTo>
                    <a:cubicBezTo>
                      <a:pt x="1183" y="1180"/>
                      <a:pt x="676" y="1918"/>
                      <a:pt x="303" y="3641"/>
                    </a:cubicBezTo>
                    <a:cubicBezTo>
                      <a:pt x="0" y="5036"/>
                      <a:pt x="820" y="6641"/>
                      <a:pt x="2500" y="7119"/>
                    </a:cubicBezTo>
                    <a:cubicBezTo>
                      <a:pt x="2904" y="7234"/>
                      <a:pt x="3322" y="7300"/>
                      <a:pt x="3737" y="7300"/>
                    </a:cubicBezTo>
                    <a:cubicBezTo>
                      <a:pt x="4946" y="7300"/>
                      <a:pt x="6131" y="6735"/>
                      <a:pt x="6861" y="5144"/>
                    </a:cubicBezTo>
                    <a:cubicBezTo>
                      <a:pt x="7845" y="3006"/>
                      <a:pt x="6753" y="1046"/>
                      <a:pt x="5578" y="493"/>
                    </a:cubicBezTo>
                    <a:cubicBezTo>
                      <a:pt x="4857" y="154"/>
                      <a:pt x="4163" y="0"/>
                      <a:pt x="3540" y="0"/>
                    </a:cubicBezTo>
                    <a:close/>
                  </a:path>
                </a:pathLst>
              </a:custGeom>
              <a:solidFill>
                <a:srgbClr val="FABC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57"/>
              <p:cNvSpPr/>
              <p:nvPr/>
            </p:nvSpPr>
            <p:spPr>
              <a:xfrm>
                <a:off x="7200750" y="2558977"/>
                <a:ext cx="225856" cy="230953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950" extrusionOk="0">
                    <a:moveTo>
                      <a:pt x="817" y="1"/>
                    </a:moveTo>
                    <a:cubicBezTo>
                      <a:pt x="720" y="1"/>
                      <a:pt x="657" y="10"/>
                      <a:pt x="657" y="10"/>
                    </a:cubicBezTo>
                    <a:lnTo>
                      <a:pt x="0" y="1238"/>
                    </a:lnTo>
                    <a:cubicBezTo>
                      <a:pt x="120" y="1678"/>
                      <a:pt x="515" y="1950"/>
                      <a:pt x="902" y="1950"/>
                    </a:cubicBezTo>
                    <a:cubicBezTo>
                      <a:pt x="1279" y="1950"/>
                      <a:pt x="1648" y="1691"/>
                      <a:pt x="1749" y="1077"/>
                    </a:cubicBezTo>
                    <a:cubicBezTo>
                      <a:pt x="1907" y="108"/>
                      <a:pt x="1157" y="1"/>
                      <a:pt x="817" y="1"/>
                    </a:cubicBezTo>
                    <a:close/>
                  </a:path>
                </a:pathLst>
              </a:custGeom>
              <a:solidFill>
                <a:srgbClr val="FABC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57"/>
              <p:cNvSpPr/>
              <p:nvPr/>
            </p:nvSpPr>
            <p:spPr>
              <a:xfrm>
                <a:off x="7021082" y="2310969"/>
                <a:ext cx="173626" cy="147099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242" extrusionOk="0">
                    <a:moveTo>
                      <a:pt x="341" y="0"/>
                    </a:moveTo>
                    <a:cubicBezTo>
                      <a:pt x="247" y="0"/>
                      <a:pt x="179" y="49"/>
                      <a:pt x="124" y="119"/>
                    </a:cubicBezTo>
                    <a:cubicBezTo>
                      <a:pt x="0" y="278"/>
                      <a:pt x="74" y="574"/>
                      <a:pt x="358" y="855"/>
                    </a:cubicBezTo>
                    <a:cubicBezTo>
                      <a:pt x="605" y="1101"/>
                      <a:pt x="802" y="1242"/>
                      <a:pt x="963" y="1242"/>
                    </a:cubicBezTo>
                    <a:cubicBezTo>
                      <a:pt x="1022" y="1242"/>
                      <a:pt x="1075" y="1223"/>
                      <a:pt x="1125" y="1184"/>
                    </a:cubicBezTo>
                    <a:cubicBezTo>
                      <a:pt x="1125" y="1184"/>
                      <a:pt x="1465" y="930"/>
                      <a:pt x="973" y="416"/>
                    </a:cubicBezTo>
                    <a:cubicBezTo>
                      <a:pt x="678" y="108"/>
                      <a:pt x="481" y="0"/>
                      <a:pt x="341" y="0"/>
                    </a:cubicBezTo>
                    <a:close/>
                  </a:path>
                </a:pathLst>
              </a:custGeom>
              <a:solidFill>
                <a:srgbClr val="A062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57"/>
              <p:cNvSpPr/>
              <p:nvPr/>
            </p:nvSpPr>
            <p:spPr>
              <a:xfrm>
                <a:off x="6650968" y="2254830"/>
                <a:ext cx="186298" cy="94987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802" extrusionOk="0">
                    <a:moveTo>
                      <a:pt x="1128" y="0"/>
                    </a:moveTo>
                    <a:cubicBezTo>
                      <a:pt x="1016" y="0"/>
                      <a:pt x="875" y="15"/>
                      <a:pt x="702" y="48"/>
                    </a:cubicBezTo>
                    <a:cubicBezTo>
                      <a:pt x="0" y="179"/>
                      <a:pt x="131" y="582"/>
                      <a:pt x="131" y="582"/>
                    </a:cubicBezTo>
                    <a:cubicBezTo>
                      <a:pt x="176" y="738"/>
                      <a:pt x="319" y="801"/>
                      <a:pt x="554" y="801"/>
                    </a:cubicBezTo>
                    <a:cubicBezTo>
                      <a:pt x="665" y="801"/>
                      <a:pt x="796" y="787"/>
                      <a:pt x="948" y="762"/>
                    </a:cubicBezTo>
                    <a:cubicBezTo>
                      <a:pt x="1340" y="697"/>
                      <a:pt x="1573" y="501"/>
                      <a:pt x="1564" y="299"/>
                    </a:cubicBezTo>
                    <a:cubicBezTo>
                      <a:pt x="1559" y="134"/>
                      <a:pt x="1469" y="0"/>
                      <a:pt x="1128" y="0"/>
                    </a:cubicBezTo>
                    <a:close/>
                  </a:path>
                </a:pathLst>
              </a:custGeom>
              <a:solidFill>
                <a:srgbClr val="A062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57"/>
              <p:cNvSpPr/>
              <p:nvPr/>
            </p:nvSpPr>
            <p:spPr>
              <a:xfrm>
                <a:off x="7229412" y="2609431"/>
                <a:ext cx="160124" cy="115713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977" extrusionOk="0">
                    <a:moveTo>
                      <a:pt x="778" y="1"/>
                    </a:moveTo>
                    <a:cubicBezTo>
                      <a:pt x="694" y="1"/>
                      <a:pt x="606" y="19"/>
                      <a:pt x="513" y="56"/>
                    </a:cubicBezTo>
                    <a:cubicBezTo>
                      <a:pt x="1" y="258"/>
                      <a:pt x="145" y="948"/>
                      <a:pt x="147" y="956"/>
                    </a:cubicBezTo>
                    <a:cubicBezTo>
                      <a:pt x="147" y="964"/>
                      <a:pt x="154" y="973"/>
                      <a:pt x="165" y="975"/>
                    </a:cubicBezTo>
                    <a:cubicBezTo>
                      <a:pt x="167" y="976"/>
                      <a:pt x="168" y="976"/>
                      <a:pt x="170" y="976"/>
                    </a:cubicBezTo>
                    <a:cubicBezTo>
                      <a:pt x="172" y="976"/>
                      <a:pt x="173" y="976"/>
                      <a:pt x="175" y="975"/>
                    </a:cubicBezTo>
                    <a:cubicBezTo>
                      <a:pt x="189" y="973"/>
                      <a:pt x="198" y="958"/>
                      <a:pt x="195" y="945"/>
                    </a:cubicBezTo>
                    <a:cubicBezTo>
                      <a:pt x="194" y="938"/>
                      <a:pt x="58" y="290"/>
                      <a:pt x="530" y="104"/>
                    </a:cubicBezTo>
                    <a:cubicBezTo>
                      <a:pt x="618" y="70"/>
                      <a:pt x="701" y="52"/>
                      <a:pt x="779" y="52"/>
                    </a:cubicBezTo>
                    <a:cubicBezTo>
                      <a:pt x="850" y="52"/>
                      <a:pt x="916" y="66"/>
                      <a:pt x="978" y="94"/>
                    </a:cubicBezTo>
                    <a:cubicBezTo>
                      <a:pt x="1205" y="197"/>
                      <a:pt x="1299" y="454"/>
                      <a:pt x="1299" y="457"/>
                    </a:cubicBezTo>
                    <a:cubicBezTo>
                      <a:pt x="1303" y="467"/>
                      <a:pt x="1314" y="474"/>
                      <a:pt x="1324" y="474"/>
                    </a:cubicBezTo>
                    <a:cubicBezTo>
                      <a:pt x="1327" y="474"/>
                      <a:pt x="1329" y="473"/>
                      <a:pt x="1332" y="472"/>
                    </a:cubicBezTo>
                    <a:cubicBezTo>
                      <a:pt x="1345" y="467"/>
                      <a:pt x="1351" y="453"/>
                      <a:pt x="1347" y="440"/>
                    </a:cubicBezTo>
                    <a:cubicBezTo>
                      <a:pt x="1344" y="428"/>
                      <a:pt x="1246" y="160"/>
                      <a:pt x="999" y="47"/>
                    </a:cubicBezTo>
                    <a:cubicBezTo>
                      <a:pt x="930" y="16"/>
                      <a:pt x="856" y="1"/>
                      <a:pt x="77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57"/>
              <p:cNvSpPr/>
              <p:nvPr/>
            </p:nvSpPr>
            <p:spPr>
              <a:xfrm>
                <a:off x="7248243" y="2650884"/>
                <a:ext cx="88945" cy="32452"/>
              </a:xfrm>
              <a:custGeom>
                <a:avLst/>
                <a:gdLst/>
                <a:ahLst/>
                <a:cxnLst/>
                <a:rect l="l" t="t" r="r" b="b"/>
                <a:pathLst>
                  <a:path w="751" h="274" extrusionOk="0">
                    <a:moveTo>
                      <a:pt x="272" y="0"/>
                    </a:moveTo>
                    <a:cubicBezTo>
                      <a:pt x="191" y="0"/>
                      <a:pt x="104" y="22"/>
                      <a:pt x="16" y="80"/>
                    </a:cubicBezTo>
                    <a:cubicBezTo>
                      <a:pt x="5" y="87"/>
                      <a:pt x="0" y="103"/>
                      <a:pt x="9" y="114"/>
                    </a:cubicBezTo>
                    <a:cubicBezTo>
                      <a:pt x="13" y="122"/>
                      <a:pt x="22" y="126"/>
                      <a:pt x="30" y="126"/>
                    </a:cubicBezTo>
                    <a:cubicBezTo>
                      <a:pt x="35" y="126"/>
                      <a:pt x="40" y="125"/>
                      <a:pt x="44" y="122"/>
                    </a:cubicBezTo>
                    <a:cubicBezTo>
                      <a:pt x="122" y="72"/>
                      <a:pt x="200" y="52"/>
                      <a:pt x="273" y="52"/>
                    </a:cubicBezTo>
                    <a:cubicBezTo>
                      <a:pt x="513" y="52"/>
                      <a:pt x="702" y="264"/>
                      <a:pt x="704" y="267"/>
                    </a:cubicBezTo>
                    <a:cubicBezTo>
                      <a:pt x="708" y="269"/>
                      <a:pt x="712" y="272"/>
                      <a:pt x="717" y="274"/>
                    </a:cubicBezTo>
                    <a:cubicBezTo>
                      <a:pt x="719" y="274"/>
                      <a:pt x="721" y="274"/>
                      <a:pt x="722" y="274"/>
                    </a:cubicBezTo>
                    <a:cubicBezTo>
                      <a:pt x="728" y="274"/>
                      <a:pt x="734" y="272"/>
                      <a:pt x="739" y="268"/>
                    </a:cubicBezTo>
                    <a:cubicBezTo>
                      <a:pt x="749" y="259"/>
                      <a:pt x="751" y="243"/>
                      <a:pt x="742" y="233"/>
                    </a:cubicBezTo>
                    <a:cubicBezTo>
                      <a:pt x="739" y="230"/>
                      <a:pt x="535" y="0"/>
                      <a:pt x="27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57"/>
              <p:cNvSpPr/>
              <p:nvPr/>
            </p:nvSpPr>
            <p:spPr>
              <a:xfrm>
                <a:off x="6945045" y="2583375"/>
                <a:ext cx="197431" cy="105054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887" extrusionOk="0">
                    <a:moveTo>
                      <a:pt x="815" y="0"/>
                    </a:moveTo>
                    <a:cubicBezTo>
                      <a:pt x="368" y="0"/>
                      <a:pt x="8" y="191"/>
                      <a:pt x="4" y="429"/>
                    </a:cubicBezTo>
                    <a:cubicBezTo>
                      <a:pt x="0" y="674"/>
                      <a:pt x="367" y="879"/>
                      <a:pt x="826" y="886"/>
                    </a:cubicBezTo>
                    <a:cubicBezTo>
                      <a:pt x="835" y="886"/>
                      <a:pt x="845" y="886"/>
                      <a:pt x="854" y="886"/>
                    </a:cubicBezTo>
                    <a:cubicBezTo>
                      <a:pt x="1299" y="886"/>
                      <a:pt x="1658" y="697"/>
                      <a:pt x="1662" y="458"/>
                    </a:cubicBezTo>
                    <a:cubicBezTo>
                      <a:pt x="1666" y="213"/>
                      <a:pt x="1299" y="9"/>
                      <a:pt x="840" y="1"/>
                    </a:cubicBezTo>
                    <a:cubicBezTo>
                      <a:pt x="832" y="0"/>
                      <a:pt x="823" y="0"/>
                      <a:pt x="8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57"/>
              <p:cNvSpPr/>
              <p:nvPr/>
            </p:nvSpPr>
            <p:spPr>
              <a:xfrm>
                <a:off x="6562969" y="2489454"/>
                <a:ext cx="202050" cy="127676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078" extrusionOk="0">
                    <a:moveTo>
                      <a:pt x="493" y="0"/>
                    </a:moveTo>
                    <a:cubicBezTo>
                      <a:pt x="308" y="0"/>
                      <a:pt x="164" y="60"/>
                      <a:pt x="107" y="177"/>
                    </a:cubicBezTo>
                    <a:cubicBezTo>
                      <a:pt x="0" y="397"/>
                      <a:pt x="247" y="736"/>
                      <a:pt x="659" y="937"/>
                    </a:cubicBezTo>
                    <a:cubicBezTo>
                      <a:pt x="852" y="1031"/>
                      <a:pt x="1048" y="1078"/>
                      <a:pt x="1211" y="1078"/>
                    </a:cubicBezTo>
                    <a:cubicBezTo>
                      <a:pt x="1397" y="1078"/>
                      <a:pt x="1541" y="1019"/>
                      <a:pt x="1598" y="902"/>
                    </a:cubicBezTo>
                    <a:cubicBezTo>
                      <a:pt x="1705" y="682"/>
                      <a:pt x="1457" y="340"/>
                      <a:pt x="1046" y="141"/>
                    </a:cubicBezTo>
                    <a:cubicBezTo>
                      <a:pt x="852" y="47"/>
                      <a:pt x="657" y="0"/>
                      <a:pt x="4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57"/>
              <p:cNvSpPr/>
              <p:nvPr/>
            </p:nvSpPr>
            <p:spPr>
              <a:xfrm>
                <a:off x="6572326" y="1992018"/>
                <a:ext cx="853561" cy="569447"/>
              </a:xfrm>
              <a:custGeom>
                <a:avLst/>
                <a:gdLst/>
                <a:ahLst/>
                <a:cxnLst/>
                <a:rect l="l" t="t" r="r" b="b"/>
                <a:pathLst>
                  <a:path w="7207" h="4808" extrusionOk="0">
                    <a:moveTo>
                      <a:pt x="2649" y="0"/>
                    </a:moveTo>
                    <a:cubicBezTo>
                      <a:pt x="1619" y="0"/>
                      <a:pt x="364" y="456"/>
                      <a:pt x="1" y="2536"/>
                    </a:cubicBezTo>
                    <a:cubicBezTo>
                      <a:pt x="1" y="2536"/>
                      <a:pt x="1979" y="1681"/>
                      <a:pt x="2724" y="643"/>
                    </a:cubicBezTo>
                    <a:lnTo>
                      <a:pt x="2724" y="643"/>
                    </a:lnTo>
                    <a:cubicBezTo>
                      <a:pt x="2724" y="644"/>
                      <a:pt x="2688" y="2206"/>
                      <a:pt x="3433" y="2317"/>
                    </a:cubicBezTo>
                    <a:cubicBezTo>
                      <a:pt x="3472" y="2323"/>
                      <a:pt x="3509" y="2325"/>
                      <a:pt x="3545" y="2325"/>
                    </a:cubicBezTo>
                    <a:cubicBezTo>
                      <a:pt x="4185" y="2325"/>
                      <a:pt x="4251" y="1438"/>
                      <a:pt x="4251" y="1438"/>
                    </a:cubicBezTo>
                    <a:cubicBezTo>
                      <a:pt x="4251" y="1438"/>
                      <a:pt x="4398" y="3564"/>
                      <a:pt x="5118" y="3623"/>
                    </a:cubicBezTo>
                    <a:cubicBezTo>
                      <a:pt x="5147" y="3626"/>
                      <a:pt x="5174" y="3627"/>
                      <a:pt x="5201" y="3627"/>
                    </a:cubicBezTo>
                    <a:cubicBezTo>
                      <a:pt x="5636" y="3627"/>
                      <a:pt x="5780" y="3312"/>
                      <a:pt x="5828" y="3113"/>
                    </a:cubicBezTo>
                    <a:lnTo>
                      <a:pt x="5828" y="3113"/>
                    </a:lnTo>
                    <a:cubicBezTo>
                      <a:pt x="5774" y="3549"/>
                      <a:pt x="5695" y="4728"/>
                      <a:pt x="6400" y="4807"/>
                    </a:cubicBezTo>
                    <a:cubicBezTo>
                      <a:pt x="7145" y="3477"/>
                      <a:pt x="7207" y="887"/>
                      <a:pt x="4116" y="277"/>
                    </a:cubicBezTo>
                    <a:cubicBezTo>
                      <a:pt x="4116" y="277"/>
                      <a:pt x="3451" y="0"/>
                      <a:pt x="2649" y="0"/>
                    </a:cubicBezTo>
                    <a:close/>
                  </a:path>
                </a:pathLst>
              </a:custGeom>
              <a:solidFill>
                <a:srgbClr val="A062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57"/>
              <p:cNvSpPr/>
              <p:nvPr/>
            </p:nvSpPr>
            <p:spPr>
              <a:xfrm>
                <a:off x="6651560" y="1826088"/>
                <a:ext cx="854035" cy="404464"/>
              </a:xfrm>
              <a:custGeom>
                <a:avLst/>
                <a:gdLst/>
                <a:ahLst/>
                <a:cxnLst/>
                <a:rect l="l" t="t" r="r" b="b"/>
                <a:pathLst>
                  <a:path w="7211" h="3415" extrusionOk="0">
                    <a:moveTo>
                      <a:pt x="52" y="0"/>
                    </a:moveTo>
                    <a:lnTo>
                      <a:pt x="52" y="0"/>
                    </a:lnTo>
                    <a:cubicBezTo>
                      <a:pt x="1" y="113"/>
                      <a:pt x="24" y="232"/>
                      <a:pt x="58" y="321"/>
                    </a:cubicBezTo>
                    <a:cubicBezTo>
                      <a:pt x="93" y="414"/>
                      <a:pt x="145" y="492"/>
                      <a:pt x="199" y="565"/>
                    </a:cubicBezTo>
                    <a:cubicBezTo>
                      <a:pt x="308" y="710"/>
                      <a:pt x="432" y="835"/>
                      <a:pt x="561" y="954"/>
                    </a:cubicBezTo>
                    <a:cubicBezTo>
                      <a:pt x="819" y="1188"/>
                      <a:pt x="1100" y="1389"/>
                      <a:pt x="1388" y="1579"/>
                    </a:cubicBezTo>
                    <a:cubicBezTo>
                      <a:pt x="1965" y="1952"/>
                      <a:pt x="2574" y="2270"/>
                      <a:pt x="3201" y="2546"/>
                    </a:cubicBezTo>
                    <a:cubicBezTo>
                      <a:pt x="3828" y="2822"/>
                      <a:pt x="4473" y="3060"/>
                      <a:pt x="5141" y="3227"/>
                    </a:cubicBezTo>
                    <a:cubicBezTo>
                      <a:pt x="5476" y="3310"/>
                      <a:pt x="5817" y="3377"/>
                      <a:pt x="6166" y="3404"/>
                    </a:cubicBezTo>
                    <a:cubicBezTo>
                      <a:pt x="6246" y="3411"/>
                      <a:pt x="6328" y="3415"/>
                      <a:pt x="6410" y="3415"/>
                    </a:cubicBezTo>
                    <a:cubicBezTo>
                      <a:pt x="6505" y="3415"/>
                      <a:pt x="6601" y="3410"/>
                      <a:pt x="6698" y="3398"/>
                    </a:cubicBezTo>
                    <a:cubicBezTo>
                      <a:pt x="6788" y="3387"/>
                      <a:pt x="6880" y="3368"/>
                      <a:pt x="6973" y="3331"/>
                    </a:cubicBezTo>
                    <a:cubicBezTo>
                      <a:pt x="7063" y="3295"/>
                      <a:pt x="7166" y="3227"/>
                      <a:pt x="7211" y="3112"/>
                    </a:cubicBezTo>
                    <a:lnTo>
                      <a:pt x="7049" y="3041"/>
                    </a:lnTo>
                    <a:cubicBezTo>
                      <a:pt x="6999" y="3125"/>
                      <a:pt x="6833" y="3156"/>
                      <a:pt x="6679" y="3158"/>
                    </a:cubicBezTo>
                    <a:cubicBezTo>
                      <a:pt x="6672" y="3158"/>
                      <a:pt x="6665" y="3158"/>
                      <a:pt x="6658" y="3158"/>
                    </a:cubicBezTo>
                    <a:cubicBezTo>
                      <a:pt x="6508" y="3158"/>
                      <a:pt x="6353" y="3138"/>
                      <a:pt x="6199" y="3116"/>
                    </a:cubicBezTo>
                    <a:cubicBezTo>
                      <a:pt x="5876" y="3061"/>
                      <a:pt x="5553" y="2981"/>
                      <a:pt x="5234" y="2887"/>
                    </a:cubicBezTo>
                    <a:cubicBezTo>
                      <a:pt x="4596" y="2699"/>
                      <a:pt x="3967" y="2465"/>
                      <a:pt x="3350" y="2204"/>
                    </a:cubicBezTo>
                    <a:cubicBezTo>
                      <a:pt x="2736" y="1938"/>
                      <a:pt x="2131" y="1644"/>
                      <a:pt x="1557" y="1306"/>
                    </a:cubicBezTo>
                    <a:cubicBezTo>
                      <a:pt x="1270" y="1138"/>
                      <a:pt x="989" y="956"/>
                      <a:pt x="730" y="754"/>
                    </a:cubicBezTo>
                    <a:cubicBezTo>
                      <a:pt x="602" y="652"/>
                      <a:pt x="477" y="544"/>
                      <a:pt x="374" y="425"/>
                    </a:cubicBezTo>
                    <a:cubicBezTo>
                      <a:pt x="274" y="311"/>
                      <a:pt x="182" y="165"/>
                      <a:pt x="213" y="70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57"/>
              <p:cNvSpPr/>
              <p:nvPr/>
            </p:nvSpPr>
            <p:spPr>
              <a:xfrm>
                <a:off x="6657482" y="1790201"/>
                <a:ext cx="854035" cy="404583"/>
              </a:xfrm>
              <a:custGeom>
                <a:avLst/>
                <a:gdLst/>
                <a:ahLst/>
                <a:cxnLst/>
                <a:rect l="l" t="t" r="r" b="b"/>
                <a:pathLst>
                  <a:path w="7211" h="3416" extrusionOk="0">
                    <a:moveTo>
                      <a:pt x="802" y="1"/>
                    </a:moveTo>
                    <a:cubicBezTo>
                      <a:pt x="706" y="1"/>
                      <a:pt x="610" y="6"/>
                      <a:pt x="513" y="18"/>
                    </a:cubicBezTo>
                    <a:cubicBezTo>
                      <a:pt x="424" y="29"/>
                      <a:pt x="331" y="48"/>
                      <a:pt x="239" y="84"/>
                    </a:cubicBezTo>
                    <a:cubicBezTo>
                      <a:pt x="149" y="121"/>
                      <a:pt x="46" y="189"/>
                      <a:pt x="1" y="303"/>
                    </a:cubicBezTo>
                    <a:lnTo>
                      <a:pt x="162" y="374"/>
                    </a:lnTo>
                    <a:cubicBezTo>
                      <a:pt x="213" y="290"/>
                      <a:pt x="380" y="258"/>
                      <a:pt x="532" y="257"/>
                    </a:cubicBezTo>
                    <a:cubicBezTo>
                      <a:pt x="542" y="257"/>
                      <a:pt x="553" y="257"/>
                      <a:pt x="564" y="257"/>
                    </a:cubicBezTo>
                    <a:cubicBezTo>
                      <a:pt x="710" y="257"/>
                      <a:pt x="862" y="277"/>
                      <a:pt x="1012" y="300"/>
                    </a:cubicBezTo>
                    <a:cubicBezTo>
                      <a:pt x="1335" y="353"/>
                      <a:pt x="1658" y="435"/>
                      <a:pt x="1977" y="528"/>
                    </a:cubicBezTo>
                    <a:cubicBezTo>
                      <a:pt x="2616" y="717"/>
                      <a:pt x="3245" y="950"/>
                      <a:pt x="3861" y="1212"/>
                    </a:cubicBezTo>
                    <a:cubicBezTo>
                      <a:pt x="4476" y="1477"/>
                      <a:pt x="5080" y="1770"/>
                      <a:pt x="5654" y="2109"/>
                    </a:cubicBezTo>
                    <a:cubicBezTo>
                      <a:pt x="5942" y="2278"/>
                      <a:pt x="6222" y="2460"/>
                      <a:pt x="6481" y="2661"/>
                    </a:cubicBezTo>
                    <a:cubicBezTo>
                      <a:pt x="6611" y="2763"/>
                      <a:pt x="6736" y="2872"/>
                      <a:pt x="6838" y="2989"/>
                    </a:cubicBezTo>
                    <a:cubicBezTo>
                      <a:pt x="6939" y="3104"/>
                      <a:pt x="7029" y="3250"/>
                      <a:pt x="6998" y="3346"/>
                    </a:cubicBezTo>
                    <a:lnTo>
                      <a:pt x="7160" y="3415"/>
                    </a:lnTo>
                    <a:cubicBezTo>
                      <a:pt x="7211" y="3302"/>
                      <a:pt x="7189" y="3184"/>
                      <a:pt x="7153" y="3094"/>
                    </a:cubicBezTo>
                    <a:cubicBezTo>
                      <a:pt x="7118" y="3002"/>
                      <a:pt x="7066" y="2924"/>
                      <a:pt x="7013" y="2850"/>
                    </a:cubicBezTo>
                    <a:cubicBezTo>
                      <a:pt x="6903" y="2706"/>
                      <a:pt x="6779" y="2581"/>
                      <a:pt x="6650" y="2462"/>
                    </a:cubicBezTo>
                    <a:cubicBezTo>
                      <a:pt x="6393" y="2228"/>
                      <a:pt x="6112" y="2026"/>
                      <a:pt x="5824" y="1837"/>
                    </a:cubicBezTo>
                    <a:cubicBezTo>
                      <a:pt x="5247" y="1463"/>
                      <a:pt x="4637" y="1145"/>
                      <a:pt x="4011" y="869"/>
                    </a:cubicBezTo>
                    <a:cubicBezTo>
                      <a:pt x="3384" y="593"/>
                      <a:pt x="2740" y="355"/>
                      <a:pt x="2070" y="189"/>
                    </a:cubicBezTo>
                    <a:cubicBezTo>
                      <a:pt x="1735" y="105"/>
                      <a:pt x="1396" y="39"/>
                      <a:pt x="1047" y="11"/>
                    </a:cubicBezTo>
                    <a:cubicBezTo>
                      <a:pt x="965" y="5"/>
                      <a:pt x="884" y="1"/>
                      <a:pt x="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57"/>
              <p:cNvSpPr/>
              <p:nvPr/>
            </p:nvSpPr>
            <p:spPr>
              <a:xfrm>
                <a:off x="6183850" y="2406900"/>
                <a:ext cx="1361292" cy="1454345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12065" extrusionOk="0">
                    <a:moveTo>
                      <a:pt x="10962" y="1"/>
                    </a:moveTo>
                    <a:lnTo>
                      <a:pt x="10962" y="1"/>
                    </a:lnTo>
                    <a:cubicBezTo>
                      <a:pt x="11052" y="1136"/>
                      <a:pt x="10912" y="2277"/>
                      <a:pt x="10652" y="3177"/>
                    </a:cubicBezTo>
                    <a:cubicBezTo>
                      <a:pt x="9959" y="5577"/>
                      <a:pt x="8824" y="10384"/>
                      <a:pt x="4965" y="10384"/>
                    </a:cubicBezTo>
                    <a:cubicBezTo>
                      <a:pt x="4338" y="10384"/>
                      <a:pt x="3639" y="10257"/>
                      <a:pt x="2859" y="9973"/>
                    </a:cubicBezTo>
                    <a:cubicBezTo>
                      <a:pt x="1254" y="9284"/>
                      <a:pt x="409" y="8320"/>
                      <a:pt x="1" y="7324"/>
                    </a:cubicBezTo>
                    <a:lnTo>
                      <a:pt x="1" y="7324"/>
                    </a:lnTo>
                    <a:cubicBezTo>
                      <a:pt x="18" y="8820"/>
                      <a:pt x="672" y="10574"/>
                      <a:pt x="3186" y="11654"/>
                    </a:cubicBezTo>
                    <a:cubicBezTo>
                      <a:pt x="3966" y="11938"/>
                      <a:pt x="4665" y="12064"/>
                      <a:pt x="5292" y="12064"/>
                    </a:cubicBezTo>
                    <a:cubicBezTo>
                      <a:pt x="9153" y="12064"/>
                      <a:pt x="10287" y="7258"/>
                      <a:pt x="10980" y="4857"/>
                    </a:cubicBezTo>
                    <a:cubicBezTo>
                      <a:pt x="11371" y="3505"/>
                      <a:pt x="11493" y="1606"/>
                      <a:pt x="10962" y="1"/>
                    </a:cubicBezTo>
                    <a:close/>
                  </a:path>
                </a:pathLst>
              </a:custGeom>
              <a:solidFill>
                <a:srgbClr val="E3D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57"/>
              <p:cNvSpPr/>
              <p:nvPr/>
            </p:nvSpPr>
            <p:spPr>
              <a:xfrm>
                <a:off x="6772720" y="2497226"/>
                <a:ext cx="112172" cy="61724"/>
              </a:xfrm>
              <a:custGeom>
                <a:avLst/>
                <a:gdLst/>
                <a:ahLst/>
                <a:cxnLst/>
                <a:rect l="l" t="t" r="r" b="b"/>
                <a:pathLst>
                  <a:path w="985" h="542" extrusionOk="0">
                    <a:moveTo>
                      <a:pt x="446" y="0"/>
                    </a:moveTo>
                    <a:cubicBezTo>
                      <a:pt x="409" y="0"/>
                      <a:pt x="370" y="3"/>
                      <a:pt x="329" y="9"/>
                    </a:cubicBezTo>
                    <a:cubicBezTo>
                      <a:pt x="208" y="25"/>
                      <a:pt x="122" y="74"/>
                      <a:pt x="83" y="156"/>
                    </a:cubicBezTo>
                    <a:cubicBezTo>
                      <a:pt x="1" y="311"/>
                      <a:pt x="109" y="522"/>
                      <a:pt x="116" y="528"/>
                    </a:cubicBezTo>
                    <a:cubicBezTo>
                      <a:pt x="119" y="538"/>
                      <a:pt x="126" y="541"/>
                      <a:pt x="136" y="541"/>
                    </a:cubicBezTo>
                    <a:cubicBezTo>
                      <a:pt x="139" y="541"/>
                      <a:pt x="145" y="541"/>
                      <a:pt x="149" y="538"/>
                    </a:cubicBezTo>
                    <a:cubicBezTo>
                      <a:pt x="162" y="535"/>
                      <a:pt x="165" y="518"/>
                      <a:pt x="159" y="505"/>
                    </a:cubicBezTo>
                    <a:cubicBezTo>
                      <a:pt x="156" y="499"/>
                      <a:pt x="60" y="308"/>
                      <a:pt x="126" y="180"/>
                    </a:cubicBezTo>
                    <a:cubicBezTo>
                      <a:pt x="159" y="114"/>
                      <a:pt x="231" y="71"/>
                      <a:pt x="336" y="58"/>
                    </a:cubicBezTo>
                    <a:cubicBezTo>
                      <a:pt x="375" y="52"/>
                      <a:pt x="412" y="50"/>
                      <a:pt x="446" y="50"/>
                    </a:cubicBezTo>
                    <a:cubicBezTo>
                      <a:pt x="817" y="50"/>
                      <a:pt x="925" y="346"/>
                      <a:pt x="931" y="361"/>
                    </a:cubicBezTo>
                    <a:cubicBezTo>
                      <a:pt x="934" y="371"/>
                      <a:pt x="946" y="378"/>
                      <a:pt x="958" y="378"/>
                    </a:cubicBezTo>
                    <a:cubicBezTo>
                      <a:pt x="960" y="378"/>
                      <a:pt x="962" y="378"/>
                      <a:pt x="964" y="377"/>
                    </a:cubicBezTo>
                    <a:cubicBezTo>
                      <a:pt x="977" y="370"/>
                      <a:pt x="984" y="358"/>
                      <a:pt x="977" y="344"/>
                    </a:cubicBezTo>
                    <a:cubicBezTo>
                      <a:pt x="977" y="341"/>
                      <a:pt x="853" y="0"/>
                      <a:pt x="4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57"/>
              <p:cNvSpPr/>
              <p:nvPr/>
            </p:nvSpPr>
            <p:spPr>
              <a:xfrm>
                <a:off x="6780236" y="2631720"/>
                <a:ext cx="92926" cy="21182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86" extrusionOk="0">
                    <a:moveTo>
                      <a:pt x="23" y="1"/>
                    </a:moveTo>
                    <a:cubicBezTo>
                      <a:pt x="17" y="1"/>
                      <a:pt x="11" y="5"/>
                      <a:pt x="7" y="11"/>
                    </a:cubicBezTo>
                    <a:cubicBezTo>
                      <a:pt x="0" y="14"/>
                      <a:pt x="0" y="21"/>
                      <a:pt x="0" y="28"/>
                    </a:cubicBezTo>
                    <a:cubicBezTo>
                      <a:pt x="0" y="34"/>
                      <a:pt x="4" y="40"/>
                      <a:pt x="11" y="48"/>
                    </a:cubicBezTo>
                    <a:cubicBezTo>
                      <a:pt x="122" y="136"/>
                      <a:pt x="267" y="186"/>
                      <a:pt x="418" y="186"/>
                    </a:cubicBezTo>
                    <a:cubicBezTo>
                      <a:pt x="559" y="186"/>
                      <a:pt x="697" y="143"/>
                      <a:pt x="806" y="60"/>
                    </a:cubicBezTo>
                    <a:cubicBezTo>
                      <a:pt x="812" y="57"/>
                      <a:pt x="815" y="51"/>
                      <a:pt x="815" y="44"/>
                    </a:cubicBezTo>
                    <a:cubicBezTo>
                      <a:pt x="815" y="37"/>
                      <a:pt x="815" y="31"/>
                      <a:pt x="812" y="28"/>
                    </a:cubicBezTo>
                    <a:cubicBezTo>
                      <a:pt x="806" y="21"/>
                      <a:pt x="803" y="18"/>
                      <a:pt x="796" y="18"/>
                    </a:cubicBezTo>
                    <a:cubicBezTo>
                      <a:pt x="793" y="17"/>
                      <a:pt x="790" y="16"/>
                      <a:pt x="788" y="16"/>
                    </a:cubicBezTo>
                    <a:cubicBezTo>
                      <a:pt x="783" y="16"/>
                      <a:pt x="779" y="18"/>
                      <a:pt x="776" y="21"/>
                    </a:cubicBezTo>
                    <a:cubicBezTo>
                      <a:pt x="673" y="97"/>
                      <a:pt x="545" y="135"/>
                      <a:pt x="417" y="135"/>
                    </a:cubicBezTo>
                    <a:cubicBezTo>
                      <a:pt x="282" y="135"/>
                      <a:pt x="147" y="93"/>
                      <a:pt x="40" y="8"/>
                    </a:cubicBezTo>
                    <a:cubicBezTo>
                      <a:pt x="37" y="1"/>
                      <a:pt x="30" y="1"/>
                      <a:pt x="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57"/>
              <p:cNvSpPr/>
              <p:nvPr/>
            </p:nvSpPr>
            <p:spPr>
              <a:xfrm>
                <a:off x="6603151" y="2402477"/>
                <a:ext cx="156243" cy="1029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904" extrusionOk="0">
                    <a:moveTo>
                      <a:pt x="113" y="1"/>
                    </a:moveTo>
                    <a:cubicBezTo>
                      <a:pt x="109" y="1"/>
                      <a:pt x="104" y="3"/>
                      <a:pt x="99" y="6"/>
                    </a:cubicBezTo>
                    <a:cubicBezTo>
                      <a:pt x="93" y="9"/>
                      <a:pt x="90" y="16"/>
                      <a:pt x="90" y="22"/>
                    </a:cubicBezTo>
                    <a:cubicBezTo>
                      <a:pt x="90" y="29"/>
                      <a:pt x="0" y="726"/>
                      <a:pt x="550" y="880"/>
                    </a:cubicBezTo>
                    <a:cubicBezTo>
                      <a:pt x="606" y="897"/>
                      <a:pt x="662" y="903"/>
                      <a:pt x="714" y="903"/>
                    </a:cubicBezTo>
                    <a:cubicBezTo>
                      <a:pt x="1155" y="903"/>
                      <a:pt x="1365" y="384"/>
                      <a:pt x="1365" y="377"/>
                    </a:cubicBezTo>
                    <a:cubicBezTo>
                      <a:pt x="1372" y="364"/>
                      <a:pt x="1365" y="351"/>
                      <a:pt x="1352" y="345"/>
                    </a:cubicBezTo>
                    <a:lnTo>
                      <a:pt x="1332" y="345"/>
                    </a:lnTo>
                    <a:cubicBezTo>
                      <a:pt x="1325" y="348"/>
                      <a:pt x="1322" y="354"/>
                      <a:pt x="1319" y="361"/>
                    </a:cubicBezTo>
                    <a:cubicBezTo>
                      <a:pt x="1316" y="367"/>
                      <a:pt x="1121" y="852"/>
                      <a:pt x="715" y="852"/>
                    </a:cubicBezTo>
                    <a:cubicBezTo>
                      <a:pt x="667" y="852"/>
                      <a:pt x="616" y="845"/>
                      <a:pt x="563" y="831"/>
                    </a:cubicBezTo>
                    <a:cubicBezTo>
                      <a:pt x="56" y="689"/>
                      <a:pt x="138" y="35"/>
                      <a:pt x="138" y="29"/>
                    </a:cubicBezTo>
                    <a:cubicBezTo>
                      <a:pt x="142" y="16"/>
                      <a:pt x="132" y="2"/>
                      <a:pt x="119" y="2"/>
                    </a:cubicBezTo>
                    <a:cubicBezTo>
                      <a:pt x="117" y="1"/>
                      <a:pt x="115" y="1"/>
                      <a:pt x="1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57"/>
              <p:cNvSpPr/>
              <p:nvPr/>
            </p:nvSpPr>
            <p:spPr>
              <a:xfrm>
                <a:off x="6966318" y="2489938"/>
                <a:ext cx="158407" cy="102380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899" extrusionOk="0">
                    <a:moveTo>
                      <a:pt x="142" y="0"/>
                    </a:moveTo>
                    <a:cubicBezTo>
                      <a:pt x="135" y="0"/>
                      <a:pt x="128" y="3"/>
                      <a:pt x="122" y="7"/>
                    </a:cubicBezTo>
                    <a:cubicBezTo>
                      <a:pt x="116" y="10"/>
                      <a:pt x="112" y="17"/>
                      <a:pt x="112" y="23"/>
                    </a:cubicBezTo>
                    <a:cubicBezTo>
                      <a:pt x="108" y="30"/>
                      <a:pt x="0" y="721"/>
                      <a:pt x="550" y="875"/>
                    </a:cubicBezTo>
                    <a:cubicBezTo>
                      <a:pt x="606" y="888"/>
                      <a:pt x="661" y="898"/>
                      <a:pt x="717" y="898"/>
                    </a:cubicBezTo>
                    <a:cubicBezTo>
                      <a:pt x="1154" y="898"/>
                      <a:pt x="1384" y="385"/>
                      <a:pt x="1387" y="378"/>
                    </a:cubicBezTo>
                    <a:cubicBezTo>
                      <a:pt x="1387" y="372"/>
                      <a:pt x="1391" y="365"/>
                      <a:pt x="1387" y="358"/>
                    </a:cubicBezTo>
                    <a:cubicBezTo>
                      <a:pt x="1384" y="352"/>
                      <a:pt x="1381" y="349"/>
                      <a:pt x="1375" y="346"/>
                    </a:cubicBezTo>
                    <a:cubicBezTo>
                      <a:pt x="1371" y="344"/>
                      <a:pt x="1368" y="343"/>
                      <a:pt x="1365" y="343"/>
                    </a:cubicBezTo>
                    <a:cubicBezTo>
                      <a:pt x="1361" y="343"/>
                      <a:pt x="1358" y="344"/>
                      <a:pt x="1355" y="346"/>
                    </a:cubicBezTo>
                    <a:cubicBezTo>
                      <a:pt x="1348" y="349"/>
                      <a:pt x="1345" y="352"/>
                      <a:pt x="1342" y="358"/>
                    </a:cubicBezTo>
                    <a:cubicBezTo>
                      <a:pt x="1339" y="365"/>
                      <a:pt x="1122" y="847"/>
                      <a:pt x="714" y="847"/>
                    </a:cubicBezTo>
                    <a:cubicBezTo>
                      <a:pt x="666" y="847"/>
                      <a:pt x="615" y="840"/>
                      <a:pt x="562" y="825"/>
                    </a:cubicBezTo>
                    <a:cubicBezTo>
                      <a:pt x="56" y="684"/>
                      <a:pt x="158" y="36"/>
                      <a:pt x="161" y="30"/>
                    </a:cubicBezTo>
                    <a:cubicBezTo>
                      <a:pt x="161" y="17"/>
                      <a:pt x="155" y="3"/>
                      <a:pt x="1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51" name="Google Shape;2751;p57"/>
          <p:cNvSpPr txBox="1"/>
          <p:nvPr/>
        </p:nvSpPr>
        <p:spPr>
          <a:xfrm flipH="1">
            <a:off x="6030273" y="1254954"/>
            <a:ext cx="2918698" cy="1406099"/>
          </a:xfrm>
          <a:prstGeom prst="rect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 ON VA NÉIXER JESÚS</a:t>
            </a:r>
            <a:r>
              <a:rPr lang="en-GB" b="1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Jesús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va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néixer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a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Betlem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,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molt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llluny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de casa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seva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en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una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establia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. Un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lloc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molt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humil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a on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descansaven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dos animals, un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bou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 I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una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mula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.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Només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tenia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un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bressolet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que era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una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menjadora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,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però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els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seus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pares el van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acollir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amb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molta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estima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I </a:t>
            </a:r>
            <a:r>
              <a:rPr lang="en-GB" sz="1000" dirty="0" err="1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tendresa</a:t>
            </a:r>
            <a:r>
              <a:rPr lang="en-GB" sz="1000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.</a:t>
            </a:r>
            <a:endParaRPr sz="1000" dirty="0">
              <a:solidFill>
                <a:srgbClr val="777777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52" name="Google Shape;2752;p57"/>
          <p:cNvSpPr txBox="1"/>
          <p:nvPr/>
        </p:nvSpPr>
        <p:spPr>
          <a:xfrm flipH="1">
            <a:off x="5927609" y="2949785"/>
            <a:ext cx="2023834" cy="470465"/>
          </a:xfrm>
          <a:prstGeom prst="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QUI ESTAVA AMB ELL?</a:t>
            </a:r>
            <a:endParaRPr sz="1200" b="1" dirty="0">
              <a:solidFill>
                <a:srgbClr val="777777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55" name="Google Shape;2755;p57"/>
          <p:cNvSpPr txBox="1"/>
          <p:nvPr/>
        </p:nvSpPr>
        <p:spPr>
          <a:xfrm flipH="1">
            <a:off x="5942344" y="3868755"/>
            <a:ext cx="2541776" cy="759758"/>
          </a:xfrm>
          <a:prstGeom prst="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77777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QUÈ VAN FER PER ACOLLIR-LO?</a:t>
            </a:r>
            <a:endParaRPr b="1" dirty="0">
              <a:solidFill>
                <a:srgbClr val="777777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cxnSp>
        <p:nvCxnSpPr>
          <p:cNvPr id="2757" name="Google Shape;2757;p57"/>
          <p:cNvCxnSpPr/>
          <p:nvPr/>
        </p:nvCxnSpPr>
        <p:spPr>
          <a:xfrm rot="10800000" flipV="1">
            <a:off x="3583579" y="1875570"/>
            <a:ext cx="2377446" cy="407094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758" name="Google Shape;2758;p57"/>
          <p:cNvCxnSpPr/>
          <p:nvPr/>
        </p:nvCxnSpPr>
        <p:spPr>
          <a:xfrm rot="10800000">
            <a:off x="3560959" y="2751250"/>
            <a:ext cx="2337604" cy="1781624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759" name="Google Shape;2759;p57"/>
          <p:cNvCxnSpPr/>
          <p:nvPr/>
        </p:nvCxnSpPr>
        <p:spPr>
          <a:xfrm rot="10800000" flipV="1">
            <a:off x="2693744" y="3174879"/>
            <a:ext cx="3139451" cy="117576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60" name="Google Shape;1083;p35"/>
          <p:cNvSpPr txBox="1">
            <a:spLocks/>
          </p:cNvSpPr>
          <p:nvPr/>
        </p:nvSpPr>
        <p:spPr>
          <a:xfrm>
            <a:off x="240689" y="139361"/>
            <a:ext cx="2245033" cy="527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GB" b="1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DIMARTS</a:t>
            </a:r>
            <a:endParaRPr lang="en-GB" b="1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spanic Three Kings Day by Slidesgo">
  <a:themeElements>
    <a:clrScheme name="Simple Light">
      <a:dk1>
        <a:srgbClr val="21192E"/>
      </a:dk1>
      <a:lt1>
        <a:srgbClr val="FFCD6B"/>
      </a:lt1>
      <a:dk2>
        <a:srgbClr val="FFAC55"/>
      </a:dk2>
      <a:lt2>
        <a:srgbClr val="426564"/>
      </a:lt2>
      <a:accent1>
        <a:srgbClr val="79CCC3"/>
      </a:accent1>
      <a:accent2>
        <a:srgbClr val="F05634"/>
      </a:accent2>
      <a:accent3>
        <a:srgbClr val="FF806F"/>
      </a:accent3>
      <a:accent4>
        <a:srgbClr val="A39F42"/>
      </a:accent4>
      <a:accent5>
        <a:srgbClr val="46512F"/>
      </a:accent5>
      <a:accent6>
        <a:srgbClr val="F4EFE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157</Words>
  <Application>Microsoft Office PowerPoint</Application>
  <PresentationFormat>Presentación en pantalla (16:9)</PresentationFormat>
  <Paragraphs>17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Barlow</vt:lpstr>
      <vt:lpstr>Gill Sans Ultra Bold</vt:lpstr>
      <vt:lpstr>Goudy Stout</vt:lpstr>
      <vt:lpstr>Londrina Solid</vt:lpstr>
      <vt:lpstr>Maiandra GD</vt:lpstr>
      <vt:lpstr>Hispanic Three Kings Day by Slidesgo</vt:lpstr>
      <vt:lpstr>Primera setmana advent</vt:lpstr>
      <vt:lpstr>ACOLLIR</vt:lpstr>
      <vt:lpstr>UN PESSEBRE, UNA CASA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DE  LOS REYES MAGOS</dc:title>
  <dc:creator>profeclaret</dc:creator>
  <cp:lastModifiedBy>Salva</cp:lastModifiedBy>
  <cp:revision>12</cp:revision>
  <dcterms:created xsi:type="dcterms:W3CDTF">2023-11-15T15:13:10Z</dcterms:created>
  <dcterms:modified xsi:type="dcterms:W3CDTF">2023-11-15T21:08:07Z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15798CADDDF541F9BB556F7A41405149_13</vt:lpwstr>
  </property>
  <property fmtid="{D5CDD505-2E9C-101B-9397-08002B2CF9AE}" pid="3" name="KSOProductBuildVer">
    <vt:lpwstr>1033-12.2.0.13306</vt:lpwstr>
  </property>
</Properties>
</file>