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wdp" ContentType="image/vnd.ms-photo"/>
  <Default Extension="mp3" ContentType="audio/unknown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1" r:id="rId9"/>
    <p:sldId id="264" r:id="rId10"/>
    <p:sldId id="265" r:id="rId11"/>
    <p:sldId id="266" r:id="rId12"/>
    <p:sldId id="271" r:id="rId13"/>
    <p:sldId id="268" r:id="rId14"/>
    <p:sldId id="269" r:id="rId15"/>
    <p:sldId id="270" r:id="rId16"/>
    <p:sldId id="267" r:id="rId17"/>
    <p:sldId id="275" r:id="rId18"/>
  </p:sldIdLst>
  <p:sldSz cx="9144000" cy="6858000" type="screen4x3"/>
  <p:notesSz cx="6858000" cy="9144000"/>
  <p:custDataLst>
    <p:tags r:id="rId19"/>
  </p:custData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3684" y="-16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slide" Target="slides/slide17.xml" /><Relationship Id="rId19" Type="http://schemas.openxmlformats.org/officeDocument/2006/relationships/tags" Target="tags/tag1.xml" /><Relationship Id="rId2" Type="http://schemas.openxmlformats.org/officeDocument/2006/relationships/slide" Target="slides/slide1.xml" /><Relationship Id="rId20" Type="http://schemas.openxmlformats.org/officeDocument/2006/relationships/presProps" Target="presProps.xml" /><Relationship Id="rId21" Type="http://schemas.openxmlformats.org/officeDocument/2006/relationships/viewProps" Target="viewProps.xml" /><Relationship Id="rId22" Type="http://schemas.openxmlformats.org/officeDocument/2006/relationships/theme" Target="theme/theme1.xml" /><Relationship Id="rId23" Type="http://schemas.openxmlformats.org/officeDocument/2006/relationships/tableStyles" Target="tableStyles.xml" /><Relationship Id="rId3" Type="http://schemas.openxmlformats.org/officeDocument/2006/relationships/slide" Target="slides/slide2.xml" /><Relationship Id="rId4" Type="http://schemas.openxmlformats.org/officeDocument/2006/relationships/slide" Target="slides/slide3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07/10/2020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07/10/2020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07/10/2020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07/10/2020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07/10/2020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07/10/2020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07/10/2020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07/10/2020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07/10/2020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07/10/2020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07/10/2020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07/10/2020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.png" /><Relationship Id="rId4" Type="http://schemas.openxmlformats.org/officeDocument/2006/relationships/audio" Target="../media/media1.mp3" /><Relationship Id="rId5" Type="http://schemas.microsoft.com/office/2007/relationships/media" Target="../media/media1.mp3" TargetMode="Interna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3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5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6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7.png" /><Relationship Id="rId3" Type="http://schemas.microsoft.com/office/2007/relationships/hdphoto" Target="../media/image18.wdp" /><Relationship Id="rId4" Type="http://schemas.openxmlformats.org/officeDocument/2006/relationships/image" Target="../media/image19.png" /><Relationship Id="rId5" Type="http://schemas.microsoft.com/office/2007/relationships/hdphoto" Target="../media/image20.wdp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1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2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3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jpeg" /><Relationship Id="rId3" Type="http://schemas.openxmlformats.org/officeDocument/2006/relationships/image" Target="../media/image11.png" /><Relationship Id="rId4" Type="http://schemas.microsoft.com/office/2007/relationships/hdphoto" Target="../media/image12.wdp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\\Datclaret\ESCOLA\_Pastoral\PRIMÀRIA i INFANTIL\2020-2021\Pare Claret 20\Imatges Pere Casaldàliga\IMG_31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ere Casaldàliga.mp3">
            <a:hlinkClick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596336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9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42343" p14:dur="2000"/>
    </mc:Choice>
    <mc:Fallback>
      <p:transition spd="slow" advTm="42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\\Datclaret\ESCOLA\_Pastoral\PRIMÀRIA i INFANTIL\2020-2021\Pare Claret 20\Imatges Pere Casaldàliga\IMG_31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45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20126" p14:dur="2000"/>
    </mc:Choice>
    <mc:Fallback>
      <p:transition spd="slow" advTm="20126"/>
    </mc:Fallback>
  </mc:AlternateContent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\\Datclaret\ESCOLA\_Pastoral\PRIMÀRIA i INFANTIL\2020-2021\Pare Claret 20\Imatges Pere Casaldàliga\IMG_31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425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26289" p14:dur="2000"/>
    </mc:Choice>
    <mc:Fallback>
      <p:transition spd="slow" advTm="26289"/>
    </mc:Fallback>
  </mc:AlternateContent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\\Datclaret\ESCOLA\_Pastoral\PRIMÀRIA i INFANTIL\2020-2021\Pare Claret 20\Imatges Pere Casaldàliga\IMG_31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7" t="4900" r="26290" b="6890"/>
          <a:stretch>
            <a:fillRect/>
          </a:stretch>
        </p:blipFill>
        <p:spPr bwMode="auto">
          <a:xfrm>
            <a:off x="2176634" y="0"/>
            <a:ext cx="3763518" cy="681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721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9984" p14:dur="2000"/>
    </mc:Choice>
    <mc:Fallback>
      <p:transition spd="slow" advTm="19984"/>
    </mc:Fallback>
  </mc:AlternateContent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\\Datclaret\ESCOLA\_Pastoral\PRIMÀRIA i INFANTIL\2020-2021\Pare Claret 20\Imatges Pere Casaldàliga\IMG_31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96" y="-1529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21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28211" p14:dur="2000"/>
    </mc:Choice>
    <mc:Fallback>
      <p:transition spd="slow" advTm="28211"/>
    </mc:Fallback>
  </mc:AlternateContent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355976" y="980728"/>
            <a:ext cx="4397552" cy="1143000"/>
          </a:xfrm>
        </p:spPr>
        <p:txBody>
          <a:bodyPr>
            <a:noAutofit/>
          </a:bodyPr>
          <a:lstStyle/>
          <a:p>
            <a:r>
              <a:rPr lang="en-US" sz="48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No-violència,</a:t>
            </a:r>
            <a:br>
              <a:rPr lang="en-US" sz="48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48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llibertat i pau</a:t>
            </a:r>
            <a:endParaRPr lang="en-US" sz="4800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3314" name="Picture 2" descr="\\Datclaret\ESCOLA\_Pastoral\PRIMÀRIA i INFANTIL\2020-2021\Pare Claret 20\Imatges Pere Casaldàliga\IMG_318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75" b="97222" l="14707" r="808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89" t="-877" r="18588" b="877"/>
          <a:stretch>
            <a:fillRect/>
          </a:stretch>
        </p:blipFill>
        <p:spPr bwMode="auto">
          <a:xfrm>
            <a:off x="5076056" y="3501006"/>
            <a:ext cx="2863577" cy="327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\\Datclaret\ESCOLA\_Pastoral\PRIMÀRIA i INFANTIL\2020-2021\Pare Claret 20\Imatges Pere Casaldàliga\IMG_3183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087" b="97983" l="19420" r="828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27" t="13333" r="14737"/>
          <a:stretch>
            <a:fillRect/>
          </a:stretch>
        </p:blipFill>
        <p:spPr bwMode="auto">
          <a:xfrm rot="1016008">
            <a:off x="648272" y="578288"/>
            <a:ext cx="4559870" cy="457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421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21951" p14:dur="2000"/>
    </mc:Choice>
    <mc:Fallback>
      <p:transition spd="slow" advTm="21951"/>
    </mc:Fallback>
  </mc:AlternateContent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\\Datclaret\ESCOLA\_Pastoral\PRIMÀRIA i INFANTIL\2020-2021\Pare Claret 20\Imatges Pere Casaldàliga\IMG_31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921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9910" p14:dur="2000"/>
    </mc:Choice>
    <mc:Fallback>
      <p:transition spd="slow" advTm="19910"/>
    </mc:Fallback>
  </mc:AlternateContent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\\Datclaret\ESCOLA\_Pastoral\PRIMÀRIA i INFANTIL\2020-2021\Pare Claret 20\Imatges Pere Casaldàliga\IMG_31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91850" y="0"/>
            <a:ext cx="11428546" cy="748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61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5451" p14:dur="2000"/>
    </mc:Choice>
    <mc:Fallback>
      <p:transition spd="slow" advTm="5451"/>
    </mc:Fallback>
  </mc:AlternateContent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2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50825" y="609600"/>
            <a:ext cx="8353425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s-ES" sz="6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PERE CASALDÀLIGA</a:t>
            </a:r>
          </a:p>
        </p:txBody>
      </p:sp>
      <p:pic>
        <p:nvPicPr>
          <p:cNvPr id="4" name="Picture 8" descr="casaldaliga00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6" b="17026"/>
          <a:stretch>
            <a:fillRect/>
          </a:stretch>
        </p:blipFill>
        <p:spPr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00883506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\\Datclaret\ESCOLA\_Pastoral\PRIMÀRIA i INFANTIL\2020-2021\Pare Claret 20\Imatges Pere Casaldàliga\IMG_31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874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7881" p14:dur="2000"/>
    </mc:Choice>
    <mc:Fallback>
      <p:transition spd="slow" advTm="7881"/>
    </mc:Fallback>
  </mc:AlternateContent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\\Datclaret\ESCOLA\_Pastoral\PRIMÀRIA i INFANTIL\2020-2021\Pare Claret 20\Imatges Pere Casaldàliga\IMG_31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718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20316" p14:dur="2000"/>
    </mc:Choice>
    <mc:Fallback>
      <p:transition spd="slow" advTm="20316"/>
    </mc:Fallback>
  </mc:AlternateContent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\\Datclaret\ESCOLA\_Pastoral\PRIMÀRIA i INFANTIL\2020-2021\Pare Claret 20\Imatges Pere Casaldàliga\IMG_31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29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3748" p14:dur="2000"/>
    </mc:Choice>
    <mc:Fallback>
      <p:transition spd="slow" advTm="13748"/>
    </mc:Fallback>
  </mc:AlternateContent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\\Datclaret\ESCOLA\_Pastoral\PRIMÀRIA i INFANTIL\2020-2021\Pare Claret 20\Imatges Pere Casaldàliga\IMG_31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885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2748" p14:dur="2000"/>
    </mc:Choice>
    <mc:Fallback>
      <p:transition spd="slow" advTm="12748"/>
    </mc:Fallback>
  </mc:AlternateContent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\\Datclaret\ESCOLA\_Pastoral\PRIMÀRIA i INFANTIL\2020-2021\Pare Claret 20\Imatges Pere Casaldàliga\IMG_3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9"/>
          <a:stretch>
            <a:fillRect/>
          </a:stretch>
        </p:blipFill>
        <p:spPr bwMode="auto">
          <a:xfrm flipH="1">
            <a:off x="1331640" y="-459432"/>
            <a:ext cx="6192688" cy="957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610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1298" p14:dur="2000"/>
    </mc:Choice>
    <mc:Fallback>
      <p:transition spd="slow" advTm="11298"/>
    </mc:Fallback>
  </mc:AlternateContent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\\Datclaret\ESCOLA\_Pastoral\PRIMÀRIA i INFANTIL\2020-2021\Pare Claret 20\Imatges Pere Casaldàliga\IMG_31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1"/>
          <a:stretch>
            <a:fillRect/>
          </a:stretch>
        </p:blipFill>
        <p:spPr bwMode="auto">
          <a:xfrm>
            <a:off x="-228533" y="0"/>
            <a:ext cx="9372533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19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9496" p14:dur="2000"/>
    </mc:Choice>
    <mc:Fallback>
      <p:transition spd="slow" advTm="19496"/>
    </mc:Fallback>
  </mc:AlternateContent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\\Datclaret\ESCOLA\_Pastoral\PRIMÀRIA i INFANTIL\2020-2021\Pare Claret 20\Imatges Pere Casaldàliga\IMG_3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4102804"/>
            <a:ext cx="9144000" cy="1197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207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6492" p14:dur="2000"/>
    </mc:Choice>
    <mc:Fallback>
      <p:transition spd="slow" advTm="16492"/>
    </mc:Fallback>
  </mc:AlternateContent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195" name="Picture 3" descr="\\Datclaret\ESCOLA\_Pastoral\PRIMÀRIA i INFANTIL\2020-2021\Pare Claret 20\Imatges Pere Casaldàliga\IMG_31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59632" y="2965235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Jesús</a:t>
            </a:r>
            <a:endParaRPr lang="en-US" sz="66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194" name="Picture 2" descr="\\Datclaret\ESCOLA\_Pastoral\PRIMÀRIA i INFANTIL\2020-2021\Pare Claret 20\Imatges Pere Casaldàliga\IMG_3175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0" b="100000" l="24702" r="925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73"/>
          <a:stretch>
            <a:fillRect/>
          </a:stretch>
        </p:blipFill>
        <p:spPr bwMode="auto">
          <a:xfrm>
            <a:off x="323528" y="1325098"/>
            <a:ext cx="3102954" cy="556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094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1556" p14:dur="2000"/>
    </mc:Choice>
    <mc:Fallback>
      <p:transition spd="slow" advTm="11556"/>
    </mc:Fallback>
  </mc:AlternateContent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On-screen Show (4:3)</PresentationFormat>
  <Paragraphs>3</Paragraphs>
  <Slides>17</Slides>
  <Notes>0</Notes>
  <TotalTime>55</TotalTime>
  <HiddenSlides>0</HiddenSlides>
  <MMClips>1</MMClips>
  <ScaleCrop>0</ScaleCrop>
  <HeadingPairs>
    <vt:vector baseType="variant" size="6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baseType="lpstr" size="21">
      <vt:lpstr>Arial</vt:lpstr>
      <vt:lpstr>Calibri</vt:lpstr>
      <vt:lpstr>Comic Sans MS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Jesús</vt:lpstr>
      <vt:lpstr>PowerPoint Presentation</vt:lpstr>
      <vt:lpstr>PowerPoint Presentation</vt:lpstr>
      <vt:lpstr>PowerPoint Presentation</vt:lpstr>
      <vt:lpstr>PowerPoint Presentation</vt:lpstr>
      <vt:lpstr>No-violència,llibertat i pau</vt:lpstr>
      <vt:lpstr>PowerPoint Presentation</vt:lpstr>
      <vt:lpstr>PowerPoint Presentation</vt:lpstr>
      <vt:lpstr>PERE CASALDÀLIGA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Presentación de PowerPoint</dc:title>
  <dc:creator>profeclaret</dc:creator>
  <cp:lastModifiedBy>profeclaret</cp:lastModifiedBy>
  <cp:revision>7</cp:revision>
  <dcterms:created xsi:type="dcterms:W3CDTF">2020-10-07T13:37:53Z</dcterms:created>
  <dcterms:modified xsi:type="dcterms:W3CDTF">2022-01-23T21:50:36Z</dcterms:modified>
</cp:coreProperties>
</file>