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533400" y="763588"/>
            <a:ext cx="6702425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7DF68B6-010D-488A-8AA5-1D5C46273A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8AF52B-0D44-429E-84D5-C6588238D94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294D56-3F04-464C-AA85-BAE6B17E196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4213C7-F4FC-4FBF-8489-DE09BB454B6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4237C4-F36F-49D9-A693-FF21CFFBC24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848A29-3699-4ADF-BC21-D951EF3670F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0D7C5B-62A1-44CC-A85F-A6479B21F8F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8B0030-1CC5-4122-849B-B40605DC153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66B583-BFA4-4871-9138-83D6B78B5E6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CFE7E7-2AA7-4D14-BF45-7C447859930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FFA37A-0823-463C-976F-4E42B87634F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50F383-1D2D-4336-A355-E21F823D76A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B9C793-1B94-4C55-AF44-F08FF7B6CC9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81B12F-ADE8-41E5-9D04-BE43B72DBEF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9C9E4B-E41F-4E6B-A2A1-A4A0235CC08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823F39-D7B0-40D0-9EA4-F31D11DBC64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6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3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6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4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18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8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2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54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505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55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179388" y="2857500"/>
            <a:ext cx="4070350" cy="3262313"/>
          </a:xfrm>
          <a:custGeom>
            <a:avLst/>
            <a:gdLst>
              <a:gd name="G0" fmla="+- 11307 0 0"/>
              <a:gd name="G1" fmla="+- 906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_tradnl" altLang="en-US" sz="3200" b="1"/>
              <a:t> </a:t>
            </a:r>
          </a:p>
          <a:p>
            <a:pPr algn="ctr">
              <a:lnSpc>
                <a:spcPct val="100000"/>
              </a:lnSpc>
            </a:pPr>
            <a:r>
              <a:rPr lang="es-ES_tradnl" altLang="en-US" sz="4800" b="1"/>
              <a:t>“SEGUEIX JESÚS”</a:t>
            </a:r>
          </a:p>
          <a:p>
            <a:pPr algn="ctr">
              <a:lnSpc>
                <a:spcPct val="100000"/>
              </a:lnSpc>
            </a:pPr>
            <a:r>
              <a:rPr lang="es-ES_tradnl" altLang="en-US" sz="4800" b="1"/>
              <a:t>(Pare Claret)</a:t>
            </a:r>
          </a:p>
          <a:p>
            <a:pPr algn="ctr">
              <a:lnSpc>
                <a:spcPct val="100000"/>
              </a:lnSpc>
            </a:pPr>
            <a:r>
              <a:rPr lang="es-ES_tradnl" altLang="en-US" sz="3200" b="1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5" t="14877" r="24356" b="3998"/>
          <a:stretch>
            <a:fillRect/>
          </a:stretch>
        </p:blipFill>
        <p:spPr bwMode="auto">
          <a:xfrm>
            <a:off x="4462463" y="587375"/>
            <a:ext cx="4462462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625" t="14877" r="24356" b="39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4096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-374650"/>
            <a:ext cx="62118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7938" y="6461125"/>
            <a:ext cx="9136062" cy="398463"/>
          </a:xfrm>
          <a:custGeom>
            <a:avLst/>
            <a:gdLst>
              <a:gd name="G0" fmla="+- 25378 0 0"/>
              <a:gd name="G1" fmla="+- 110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altLang="en-US" sz="2000" b="1"/>
              <a:t>A  PEU  FA  EL  CAMÍ,  PREGA  I  PARLA  DE  JESÚS.</a:t>
            </a:r>
          </a:p>
        </p:txBody>
      </p:sp>
    </p:spTree>
  </p:cSld>
  <p:clrMapOvr>
    <a:masterClrMapping/>
  </p:clrMapOvr>
  <p:transition spd="slow" advTm="8192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-660400"/>
            <a:ext cx="6192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0" y="6432550"/>
            <a:ext cx="9136063" cy="398463"/>
          </a:xfrm>
          <a:custGeom>
            <a:avLst/>
            <a:gdLst>
              <a:gd name="G0" fmla="+- 25378 0 0"/>
              <a:gd name="G1" fmla="+- 110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altLang="en-US" sz="2000" b="1"/>
              <a:t>TAMBÉ  TÉ  ENEMICS  PER  DIR  LES  VERITATS.</a:t>
            </a:r>
          </a:p>
        </p:txBody>
      </p:sp>
    </p:spTree>
  </p:cSld>
  <p:clrMapOvr>
    <a:masterClrMapping/>
  </p:clrMapOvr>
  <p:transition spd="slow" advTm="11264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0" y="6211888"/>
            <a:ext cx="9136063" cy="703262"/>
          </a:xfrm>
          <a:custGeom>
            <a:avLst/>
            <a:gdLst>
              <a:gd name="G0" fmla="+- 25378 0 0"/>
              <a:gd name="G1" fmla="+- 1955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altLang="en-US" sz="2000" b="1"/>
              <a:t>TU,  PARE  CLARET,  EM  DIUS:  “SEGUEIX  JESÚS.</a:t>
            </a:r>
          </a:p>
          <a:p>
            <a:pPr algn="ctr">
              <a:lnSpc>
                <a:spcPct val="100000"/>
              </a:lnSpc>
            </a:pPr>
            <a:r>
              <a:rPr lang="es-ES" altLang="en-US" sz="2000" b="1"/>
              <a:t>BUSCA  SEMPRE  ALLÒ  QUE  ÉS  MÉS  OPORTÚ,</a:t>
            </a:r>
          </a:p>
        </p:txBody>
      </p:sp>
    </p:spTree>
  </p:cSld>
  <p:clrMapOvr>
    <a:masterClrMapping/>
  </p:clrMapOvr>
  <p:transition spd="slow" advTm="14336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-244475"/>
            <a:ext cx="7561262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7938" y="6443663"/>
            <a:ext cx="9136062" cy="398462"/>
          </a:xfrm>
          <a:custGeom>
            <a:avLst/>
            <a:gdLst>
              <a:gd name="G0" fmla="+- 25378 0 0"/>
              <a:gd name="G1" fmla="+- 110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altLang="en-US" sz="2000" b="1"/>
              <a:t>PER  ESCAMPAR  L’AMOR,  PER  FER  UN  MÓN  MILLOR”.</a:t>
            </a:r>
          </a:p>
        </p:txBody>
      </p:sp>
    </p:spTree>
  </p:cSld>
  <p:clrMapOvr>
    <a:masterClrMapping/>
  </p:clrMapOvr>
  <p:transition spd="slow" advTm="6144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-400050"/>
            <a:ext cx="62118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-3175" y="6457950"/>
            <a:ext cx="9136063" cy="398463"/>
          </a:xfrm>
          <a:custGeom>
            <a:avLst/>
            <a:gdLst>
              <a:gd name="G0" fmla="+- 25378 0 0"/>
              <a:gd name="G1" fmla="+- 110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2000" b="1"/>
              <a:t>TU  ETS  CAPELLÀ,  </a:t>
            </a:r>
            <a:r>
              <a:rPr lang="en-GB" altLang="en-US" sz="2000" b="1"/>
              <a:t>BISBE  I  MISSIONER</a:t>
            </a:r>
          </a:p>
        </p:txBody>
      </p:sp>
    </p:spTree>
  </p:cSld>
  <p:clrMapOvr>
    <a:masterClrMapping/>
  </p:clrMapOvr>
  <p:transition spd="slow" advTm="7168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-279400"/>
            <a:ext cx="9144000" cy="663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-30163" y="6197600"/>
            <a:ext cx="9174163" cy="703263"/>
          </a:xfrm>
          <a:custGeom>
            <a:avLst/>
            <a:gdLst>
              <a:gd name="G0" fmla="+- 25484 0 0"/>
              <a:gd name="G1" fmla="+- 1955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1"/>
              <a:t>I  AMB  ELS  TEUS  ESCRITS  ET  FAS  PROPER  A  TOTHOM</a:t>
            </a:r>
          </a:p>
          <a:p>
            <a:pPr algn="ctr">
              <a:lnSpc>
                <a:spcPct val="100000"/>
              </a:lnSpc>
            </a:pPr>
            <a:r>
              <a:rPr lang="en-GB" altLang="en-US" sz="2000" b="1"/>
              <a:t>PER  ESCAMPAR  L’ AMOR,  PER  FER  UN  MÓN  MILLOR.</a:t>
            </a:r>
          </a:p>
        </p:txBody>
      </p:sp>
    </p:spTree>
  </p:cSld>
  <p:clrMapOvr>
    <a:masterClrMapping/>
  </p:clrMapOvr>
  <p:transition spd="slow" advTm="25600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0"/>
            <a:ext cx="60340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7938" y="6454775"/>
            <a:ext cx="9136062" cy="398463"/>
          </a:xfrm>
          <a:custGeom>
            <a:avLst/>
            <a:gdLst>
              <a:gd name="G0" fmla="+- 25378 0 0"/>
              <a:gd name="G1" fmla="+- 110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altLang="en-US" sz="2000" b="1"/>
              <a:t>UN  JOVE DE  SALLENT  MOLT  TREBALLADOR  I  ACTIU</a:t>
            </a:r>
            <a:r>
              <a:rPr lang="es-ES" altLang="en-US" b="1"/>
              <a:t>.</a:t>
            </a:r>
          </a:p>
        </p:txBody>
      </p:sp>
    </p:spTree>
  </p:cSld>
  <p:clrMapOvr>
    <a:masterClrMapping/>
  </p:clrMapOvr>
  <p:transition spd="slow" advTm="13312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"/>
          <a:stretch>
            <a:fillRect/>
          </a:stretch>
        </p:blipFill>
        <p:spPr bwMode="auto">
          <a:xfrm>
            <a:off x="1565275" y="0"/>
            <a:ext cx="6022975" cy="668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249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-30163" y="6149975"/>
            <a:ext cx="9174163" cy="703263"/>
          </a:xfrm>
          <a:custGeom>
            <a:avLst/>
            <a:gdLst>
              <a:gd name="G0" fmla="+- 25484 0 0"/>
              <a:gd name="G1" fmla="+- 1955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altLang="en-US" sz="2000" b="1"/>
              <a:t>FILL  D’UN  FABRICANT,  SE’N  SURT  D’ALLÒ  MES  BÉ. </a:t>
            </a:r>
          </a:p>
          <a:p>
            <a:pPr algn="ctr">
              <a:lnSpc>
                <a:spcPct val="100000"/>
              </a:lnSpc>
            </a:pPr>
            <a:r>
              <a:rPr lang="es-ES" altLang="en-US" sz="2000" b="1"/>
              <a:t>PERÒ  L’ÈXIT  NO  HO  ÉS  TOT.</a:t>
            </a:r>
          </a:p>
        </p:txBody>
      </p:sp>
    </p:spTree>
  </p:cSld>
  <p:clrMapOvr>
    <a:masterClrMapping/>
  </p:clrMapOvr>
  <p:transition spd="slow" advTm="10240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-531813"/>
            <a:ext cx="616585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-4763" y="6078538"/>
            <a:ext cx="9134476" cy="779462"/>
          </a:xfrm>
          <a:custGeom>
            <a:avLst/>
            <a:gdLst>
              <a:gd name="G0" fmla="+- 25373 0 0"/>
              <a:gd name="G1" fmla="+- 216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altLang="en-US" sz="2000" b="1"/>
              <a:t>QUÈ  EN  TREUS  DE  GUANYAR  DINERS,  FAMA  I  HONORS</a:t>
            </a:r>
          </a:p>
          <a:p>
            <a:pPr algn="ctr">
              <a:lnSpc>
                <a:spcPct val="100000"/>
              </a:lnSpc>
            </a:pPr>
            <a:r>
              <a:rPr lang="es-ES" altLang="en-US" sz="2000" b="1"/>
              <a:t>SI  A  DINS  NO  TENS  AMOR, SI  A  DINS  NO  TENS  AMOR ?</a:t>
            </a:r>
          </a:p>
          <a:p>
            <a:pPr algn="ctr">
              <a:lnSpc>
                <a:spcPct val="100000"/>
              </a:lnSpc>
            </a:pPr>
            <a:r>
              <a:rPr lang="es-ES_tradnl" altLang="en-US" sz="500"/>
              <a:t>  </a:t>
            </a:r>
          </a:p>
        </p:txBody>
      </p:sp>
    </p:spTree>
  </p:cSld>
  <p:clrMapOvr>
    <a:masterClrMapping/>
  </p:clrMapOvr>
  <p:transition spd="slow" advTm="16384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-34925"/>
            <a:ext cx="8640763" cy="684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0" y="6211888"/>
            <a:ext cx="9136063" cy="703262"/>
          </a:xfrm>
          <a:custGeom>
            <a:avLst/>
            <a:gdLst>
              <a:gd name="G0" fmla="+- 25378 0 0"/>
              <a:gd name="G1" fmla="+- 1955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altLang="en-US" sz="2000" b="1"/>
              <a:t>TU,  PARE  CLARET,  EM  DIUS:  “SEGUEIX  JESÚS.</a:t>
            </a:r>
          </a:p>
          <a:p>
            <a:pPr algn="ctr">
              <a:lnSpc>
                <a:spcPct val="100000"/>
              </a:lnSpc>
            </a:pPr>
            <a:r>
              <a:rPr lang="es-ES" altLang="en-US" sz="2000" b="1"/>
              <a:t>BUSCA  SEMPRE  ALLÒ  QUE  ÉS  MÉS  OPORTÚ,</a:t>
            </a:r>
          </a:p>
        </p:txBody>
      </p:sp>
    </p:spTree>
  </p:cSld>
  <p:clrMapOvr>
    <a:masterClrMapping/>
  </p:clrMapOvr>
  <p:transition spd="slow" advTm="15360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/>
          <a:stretch>
            <a:fillRect/>
          </a:stretch>
        </p:blipFill>
        <p:spPr bwMode="auto">
          <a:xfrm>
            <a:off x="684213" y="0"/>
            <a:ext cx="7848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407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7938" y="6443663"/>
            <a:ext cx="9136062" cy="398462"/>
          </a:xfrm>
          <a:custGeom>
            <a:avLst/>
            <a:gdLst>
              <a:gd name="G0" fmla="+- 25378 0 0"/>
              <a:gd name="G1" fmla="+- 110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altLang="en-US" sz="2000" b="1"/>
              <a:t>PER  ESCAMPAR  L’AMOR,  PER  FER  UN  MÓN  MILLOR”.</a:t>
            </a:r>
          </a:p>
        </p:txBody>
      </p:sp>
    </p:spTree>
  </p:cSld>
  <p:clrMapOvr>
    <a:masterClrMapping/>
  </p:clrMapOvr>
  <p:transition spd="slow" advTm="7168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0"/>
            <a:ext cx="6045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-3175" y="6457950"/>
            <a:ext cx="9136063" cy="398463"/>
          </a:xfrm>
          <a:custGeom>
            <a:avLst/>
            <a:gdLst>
              <a:gd name="G0" fmla="+- 25378 0 0"/>
              <a:gd name="G1" fmla="+- 110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2000" b="1"/>
              <a:t>TU  ETS  CAPELLÀ,  </a:t>
            </a:r>
            <a:r>
              <a:rPr lang="en-GB" altLang="en-US" sz="2000" b="1"/>
              <a:t>BISBE  I  MISSIONER</a:t>
            </a:r>
          </a:p>
        </p:txBody>
      </p:sp>
    </p:spTree>
  </p:cSld>
  <p:clrMapOvr>
    <a:masterClrMapping/>
  </p:clrMapOvr>
  <p:transition spd="slow" advTm="7168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-660400"/>
            <a:ext cx="87487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-30163" y="6197600"/>
            <a:ext cx="9174163" cy="703263"/>
          </a:xfrm>
          <a:custGeom>
            <a:avLst/>
            <a:gdLst>
              <a:gd name="G0" fmla="+- 25484 0 0"/>
              <a:gd name="G1" fmla="+- 1955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2000" b="1"/>
              <a:t>I  AMB  ELS  TEUS  ESCRITS  ET  FAS  PROPER  A  TOTHOM</a:t>
            </a:r>
          </a:p>
          <a:p>
            <a:pPr algn="ctr">
              <a:lnSpc>
                <a:spcPct val="100000"/>
              </a:lnSpc>
            </a:pPr>
            <a:r>
              <a:rPr lang="en-GB" altLang="en-US" sz="2000" b="1"/>
              <a:t>PER  ESCAMPAR  L’ AMOR,  PER  FER  UN  MÓN  MILLOR.</a:t>
            </a:r>
          </a:p>
        </p:txBody>
      </p:sp>
    </p:spTree>
  </p:cSld>
  <p:clrMapOvr>
    <a:masterClrMapping/>
  </p:clrMapOvr>
  <p:transition spd="slow" advTm="13312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860425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0" y="6197600"/>
            <a:ext cx="9144000" cy="703263"/>
          </a:xfrm>
          <a:custGeom>
            <a:avLst/>
            <a:gdLst>
              <a:gd name="G0" fmla="+- 25400 0 0"/>
              <a:gd name="G1" fmla="+- 1955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altLang="en-US" sz="2000" b="1"/>
              <a:t>L’ANTONI  DECIDÍ  FER-SE  POBRE  I  ESTIMAR</a:t>
            </a:r>
          </a:p>
          <a:p>
            <a:pPr algn="ctr">
              <a:lnSpc>
                <a:spcPct val="100000"/>
              </a:lnSpc>
            </a:pPr>
            <a:r>
              <a:rPr lang="es-ES" altLang="en-US" sz="2000" b="1"/>
              <a:t>ESTAR  BEN  A  PROP  DELS  MÉS  NECESSITATS.</a:t>
            </a:r>
          </a:p>
        </p:txBody>
      </p:sp>
    </p:spTree>
  </p:cSld>
  <p:clrMapOvr>
    <a:masterClrMapping/>
  </p:clrMapOvr>
  <p:transition spd="slow" advTm="20480">
    <p:dissolv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228</Words>
  <Application>Microsoft Office PowerPoint</Application>
  <PresentationFormat>On-screen Show (4:3)</PresentationFormat>
  <Paragraphs>41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Arial</vt:lpstr>
      <vt:lpstr>DejaVu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Joan</dc:creator>
  <cp:lastModifiedBy>word</cp:lastModifiedBy>
  <cp:revision>23</cp:revision>
  <cp:lastPrinted>1601-01-01T00:00:00Z</cp:lastPrinted>
  <dcterms:created xsi:type="dcterms:W3CDTF">2010-10-06T20:49:17Z</dcterms:created>
  <dcterms:modified xsi:type="dcterms:W3CDTF">2021-10-10T16:19:58Z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