
<file path=[Content_Types].xml><?xml version="1.0" encoding="utf-8"?>
<Types xmlns="http://schemas.openxmlformats.org/package/2006/content-types">
  <Default ContentType="application/xml" Extension="xml"/>
  <Default ContentType="application/vnd.openxmlformats-package.relationships+xml" Extension="rels"/>
  <Default ContentType="image/png" Extension="png"/>
  <Default ContentType="image/jpeg" Extension="jpeg"/>
  <Override ContentType="application/vnd.openxmlformats-package.relationships+xml" PartName="/_rels/.rels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presentationml.presentation.main+xml" PartName="/ppt/presentation.xml"/>
  <Override ContentType="application/vnd.openxmlformats-package.relationships+xml" PartName="/ppt/slideMasters/_rels/slideMaster1.xml.rels"/>
  <Override ContentType="application/vnd.openxmlformats-officedocument.presentationml.slideMaster+xml" PartName="/ppt/slideMasters/slideMaster1.xml"/>
  <Override ContentType="application/vnd.openxmlformats-officedocument.theme+xml" PartName="/ppt/theme/theme1.xml"/>
  <Override ContentType="application/vnd.openxmlformats-package.relationships+xml" PartName="/ppt/_rels/presentation.xml.rels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10.xml"/>
  <Override ContentType="application/vnd.openxmlformats-package.relationships+xml" PartName="/ppt/slideLayouts/_rels/slideLayout12.xml.rels"/>
  <Override ContentType="application/vnd.openxmlformats-package.relationships+xml" PartName="/ppt/slideLayouts/_rels/slideLayout11.xml.rels"/>
  <Override ContentType="application/vnd.openxmlformats-package.relationships+xml" PartName="/ppt/slideLayouts/_rels/slideLayout9.xml.rels"/>
  <Override ContentType="application/vnd.openxmlformats-package.relationships+xml" PartName="/ppt/slideLayouts/_rels/slideLayout10.xml.rels"/>
  <Override ContentType="application/vnd.openxmlformats-package.relationships+xml" PartName="/ppt/slideLayouts/_rels/slideLayout8.xml.rels"/>
  <Override ContentType="application/vnd.openxmlformats-package.relationships+xml" PartName="/ppt/slideLayouts/_rels/slideLayout5.xml.rels"/>
  <Override ContentType="application/vnd.openxmlformats-package.relationships+xml" PartName="/ppt/slideLayouts/_rels/slideLayout7.xml.rels"/>
  <Override ContentType="application/vnd.openxmlformats-package.relationships+xml" PartName="/ppt/slideLayouts/_rels/slideLayout4.xml.rels"/>
  <Override ContentType="application/vnd.openxmlformats-package.relationships+xml" PartName="/ppt/slideLayouts/_rels/slideLayout6.xml.rels"/>
  <Override ContentType="application/vnd.openxmlformats-package.relationships+xml" PartName="/ppt/slideLayouts/_rels/slideLayout3.xml.rels"/>
  <Override ContentType="application/vnd.openxmlformats-package.relationships+xml" PartName="/ppt/slideLayouts/_rels/slideLayout2.xml.rels"/>
  <Override ContentType="application/vnd.openxmlformats-package.relationships+xml" PartName="/ppt/slideLayouts/_rels/slideLayout1.xml.rels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image/jpeg" PartName="/ppt/media/image9.jpeg"/>
  <Override ContentType="image/jpeg" PartName="/ppt/media/image11.jpeg"/>
  <Override ContentType="image/jpeg" PartName="/ppt/media/image12.jpeg"/>
  <Override ContentType="image/jpeg" PartName="/ppt/media/image15.jpeg"/>
  <Override ContentType="image/jpeg" PartName="/ppt/media/image14.jpeg"/>
  <Override ContentType="image/jpeg" PartName="/ppt/media/image13.jpeg"/>
  <Override ContentType="image/jpeg" PartName="/ppt/media/image1.jpeg"/>
  <Override ContentType="image/jpeg" PartName="/ppt/media/image2.jpeg"/>
  <Override ContentType="image/jpeg" PartName="/ppt/media/image3.jpeg"/>
  <Override ContentType="image/jpeg" PartName="/ppt/media/image4.jpeg"/>
  <Override ContentType="audio/x-wav" PartName="/ppt/media/Tu_Pare%20Claret_r.wav"/>
  <Override ContentType="image/jpeg" PartName="/ppt/media/image5.jpeg"/>
  <Override ContentType="image/jpeg" PartName="/ppt/media/image8.jpeg"/>
  <Override ContentType="image/jpeg" PartName="/ppt/media/image10.jpeg"/>
  <Override ContentType="image/jpeg" PartName="/ppt/media/image6.jpeg"/>
  <Override ContentType="image/jpeg" PartName="/ppt/media/image7.jpeg"/>
  <Override ContentType="application/vnd.openxmlformats-officedocument.presentationml.presProps+xml" PartName="/ppt/presProps.xml"/>
  <Override ContentType="application/vnd.openxmlformats-package.relationships+xml" PartName="/ppt/slides/_rels/slide8.xml.rels"/>
  <Override ContentType="application/vnd.openxmlformats-package.relationships+xml" PartName="/ppt/slides/_rels/slide9.xml.rels"/>
  <Override ContentType="application/vnd.openxmlformats-package.relationships+xml" PartName="/ppt/slides/_rels/slide13.xml.rels"/>
  <Override ContentType="application/vnd.openxmlformats-package.relationships+xml" PartName="/ppt/slides/_rels/slide12.xml.rels"/>
  <Override ContentType="application/vnd.openxmlformats-package.relationships+xml" PartName="/ppt/slides/_rels/slide15.xml.rels"/>
  <Override ContentType="application/vnd.openxmlformats-package.relationships+xml" PartName="/ppt/slides/_rels/slide14.xml.rels"/>
  <Override ContentType="application/vnd.openxmlformats-package.relationships+xml" PartName="/ppt/slides/_rels/slide11.xml.rels"/>
  <Override ContentType="application/vnd.openxmlformats-package.relationships+xml" PartName="/ppt/slides/_rels/slide1.xml.rels"/>
  <Override ContentType="application/vnd.openxmlformats-package.relationships+xml" PartName="/ppt/slides/_rels/slide4.xml.rels"/>
  <Override ContentType="application/vnd.openxmlformats-package.relationships+xml" PartName="/ppt/slides/_rels/slide2.xml.rels"/>
  <Override ContentType="application/vnd.openxmlformats-package.relationships+xml" PartName="/ppt/slides/_rels/slide5.xml.rels"/>
  <Override ContentType="application/vnd.openxmlformats-package.relationships+xml" PartName="/ppt/slides/_rels/slide3.xml.rels"/>
  <Override ContentType="application/vnd.openxmlformats-package.relationships+xml" PartName="/ppt/slides/_rels/slide6.xml.rels"/>
  <Override ContentType="application/vnd.openxmlformats-package.relationships+xml" PartName="/ppt/slides/_rels/slide7.xml.rels"/>
  <Override ContentType="application/vnd.openxmlformats-package.relationships+xml" PartName="/ppt/slides/_rels/slide10.xml.rels"/>
  <Override ContentType="application/vnd.openxmlformats-officedocument.presentationml.slide+xml" PartName="/ppt/slides/slide13.xml"/>
  <Override ContentType="application/vnd.openxmlformats-officedocument.presentationml.slide+xml" PartName="/ppt/slides/slide15.xml"/>
  <Override ContentType="application/vnd.openxmlformats-officedocument.presentationml.slide+xml" PartName="/ppt/slides/slide1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10.xml"/>
  <Override ContentType="application/vnd.openxmlformats-officedocument.presentationml.slide+xml" PartName="/ppt/slides/slide8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9.xml"/>
  <Override ContentType="application/vnd.openxmlformats-officedocument.custom-properties+xml" PartName="/docProps/custom.xml"/>
</Types>
</file>

<file path=_rels/.rels><?xml version="1.0" encoding="UTF-8" standalone="no" ?><Relationships xmlns="http://schemas.openxmlformats.org/package/2006/relationships"><Relationship Id="rId1" Target="docProps/core.xml" Type="http://schemas.openxmlformats.org/package/2006/relationships/metadata/core-properties"/><Relationship Id="rId2" Target="docProps/app.xml" Type="http://schemas.openxmlformats.org/officeDocument/2006/relationships/extended-properties"/><Relationship Id="rId3" Target="ppt/presentation.xml" Type="http://schemas.openxmlformats.org/officeDocument/2006/relationships/officeDocument"/>
<Relationship Id="rId4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spcBef>
                <a:spcPts val="799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spcBef>
                <a:spcPts val="799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343080" indent="-343080">
              <a:spcBef>
                <a:spcPts val="799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spcBef>
                <a:spcPts val="799"/>
              </a:spcBef>
              <a:buClr>
                <a:srgbClr val="000000"/>
              </a:buClr>
              <a:buFont typeface="Arial"/>
              <a:buChar char="–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5" marL="2057400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6" marL="2057400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AE670129-837A-4C52-AA42-8FE115A6E632}" type="slidenum">
              <a:rPr b="0" lang="es-ES" sz="14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audio" Target="../media/Tu_Pare%20Claret_r.wav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
</Relationships>
</file>

<file path=ppt/slides/slide1.xml><?xml version="1.0" encoding="utf-8"?>
<p:sld xmlns:p="http://schemas.openxmlformats.org/presentationml/2006/main" xmlns:a="http://schemas.openxmlformats.org/drawing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4 CuadroTexto"/>
          <p:cNvSpPr/>
          <p:nvPr/>
        </p:nvSpPr>
        <p:spPr>
          <a:xfrm>
            <a:off x="179280" y="2857680"/>
            <a:ext cx="4070520" cy="3262320"/>
          </a:xfrm>
          <a:custGeom>
            <a:avLst/>
            <a:gdLst/>
            <a:ahLst/>
            <a:rect b="b" l="l" r="r" t="t"/>
            <a:pathLst>
              <a:path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anchor="t" bIns="46800" lIns="90000" rIns="90000" tIns="46800">
            <a:sp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s-ES_tradnl" spc="-1" strike="noStrike" sz="3200">
                <a:solidFill>
                  <a:srgbClr val="000000"/>
                </a:solidFill>
                <a:latin typeface="Arial"/>
              </a:rPr>
              <a:t> </a:t>
            </a:r>
            <a:endParaRPr b="0" lang="en-US" spc="-1" strike="noStrike" sz="3200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s-ES_tradnl" spc="-1" strike="noStrike" sz="4800">
                <a:solidFill>
                  <a:srgbClr val="000000"/>
                </a:solidFill>
                <a:latin typeface="Arial"/>
              </a:rPr>
              <a:t>“</a:t>
            </a:r>
            <a:r>
              <a:rPr b="1" lang="es-ES_tradnl" spc="-1" strike="noStrike" sz="4800">
                <a:solidFill>
                  <a:srgbClr val="000000"/>
                </a:solidFill>
                <a:latin typeface="Arial"/>
              </a:rPr>
              <a:t>SEGUEIX JESÚS”</a:t>
            </a:r>
            <a:endParaRPr b="0" lang="en-US" spc="-1" strike="noStrike" sz="4800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s-ES_tradnl" spc="-1" strike="noStrike" sz="4800">
                <a:solidFill>
                  <a:srgbClr val="000000"/>
                </a:solidFill>
                <a:latin typeface="Arial"/>
              </a:rPr>
              <a:t>(Pare Claret)</a:t>
            </a:r>
            <a:endParaRPr b="0" lang="en-US" spc="-1" strike="noStrike" sz="4800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s-ES_tradnl" spc="-1" strike="noStrike" sz="3200">
                <a:solidFill>
                  <a:srgbClr val="000000"/>
                </a:solidFill>
                <a:latin typeface="Arial"/>
              </a:rPr>
              <a:t> </a:t>
            </a:r>
            <a:endParaRPr b="0" lang="en-US" spc="-1" strike="noStrike" sz="3200">
              <a:solidFill>
                <a:srgbClr val="000000"/>
              </a:solidFill>
              <a:latin typeface="Arial"/>
            </a:endParaRPr>
          </a:p>
        </p:txBody>
      </p:sp>
      <p:pic>
        <p:nvPicPr>
          <p:cNvPr descr="pare claret - llibre bicentenari (21)" id="42" name="Picture 2"/>
          <p:cNvPicPr/>
          <p:nvPr/>
        </p:nvPicPr>
        <p:blipFill>
          <a:blip r:embed="rId1"/>
          <a:srcRect b="33" r="30"/>
          <a:stretch/>
        </p:blipFill>
        <p:spPr>
          <a:xfrm>
            <a:off x="4462560" y="587520"/>
            <a:ext cx="4462200" cy="5562360"/>
          </a:xfrm>
          <a:prstGeom prst="rect">
            <a:avLst/>
          </a:prstGeom>
          <a:ln w="0">
            <a:noFill/>
          </a:ln>
        </p:spPr>
      </p:pic>
    </p:spTree>
  </p:cSld>
  <p:transition advTm="4000" spd="slow">
    <p:dissolve/>
    <p:sndAc>
      <p:stSnd>
        <p:snd name="Tu_Pare%20Claret_r.wav" r:embed="rId2"/>
      </p:stSnd>
    </p:sndAc>
  </p:transition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 descr="pare claret - llibre bicentenari (10)"/>
          <p:cNvPicPr/>
          <p:nvPr/>
        </p:nvPicPr>
        <p:blipFill>
          <a:blip r:embed="rId1"/>
          <a:stretch/>
        </p:blipFill>
        <p:spPr>
          <a:xfrm>
            <a:off x="1533600" y="-374760"/>
            <a:ext cx="6211800" cy="6858000"/>
          </a:xfrm>
          <a:prstGeom prst="rect">
            <a:avLst/>
          </a:prstGeom>
          <a:ln w="0">
            <a:noFill/>
          </a:ln>
        </p:spPr>
      </p:pic>
      <p:sp>
        <p:nvSpPr>
          <p:cNvPr id="60" name="4 CuadroTexto"/>
          <p:cNvSpPr/>
          <p:nvPr/>
        </p:nvSpPr>
        <p:spPr>
          <a:xfrm>
            <a:off x="7920" y="6461280"/>
            <a:ext cx="9136080" cy="39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s-ES" sz="2000" spc="-1" strike="noStrike">
                <a:solidFill>
                  <a:srgbClr val="000000"/>
                </a:solidFill>
                <a:latin typeface="Arial"/>
              </a:rPr>
              <a:t>A  PEU  FA  EL  CAMÍ,  PREGA  I  PARLA  DE  JESÚS.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 advTm="8000">
    <p:dissolve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 descr="pare claret - llibre bicentenari (18)"/>
          <p:cNvPicPr/>
          <p:nvPr/>
        </p:nvPicPr>
        <p:blipFill>
          <a:blip r:embed="rId1"/>
          <a:stretch/>
        </p:blipFill>
        <p:spPr>
          <a:xfrm>
            <a:off x="1403280" y="-660240"/>
            <a:ext cx="6193080" cy="6858000"/>
          </a:xfrm>
          <a:prstGeom prst="rect">
            <a:avLst/>
          </a:prstGeom>
          <a:ln w="0">
            <a:noFill/>
          </a:ln>
        </p:spPr>
      </p:pic>
      <p:sp>
        <p:nvSpPr>
          <p:cNvPr id="62" name="4 CuadroTexto"/>
          <p:cNvSpPr/>
          <p:nvPr/>
        </p:nvSpPr>
        <p:spPr>
          <a:xfrm>
            <a:off x="0" y="6432480"/>
            <a:ext cx="9136080" cy="39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fr-FR" sz="2000" spc="-1" strike="noStrike">
                <a:solidFill>
                  <a:srgbClr val="000000"/>
                </a:solidFill>
                <a:latin typeface="Arial"/>
              </a:rPr>
              <a:t>TAMBÉ  TÉ  ENEMICS  PER  DIR  LES  VERITATS.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 advTm="11000">
    <p:dissolve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 descr="pare claret - llibre bicentenari (19)"/>
          <p:cNvPicPr/>
          <p:nvPr/>
        </p:nvPicPr>
        <p:blipFill>
          <a:blip r:embed="rId1"/>
          <a:stretch/>
        </p:blipFill>
        <p:spPr>
          <a:xfrm>
            <a:off x="0" y="0"/>
            <a:ext cx="9144000" cy="6878520"/>
          </a:xfrm>
          <a:prstGeom prst="rect">
            <a:avLst/>
          </a:prstGeom>
          <a:ln w="0">
            <a:noFill/>
          </a:ln>
        </p:spPr>
      </p:pic>
      <p:sp>
        <p:nvSpPr>
          <p:cNvPr id="64" name="5 CuadroTexto"/>
          <p:cNvSpPr/>
          <p:nvPr/>
        </p:nvSpPr>
        <p:spPr>
          <a:xfrm>
            <a:off x="0" y="6211800"/>
            <a:ext cx="9136080" cy="703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s-ES" sz="2000" spc="-1" strike="noStrike">
                <a:solidFill>
                  <a:srgbClr val="000000"/>
                </a:solidFill>
                <a:latin typeface="Arial"/>
              </a:rPr>
              <a:t>TU,  PARE  CLARET,  EM  DIUS:  “SEGUEIX  JESÚS.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s-ES" sz="2000" spc="-1" strike="noStrike">
                <a:solidFill>
                  <a:srgbClr val="000000"/>
                </a:solidFill>
                <a:latin typeface="Arial"/>
              </a:rPr>
              <a:t>BUSCA  SEMPRE  ALLÒ  QUE  ÉS  MÉS  OPORTÚ,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 advTm="14000">
    <p:dissolve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2" descr="pare claret - llibre bicentenari (20)"/>
          <p:cNvPicPr/>
          <p:nvPr/>
        </p:nvPicPr>
        <p:blipFill>
          <a:blip r:embed="rId1"/>
          <a:stretch/>
        </p:blipFill>
        <p:spPr>
          <a:xfrm>
            <a:off x="817560" y="-244440"/>
            <a:ext cx="7561440" cy="6897600"/>
          </a:xfrm>
          <a:prstGeom prst="rect">
            <a:avLst/>
          </a:prstGeom>
          <a:ln w="0">
            <a:noFill/>
          </a:ln>
        </p:spPr>
      </p:pic>
      <p:sp>
        <p:nvSpPr>
          <p:cNvPr id="66" name="5 CuadroTexto"/>
          <p:cNvSpPr/>
          <p:nvPr/>
        </p:nvSpPr>
        <p:spPr>
          <a:xfrm>
            <a:off x="7920" y="6443640"/>
            <a:ext cx="9136080" cy="39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s-ES" sz="2000" spc="-1" strike="noStrike">
                <a:solidFill>
                  <a:srgbClr val="000000"/>
                </a:solidFill>
                <a:latin typeface="Arial"/>
              </a:rPr>
              <a:t>PER  ESCAMPAR  L’AMOR,  PER  FER  UN  MÓN  MILLOR”.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 advTm="6000">
    <p:dissolve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 descr="pare claret - llibre bicentenari (11)"/>
          <p:cNvPicPr/>
          <p:nvPr/>
        </p:nvPicPr>
        <p:blipFill>
          <a:blip r:embed="rId1"/>
          <a:stretch/>
        </p:blipFill>
        <p:spPr>
          <a:xfrm>
            <a:off x="1536840" y="-399960"/>
            <a:ext cx="6211800" cy="6858000"/>
          </a:xfrm>
          <a:prstGeom prst="rect">
            <a:avLst/>
          </a:prstGeom>
          <a:ln w="0">
            <a:noFill/>
          </a:ln>
        </p:spPr>
      </p:pic>
      <p:sp>
        <p:nvSpPr>
          <p:cNvPr id="68" name="5 CuadroTexto"/>
          <p:cNvSpPr/>
          <p:nvPr/>
        </p:nvSpPr>
        <p:spPr>
          <a:xfrm>
            <a:off x="-3240" y="6458040"/>
            <a:ext cx="9136080" cy="39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TU  ETS  CAPELLÀ,  </a:t>
            </a:r>
            <a:r>
              <a:rPr b="1" lang="en-GB" sz="2000" spc="-1" strike="noStrike">
                <a:solidFill>
                  <a:srgbClr val="000000"/>
                </a:solidFill>
                <a:latin typeface="Arial"/>
              </a:rPr>
              <a:t>BISBE  I  MISSIONER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 advTm="7000">
    <p:dissolve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pare claret - llibre bicentenari (13)"/>
          <p:cNvPicPr/>
          <p:nvPr/>
        </p:nvPicPr>
        <p:blipFill>
          <a:blip r:embed="rId1"/>
          <a:stretch/>
        </p:blipFill>
        <p:spPr>
          <a:xfrm>
            <a:off x="19080" y="-279360"/>
            <a:ext cx="9144000" cy="6630840"/>
          </a:xfrm>
          <a:prstGeom prst="rect">
            <a:avLst/>
          </a:prstGeom>
          <a:ln w="0">
            <a:noFill/>
          </a:ln>
        </p:spPr>
      </p:pic>
      <p:sp>
        <p:nvSpPr>
          <p:cNvPr id="70" name="3 CuadroTexto"/>
          <p:cNvSpPr/>
          <p:nvPr/>
        </p:nvSpPr>
        <p:spPr>
          <a:xfrm>
            <a:off x="-30240" y="6197760"/>
            <a:ext cx="9174240" cy="703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GB" sz="2000" spc="-1" strike="noStrike">
                <a:solidFill>
                  <a:srgbClr val="000000"/>
                </a:solidFill>
                <a:latin typeface="Arial"/>
              </a:rPr>
              <a:t>I  AMB  ELS  TEUS  ESCRITS  ET  FAS  PROPER  A  TOTHOM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GB" sz="2000" spc="-1" strike="noStrike">
                <a:solidFill>
                  <a:srgbClr val="000000"/>
                </a:solidFill>
                <a:latin typeface="Arial"/>
              </a:rPr>
              <a:t>PER  ESCAMPAR  L’ AMOR,  PER  FER  UN  MÓN  MILLOR.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 advTm="25000">
    <p:dissolve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pare claret - llibre bicentenari (1)"/>
          <p:cNvPicPr/>
          <p:nvPr/>
        </p:nvPicPr>
        <p:blipFill>
          <a:blip r:embed="rId1"/>
          <a:stretch/>
        </p:blipFill>
        <p:spPr>
          <a:xfrm>
            <a:off x="1504800" y="0"/>
            <a:ext cx="6034320" cy="6858000"/>
          </a:xfrm>
          <a:prstGeom prst="rect">
            <a:avLst/>
          </a:prstGeom>
          <a:ln w="0">
            <a:noFill/>
          </a:ln>
        </p:spPr>
      </p:pic>
      <p:sp>
        <p:nvSpPr>
          <p:cNvPr id="44" name="1 CuadroTexto"/>
          <p:cNvSpPr/>
          <p:nvPr/>
        </p:nvSpPr>
        <p:spPr>
          <a:xfrm>
            <a:off x="7920" y="6454800"/>
            <a:ext cx="9136080" cy="39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s-ES" sz="2000" spc="-1" strike="noStrike">
                <a:solidFill>
                  <a:srgbClr val="000000"/>
                </a:solidFill>
                <a:latin typeface="Arial"/>
              </a:rPr>
              <a:t>UN  JOVE DE  SALLENT  MOLT  TREBALLADOR  I  ACTIU</a:t>
            </a:r>
            <a:r>
              <a:rPr b="1" lang="es-ES" sz="18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 advTm="13000">
    <p:dissolve/>
  </p:transition>
</p:sld>
</file>

<file path=ppt/slides/slide3.xml><?xml version="1.0" encoding="utf-8"?>
<p:sld xmlns:p="http://schemas.openxmlformats.org/presentationml/2006/main" xmlns:a="http://schemas.openxmlformats.org/drawing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re claret - llibre bicentenari (5)" id="45" name="Picture 2"/>
          <p:cNvPicPr/>
          <p:nvPr/>
        </p:nvPicPr>
        <p:blipFill>
          <a:blip r:embed="rId1"/>
          <a:srcRect b="15"/>
          <a:stretch/>
        </p:blipFill>
        <p:spPr>
          <a:xfrm>
            <a:off x="1565280" y="0"/>
            <a:ext cx="6022800" cy="6686640"/>
          </a:xfrm>
          <a:prstGeom prst="rect">
            <a:avLst/>
          </a:prstGeom>
          <a:ln w="0">
            <a:noFill/>
          </a:ln>
        </p:spPr>
      </p:pic>
      <p:sp>
        <p:nvSpPr>
          <p:cNvPr id="46" name="5 CuadroTexto"/>
          <p:cNvSpPr/>
          <p:nvPr/>
        </p:nvSpPr>
        <p:spPr>
          <a:xfrm>
            <a:off x="-30240" y="6149880"/>
            <a:ext cx="9174240" cy="703800"/>
          </a:xfrm>
          <a:custGeom>
            <a:avLst/>
            <a:gdLst/>
            <a:ahLst/>
            <a:rect b="b" l="l" r="r" t="t"/>
            <a:pathLst>
              <a:path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anchor="t" bIns="46800" lIns="90000" rIns="90000" tIns="46800">
            <a:sp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s-ES" spc="-1" strike="noStrike" sz="2000">
                <a:solidFill>
                  <a:srgbClr val="000000"/>
                </a:solidFill>
                <a:latin typeface="Arial"/>
              </a:rPr>
              <a:t>FILL  D’UN  FABRICANT,  SE’N  SURT  D’ALLÒ  MES  BÉ. </a:t>
            </a:r>
            <a:endParaRPr b="0" lang="en-US" spc="-1" strike="noStrike" sz="2000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s-ES" spc="-1" strike="noStrike" sz="2000">
                <a:solidFill>
                  <a:srgbClr val="000000"/>
                </a:solidFill>
                <a:latin typeface="Arial"/>
              </a:rPr>
              <a:t>PERÒ  L’ÈXIT  NO  HO  ÉS  TOT.</a:t>
            </a:r>
            <a:endParaRPr b="0" lang="en-US" spc="-1" strike="noStrike" sz="2000">
              <a:solidFill>
                <a:srgbClr val="000000"/>
              </a:solidFill>
              <a:latin typeface="Arial"/>
            </a:endParaRPr>
          </a:p>
        </p:txBody>
      </p:sp>
    </p:spTree>
  </p:cSld>
  <p:transition advTm="10000" spd="slow">
    <p:dissolve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pare claret - llibre bicentenari (3)"/>
          <p:cNvPicPr/>
          <p:nvPr/>
        </p:nvPicPr>
        <p:blipFill>
          <a:blip r:embed="rId1"/>
          <a:stretch/>
        </p:blipFill>
        <p:spPr>
          <a:xfrm>
            <a:off x="1479600" y="-531720"/>
            <a:ext cx="6165720" cy="6858000"/>
          </a:xfrm>
          <a:prstGeom prst="rect">
            <a:avLst/>
          </a:prstGeom>
          <a:ln w="0">
            <a:noFill/>
          </a:ln>
        </p:spPr>
      </p:pic>
      <p:sp>
        <p:nvSpPr>
          <p:cNvPr id="48" name="6 CuadroTexto"/>
          <p:cNvSpPr/>
          <p:nvPr/>
        </p:nvSpPr>
        <p:spPr>
          <a:xfrm>
            <a:off x="-4680" y="6078600"/>
            <a:ext cx="9134280" cy="779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s-ES" sz="2000" spc="-1" strike="noStrike">
                <a:solidFill>
                  <a:srgbClr val="000000"/>
                </a:solidFill>
                <a:latin typeface="Arial"/>
              </a:rPr>
              <a:t>QUÈ  EN  TREUS  DE  GUANYAR  DINERS,  FAMA  I  HONORS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s-ES" sz="2000" spc="-1" strike="noStrike">
                <a:solidFill>
                  <a:srgbClr val="000000"/>
                </a:solidFill>
                <a:latin typeface="Arial"/>
              </a:rPr>
              <a:t>SI  A  DINS  NO  TENS  AMOR, SI  A  DINS  NO  TENS  AMOR ?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s-ES_tradnl" sz="500" spc="-1" strike="noStrike">
                <a:solidFill>
                  <a:srgbClr val="000000"/>
                </a:solidFill>
                <a:latin typeface="Arial"/>
              </a:rPr>
              <a:t>  </a:t>
            </a:r>
            <a:endParaRPr b="0" lang="en-US" sz="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 advTm="16000">
    <p:dissolve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pare claret - llibre bicentenari (8)"/>
          <p:cNvPicPr/>
          <p:nvPr/>
        </p:nvPicPr>
        <p:blipFill>
          <a:blip r:embed="rId1"/>
          <a:stretch/>
        </p:blipFill>
        <p:spPr>
          <a:xfrm>
            <a:off x="324000" y="-34920"/>
            <a:ext cx="8640720" cy="6842160"/>
          </a:xfrm>
          <a:prstGeom prst="rect">
            <a:avLst/>
          </a:prstGeom>
          <a:ln w="0">
            <a:noFill/>
          </a:ln>
        </p:spPr>
      </p:pic>
      <p:sp>
        <p:nvSpPr>
          <p:cNvPr id="50" name="4 CuadroTexto"/>
          <p:cNvSpPr/>
          <p:nvPr/>
        </p:nvSpPr>
        <p:spPr>
          <a:xfrm>
            <a:off x="0" y="6211800"/>
            <a:ext cx="9136080" cy="703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s-ES" sz="2000" spc="-1" strike="noStrike">
                <a:solidFill>
                  <a:srgbClr val="000000"/>
                </a:solidFill>
                <a:latin typeface="Arial"/>
              </a:rPr>
              <a:t>TU,  PARE  CLARET,  EM  DIUS:  “SEGUEIX  JESÚS.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s-ES" sz="2000" spc="-1" strike="noStrike">
                <a:solidFill>
                  <a:srgbClr val="000000"/>
                </a:solidFill>
                <a:latin typeface="Arial"/>
              </a:rPr>
              <a:t>BUSCA  SEMPRE  ALLÒ  QUE  ÉS  MÉS  OPORTÚ,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 advTm="15000">
    <p:dissolve/>
  </p:transition>
</p:sld>
</file>

<file path=ppt/slides/slide6.xml><?xml version="1.0" encoding="utf-8"?>
<p:sld xmlns:p="http://schemas.openxmlformats.org/presentationml/2006/main" xmlns:a="http://schemas.openxmlformats.org/drawing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re claret - llibre bicentenari (12a)" id="51" name="Picture 3"/>
          <p:cNvPicPr/>
          <p:nvPr/>
        </p:nvPicPr>
        <p:blipFill>
          <a:blip r:embed="rId1"/>
          <a:srcRect r="-16"/>
          <a:stretch/>
        </p:blipFill>
        <p:spPr>
          <a:xfrm>
            <a:off x="684360" y="0"/>
            <a:ext cx="7848360" cy="6858000"/>
          </a:xfrm>
          <a:prstGeom prst="rect">
            <a:avLst/>
          </a:prstGeom>
          <a:ln w="0">
            <a:noFill/>
          </a:ln>
        </p:spPr>
      </p:pic>
      <p:sp>
        <p:nvSpPr>
          <p:cNvPr id="52" name="4 CuadroTexto"/>
          <p:cNvSpPr/>
          <p:nvPr/>
        </p:nvSpPr>
        <p:spPr>
          <a:xfrm>
            <a:off x="7920" y="6443640"/>
            <a:ext cx="9136080" cy="398880"/>
          </a:xfrm>
          <a:custGeom>
            <a:avLst/>
            <a:gdLst/>
            <a:ahLst/>
            <a:rect b="b" l="l" r="r" t="t"/>
            <a:pathLst>
              <a:path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anchor="t" bIns="46800" lIns="90000" rIns="90000" tIns="46800">
            <a:sp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s-ES" spc="-1" strike="noStrike" sz="2000">
                <a:solidFill>
                  <a:srgbClr val="000000"/>
                </a:solidFill>
                <a:latin typeface="Arial"/>
              </a:rPr>
              <a:t>PER  ESCAMPAR  L’AMOR,  PER  FER  UN  MÓN  MILLOR”.</a:t>
            </a:r>
            <a:endParaRPr b="0" lang="en-US" spc="-1" strike="noStrike" sz="2000">
              <a:solidFill>
                <a:srgbClr val="000000"/>
              </a:solidFill>
              <a:latin typeface="Arial"/>
            </a:endParaRPr>
          </a:p>
        </p:txBody>
      </p:sp>
    </p:spTree>
  </p:cSld>
  <p:transition advTm="7000" spd="slow">
    <p:dissolve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pare claret - llibre bicentenari (14)"/>
          <p:cNvPicPr/>
          <p:nvPr/>
        </p:nvPicPr>
        <p:blipFill>
          <a:blip r:embed="rId1"/>
          <a:stretch/>
        </p:blipFill>
        <p:spPr>
          <a:xfrm>
            <a:off x="1692360" y="0"/>
            <a:ext cx="6045120" cy="6858000"/>
          </a:xfrm>
          <a:prstGeom prst="rect">
            <a:avLst/>
          </a:prstGeom>
          <a:ln w="0">
            <a:noFill/>
          </a:ln>
        </p:spPr>
      </p:pic>
      <p:sp>
        <p:nvSpPr>
          <p:cNvPr id="54" name="4 CuadroTexto"/>
          <p:cNvSpPr/>
          <p:nvPr/>
        </p:nvSpPr>
        <p:spPr>
          <a:xfrm>
            <a:off x="-3240" y="6458040"/>
            <a:ext cx="9136080" cy="39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TU  ETS  CAPELLÀ,  </a:t>
            </a:r>
            <a:r>
              <a:rPr b="1" lang="en-GB" sz="2000" spc="-1" strike="noStrike">
                <a:solidFill>
                  <a:srgbClr val="000000"/>
                </a:solidFill>
                <a:latin typeface="Arial"/>
              </a:rPr>
              <a:t>BISBE  I  MISSIONER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 advTm="7000">
    <p:dissolve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pare claret - llibre bicentenari (21)"/>
          <p:cNvPicPr/>
          <p:nvPr/>
        </p:nvPicPr>
        <p:blipFill>
          <a:blip r:embed="rId1"/>
          <a:stretch/>
        </p:blipFill>
        <p:spPr>
          <a:xfrm>
            <a:off x="179280" y="-660240"/>
            <a:ext cx="8748720" cy="6858000"/>
          </a:xfrm>
          <a:prstGeom prst="rect">
            <a:avLst/>
          </a:prstGeom>
          <a:ln w="0">
            <a:noFill/>
          </a:ln>
        </p:spPr>
      </p:pic>
      <p:sp>
        <p:nvSpPr>
          <p:cNvPr id="56" name="4 CuadroTexto"/>
          <p:cNvSpPr/>
          <p:nvPr/>
        </p:nvSpPr>
        <p:spPr>
          <a:xfrm>
            <a:off x="-30240" y="6197760"/>
            <a:ext cx="9174240" cy="703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GB" sz="2000" spc="-1" strike="noStrike">
                <a:solidFill>
                  <a:srgbClr val="000000"/>
                </a:solidFill>
                <a:latin typeface="Arial"/>
              </a:rPr>
              <a:t>I  AMB  ELS  TEUS  ESCRITS  ET  FAS  PROPER  A  TOTHOM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GB" sz="2000" spc="-1" strike="noStrike">
                <a:solidFill>
                  <a:srgbClr val="000000"/>
                </a:solidFill>
                <a:latin typeface="Arial"/>
              </a:rPr>
              <a:t>PER  ESCAMPAR  L’ AMOR,  PER  FER  UN  MÓN  MILLOR.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 advTm="13000">
    <p:dissolve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pare claret - llibre bicentenari (9)"/>
          <p:cNvPicPr/>
          <p:nvPr/>
        </p:nvPicPr>
        <p:blipFill>
          <a:blip r:embed="rId1"/>
          <a:stretch/>
        </p:blipFill>
        <p:spPr>
          <a:xfrm>
            <a:off x="324000" y="0"/>
            <a:ext cx="8604000" cy="6913440"/>
          </a:xfrm>
          <a:prstGeom prst="rect">
            <a:avLst/>
          </a:prstGeom>
          <a:ln w="0">
            <a:noFill/>
          </a:ln>
        </p:spPr>
      </p:pic>
      <p:sp>
        <p:nvSpPr>
          <p:cNvPr id="58" name="4 CuadroTexto"/>
          <p:cNvSpPr/>
          <p:nvPr/>
        </p:nvSpPr>
        <p:spPr>
          <a:xfrm>
            <a:off x="0" y="6197760"/>
            <a:ext cx="9144000" cy="703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s-ES" sz="2000" spc="-1" strike="noStrike">
                <a:solidFill>
                  <a:srgbClr val="000000"/>
                </a:solidFill>
                <a:latin typeface="Arial"/>
              </a:rPr>
              <a:t>L’ANTONI  DECIDÍ  FER-SE  POBRE  I  ESTIMAR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s-ES" sz="2000" spc="-1" strike="noStrike">
                <a:solidFill>
                  <a:srgbClr val="000000"/>
                </a:solidFill>
                <a:latin typeface="Arial"/>
              </a:rPr>
              <a:t>ESTAR  BEN  A  PROP  DELS  MÉS  NECESSITATS.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 advTm="20000">
    <p:dissolv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2010-10-06T22:49:17Z</dcterms:created>
  <dc:creator>Joan</dc:creator>
  <dc:description/>
  <dc:language>en-US</dc:language>
  <cp:lastModifiedBy>mussol</cp:lastModifiedBy>
  <dcterms:modified xsi:type="dcterms:W3CDTF">2012-10-05T20:54:03Z</dcterms:modified>
  <cp:revision>23</cp:revision>
  <dc:subject/>
  <dc:title>Diapositiva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17017350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S9.1.4</vt:lpwstr>
  </property>
</Properties>
</file>