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79" r:id="rId3"/>
    <p:sldId id="274" r:id="rId4"/>
    <p:sldId id="277" r:id="rId5"/>
    <p:sldId id="278" r:id="rId6"/>
    <p:sldId id="264" r:id="rId7"/>
    <p:sldId id="273" r:id="rId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34" autoAdjust="0"/>
    <p:restoredTop sz="94660"/>
  </p:normalViewPr>
  <p:slideViewPr>
    <p:cSldViewPr>
      <p:cViewPr>
        <p:scale>
          <a:sx n="100" d="100"/>
          <a:sy n="100" d="100"/>
        </p:scale>
        <p:origin x="-98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26/10/2020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26/10/2020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26/10/2020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A847CFC-816F-41D0-AAC0-9BF4FEBC753E}" type="datetimeFigureOut">
              <a:rPr lang="es-ES" smtClean="0"/>
              <a:t>26/10/2020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26/10/2020</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A847CFC-816F-41D0-AAC0-9BF4FEBC753E}" type="datetimeFigureOut">
              <a:rPr lang="es-ES" smtClean="0"/>
              <a:t>26/10/2020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7A847CFC-816F-41D0-AAC0-9BF4FEBC753E}" type="datetimeFigureOut">
              <a:rPr lang="es-ES" smtClean="0"/>
              <a:t>26/10/2020</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7A847CFC-816F-41D0-AAC0-9BF4FEBC753E}" type="datetimeFigureOut">
              <a:rPr lang="es-ES" smtClean="0"/>
              <a:t>26/10/2020</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26/10/2020</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26/10/2020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26/10/2020</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A847CFC-816F-41D0-AAC0-9BF4FEBC753E}" type="datetimeFigureOut">
              <a:rPr lang="es-ES" smtClean="0"/>
              <a:t>26/10/2020</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rive.google.com/file/d/0B9dDp3T3_FszdWhZa19ISks5eDg/view"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drive.google.com/file/d/0B9dDp3T3_FszdWhZa19ISks5eDg/view"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0IQ2Fyli3b4" TargetMode="External"/><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https://www.youtube.com/watch?v=sshpaehePcs" TargetMode="External"/><Relationship Id="rId4" Type="http://schemas.openxmlformats.org/officeDocument/2006/relationships/hyperlink" Target="https://www.youtube.com/watch?v=J8c7sWsIOfU"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836712"/>
            <a:ext cx="8964488" cy="1470025"/>
          </a:xfrm>
        </p:spPr>
        <p:style>
          <a:lnRef idx="3">
            <a:schemeClr val="lt1"/>
          </a:lnRef>
          <a:fillRef idx="1">
            <a:schemeClr val="accent5"/>
          </a:fillRef>
          <a:effectRef idx="1">
            <a:schemeClr val="accent5"/>
          </a:effectRef>
          <a:fontRef idx="minor">
            <a:schemeClr val="lt1"/>
          </a:fontRef>
        </p:style>
        <p:txBody>
          <a:bodyPr>
            <a:noAutofit/>
          </a:bodyPr>
          <a:lstStyle/>
          <a:p>
            <a:pPr marL="182880" indent="0" algn="ctr">
              <a:buNone/>
            </a:pPr>
            <a:r>
              <a:rPr lang="es-ES_tradnl" sz="9600" b="0" dirty="0" smtClean="0">
                <a:effectLst>
                  <a:outerShdw blurRad="38100" dist="38100" dir="2700000" algn="tl">
                    <a:srgbClr val="000000">
                      <a:alpha val="43137"/>
                    </a:srgbClr>
                  </a:outerShdw>
                </a:effectLst>
              </a:rPr>
              <a:t>ACOLLIDES</a:t>
            </a:r>
            <a:br>
              <a:rPr lang="es-ES_tradnl" sz="9600" b="0" dirty="0" smtClean="0">
                <a:effectLst>
                  <a:outerShdw blurRad="38100" dist="38100" dir="2700000" algn="tl">
                    <a:srgbClr val="000000">
                      <a:alpha val="43137"/>
                    </a:srgbClr>
                  </a:outerShdw>
                </a:effectLst>
              </a:rPr>
            </a:br>
            <a:r>
              <a:rPr lang="es-ES_tradnl" sz="6600" b="0" dirty="0" smtClean="0">
                <a:effectLst>
                  <a:outerShdw blurRad="38100" dist="38100" dir="2700000" algn="tl">
                    <a:srgbClr val="000000">
                      <a:alpha val="43137"/>
                    </a:srgbClr>
                  </a:outerShdw>
                </a:effectLst>
              </a:rPr>
              <a:t>SETMANA </a:t>
            </a:r>
            <a:br>
              <a:rPr lang="es-ES_tradnl" sz="6600" b="0" dirty="0" smtClean="0">
                <a:effectLst>
                  <a:outerShdw blurRad="38100" dist="38100" dir="2700000" algn="tl">
                    <a:srgbClr val="000000">
                      <a:alpha val="43137"/>
                    </a:srgbClr>
                  </a:outerShdw>
                </a:effectLst>
              </a:rPr>
            </a:br>
            <a:r>
              <a:rPr lang="es-ES_tradnl" sz="4800" b="0" dirty="0" smtClean="0">
                <a:effectLst>
                  <a:outerShdw blurRad="38100" dist="38100" dir="2700000" algn="tl">
                    <a:srgbClr val="000000">
                      <a:alpha val="43137"/>
                    </a:srgbClr>
                  </a:outerShdw>
                </a:effectLst>
              </a:rPr>
              <a:t>DEL 26 al 30 D’OCTUBRE</a:t>
            </a:r>
            <a:endParaRPr lang="es-ES" sz="7200" b="0" dirty="0">
              <a:effectLst>
                <a:outerShdw blurRad="38100" dist="38100" dir="2700000" algn="tl">
                  <a:srgbClr val="000000">
                    <a:alpha val="43137"/>
                  </a:srgbClr>
                </a:outerShdw>
              </a:effectLst>
            </a:endParaRPr>
          </a:p>
        </p:txBody>
      </p:sp>
      <p:pic>
        <p:nvPicPr>
          <p:cNvPr id="4" name="3 Imagen" descr="LogoCLARET CAPÇALERA DOCUMENT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76256" y="116632"/>
            <a:ext cx="2012950" cy="836930"/>
          </a:xfrm>
          <a:prstGeom prst="rect">
            <a:avLst/>
          </a:prstGeom>
          <a:ln>
            <a:noFill/>
          </a:ln>
          <a:effectLst>
            <a:softEdge rad="112500"/>
          </a:effectLst>
        </p:spPr>
      </p:pic>
      <p:pic>
        <p:nvPicPr>
          <p:cNvPr id="3" name="Picture 2" descr="https://www.claretbarcelona.cat/sites/default/files/styles/imagen_cortada/public/users/FonsDocumental/Lema2020-21br.jpg?itok=9wKNSGh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4293096"/>
            <a:ext cx="33718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1090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p:txBody>
          <a:bodyPr/>
          <a:lstStyle/>
          <a:p>
            <a:r>
              <a:rPr lang="ca-ES" dirty="0" smtClean="0"/>
              <a:t>PODEU MIRAR EL NOSTRE VÍDEO DEL LEMA  PENJAT A LA WEB!!</a:t>
            </a:r>
            <a:endParaRPr lang="es-ES" dirty="0"/>
          </a:p>
        </p:txBody>
      </p:sp>
      <p:sp>
        <p:nvSpPr>
          <p:cNvPr id="3" name="Título 2"/>
          <p:cNvSpPr>
            <a:spLocks noGrp="1"/>
          </p:cNvSpPr>
          <p:nvPr>
            <p:ph type="ctrTitle"/>
          </p:nvPr>
        </p:nvSpPr>
        <p:spPr>
          <a:xfrm>
            <a:off x="827584" y="3068960"/>
            <a:ext cx="7175351" cy="1793167"/>
          </a:xfrm>
        </p:spPr>
        <p:txBody>
          <a:bodyPr/>
          <a:lstStyle/>
          <a:p>
            <a:r>
              <a:rPr lang="ca-ES" dirty="0" smtClean="0"/>
              <a:t>VÍDEO DEL LEMA</a:t>
            </a:r>
            <a:endParaRPr lang="es-ES" dirty="0"/>
          </a:p>
        </p:txBody>
      </p:sp>
      <p:pic>
        <p:nvPicPr>
          <p:cNvPr id="8" name="Imagen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7904" y="764704"/>
            <a:ext cx="2789268" cy="1969822"/>
          </a:xfrm>
          <a:prstGeom prst="rect">
            <a:avLst/>
          </a:prstGeom>
        </p:spPr>
      </p:pic>
    </p:spTree>
    <p:extLst>
      <p:ext uri="{BB962C8B-B14F-4D97-AF65-F5344CB8AC3E}">
        <p14:creationId xmlns:p14="http://schemas.microsoft.com/office/powerpoint/2010/main" val="420203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352928" cy="5368884"/>
          </a:xfrm>
        </p:spPr>
        <p:txBody>
          <a:bodyPr/>
          <a:lstStyle/>
          <a:p>
            <a:pPr marL="0" indent="0" algn="ctr">
              <a:buNone/>
            </a:pPr>
            <a:r>
              <a:rPr lang="ca-ES" sz="2800" u="sng" dirty="0" smtClean="0"/>
              <a:t>AQUESTA SETMANA CELEBREM TOTS SANTS</a:t>
            </a:r>
            <a:br>
              <a:rPr lang="ca-ES" sz="2800" u="sng" dirty="0" smtClean="0"/>
            </a:br>
            <a:r>
              <a:rPr lang="ca-ES" sz="2800" u="sng" dirty="0" smtClean="0"/>
              <a:t> (1 DE NOVEMBRE)</a:t>
            </a:r>
            <a:r>
              <a:rPr lang="ca-ES" sz="2800" dirty="0" smtClean="0"/>
              <a:t/>
            </a:r>
            <a:br>
              <a:rPr lang="ca-ES" sz="2800" dirty="0" smtClean="0"/>
            </a:br>
            <a:r>
              <a:rPr lang="ca-ES" sz="2800" dirty="0"/>
              <a:t/>
            </a:r>
            <a:br>
              <a:rPr lang="ca-ES" sz="2800" dirty="0"/>
            </a:br>
            <a:r>
              <a:rPr lang="ca-ES" sz="2800" dirty="0" smtClean="0"/>
              <a:t>MIREM EL SEGÜENT VÍDEO SOBRE EL CICLE DE LA VIDA I CONTESTEM LES PREGUNTES:</a:t>
            </a:r>
            <a:br>
              <a:rPr lang="ca-ES" sz="2800" dirty="0" smtClean="0"/>
            </a:br>
            <a:r>
              <a:rPr lang="ca-ES" sz="2800" dirty="0" smtClean="0"/>
              <a:t/>
            </a:r>
            <a:br>
              <a:rPr lang="ca-ES" sz="2800" dirty="0" smtClean="0"/>
            </a:br>
            <a:r>
              <a:rPr lang="ca-ES" sz="2800" u="sng" dirty="0" smtClean="0">
                <a:effectLst/>
                <a:hlinkClick r:id="rId2"/>
              </a:rPr>
              <a:t>https</a:t>
            </a:r>
            <a:r>
              <a:rPr lang="ca-ES" sz="2800" u="sng" dirty="0">
                <a:effectLst/>
                <a:hlinkClick r:id="rId2"/>
              </a:rPr>
              <a:t>://drive.google.com/file/d/0B9dDp3T3_FszdWhZa19ISks5eDg/view</a:t>
            </a:r>
            <a:r>
              <a:rPr lang="ca-ES" sz="2800" dirty="0">
                <a:effectLst/>
              </a:rPr>
              <a:t> </a:t>
            </a:r>
            <a:r>
              <a:rPr lang="es-ES" sz="2800" dirty="0">
                <a:effectLst/>
              </a:rPr>
              <a:t/>
            </a:r>
            <a:br>
              <a:rPr lang="es-ES" sz="2800" dirty="0">
                <a:effectLst/>
              </a:rPr>
            </a:br>
            <a:r>
              <a:rPr lang="es-ES" sz="2800" dirty="0" smtClean="0">
                <a:effectLst/>
              </a:rPr>
              <a:t/>
            </a:r>
            <a:br>
              <a:rPr lang="es-ES" sz="2800" dirty="0" smtClean="0">
                <a:effectLst/>
              </a:rPr>
            </a:br>
            <a:r>
              <a:rPr lang="ca-ES" sz="2800" dirty="0"/>
              <a:t/>
            </a:r>
            <a:br>
              <a:rPr lang="ca-ES" sz="2800" dirty="0"/>
            </a:br>
            <a:endParaRPr lang="ca-ES" sz="2800" dirty="0"/>
          </a:p>
        </p:txBody>
      </p:sp>
      <p:pic>
        <p:nvPicPr>
          <p:cNvPr id="1026" name="Picture 2">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785" t="39107" r="32714" b="35447"/>
          <a:stretch/>
        </p:blipFill>
        <p:spPr bwMode="auto">
          <a:xfrm>
            <a:off x="2355411" y="4005064"/>
            <a:ext cx="4206240" cy="2481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639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044601"/>
            <a:ext cx="6512511" cy="1143000"/>
          </a:xfrm>
        </p:spPr>
        <p:txBody>
          <a:bodyPr/>
          <a:lstStyle/>
          <a:p>
            <a:pPr marL="0" indent="0" algn="l">
              <a:buNone/>
            </a:pPr>
            <a:r>
              <a:rPr lang="ca-ES" dirty="0" smtClean="0"/>
              <a:t>REFLEXIONEM</a:t>
            </a:r>
            <a:endParaRPr lang="ca-ES" dirty="0"/>
          </a:p>
        </p:txBody>
      </p:sp>
      <p:sp>
        <p:nvSpPr>
          <p:cNvPr id="3" name="2 Marcador de contenido"/>
          <p:cNvSpPr>
            <a:spLocks noGrp="1"/>
          </p:cNvSpPr>
          <p:nvPr>
            <p:ph sz="quarter" idx="13"/>
          </p:nvPr>
        </p:nvSpPr>
        <p:spPr>
          <a:xfrm>
            <a:off x="668680" y="2931757"/>
            <a:ext cx="8223800" cy="3474720"/>
          </a:xfrm>
        </p:spPr>
        <p:txBody>
          <a:bodyPr>
            <a:normAutofit fontScale="92500" lnSpcReduction="10000"/>
          </a:bodyPr>
          <a:lstStyle/>
          <a:p>
            <a:pPr marL="45720" indent="0">
              <a:buNone/>
            </a:pPr>
            <a:r>
              <a:rPr lang="ca-ES" sz="2800" dirty="0" smtClean="0"/>
              <a:t>HEM POGUT VEURE EL CICLE DE LA VIDA A PARTIR DE LA HISTÒRIA D’UNA FLOR.</a:t>
            </a:r>
          </a:p>
          <a:p>
            <a:pPr marL="45720" indent="0">
              <a:buNone/>
            </a:pPr>
            <a:endParaRPr lang="ca-ES" sz="2800" dirty="0" smtClean="0"/>
          </a:p>
          <a:p>
            <a:r>
              <a:rPr lang="ca-ES" sz="2800" dirty="0" smtClean="0"/>
              <a:t>QUÈ LI PASSA A LA FLOR?</a:t>
            </a:r>
          </a:p>
          <a:p>
            <a:r>
              <a:rPr lang="ca-ES" sz="2800" dirty="0" smtClean="0"/>
              <a:t>QUE HA DE PASSAR PERQUÈ NEIXI UNES NOVES FLORS? LES LLAVORS HAN DE MORIR PERQUÈ DONI UNA NOVA VIDA.</a:t>
            </a:r>
            <a:r>
              <a:rPr lang="ca-ES" sz="2800" dirty="0"/>
              <a:t> </a:t>
            </a:r>
            <a:r>
              <a:rPr lang="ca-ES" sz="2800" dirty="0" smtClean="0"/>
              <a:t>SI CUIDEM LES LLAVORS SEGUR QUE DONEN UN BON FRUIT.</a:t>
            </a:r>
          </a:p>
        </p:txBody>
      </p:sp>
      <p:pic>
        <p:nvPicPr>
          <p:cNvPr id="4" name="Picture 2">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2785" t="39107" r="32714" b="35447"/>
          <a:stretch/>
        </p:blipFill>
        <p:spPr bwMode="auto">
          <a:xfrm>
            <a:off x="4499992" y="375130"/>
            <a:ext cx="4206240" cy="2481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9957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63688" y="332656"/>
            <a:ext cx="6512511" cy="1143000"/>
          </a:xfrm>
        </p:spPr>
        <p:txBody>
          <a:bodyPr/>
          <a:lstStyle/>
          <a:p>
            <a:pPr marL="0" indent="0">
              <a:buNone/>
            </a:pPr>
            <a:r>
              <a:rPr lang="ca-ES" dirty="0" smtClean="0"/>
              <a:t>TOTS SANTS</a:t>
            </a:r>
            <a:endParaRPr lang="ca-ES" dirty="0"/>
          </a:p>
        </p:txBody>
      </p:sp>
      <p:sp>
        <p:nvSpPr>
          <p:cNvPr id="3" name="2 Marcador de contenido"/>
          <p:cNvSpPr>
            <a:spLocks noGrp="1"/>
          </p:cNvSpPr>
          <p:nvPr>
            <p:ph sz="quarter" idx="13"/>
          </p:nvPr>
        </p:nvSpPr>
        <p:spPr>
          <a:xfrm>
            <a:off x="467544" y="1412776"/>
            <a:ext cx="8352928" cy="3474720"/>
          </a:xfrm>
        </p:spPr>
        <p:txBody>
          <a:bodyPr>
            <a:normAutofit/>
          </a:bodyPr>
          <a:lstStyle/>
          <a:p>
            <a:pPr marL="45720" indent="0" algn="just">
              <a:buNone/>
            </a:pPr>
            <a:r>
              <a:rPr lang="ca-ES" dirty="0" smtClean="0"/>
              <a:t>TOTS SANTS ÉS UNA FESTIVITAT ON RECORDEM A TOTES LES PERSONES ESTIMADES QUE JA NO HI SÓN AMB NOSALTRES.</a:t>
            </a:r>
          </a:p>
          <a:p>
            <a:pPr marL="45720" indent="0" algn="just">
              <a:buNone/>
            </a:pPr>
            <a:r>
              <a:rPr lang="ca-ES" dirty="0" smtClean="0"/>
              <a:t>AQUEST RECORD EL GUARDEM DINTRE DEL NOSTRE COR. </a:t>
            </a:r>
          </a:p>
          <a:p>
            <a:pPr marL="45720" indent="0" algn="just">
              <a:buNone/>
            </a:pPr>
            <a:r>
              <a:rPr lang="ca-ES" dirty="0" smtClean="0"/>
              <a:t>IGUAL QUE LES FLORS QUAN MOREN ENS QUEDEN ELS SEUS FRUITS, LES PERSONES QUAN MOREN ENS DEIXEN EL RECORD DEL QUE VAM VIURE AMB ELLS, DEL QUE ENS VAN ENSENYAR, COM ENS VAN ESTIMAR... I VIUEN AMB NOSALTRES D’UNA ALTRE MANERA.</a:t>
            </a:r>
            <a:endParaRPr lang="ca-ES" dirty="0"/>
          </a:p>
        </p:txBody>
      </p:sp>
      <p:pic>
        <p:nvPicPr>
          <p:cNvPr id="2050" name="Picture 2" descr="Conoce las mejores canciones infantiles para dedicar a los abuelo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4077072"/>
            <a:ext cx="3960440" cy="2376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8061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Imagen" descr="LogoCLARET CAPÇALERA DOCUMENT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332656"/>
            <a:ext cx="1573342" cy="648072"/>
          </a:xfrm>
          <a:prstGeom prst="rect">
            <a:avLst/>
          </a:prstGeom>
          <a:ln>
            <a:noFill/>
          </a:ln>
          <a:effectLst>
            <a:softEdge rad="112500"/>
          </a:effectLst>
        </p:spPr>
      </p:pic>
      <p:sp>
        <p:nvSpPr>
          <p:cNvPr id="6" name="5 Rectángulo"/>
          <p:cNvSpPr/>
          <p:nvPr/>
        </p:nvSpPr>
        <p:spPr>
          <a:xfrm>
            <a:off x="107504" y="260648"/>
            <a:ext cx="8856984" cy="2862322"/>
          </a:xfrm>
          <a:prstGeom prst="rect">
            <a:avLst/>
          </a:prstGeom>
        </p:spPr>
        <p:txBody>
          <a:bodyPr wrap="square">
            <a:spAutoFit/>
          </a:bodyPr>
          <a:lstStyle/>
          <a:p>
            <a:endParaRPr lang="ca-ES" sz="3600" b="1" dirty="0" smtClean="0">
              <a:hlinkClick r:id="rId3"/>
            </a:endParaRPr>
          </a:p>
          <a:p>
            <a:endParaRPr lang="ca-ES" sz="3600" b="1" dirty="0" smtClean="0">
              <a:hlinkClick r:id="rId3"/>
            </a:endParaRPr>
          </a:p>
          <a:p>
            <a:endParaRPr lang="ca-ES" sz="3600" b="1" dirty="0" smtClean="0">
              <a:hlinkClick r:id="rId3"/>
            </a:endParaRPr>
          </a:p>
          <a:p>
            <a:endParaRPr lang="ca-ES" dirty="0">
              <a:hlinkClick r:id="rId3"/>
            </a:endParaRPr>
          </a:p>
          <a:p>
            <a:endParaRPr lang="ca-ES" dirty="0"/>
          </a:p>
          <a:p>
            <a:endParaRPr lang="ca-ES" dirty="0" smtClean="0"/>
          </a:p>
          <a:p>
            <a:endParaRPr lang="ca-ES" dirty="0"/>
          </a:p>
        </p:txBody>
      </p:sp>
      <p:sp>
        <p:nvSpPr>
          <p:cNvPr id="7" name="2 Marcador de contenido"/>
          <p:cNvSpPr>
            <a:spLocks noGrp="1"/>
          </p:cNvSpPr>
          <p:nvPr>
            <p:ph sz="quarter" idx="13"/>
          </p:nvPr>
        </p:nvSpPr>
        <p:spPr>
          <a:xfrm>
            <a:off x="323528" y="1216967"/>
            <a:ext cx="5184576" cy="4896544"/>
          </a:xfrm>
        </p:spPr>
        <p:txBody>
          <a:bodyPr>
            <a:normAutofit/>
          </a:bodyPr>
          <a:lstStyle/>
          <a:p>
            <a:pPr marL="45720" indent="0" algn="just">
              <a:buNone/>
            </a:pPr>
            <a:r>
              <a:rPr lang="ca-ES" dirty="0" smtClean="0"/>
              <a:t>EL DIA DE TOT SANTS TAMBÉ CELEBREM </a:t>
            </a:r>
            <a:r>
              <a:rPr lang="ca-ES" sz="3600" dirty="0" smtClean="0"/>
              <a:t>LA CASTANYADA </a:t>
            </a:r>
            <a:r>
              <a:rPr lang="ca-ES" sz="2000" dirty="0" smtClean="0"/>
              <a:t>I HO CELEBREM A LES ESCOLES I A CASA AMB LA FAMILIA MENJANT PANELLETS, CASTANYES TORRADES I MONIATOS.</a:t>
            </a:r>
          </a:p>
          <a:p>
            <a:pPr marL="45720" indent="0" algn="just">
              <a:buNone/>
            </a:pPr>
            <a:endParaRPr lang="ca-ES" sz="1800" dirty="0"/>
          </a:p>
          <a:p>
            <a:pPr marL="45720" indent="0">
              <a:buNone/>
            </a:pPr>
            <a:r>
              <a:rPr lang="ca-ES" sz="1800" b="1" dirty="0"/>
              <a:t>LA RUMBA DE LES CASTANYES: </a:t>
            </a:r>
            <a:r>
              <a:rPr lang="ca-ES" sz="1800" dirty="0">
                <a:hlinkClick r:id="rId4"/>
              </a:rPr>
              <a:t>https://</a:t>
            </a:r>
            <a:r>
              <a:rPr lang="ca-ES" sz="1800" dirty="0" smtClean="0">
                <a:hlinkClick r:id="rId4"/>
              </a:rPr>
              <a:t>www.youtube.com/watch?v=J8c7sWsIOfU</a:t>
            </a:r>
            <a:endParaRPr lang="ca-ES" sz="1800" dirty="0" smtClean="0"/>
          </a:p>
          <a:p>
            <a:pPr marL="45720" indent="0">
              <a:buNone/>
            </a:pPr>
            <a:endParaRPr lang="ca-ES" sz="1800" dirty="0"/>
          </a:p>
          <a:p>
            <a:pPr marL="45720" indent="0" algn="just">
              <a:buNone/>
            </a:pPr>
            <a:r>
              <a:rPr lang="ca-ES" sz="2000" b="1" dirty="0" smtClean="0"/>
              <a:t>LA CASTANYERA:</a:t>
            </a:r>
          </a:p>
          <a:p>
            <a:pPr marL="45720" indent="0" algn="just">
              <a:buNone/>
            </a:pPr>
            <a:r>
              <a:rPr lang="ca-ES" dirty="0" smtClean="0">
                <a:hlinkClick r:id="rId5"/>
              </a:rPr>
              <a:t>https</a:t>
            </a:r>
            <a:r>
              <a:rPr lang="ca-ES" dirty="0">
                <a:hlinkClick r:id="rId5"/>
              </a:rPr>
              <a:t>://</a:t>
            </a:r>
            <a:r>
              <a:rPr lang="ca-ES" dirty="0" smtClean="0">
                <a:hlinkClick r:id="rId5"/>
              </a:rPr>
              <a:t>www.youtube.com/watch?v=sshpaehePcs</a:t>
            </a:r>
            <a:endParaRPr lang="ca-ES" dirty="0" smtClean="0"/>
          </a:p>
          <a:p>
            <a:pPr marL="45720" indent="0" algn="just">
              <a:buNone/>
            </a:pPr>
            <a:endParaRPr lang="ca-ES" dirty="0" smtClean="0"/>
          </a:p>
          <a:p>
            <a:pPr marL="45720" indent="0" algn="just">
              <a:buNone/>
            </a:pPr>
            <a:endParaRPr lang="ca-ES" dirty="0"/>
          </a:p>
        </p:txBody>
      </p:sp>
      <p:pic>
        <p:nvPicPr>
          <p:cNvPr id="4098" name="Picture 2" descr="Descarga dibujos de La castañera/castanyera | La castanyera, Tardor,  Manualidades otoño"/>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857753" y="1939896"/>
            <a:ext cx="3106735" cy="41736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86115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txBox="1">
            <a:spLocks/>
          </p:cNvSpPr>
          <p:nvPr/>
        </p:nvSpPr>
        <p:spPr>
          <a:xfrm>
            <a:off x="9088" y="548680"/>
            <a:ext cx="8964488" cy="1470025"/>
          </a:xfrm>
          <a:prstGeom prst="rect">
            <a:avLst/>
          </a:prstGeom>
        </p:spPr>
        <p:style>
          <a:lnRef idx="3">
            <a:schemeClr val="lt1"/>
          </a:lnRef>
          <a:fillRef idx="1">
            <a:schemeClr val="accent5"/>
          </a:fillRef>
          <a:effectRef idx="1">
            <a:schemeClr val="accent5"/>
          </a:effectRef>
          <a:fontRef idx="minor">
            <a:schemeClr val="lt1"/>
          </a:fontRef>
        </p:style>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solidFill>
                  <a:schemeClr val="lt1"/>
                </a:solidFill>
                <a:effectLst>
                  <a:reflection blurRad="6350" stA="55000" endA="300" endPos="45500" dir="5400000" sy="-100000" algn="bl" rotWithShape="0"/>
                </a:effectLst>
                <a:latin typeface="+mn-lt"/>
                <a:ea typeface="+mn-ea"/>
                <a:cs typeface="+mn-cs"/>
              </a:defRPr>
            </a:lvl1pPr>
            <a:lvl2pPr eaLnBrk="1" hangingPunct="1">
              <a:defRPr>
                <a:solidFill>
                  <a:schemeClr val="lt1"/>
                </a:solidFill>
                <a:latin typeface="+mn-lt"/>
                <a:ea typeface="+mn-ea"/>
                <a:cs typeface="+mn-cs"/>
              </a:defRPr>
            </a:lvl2pPr>
            <a:lvl3pPr eaLnBrk="1" hangingPunct="1">
              <a:defRPr>
                <a:solidFill>
                  <a:schemeClr val="lt1"/>
                </a:solidFill>
                <a:latin typeface="+mn-lt"/>
                <a:ea typeface="+mn-ea"/>
                <a:cs typeface="+mn-cs"/>
              </a:defRPr>
            </a:lvl3pPr>
            <a:lvl4pPr eaLnBrk="1" hangingPunct="1">
              <a:defRPr>
                <a:solidFill>
                  <a:schemeClr val="lt1"/>
                </a:solidFill>
                <a:latin typeface="+mn-lt"/>
                <a:ea typeface="+mn-ea"/>
                <a:cs typeface="+mn-cs"/>
              </a:defRPr>
            </a:lvl4pPr>
            <a:lvl5pPr eaLnBrk="1" hangingPunct="1">
              <a:defRPr>
                <a:solidFill>
                  <a:schemeClr val="lt1"/>
                </a:solidFill>
                <a:latin typeface="+mn-lt"/>
                <a:ea typeface="+mn-ea"/>
                <a:cs typeface="+mn-cs"/>
              </a:defRPr>
            </a:lvl5pPr>
            <a:lvl6pPr eaLnBrk="1" hangingPunct="1">
              <a:defRPr>
                <a:solidFill>
                  <a:schemeClr val="lt1"/>
                </a:solidFill>
                <a:latin typeface="+mn-lt"/>
                <a:ea typeface="+mn-ea"/>
                <a:cs typeface="+mn-cs"/>
              </a:defRPr>
            </a:lvl6pPr>
            <a:lvl7pPr eaLnBrk="1" hangingPunct="1">
              <a:defRPr>
                <a:solidFill>
                  <a:schemeClr val="lt1"/>
                </a:solidFill>
                <a:latin typeface="+mn-lt"/>
                <a:ea typeface="+mn-ea"/>
                <a:cs typeface="+mn-cs"/>
              </a:defRPr>
            </a:lvl7pPr>
            <a:lvl8pPr eaLnBrk="1" hangingPunct="1">
              <a:defRPr>
                <a:solidFill>
                  <a:schemeClr val="lt1"/>
                </a:solidFill>
                <a:latin typeface="+mn-lt"/>
                <a:ea typeface="+mn-ea"/>
                <a:cs typeface="+mn-cs"/>
              </a:defRPr>
            </a:lvl8pPr>
            <a:lvl9pPr eaLnBrk="1" hangingPunct="1">
              <a:defRPr>
                <a:solidFill>
                  <a:schemeClr val="lt1"/>
                </a:solidFill>
                <a:latin typeface="+mn-lt"/>
                <a:ea typeface="+mn-ea"/>
                <a:cs typeface="+mn-cs"/>
              </a:defRPr>
            </a:lvl9pPr>
          </a:lstStyle>
          <a:p>
            <a:pPr marL="182880" indent="0" algn="ctr">
              <a:buFont typeface="Georgia" pitchFamily="18" charset="0"/>
              <a:buNone/>
            </a:pPr>
            <a:r>
              <a:rPr lang="es-ES" sz="7200" b="0" dirty="0" smtClean="0">
                <a:effectLst>
                  <a:outerShdw blurRad="38100" dist="38100" dir="2700000" algn="tl">
                    <a:srgbClr val="000000">
                      <a:alpha val="43137"/>
                    </a:srgbClr>
                  </a:outerShdw>
                </a:effectLst>
              </a:rPr>
              <a:t>PREGÀRIA</a:t>
            </a:r>
            <a:endParaRPr lang="es-ES" sz="7200" b="0" dirty="0">
              <a:effectLst>
                <a:outerShdw blurRad="38100" dist="38100" dir="2700000" algn="tl">
                  <a:srgbClr val="000000">
                    <a:alpha val="43137"/>
                  </a:srgbClr>
                </a:outerShdw>
              </a:effectLst>
            </a:endParaRP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75103" y="4086622"/>
            <a:ext cx="2695727" cy="2736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1 Marcador de contenido"/>
          <p:cNvSpPr>
            <a:spLocks noGrp="1"/>
          </p:cNvSpPr>
          <p:nvPr>
            <p:ph sz="quarter" idx="13"/>
          </p:nvPr>
        </p:nvSpPr>
        <p:spPr>
          <a:xfrm>
            <a:off x="683568" y="2349262"/>
            <a:ext cx="6400800" cy="4248090"/>
          </a:xfrm>
        </p:spPr>
        <p:txBody>
          <a:bodyPr>
            <a:normAutofit/>
          </a:bodyPr>
          <a:lstStyle/>
          <a:p>
            <a:pPr marL="45720" indent="0">
              <a:buNone/>
            </a:pPr>
            <a:r>
              <a:rPr lang="ca-ES" sz="3200" dirty="0" smtClean="0"/>
              <a:t>JESÚS, AVUI I CADA DIA RECORDEM A LES PERSONES QUE JA NO HI SÓN AMB NOSALTRES.</a:t>
            </a:r>
          </a:p>
          <a:p>
            <a:pPr marL="45720" indent="0">
              <a:buNone/>
            </a:pPr>
            <a:r>
              <a:rPr lang="ca-ES" sz="3200" dirty="0" smtClean="0"/>
              <a:t>PREGUEM PER ELLES I DONEM LES GRÀCIES PER TOTS ELS BONS RECORDS QUE TENIM D’ELLS/ES.</a:t>
            </a:r>
          </a:p>
        </p:txBody>
      </p:sp>
    </p:spTree>
    <p:extLst>
      <p:ext uri="{BB962C8B-B14F-4D97-AF65-F5344CB8AC3E}">
        <p14:creationId xmlns:p14="http://schemas.microsoft.com/office/powerpoint/2010/main" val="127305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nsmisión de listas">
  <a:themeElements>
    <a:clrScheme name="Ejecutivo">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295</TotalTime>
  <Words>233</Words>
  <Application>Microsoft Office PowerPoint</Application>
  <PresentationFormat>Presentación en pantalla (4:3)</PresentationFormat>
  <Paragraphs>27</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Transmisión de listas</vt:lpstr>
      <vt:lpstr>ACOLLIDES SETMANA  DEL 26 al 30 D’OCTUBRE</vt:lpstr>
      <vt:lpstr>VÍDEO DEL LEMA</vt:lpstr>
      <vt:lpstr>AQUESTA SETMANA CELEBREM TOTS SANTS  (1 DE NOVEMBRE)  MIREM EL SEGÜENT VÍDEO SOBRE EL CICLE DE LA VIDA I CONTESTEM LES PREGUNTES:  https://drive.google.com/file/d/0B9dDp3T3_FszdWhZa19ISks5eDg/view    </vt:lpstr>
      <vt:lpstr>REFLEXIONEM</vt:lpstr>
      <vt:lpstr>TOTS SANTS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Acollides  setmana  28 octubre  - 1 novembre</dc:title>
  <dc:creator>profeclaret</dc:creator>
  <cp:lastModifiedBy>biblioteca</cp:lastModifiedBy>
  <cp:revision>39</cp:revision>
  <dcterms:created xsi:type="dcterms:W3CDTF">2019-10-23T14:42:57Z</dcterms:created>
  <dcterms:modified xsi:type="dcterms:W3CDTF">2020-10-26T09:44:00Z</dcterms:modified>
</cp:coreProperties>
</file>