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5" r:id="rId3"/>
    <p:sldId id="282" r:id="rId4"/>
    <p:sldId id="281" r:id="rId5"/>
    <p:sldId id="283" r:id="rId6"/>
    <p:sldId id="274" r:id="rId7"/>
    <p:sldId id="27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00" autoAdjust="0"/>
    <p:restoredTop sz="94660"/>
  </p:normalViewPr>
  <p:slideViewPr>
    <p:cSldViewPr>
      <p:cViewPr varScale="1">
        <p:scale>
          <a:sx n="111" d="100"/>
          <a:sy n="111" d="100"/>
        </p:scale>
        <p:origin x="5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PcJR7FsFS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can%c3%a7ons+de+laverge+maria&amp;&amp;view=detail&amp;mid=557E1693CF473B2AF5D5557E1693CF473B2AF5D5&amp;&amp;FORM=VRDGAR&amp;ru=/videos/search?q%3Dcan%c3%a7ons%2Bde%2Blaverge%2Bmaria%26FORM%3DHDRSC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ACOLLIDES</a:t>
            </a:r>
            <a:b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SETMANA </a:t>
            </a:r>
            <a:b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10 AL 14 DE MAIG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LogoCLARET CAPÇALERA DOCUM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www.claretbarcelona.cat/sites/default/files/styles/imagen_cortada/public/users/FonsDocumental/Lema2020-21br.jpg?itok=9wKNSG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371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98" y="217711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1183"/>
            <a:ext cx="3340629" cy="18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10450" y="433069"/>
            <a:ext cx="56166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800" dirty="0"/>
              <a:t>EL MES DE MAIG ÉS EL MES QUE ELS CRISTIANS </a:t>
            </a:r>
            <a:r>
              <a:rPr lang="es-ES_tradnl" sz="2800" dirty="0" smtClean="0"/>
              <a:t>RECORDEM A LA VERGE MARIA </a:t>
            </a:r>
            <a:endParaRPr lang="es-ES_tradnl" sz="2000" dirty="0"/>
          </a:p>
        </p:txBody>
      </p:sp>
      <p:pic>
        <p:nvPicPr>
          <p:cNvPr id="1026" name="Picture 2" descr="Sacodo Infantil y Primaria: Qui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49444"/>
            <a:ext cx="2520280" cy="42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6" y="2185953"/>
            <a:ext cx="2421894" cy="201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20983" y="5796957"/>
            <a:ext cx="475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COM QUE HA ARRIBAT LA PRIMAVERA ,ENS AGRADA PORTAR-LI FLORS DE MOLTS COLORS!!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1560" y="40902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MARIA ÉS LA MARE DE JESÚS I TAMBÉ MARE DE TOTS NOSALTRES.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0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CLARET CAPÇALERA DOCUM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8" y="332656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100000" l="11250" r="61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8" r="36892"/>
          <a:stretch/>
        </p:blipFill>
        <p:spPr bwMode="auto">
          <a:xfrm>
            <a:off x="2915816" y="4397812"/>
            <a:ext cx="2141702" cy="21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15" y="2132856"/>
            <a:ext cx="2841220" cy="15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5215" r="7315" b="3357"/>
          <a:stretch/>
        </p:blipFill>
        <p:spPr bwMode="auto">
          <a:xfrm>
            <a:off x="6714905" y="1126776"/>
            <a:ext cx="1983316" cy="15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6541"/>
            <a:ext cx="2207466" cy="162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27583" y="908720"/>
            <a:ext cx="52757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 smtClean="0"/>
              <a:t>ALGUNES IMATGES DE LA VIDA DE MARIA COM A MARE DE JESÚS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9552" y="4149080"/>
            <a:ext cx="220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NAIXEMENT DE JESÚS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65458" y="3804547"/>
            <a:ext cx="297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COMPARTINT BONS MOMENTS EN FAMÍLIA</a:t>
            </a:r>
            <a:endParaRPr lang="ca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92280" y="3140968"/>
            <a:ext cx="160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TENINT CURA DEL SEU FILL</a:t>
            </a:r>
            <a:endParaRPr lang="ca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64088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REBENT EL CARINYO DE JESÚS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852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98" y="217711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635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611559" y="867506"/>
            <a:ext cx="806489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VA SER UNA NOIA SENZILLA QUE VA ESTIMAR MOLT.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611559" y="1823094"/>
            <a:ext cx="3312369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TENIA EL COR MOLT </a:t>
            </a:r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es-ES_tradn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SABIA APRENDRE DELS ERRORS I DONAVA NOVES OPORTUNITATS ALS ALTRES.</a:t>
            </a:r>
            <a:endParaRPr lang="ca-E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4932040" y="3068960"/>
            <a:ext cx="305929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TENIA UNA GRAN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FORÇA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INTERIOR PER AVANÇAR SEMPRE I SER CREATIVA TOT I LES DIFICULTATS. 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611559" y="3679493"/>
            <a:ext cx="371643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ERA UNA PERSONA QUE DESPRENIA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LLUM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ERA TOT BONDAT, ALEGRIA, TENDRESA, GENEROSITAT. ENCARA AVUI SEGUEIX SENT UN FAR PER A NOSALTRES PERQUÈ IL·LUMINA EL CAMÍ CAP A JESÚS.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89" y="2087319"/>
            <a:ext cx="5921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82330"/>
            <a:ext cx="860915" cy="64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1"/>
          <a:stretch/>
        </p:blipFill>
        <p:spPr bwMode="auto">
          <a:xfrm>
            <a:off x="3735889" y="5368520"/>
            <a:ext cx="1224136" cy="748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99418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    </a:t>
            </a:r>
            <a:endParaRPr lang="ca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9 CuadroTexto"/>
          <p:cNvSpPr txBox="1"/>
          <p:nvPr/>
        </p:nvSpPr>
        <p:spPr>
          <a:xfrm>
            <a:off x="323529" y="1268760"/>
            <a:ext cx="806489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CANTEM AMB MARIA</a:t>
            </a:r>
          </a:p>
          <a:p>
            <a:endParaRPr lang="ca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ca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www.youtube.com/watch?v=5PcJR7FsFSo</a:t>
            </a:r>
            <a:endParaRPr lang="ca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6535" r="13947" b="13918"/>
          <a:stretch/>
        </p:blipFill>
        <p:spPr bwMode="auto">
          <a:xfrm>
            <a:off x="1403648" y="2642176"/>
            <a:ext cx="3265837" cy="201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23979" y="4941168"/>
            <a:ext cx="704171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fr-FR" dirty="0" smtClean="0">
              <a:hlinkClick r:id="rId5"/>
            </a:endParaRPr>
          </a:p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AVE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MARIA - KAIROI - en català - Bing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video</a:t>
            </a:r>
            <a:endParaRPr lang="fr-F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67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678160"/>
            <a:ext cx="6512511" cy="677143"/>
          </a:xfrm>
        </p:spPr>
        <p:txBody>
          <a:bodyPr/>
          <a:lstStyle/>
          <a:p>
            <a:pPr marL="0" indent="0" algn="l">
              <a:buNone/>
            </a:pPr>
            <a:r>
              <a:rPr lang="ca-ES" sz="1600" dirty="0" smtClean="0"/>
              <a:t/>
            </a:r>
            <a:br>
              <a:rPr lang="ca-ES" sz="1600" dirty="0" smtClean="0"/>
            </a:br>
            <a:r>
              <a:rPr lang="ca-ES" sz="1600" dirty="0"/>
              <a:t/>
            </a:r>
            <a:br>
              <a:rPr lang="ca-ES" sz="1600" dirty="0"/>
            </a:br>
            <a:endParaRPr lang="ca-E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5706" y="2026015"/>
            <a:ext cx="5328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DIA 11 DE MAIG CELEBREM </a:t>
            </a:r>
            <a:r>
              <a:rPr lang="ca-ES" sz="2400" b="1" dirty="0" smtClean="0"/>
              <a:t>SANT PONÇ </a:t>
            </a:r>
          </a:p>
          <a:p>
            <a:endParaRPr lang="ca-ES" dirty="0"/>
          </a:p>
          <a:p>
            <a:r>
              <a:rPr lang="ca-ES" dirty="0" smtClean="0"/>
              <a:t>A BARCELONA, AL CARRER DE L’HOSPITAL, ES CELEBRA UNA FIRA DEDICADA A LES HERBES MEDICINALS, MEL, FRUITA CONFITADA, MELMELADES...</a:t>
            </a:r>
          </a:p>
          <a:p>
            <a:r>
              <a:rPr lang="ca-ES" dirty="0" smtClean="0"/>
              <a:t>SANT PONÇ ÉS EL PATRÓ DELS HERBOLARIS I ELS APICULTORS.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86" y="1052190"/>
            <a:ext cx="1949202" cy="2763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9" y="138512"/>
            <a:ext cx="1326615" cy="1756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25144"/>
            <a:ext cx="2425516" cy="17145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593" y="326558"/>
            <a:ext cx="2304256" cy="15382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4005064"/>
            <a:ext cx="1927101" cy="25694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116" y="4300318"/>
            <a:ext cx="1711077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9088" y="548680"/>
            <a:ext cx="8964488" cy="1470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7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PREGÀRIA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03" y="4086622"/>
            <a:ext cx="26957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35696" y="2132856"/>
            <a:ext cx="52565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AVUI, AQUEST MATÍ,</a:t>
            </a:r>
          </a:p>
          <a:p>
            <a:r>
              <a:rPr lang="ca-ES" b="1" dirty="0" smtClean="0"/>
              <a:t>DEL MES DE MAIG,</a:t>
            </a:r>
          </a:p>
          <a:p>
            <a:r>
              <a:rPr lang="ca-ES" b="1" dirty="0" smtClean="0"/>
              <a:t>MES DEDICAT A </a:t>
            </a:r>
            <a:r>
              <a:rPr lang="ca-ES" sz="2800" b="1" dirty="0" smtClean="0"/>
              <a:t>TU</a:t>
            </a:r>
            <a:r>
              <a:rPr lang="ca-ES" b="1" dirty="0" smtClean="0"/>
              <a:t>,</a:t>
            </a:r>
          </a:p>
          <a:p>
            <a:r>
              <a:rPr lang="ca-ES" b="1" dirty="0" smtClean="0"/>
              <a:t>VOLEM AGRAIR-TE, MARE,</a:t>
            </a:r>
          </a:p>
          <a:p>
            <a:r>
              <a:rPr lang="ca-ES" b="1" dirty="0" smtClean="0"/>
              <a:t>TU QUE VAS SER MARE DE JESÚS</a:t>
            </a:r>
          </a:p>
          <a:p>
            <a:r>
              <a:rPr lang="ca-ES" b="1" dirty="0" smtClean="0"/>
              <a:t>I TAMBÉ MARE NOSTRA.</a:t>
            </a:r>
          </a:p>
          <a:p>
            <a:r>
              <a:rPr lang="ca-ES" b="1" dirty="0" smtClean="0"/>
              <a:t>MARE, MARIA, QUIN NOM TAN DOLÇ!</a:t>
            </a:r>
          </a:p>
          <a:p>
            <a:r>
              <a:rPr lang="ca-ES" b="1" dirty="0" smtClean="0"/>
              <a:t>MARE, MARIA, QUIN NOM TAN BONIC!</a:t>
            </a:r>
          </a:p>
          <a:p>
            <a:r>
              <a:rPr lang="ca-ES" b="1" dirty="0" smtClean="0"/>
              <a:t>A LA MUNTANYA, MARIA DE MONTSERRAT;</a:t>
            </a:r>
          </a:p>
          <a:p>
            <a:r>
              <a:rPr lang="ca-ES" b="1" dirty="0" smtClean="0"/>
              <a:t>A LES NEUS, MARIA DE NÚRIA;</a:t>
            </a:r>
          </a:p>
          <a:p>
            <a:r>
              <a:rPr lang="ca-ES" b="1" dirty="0" smtClean="0"/>
              <a:t>AL MATÍ, MARIA DE L’ ALBA;</a:t>
            </a:r>
          </a:p>
          <a:p>
            <a:r>
              <a:rPr lang="ca-ES" b="1" dirty="0" smtClean="0"/>
              <a:t>AL CAPVESPRE,  MARIA DELS DOLORS.</a:t>
            </a:r>
          </a:p>
          <a:p>
            <a:r>
              <a:rPr lang="ca-ES" b="1" dirty="0" smtClean="0"/>
              <a:t>ENTRE LES FLORS, MARIA DEL ROSER,</a:t>
            </a:r>
          </a:p>
          <a:p>
            <a:r>
              <a:rPr lang="ca-ES" b="1" dirty="0" smtClean="0"/>
              <a:t>A LES NOSTRES TERRES DEL VI, MARIA DEL VINYET,</a:t>
            </a:r>
          </a:p>
          <a:p>
            <a:r>
              <a:rPr lang="ca-ES" b="1" dirty="0" smtClean="0"/>
              <a:t>A PROP DE L’AIGUA, MARIA DEL CARME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3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836</TotalTime>
  <Words>327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Georgia</vt:lpstr>
      <vt:lpstr>Trebuchet MS</vt:lpstr>
      <vt:lpstr>Transmisión de listas</vt:lpstr>
      <vt:lpstr>ACOLLIDES SETMANA  DEL 10 AL 14 DE MAIG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 28 octubre  - 1 novembre</dc:title>
  <dc:creator>profeclaret</dc:creator>
  <cp:lastModifiedBy>profeclaret</cp:lastModifiedBy>
  <cp:revision>107</cp:revision>
  <dcterms:created xsi:type="dcterms:W3CDTF">2019-10-23T14:42:57Z</dcterms:created>
  <dcterms:modified xsi:type="dcterms:W3CDTF">2021-05-05T10:05:54Z</dcterms:modified>
</cp:coreProperties>
</file>