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64" r:id="rId4"/>
    <p:sldId id="258" r:id="rId5"/>
    <p:sldId id="266" r:id="rId6"/>
    <p:sldId id="26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VWqae5UxTa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egKbH3z2q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8964488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_tradnl" sz="9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Acollides</a:t>
            </a:r>
            <a:r>
              <a:rPr lang="es-ES_tradnl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setmana</a:t>
            </a:r>
            <a: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_tradnl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_tradnl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ES_tradnl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s-ES_tradnl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Octubre</a:t>
            </a:r>
            <a:endParaRPr lang="es-E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41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282678" cy="332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LogoCLARET CAPÇALERA DOCUMEN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048672" cy="6048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484784"/>
            <a:ext cx="3816424" cy="2376264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err="1" smtClean="0">
                <a:latin typeface="Comic Sans MS" pitchFamily="66" charset="0"/>
              </a:rPr>
              <a:t>Estimem</a:t>
            </a:r>
            <a:r>
              <a:rPr lang="en-US" sz="6600" dirty="0" smtClean="0">
                <a:latin typeface="Comic Sans MS" pitchFamily="66" charset="0"/>
              </a:rPr>
              <a:t> </a:t>
            </a:r>
            <a:br>
              <a:rPr lang="en-US" sz="6600" dirty="0" smtClean="0">
                <a:latin typeface="Comic Sans MS" pitchFamily="66" charset="0"/>
              </a:rPr>
            </a:br>
            <a:r>
              <a:rPr lang="en-US" sz="6600" dirty="0" smtClean="0">
                <a:latin typeface="Comic Sans MS" pitchFamily="66" charset="0"/>
              </a:rPr>
              <a:t>el </a:t>
            </a:r>
            <a:br>
              <a:rPr lang="en-US" sz="6600" dirty="0" smtClean="0">
                <a:latin typeface="Comic Sans MS" pitchFamily="66" charset="0"/>
              </a:rPr>
            </a:br>
            <a:r>
              <a:rPr lang="en-US" sz="6600" dirty="0" err="1" smtClean="0">
                <a:latin typeface="Comic Sans MS" pitchFamily="66" charset="0"/>
              </a:rPr>
              <a:t>nostre</a:t>
            </a:r>
            <a:r>
              <a:rPr lang="en-US" sz="6600" dirty="0" smtClean="0">
                <a:latin typeface="Comic Sans MS" pitchFamily="66" charset="0"/>
              </a:rPr>
              <a:t> </a:t>
            </a:r>
            <a:br>
              <a:rPr lang="en-US" sz="6600" dirty="0" smtClean="0">
                <a:latin typeface="Comic Sans MS" pitchFamily="66" charset="0"/>
              </a:rPr>
            </a:br>
            <a:r>
              <a:rPr lang="en-US" sz="6600" dirty="0" err="1" smtClean="0">
                <a:latin typeface="Comic Sans MS" pitchFamily="66" charset="0"/>
              </a:rPr>
              <a:t>món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5556" y="5157192"/>
            <a:ext cx="831692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“…I </a:t>
            </a:r>
            <a:r>
              <a:rPr lang="en-US" sz="3200" dirty="0" err="1" smtClean="0"/>
              <a:t>Déu</a:t>
            </a:r>
            <a:r>
              <a:rPr lang="en-US" sz="3200" dirty="0" smtClean="0"/>
              <a:t> </a:t>
            </a:r>
            <a:r>
              <a:rPr lang="en-US" sz="3200" dirty="0" err="1" smtClean="0"/>
              <a:t>veié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tot el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havia</a:t>
            </a:r>
            <a:r>
              <a:rPr lang="en-US" sz="3200" dirty="0" smtClean="0"/>
              <a:t> </a:t>
            </a:r>
            <a:r>
              <a:rPr lang="en-US" sz="3200" dirty="0" err="1" smtClean="0"/>
              <a:t>fet</a:t>
            </a:r>
            <a:r>
              <a:rPr lang="en-US" sz="3200" dirty="0" smtClean="0"/>
              <a:t> era molt </a:t>
            </a:r>
            <a:r>
              <a:rPr lang="en-US" sz="3200" dirty="0" err="1" smtClean="0"/>
              <a:t>bo</a:t>
            </a:r>
            <a:r>
              <a:rPr lang="en-US" sz="3200" dirty="0" smtClean="0"/>
              <a:t>. </a:t>
            </a:r>
            <a:r>
              <a:rPr lang="en-US" sz="3200" dirty="0" err="1" smtClean="0"/>
              <a:t>Déu</a:t>
            </a:r>
            <a:r>
              <a:rPr lang="en-US" sz="3200" dirty="0" smtClean="0"/>
              <a:t> </a:t>
            </a:r>
            <a:r>
              <a:rPr lang="en-US" sz="3200" dirty="0" err="1" smtClean="0"/>
              <a:t>estava</a:t>
            </a:r>
            <a:r>
              <a:rPr lang="en-US" sz="3200" dirty="0" smtClean="0"/>
              <a:t> molt content </a:t>
            </a:r>
            <a:r>
              <a:rPr lang="en-US" sz="3200" dirty="0" err="1" smtClean="0"/>
              <a:t>perquè</a:t>
            </a:r>
            <a:r>
              <a:rPr lang="en-US" sz="3200" dirty="0" smtClean="0"/>
              <a:t> tot era </a:t>
            </a:r>
            <a:r>
              <a:rPr lang="en-US" sz="3200" dirty="0" err="1" smtClean="0"/>
              <a:t>bonic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33265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Ens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adonem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sabem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valorar</a:t>
            </a:r>
            <a:r>
              <a:rPr lang="en-US" sz="3200" b="1" dirty="0" smtClean="0">
                <a:solidFill>
                  <a:srgbClr val="0070C0"/>
                </a:solidFill>
              </a:rPr>
              <a:t> les </a:t>
            </a:r>
            <a:r>
              <a:rPr lang="en-US" sz="3200" b="1" dirty="0" err="1" smtClean="0">
                <a:solidFill>
                  <a:srgbClr val="0070C0"/>
                </a:solidFill>
              </a:rPr>
              <a:t>meravelles</a:t>
            </a:r>
            <a:r>
              <a:rPr lang="en-US" sz="3200" b="1" dirty="0" smtClean="0">
                <a:solidFill>
                  <a:srgbClr val="0070C0"/>
                </a:solidFill>
              </a:rPr>
              <a:t> de la </a:t>
            </a:r>
            <a:r>
              <a:rPr lang="en-US" sz="3200" b="1" dirty="0" err="1" smtClean="0">
                <a:solidFill>
                  <a:srgbClr val="0070C0"/>
                </a:solidFill>
              </a:rPr>
              <a:t>natura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17" y="1111160"/>
            <a:ext cx="6128011" cy="3830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7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CLARET CAPÇALERA DOCUM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46" y="116632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467544" y="1988840"/>
            <a:ext cx="7999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nostra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convivim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nostre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món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canviar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manera que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relacionar-nos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natura. </a:t>
            </a:r>
          </a:p>
          <a:p>
            <a:pPr algn="just"/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deixar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pensar que la natura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nostra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en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que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nostres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capricis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Cal que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tinguem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 i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la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nostra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3322"/>
            <a:ext cx="1885791" cy="18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23928" y="936831"/>
            <a:ext cx="327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1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"/>
          <a:stretch/>
        </p:blipFill>
        <p:spPr bwMode="auto">
          <a:xfrm>
            <a:off x="2411760" y="-22579"/>
            <a:ext cx="3456384" cy="28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2636912"/>
            <a:ext cx="8568952" cy="42210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7300" b="1" dirty="0" smtClean="0"/>
              <a:t>“LA </a:t>
            </a:r>
            <a:r>
              <a:rPr lang="en-US" sz="7300" dirty="0" smtClean="0"/>
              <a:t>TERRA</a:t>
            </a:r>
            <a:r>
              <a:rPr lang="en-US" sz="7300" b="1" dirty="0" smtClean="0"/>
              <a:t> NO ÉS EL NOSTRE PLANETA ÉS LA NOSTRA LLAR”</a:t>
            </a:r>
            <a:endParaRPr lang="en-US" sz="7300" b="1" dirty="0" smtClean="0"/>
          </a:p>
          <a:p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2457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Càntic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les </a:t>
            </a:r>
            <a:r>
              <a:rPr lang="en-US" dirty="0" err="1" smtClean="0"/>
              <a:t>criatures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4176464" cy="568518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s-ES" sz="3600" dirty="0"/>
              <a:t/>
            </a:r>
            <a:br>
              <a:rPr lang="es-ES" sz="3600" dirty="0"/>
            </a:br>
            <a:r>
              <a:rPr lang="es-ES" sz="5600" b="1" dirty="0"/>
              <a:t/>
            </a:r>
            <a:br>
              <a:rPr lang="es-ES" sz="5600" b="1" dirty="0"/>
            </a:br>
            <a:r>
              <a:rPr lang="es-ES" sz="7200" b="1" i="1" dirty="0"/>
              <a:t>LLOAT SIGUEU, OH SENYOR NOSTRE.</a:t>
            </a: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 smtClean="0"/>
              <a:t>PER </a:t>
            </a:r>
            <a:r>
              <a:rPr lang="es-ES" sz="7200" b="1" dirty="0"/>
              <a:t>TOTES LES CRIATURES</a:t>
            </a:r>
          </a:p>
          <a:p>
            <a:pPr marL="45720" indent="0">
              <a:buNone/>
            </a:pPr>
            <a:r>
              <a:rPr lang="es-ES" sz="7200" b="1" dirty="0"/>
              <a:t>I PEL SOL I PER LA LLUNA,</a:t>
            </a:r>
            <a:br>
              <a:rPr lang="es-ES" sz="7200" b="1" dirty="0"/>
            </a:br>
            <a:r>
              <a:rPr lang="es-ES" sz="7200" b="1" dirty="0"/>
              <a:t>PELS ESTELS I ELS VENT SUAU</a:t>
            </a:r>
            <a:br>
              <a:rPr lang="es-ES" sz="7200" b="1" dirty="0"/>
            </a:br>
            <a:r>
              <a:rPr lang="es-ES" sz="7200" b="1" dirty="0"/>
              <a:t>I PEL FOC I L’AIGUA FRESCA.</a:t>
            </a:r>
            <a:br>
              <a:rPr lang="es-ES" sz="7200" b="1" dirty="0"/>
            </a:b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i="1" dirty="0"/>
              <a:t>LLOAT SIGUEU, OH SENYOR NOSTRE</a:t>
            </a:r>
            <a:r>
              <a:rPr lang="es-ES" sz="7200" b="1" i="1" dirty="0" smtClean="0"/>
              <a:t>.</a:t>
            </a: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 smtClean="0"/>
              <a:t>PER </a:t>
            </a:r>
            <a:r>
              <a:rPr lang="es-ES" sz="7200" b="1" dirty="0"/>
              <a:t>LA NOSTRA MARE TERRA</a:t>
            </a:r>
          </a:p>
          <a:p>
            <a:pPr marL="45720" indent="0">
              <a:buNone/>
            </a:pPr>
            <a:r>
              <a:rPr lang="es-ES" sz="7200" b="1" dirty="0"/>
              <a:t>QUE ENS SOSTÉ I ENS ALIMENTA,</a:t>
            </a:r>
            <a:br>
              <a:rPr lang="es-ES" sz="7200" b="1" dirty="0"/>
            </a:br>
            <a:r>
              <a:rPr lang="es-ES" sz="7200" b="1" dirty="0"/>
              <a:t>PER LES FLORS, ELS FRUITS I L’HERBA</a:t>
            </a:r>
            <a:br>
              <a:rPr lang="es-ES" sz="7200" b="1" dirty="0"/>
            </a:br>
            <a:r>
              <a:rPr lang="es-ES" sz="7200" b="1" dirty="0"/>
              <a:t>I PEL MAR I LES MUNTANYES.</a:t>
            </a:r>
            <a:br>
              <a:rPr lang="es-ES" sz="7200" b="1" dirty="0"/>
            </a:b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i="1" dirty="0"/>
              <a:t>LLOAT SIGUEU, OH SENYOR NOSTRE</a:t>
            </a:r>
            <a:r>
              <a:rPr lang="es-ES" sz="7200" b="1" i="1" dirty="0" smtClean="0"/>
              <a:t>.</a:t>
            </a: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/>
              <a:t/>
            </a:r>
            <a:br>
              <a:rPr lang="es-ES" sz="7200" b="1" dirty="0"/>
            </a:br>
            <a:r>
              <a:rPr lang="es-ES" sz="7200" b="1" dirty="0" smtClean="0"/>
              <a:t>PERQUÈ </a:t>
            </a:r>
            <a:r>
              <a:rPr lang="es-ES" sz="7200" b="1" dirty="0"/>
              <a:t>EL SENTIT DE LA </a:t>
            </a:r>
            <a:r>
              <a:rPr lang="es-ES" sz="7200" b="1" dirty="0" smtClean="0"/>
              <a:t>VIDA</a:t>
            </a:r>
          </a:p>
          <a:p>
            <a:pPr marL="45720" indent="0">
              <a:buNone/>
            </a:pPr>
            <a:r>
              <a:rPr lang="es-ES" sz="7200" b="1" dirty="0" smtClean="0"/>
              <a:t>ÉS </a:t>
            </a:r>
            <a:r>
              <a:rPr lang="es-ES" sz="7200" b="1" dirty="0"/>
              <a:t>CANTAR-VOS I LLOAR-VOS</a:t>
            </a:r>
            <a:br>
              <a:rPr lang="es-ES" sz="7200" b="1" dirty="0"/>
            </a:br>
            <a:r>
              <a:rPr lang="es-ES" sz="7200" b="1" dirty="0"/>
              <a:t>I PERQUÈ LA NOSTRA </a:t>
            </a:r>
            <a:r>
              <a:rPr lang="es-ES" sz="7200" b="1" dirty="0" smtClean="0"/>
              <a:t>VIDASIGUI SEMPRE CANT I DANSA.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1026" name="Picture 2" descr="Resultado de imagen de creación f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816424" cy="366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96136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Sant</a:t>
            </a:r>
            <a:r>
              <a:rPr lang="en-US" dirty="0" smtClean="0"/>
              <a:t> </a:t>
            </a:r>
            <a:r>
              <a:rPr lang="en-US" dirty="0" err="1" smtClean="0"/>
              <a:t>Francesc</a:t>
            </a:r>
            <a:r>
              <a:rPr lang="en-US" dirty="0" smtClean="0"/>
              <a:t> </a:t>
            </a:r>
            <a:r>
              <a:rPr lang="en-US" dirty="0" err="1" smtClean="0"/>
              <a:t>d’Assis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7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227464"/>
            <a:ext cx="7632848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/>
              <a:t>CANTEM…</a:t>
            </a:r>
            <a:endParaRPr lang="en-US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331046" y="5779778"/>
            <a:ext cx="85614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hlinkClick r:id="rId2"/>
              </a:rPr>
              <a:t>https://</a:t>
            </a:r>
            <a:r>
              <a:rPr lang="es-ES" sz="2800" dirty="0" smtClean="0">
                <a:hlinkClick r:id="rId2"/>
              </a:rPr>
              <a:t>www.youtube.com/watch?v=VWqae5UxTaQ</a:t>
            </a:r>
            <a:endParaRPr lang="es-ES" sz="28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778" r="19500" b="23556"/>
          <a:stretch/>
        </p:blipFill>
        <p:spPr bwMode="auto">
          <a:xfrm>
            <a:off x="331046" y="908720"/>
            <a:ext cx="8578432" cy="474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3" y="260648"/>
            <a:ext cx="8964487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/>
              <a:t>Meditem</a:t>
            </a:r>
            <a:r>
              <a:rPr lang="en-US" dirty="0" smtClean="0"/>
              <a:t> </a:t>
            </a:r>
            <a:r>
              <a:rPr lang="en-US" dirty="0" err="1" smtClean="0"/>
              <a:t>contemplant</a:t>
            </a:r>
            <a:r>
              <a:rPr lang="en-US" dirty="0" smtClean="0"/>
              <a:t> la </a:t>
            </a:r>
            <a:r>
              <a:rPr lang="en-US" dirty="0" err="1" smtClean="0"/>
              <a:t>natura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323528" y="609329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hlinkClick r:id="rId2"/>
              </a:rPr>
              <a:t>https://www.youtube.com/watch?v=degKbH3z2qU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8889" r="11999" b="15556"/>
          <a:stretch/>
        </p:blipFill>
        <p:spPr bwMode="auto">
          <a:xfrm>
            <a:off x="317683" y="1121469"/>
            <a:ext cx="8286765" cy="4759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/>
              <a:t>Preguem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6552728" cy="511256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ca-ES" sz="3800" b="1" dirty="0"/>
              <a:t>Gràcies, Jesús,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per la muntanya, pels rius, per les valls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i pels animals que hi viuen.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Gràcies pel sol que dóna llum i escalfa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i que fa créixer les plantes.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Gràcies per l’aigua que dóna vida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i ajuda a treballar la terra.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Gràcies per tots els éssers vivents</a:t>
            </a:r>
            <a:endParaRPr lang="es-ES" sz="3800" b="1" dirty="0"/>
          </a:p>
          <a:p>
            <a:pPr marL="45720" indent="0">
              <a:buNone/>
            </a:pPr>
            <a:r>
              <a:rPr lang="ca-ES" sz="3800" b="1" dirty="0"/>
              <a:t>que hi ha a prop meu.</a:t>
            </a:r>
            <a:endParaRPr lang="es-ES" sz="3800" b="1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1" b="76494" l="9950" r="91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1"/>
          <a:stretch/>
        </p:blipFill>
        <p:spPr bwMode="auto">
          <a:xfrm>
            <a:off x="6948264" y="260648"/>
            <a:ext cx="25554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195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Transmisión de listas</vt:lpstr>
      <vt:lpstr>Acollides  setmana  5  - 9  Octubre</vt:lpstr>
      <vt:lpstr>Estimem  el  nostre  món</vt:lpstr>
      <vt:lpstr>“…I Déu veié que tot el que havia fet era molt bo. Déu estava molt content perquè tot era bonic.”</vt:lpstr>
      <vt:lpstr>Presentación de PowerPoint</vt:lpstr>
      <vt:lpstr>Presentación de PowerPoint</vt:lpstr>
      <vt:lpstr>Càntic  de les criatures</vt:lpstr>
      <vt:lpstr>Presentación de PowerPoint</vt:lpstr>
      <vt:lpstr>Meditem contemplant la natura</vt:lpstr>
      <vt:lpstr>Preguem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 28 octubre  - 1 novembre</dc:title>
  <dc:creator>profeclaret</dc:creator>
  <cp:lastModifiedBy>profeclaret</cp:lastModifiedBy>
  <cp:revision>14</cp:revision>
  <dcterms:created xsi:type="dcterms:W3CDTF">2019-10-23T14:42:57Z</dcterms:created>
  <dcterms:modified xsi:type="dcterms:W3CDTF">2020-09-30T14:36:22Z</dcterms:modified>
</cp:coreProperties>
</file>