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5" r:id="rId3"/>
    <p:sldId id="281" r:id="rId4"/>
    <p:sldId id="282" r:id="rId5"/>
    <p:sldId id="283" r:id="rId6"/>
    <p:sldId id="274" r:id="rId7"/>
    <p:sldId id="27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00" autoAdjust="0"/>
    <p:restoredTop sz="94660"/>
  </p:normalViewPr>
  <p:slideViewPr>
    <p:cSldViewPr>
      <p:cViewPr>
        <p:scale>
          <a:sx n="117" d="100"/>
          <a:sy n="117" d="100"/>
        </p:scale>
        <p:origin x="-66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7SYhp66RGEA&amp;list=PLpOYyIR-2n4OwcLxyIT3hb7OMSoxFfWb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8964488" cy="14700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ACOLLIDES</a:t>
            </a:r>
            <a:br>
              <a:rPr lang="es-ES_tradnl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SETMANA </a:t>
            </a:r>
            <a:br>
              <a:rPr lang="es-ES_tradnl" sz="6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18 al 22 DE GENER</a:t>
            </a:r>
            <a:endParaRPr lang="es-E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LogoCLARET CAPÇALERA DOCUM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www.claretbarcelona.cat/sites/default/files/styles/imagen_cortada/public/users/FonsDocumental/Lema2020-21br.jpg?itok=9wKNSG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371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18567"/>
          <a:stretch/>
        </p:blipFill>
        <p:spPr bwMode="auto">
          <a:xfrm>
            <a:off x="796716" y="620688"/>
            <a:ext cx="432261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3051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378904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MIREU LA CARA D’AQUESTS NENS.</a:t>
            </a:r>
            <a:endParaRPr lang="ca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 CREIEU QUE SENTEN? COM ESTAN?</a:t>
            </a:r>
            <a:endParaRPr lang="ca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5" y="3717032"/>
            <a:ext cx="671015" cy="58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11561" y="1859386"/>
            <a:ext cx="5544616" cy="2664296"/>
          </a:xfrm>
        </p:spPr>
        <p:txBody>
          <a:bodyPr/>
          <a:lstStyle/>
          <a:p>
            <a:pPr marL="182880" indent="0">
              <a:buNone/>
            </a:pPr>
            <a:r>
              <a:rPr lang="es-ES_tradnl" dirty="0" smtClean="0"/>
              <a:t>COMENCEM EL TRIMESTRE AMB </a:t>
            </a:r>
            <a:r>
              <a:rPr lang="es-ES_tradnl" dirty="0" smtClean="0"/>
              <a:t>IL·LUSIÓ!!!!!</a:t>
            </a:r>
            <a:endParaRPr lang="ca-E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98" y="217711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8552"/>
            <a:ext cx="4571014" cy="139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6352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331640" y="63522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SEGUR QUE HEU ESTAT D’ACORD EN QUÈ AQUESTS NENS I NENES FAN CARA D’ESTAR IL·LUSIONATS I AMB MOLTES GANES DE COMENÇAR DE NOU EL COLE!!!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8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CLARET CAPÇALERA DOCUM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88" y="332656"/>
            <a:ext cx="2012950" cy="8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251520" y="105273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 COMENÇAT UN NOU TRIMESTRE I TENIM MOLTES GANES D’APRENDRE COSES NOVES, DE JUGAR AMB ELS COMPANYS I COMPANYES, DE COMPARTIR, DE PODER AJUDAR-NOS…  I HO VOLEM FER AMB IL·LUSIÓ I MOLTES GANES!!!I</a:t>
            </a:r>
          </a:p>
          <a:p>
            <a:pPr algn="ctr"/>
            <a:endParaRPr lang="es-ES_tradn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2880320" cy="191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053803" cy="305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31640" y="99418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    </a:t>
            </a:r>
            <a:endParaRPr lang="ca-ES" dirty="0"/>
          </a:p>
        </p:txBody>
      </p:sp>
      <p:sp>
        <p:nvSpPr>
          <p:cNvPr id="7" name="6 CuadroTexto"/>
          <p:cNvSpPr txBox="1"/>
          <p:nvPr/>
        </p:nvSpPr>
        <p:spPr>
          <a:xfrm flipH="1">
            <a:off x="3167845" y="321297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   </a:t>
            </a:r>
            <a:r>
              <a:rPr lang="es-ES_tradnl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IL·LUSIÓ</a:t>
            </a:r>
            <a:endParaRPr lang="ca-E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1101905"/>
            <a:ext cx="186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FFCC"/>
                </a:solidFill>
              </a:rPr>
              <a:t>ALEGRIA</a:t>
            </a:r>
            <a:r>
              <a:rPr lang="es-ES_tradnl" sz="2800" dirty="0" smtClean="0">
                <a:solidFill>
                  <a:srgbClr val="00FFCC"/>
                </a:solidFill>
              </a:rPr>
              <a:t> </a:t>
            </a:r>
            <a:endParaRPr lang="ca-ES" sz="2800" dirty="0">
              <a:solidFill>
                <a:srgbClr val="00FFCC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36096" y="179533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92D050"/>
                </a:solidFill>
              </a:rPr>
              <a:t>JOIA</a:t>
            </a:r>
            <a:endParaRPr lang="ca-ES" sz="3200" dirty="0">
              <a:solidFill>
                <a:srgbClr val="92D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15616" y="2348880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FF00FF"/>
                </a:solidFill>
              </a:rPr>
              <a:t>FANTASIA</a:t>
            </a:r>
            <a:endParaRPr lang="ca-ES" sz="3600" dirty="0">
              <a:solidFill>
                <a:srgbClr val="FF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79913" y="494116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00B050"/>
                </a:solidFill>
              </a:rPr>
              <a:t>MÀGIA</a:t>
            </a:r>
            <a:endParaRPr lang="ca-ES" sz="3200" dirty="0">
              <a:solidFill>
                <a:srgbClr val="00B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31640" y="4358985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>
                <a:solidFill>
                  <a:srgbClr val="9966FF"/>
                </a:solidFill>
              </a:rPr>
              <a:t>SOMNI</a:t>
            </a:r>
            <a:endParaRPr lang="ca-ES" sz="3600" dirty="0">
              <a:solidFill>
                <a:srgbClr val="9966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868144" y="429309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C000"/>
                </a:solidFill>
              </a:rPr>
              <a:t>EMOCIÓ</a:t>
            </a:r>
            <a:endParaRPr lang="ca-ES" sz="3200" dirty="0">
              <a:solidFill>
                <a:srgbClr val="FFC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93553" y="1052736"/>
            <a:ext cx="219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00B0F0"/>
                </a:solidFill>
              </a:rPr>
              <a:t>FELICITAT</a:t>
            </a:r>
            <a:endParaRPr lang="ca-ES" sz="2800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15616" y="5949280"/>
            <a:ext cx="746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AQUESTES PARAULES ESTAN RELACIONADES AMB LA PARAULA IL·LUSIÓ!!</a:t>
            </a:r>
          </a:p>
          <a:p>
            <a:r>
              <a:rPr lang="es-ES_tradnl" dirty="0" smtClean="0"/>
              <a:t>(En </a:t>
            </a:r>
            <a:r>
              <a:rPr lang="es-ES_tradnl" dirty="0" err="1" smtClean="0"/>
              <a:t>podem</a:t>
            </a:r>
            <a:r>
              <a:rPr lang="es-ES_tradnl" dirty="0" smtClean="0"/>
              <a:t> parlar de </a:t>
            </a:r>
            <a:r>
              <a:rPr lang="es-ES_tradnl" dirty="0" err="1" smtClean="0"/>
              <a:t>cadascuna</a:t>
            </a:r>
            <a:r>
              <a:rPr lang="es-ES_tradnl" dirty="0" smtClean="0"/>
              <a:t>)</a:t>
            </a:r>
            <a:endParaRPr lang="ca-ES" dirty="0"/>
          </a:p>
        </p:txBody>
      </p:sp>
      <p:cxnSp>
        <p:nvCxnSpPr>
          <p:cNvPr id="17" name="16 Conector recto de flecha"/>
          <p:cNvCxnSpPr>
            <a:stCxn id="7" idx="2"/>
            <a:endCxn id="12" idx="3"/>
          </p:cNvCxnSpPr>
          <p:nvPr/>
        </p:nvCxnSpPr>
        <p:spPr>
          <a:xfrm flipH="1">
            <a:off x="2800312" y="3920862"/>
            <a:ext cx="1699681" cy="761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7" idx="0"/>
          </p:cNvCxnSpPr>
          <p:nvPr/>
        </p:nvCxnSpPr>
        <p:spPr>
          <a:xfrm flipH="1" flipV="1">
            <a:off x="2761907" y="1575956"/>
            <a:ext cx="1738086" cy="1637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4480723" y="2262764"/>
            <a:ext cx="797109" cy="95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3196528" y="2826514"/>
            <a:ext cx="1324205" cy="386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451769" y="3919789"/>
            <a:ext cx="1512168" cy="664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4496902" y="1687315"/>
            <a:ext cx="0" cy="1525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7" idx="2"/>
            <a:endCxn id="11" idx="0"/>
          </p:cNvCxnSpPr>
          <p:nvPr/>
        </p:nvCxnSpPr>
        <p:spPr>
          <a:xfrm>
            <a:off x="4499993" y="3920862"/>
            <a:ext cx="0" cy="102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678160"/>
            <a:ext cx="6512511" cy="677143"/>
          </a:xfrm>
        </p:spPr>
        <p:txBody>
          <a:bodyPr/>
          <a:lstStyle/>
          <a:p>
            <a:pPr marL="0" indent="0" algn="l">
              <a:buNone/>
            </a:pPr>
            <a:r>
              <a:rPr lang="ca-ES" sz="1600" dirty="0" smtClean="0"/>
              <a:t/>
            </a:r>
            <a:br>
              <a:rPr lang="ca-ES" sz="1600" dirty="0" smtClean="0"/>
            </a:br>
            <a:r>
              <a:rPr lang="ca-ES" sz="1600" dirty="0"/>
              <a:t/>
            </a:r>
            <a:br>
              <a:rPr lang="ca-ES" sz="1600" dirty="0"/>
            </a:br>
            <a:endParaRPr lang="ca-E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4882" r="33700" b="16645"/>
          <a:stretch/>
        </p:blipFill>
        <p:spPr bwMode="auto">
          <a:xfrm>
            <a:off x="2699792" y="2492896"/>
            <a:ext cx="3096344" cy="231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47814" y="1456063"/>
            <a:ext cx="546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CANTEM  LES CANÇONS DE L’ELEFANT CURIÓS I ENS AGAFARAN GANES DE FER LES COSES AMB IL·LUSIÓ!!!</a:t>
            </a:r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1" y="5589240"/>
            <a:ext cx="734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hlinkClick r:id="rId4"/>
              </a:rPr>
              <a:t>https://</a:t>
            </a:r>
            <a:r>
              <a:rPr lang="ca-ES" sz="1200" dirty="0" smtClean="0">
                <a:hlinkClick r:id="rId4"/>
              </a:rPr>
              <a:t>www.youtube.com/watch?v=7SYhp66RGEA&amp;list=PLpOYyIR-2n4OwcLxyIT3hb7OMSoxFfWbg</a:t>
            </a:r>
            <a:endParaRPr lang="ca-ES" sz="1200" dirty="0" smtClean="0"/>
          </a:p>
          <a:p>
            <a:endParaRPr lang="ca-ES" sz="1400" dirty="0" smtClean="0"/>
          </a:p>
          <a:p>
            <a:endParaRPr lang="ca-E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101416" cy="1400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63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9088" y="548680"/>
            <a:ext cx="8964488" cy="1470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7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PREGÀRIA</a:t>
            </a:r>
            <a:endParaRPr lang="es-ES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03" y="4086622"/>
            <a:ext cx="26957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683568" y="2349262"/>
            <a:ext cx="6400800" cy="424809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s-ES_tradnl" sz="8000" dirty="0" smtClean="0"/>
              <a:t>JESÚS </a:t>
            </a:r>
            <a:endParaRPr lang="ca-ES" sz="8000" dirty="0" smtClean="0"/>
          </a:p>
          <a:p>
            <a:pPr marL="45720" indent="0">
              <a:buNone/>
            </a:pPr>
            <a:r>
              <a:rPr lang="ca-ES" sz="8000" dirty="0" smtClean="0"/>
              <a:t>TU ENS DÓNES MOTIUS</a:t>
            </a:r>
          </a:p>
          <a:p>
            <a:pPr marL="45720" indent="0">
              <a:buNone/>
            </a:pPr>
            <a:r>
              <a:rPr lang="ca-ES" sz="8000" dirty="0" smtClean="0"/>
              <a:t>PER ESTAR CONTENTS CADA DIA</a:t>
            </a:r>
            <a:r>
              <a:rPr lang="ca-ES" sz="8000" dirty="0" smtClean="0"/>
              <a:t>.</a:t>
            </a:r>
            <a:endParaRPr lang="ca-ES" sz="8000" dirty="0" smtClean="0"/>
          </a:p>
          <a:p>
            <a:pPr marL="45720" indent="0">
              <a:buNone/>
            </a:pPr>
            <a:r>
              <a:rPr lang="ca-ES" sz="8000" dirty="0" smtClean="0"/>
              <a:t>EL SOL, LA LLUNA, </a:t>
            </a:r>
          </a:p>
          <a:p>
            <a:pPr marL="45720" indent="0">
              <a:buNone/>
            </a:pPr>
            <a:r>
              <a:rPr lang="ca-ES" sz="8000" dirty="0" smtClean="0"/>
              <a:t>ELS NÚVOLS, LES ESTRELLES, </a:t>
            </a:r>
          </a:p>
          <a:p>
            <a:pPr marL="45720" indent="0">
              <a:buNone/>
            </a:pPr>
            <a:r>
              <a:rPr lang="ca-ES" sz="8000" dirty="0" smtClean="0"/>
              <a:t>LA PLUJA, LES MUNTANYES, </a:t>
            </a:r>
          </a:p>
          <a:p>
            <a:pPr marL="45720" indent="0">
              <a:buNone/>
            </a:pPr>
            <a:r>
              <a:rPr lang="ca-ES" sz="8000" dirty="0" smtClean="0"/>
              <a:t>LA PLATJA, EL </a:t>
            </a:r>
            <a:r>
              <a:rPr lang="ca-ES" sz="8000" dirty="0" smtClean="0"/>
              <a:t>MAR</a:t>
            </a:r>
            <a:r>
              <a:rPr lang="ca-ES" sz="8000" dirty="0"/>
              <a:t>,</a:t>
            </a:r>
            <a:endParaRPr lang="ca-ES" sz="8000" dirty="0" smtClean="0"/>
          </a:p>
          <a:p>
            <a:pPr marL="45720" indent="0">
              <a:buNone/>
            </a:pPr>
            <a:r>
              <a:rPr lang="es-ES_tradnl" sz="8000" dirty="0" smtClean="0"/>
              <a:t>LA FAMÍLIA, ELS AMICS, L’ ESCOLA….</a:t>
            </a:r>
            <a:endParaRPr lang="ca-ES" sz="8000" dirty="0" smtClean="0"/>
          </a:p>
          <a:p>
            <a:pPr marL="45720" indent="0">
              <a:buNone/>
            </a:pPr>
            <a:r>
              <a:rPr lang="ca-ES" sz="8000" dirty="0" smtClean="0"/>
              <a:t>GRÀCIES </a:t>
            </a:r>
          </a:p>
          <a:p>
            <a:pPr marL="45720" indent="0">
              <a:buNone/>
            </a:pPr>
            <a:r>
              <a:rPr lang="ca-ES" sz="8000" dirty="0" smtClean="0"/>
              <a:t>PERQUÈ TENIM GANES </a:t>
            </a:r>
          </a:p>
          <a:p>
            <a:pPr marL="45720" indent="0">
              <a:buNone/>
            </a:pPr>
            <a:r>
              <a:rPr lang="ca-ES" sz="8000" dirty="0" smtClean="0"/>
              <a:t>DE COMENÇAR EL TRIMESTRE</a:t>
            </a:r>
          </a:p>
          <a:p>
            <a:pPr marL="45720" indent="0">
              <a:buNone/>
            </a:pPr>
            <a:r>
              <a:rPr lang="ca-ES" sz="8000" dirty="0" smtClean="0"/>
              <a:t>AMB MOLTA ALEGRIA I IL·LUSIÓ! </a:t>
            </a:r>
          </a:p>
          <a:p>
            <a:pPr marL="45720" indent="0">
              <a:buNone/>
            </a:pPr>
            <a:r>
              <a:rPr lang="ca-ES" sz="8000" dirty="0" smtClean="0"/>
              <a:t/>
            </a:r>
            <a:br>
              <a:rPr lang="ca-ES" sz="8000" dirty="0" smtClean="0"/>
            </a:br>
            <a:endParaRPr lang="ca-ES" sz="8000" dirty="0" smtClean="0"/>
          </a:p>
        </p:txBody>
      </p:sp>
    </p:spTree>
    <p:extLst>
      <p:ext uri="{BB962C8B-B14F-4D97-AF65-F5344CB8AC3E}">
        <p14:creationId xmlns:p14="http://schemas.microsoft.com/office/powerpoint/2010/main" val="1273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704</TotalTime>
  <Words>194</Words>
  <Application>Microsoft Office PowerPoint</Application>
  <PresentationFormat>Presentación en pantalla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Transmisión de listas</vt:lpstr>
      <vt:lpstr>ACOLLIDES SETMANA  DEL 18 al 22 DE GENER</vt:lpstr>
      <vt:lpstr>Presentación de PowerPoint</vt:lpstr>
      <vt:lpstr>COMENCEM EL TRIMESTRE AMB IL·LUSIÓ!!!!!</vt:lpstr>
      <vt:lpstr>Presentación de PowerPoint</vt:lpstr>
      <vt:lpstr>Presentación de PowerPoint</vt:lpstr>
      <vt:lpstr>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setmana  28 octubre  - 1 novembre</dc:title>
  <dc:creator>profeclaret</dc:creator>
  <cp:lastModifiedBy>profeclaret</cp:lastModifiedBy>
  <cp:revision>91</cp:revision>
  <dcterms:created xsi:type="dcterms:W3CDTF">2019-10-23T14:42:57Z</dcterms:created>
  <dcterms:modified xsi:type="dcterms:W3CDTF">2021-01-13T17:35:54Z</dcterms:modified>
</cp:coreProperties>
</file>