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8"/>
  </p:notesMasterIdLst>
  <p:sldIdLst>
    <p:sldId id="256" r:id="rId2"/>
    <p:sldId id="260" r:id="rId3"/>
    <p:sldId id="264" r:id="rId4"/>
    <p:sldId id="270" r:id="rId5"/>
    <p:sldId id="262" r:id="rId6"/>
    <p:sldId id="313" r:id="rId7"/>
  </p:sldIdLst>
  <p:sldSz cx="9144000" cy="5143500" type="screen16x9"/>
  <p:notesSz cx="6858000" cy="9144000"/>
  <p:embeddedFontLst>
    <p:embeddedFont>
      <p:font typeface="Gloria Hallelujah" charset="0"/>
      <p:regular r:id="rId9"/>
    </p:embeddedFont>
    <p:embeddedFont>
      <p:font typeface="Narkisim" pitchFamily="34" charset="-79"/>
      <p:regular r:id="rId10"/>
    </p:embeddedFont>
    <p:embeddedFont>
      <p:font typeface="Aharoni" pitchFamily="2" charset="-79"/>
      <p:bold r:id="rId11"/>
    </p:embeddedFont>
    <p:embeddedFont>
      <p:font typeface="MoolBoran" pitchFamily="34" charset="0"/>
      <p:regular r:id="rId12"/>
    </p:embeddedFont>
    <p:embeddedFont>
      <p:font typeface="Raleway SemiBold" charset="0"/>
      <p:regular r:id="rId13"/>
      <p:bold r:id="rId14"/>
      <p:italic r:id="rId15"/>
      <p:boldItalic r:id="rId16"/>
    </p:embeddedFont>
    <p:embeddedFont>
      <p:font typeface="Fira Sans Extra Condensed" charset="0"/>
      <p:regular r:id="rId17"/>
      <p:bold r:id="rId18"/>
      <p:italic r:id="rId19"/>
      <p:boldItalic r:id="rId20"/>
    </p:embeddedFont>
    <p:embeddedFont>
      <p:font typeface="Raleway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DE2997E-DAE5-4244-B763-A85F7B55A1BA}">
  <a:tblStyle styleId="{3DE2997E-DAE5-4244-B763-A85F7B55A1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758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549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f2749699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f2749699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27496995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27496995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f2749699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f2749699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4" name="Google Shape;4354;gf2fa020c1d_1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5" name="Google Shape;4355;gf2fa020c1d_1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>
            <a:spLocks noGrp="1"/>
          </p:cNvSpPr>
          <p:nvPr>
            <p:ph type="title"/>
          </p:nvPr>
        </p:nvSpPr>
        <p:spPr>
          <a:xfrm>
            <a:off x="3195425" y="673625"/>
            <a:ext cx="275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692209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subTitle" idx="1"/>
          </p:nvPr>
        </p:nvSpPr>
        <p:spPr>
          <a:xfrm>
            <a:off x="6651584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3" name="Google Shape;323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8037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4"/>
          </p:nvPr>
        </p:nvSpPr>
        <p:spPr>
          <a:xfrm>
            <a:off x="4697412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5" name="Google Shape;325;p14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78383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6"/>
          </p:nvPr>
        </p:nvSpPr>
        <p:spPr>
          <a:xfrm>
            <a:off x="274320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7" name="Google Shape;327;p1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82964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subTitle" idx="8"/>
          </p:nvPr>
        </p:nvSpPr>
        <p:spPr>
          <a:xfrm>
            <a:off x="78901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title" idx="9" hasCustomPrompt="1"/>
          </p:nvPr>
        </p:nvSpPr>
        <p:spPr>
          <a:xfrm>
            <a:off x="78901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13" hasCustomPrompt="1"/>
          </p:nvPr>
        </p:nvSpPr>
        <p:spPr>
          <a:xfrm>
            <a:off x="274320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 idx="14" hasCustomPrompt="1"/>
          </p:nvPr>
        </p:nvSpPr>
        <p:spPr>
          <a:xfrm>
            <a:off x="4697412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 idx="15" hasCustomPrompt="1"/>
          </p:nvPr>
        </p:nvSpPr>
        <p:spPr>
          <a:xfrm>
            <a:off x="6651584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" name="Google Shape;333;p14"/>
          <p:cNvSpPr/>
          <p:nvPr/>
        </p:nvSpPr>
        <p:spPr>
          <a:xfrm rot="-5400000">
            <a:off x="6877487" y="-194452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4"/>
          <p:cNvSpPr/>
          <p:nvPr/>
        </p:nvSpPr>
        <p:spPr>
          <a:xfrm rot="10800000" flipH="1">
            <a:off x="6650172" y="3948028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"/>
          <p:cNvSpPr/>
          <p:nvPr/>
        </p:nvSpPr>
        <p:spPr>
          <a:xfrm rot="8100000">
            <a:off x="-821724" y="-537528"/>
            <a:ext cx="2590333" cy="1991668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"/>
          <p:cNvSpPr/>
          <p:nvPr/>
        </p:nvSpPr>
        <p:spPr>
          <a:xfrm rot="-5400000">
            <a:off x="-482253" y="2967250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4"/>
          <p:cNvGrpSpPr/>
          <p:nvPr/>
        </p:nvGrpSpPr>
        <p:grpSpPr>
          <a:xfrm rot="4499945">
            <a:off x="541788" y="4505661"/>
            <a:ext cx="215934" cy="195605"/>
            <a:chOff x="1640475" y="1197075"/>
            <a:chExt cx="55475" cy="50250"/>
          </a:xfrm>
        </p:grpSpPr>
        <p:sp>
          <p:nvSpPr>
            <p:cNvPr id="338" name="Google Shape;33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14"/>
          <p:cNvSpPr/>
          <p:nvPr/>
        </p:nvSpPr>
        <p:spPr>
          <a:xfrm rot="9000107" flipH="1">
            <a:off x="1432356" y="253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 rot="5400117" flipH="1">
            <a:off x="83389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14"/>
          <p:cNvGrpSpPr/>
          <p:nvPr/>
        </p:nvGrpSpPr>
        <p:grpSpPr>
          <a:xfrm rot="3412077">
            <a:off x="7544730" y="4598335"/>
            <a:ext cx="228601" cy="207083"/>
            <a:chOff x="1640475" y="1197075"/>
            <a:chExt cx="55475" cy="50250"/>
          </a:xfrm>
        </p:grpSpPr>
        <p:sp>
          <p:nvSpPr>
            <p:cNvPr id="344" name="Google Shape;344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4"/>
          <p:cNvGrpSpPr/>
          <p:nvPr/>
        </p:nvGrpSpPr>
        <p:grpSpPr>
          <a:xfrm rot="5627155">
            <a:off x="8483770" y="851641"/>
            <a:ext cx="267257" cy="242085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14"/>
          <p:cNvSpPr/>
          <p:nvPr/>
        </p:nvSpPr>
        <p:spPr>
          <a:xfrm rot="3218474">
            <a:off x="2157332" y="4435042"/>
            <a:ext cx="809522" cy="12684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14"/>
          <p:cNvGrpSpPr/>
          <p:nvPr/>
        </p:nvGrpSpPr>
        <p:grpSpPr>
          <a:xfrm rot="-5400136">
            <a:off x="507506" y="880058"/>
            <a:ext cx="420678" cy="381051"/>
            <a:chOff x="1640475" y="1197075"/>
            <a:chExt cx="55475" cy="50250"/>
          </a:xfrm>
        </p:grpSpPr>
        <p:sp>
          <p:nvSpPr>
            <p:cNvPr id="353" name="Google Shape;35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"/>
          <p:cNvSpPr txBox="1">
            <a:spLocks noGrp="1"/>
          </p:cNvSpPr>
          <p:nvPr>
            <p:ph type="ctrTitle"/>
          </p:nvPr>
        </p:nvSpPr>
        <p:spPr>
          <a:xfrm flipH="1">
            <a:off x="5176498" y="3324697"/>
            <a:ext cx="27765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subTitle" idx="1"/>
          </p:nvPr>
        </p:nvSpPr>
        <p:spPr>
          <a:xfrm flipH="1">
            <a:off x="4771100" y="1171938"/>
            <a:ext cx="3587100" cy="1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 flipH="1">
            <a:off x="7304265" y="3447135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>
            <a:off x="5767795" y="-76801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 flipH="1">
            <a:off x="-288300" y="3753050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0800000">
            <a:off x="-582169" y="-470812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6"/>
          <p:cNvGrpSpPr/>
          <p:nvPr/>
        </p:nvGrpSpPr>
        <p:grpSpPr>
          <a:xfrm rot="6282408" flipH="1">
            <a:off x="8550732" y="1247401"/>
            <a:ext cx="221771" cy="200883"/>
            <a:chOff x="1640475" y="1197075"/>
            <a:chExt cx="55475" cy="50250"/>
          </a:xfrm>
        </p:grpSpPr>
        <p:sp>
          <p:nvSpPr>
            <p:cNvPr id="407" name="Google Shape;407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16"/>
          <p:cNvGrpSpPr/>
          <p:nvPr/>
        </p:nvGrpSpPr>
        <p:grpSpPr>
          <a:xfrm rot="1058897" flipH="1">
            <a:off x="1580056" y="228600"/>
            <a:ext cx="215936" cy="195603"/>
            <a:chOff x="1640475" y="1197075"/>
            <a:chExt cx="55475" cy="50250"/>
          </a:xfrm>
        </p:grpSpPr>
        <p:sp>
          <p:nvSpPr>
            <p:cNvPr id="411" name="Google Shape;411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6"/>
          <p:cNvSpPr/>
          <p:nvPr/>
        </p:nvSpPr>
        <p:spPr>
          <a:xfrm rot="8431516" flipH="1">
            <a:off x="3395658" y="4170446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6"/>
          <p:cNvGrpSpPr/>
          <p:nvPr/>
        </p:nvGrpSpPr>
        <p:grpSpPr>
          <a:xfrm rot="-900000" flipH="1">
            <a:off x="544277" y="3921386"/>
            <a:ext cx="347165" cy="314462"/>
            <a:chOff x="1640475" y="1197075"/>
            <a:chExt cx="55475" cy="50250"/>
          </a:xfrm>
        </p:grpSpPr>
        <p:sp>
          <p:nvSpPr>
            <p:cNvPr id="416" name="Google Shape;416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6"/>
          <p:cNvGrpSpPr/>
          <p:nvPr/>
        </p:nvGrpSpPr>
        <p:grpSpPr>
          <a:xfrm rot="-899970" flipH="1">
            <a:off x="8808559" y="3390166"/>
            <a:ext cx="215932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10799880" flipH="1">
            <a:off x="6525508" y="258994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 flipH="1">
            <a:off x="3766739" y="438088"/>
            <a:ext cx="529811" cy="424916"/>
          </a:xfrm>
          <a:custGeom>
            <a:avLst/>
            <a:gdLst/>
            <a:ahLst/>
            <a:cxnLst/>
            <a:rect l="l" t="t" r="r" b="b"/>
            <a:pathLst>
              <a:path w="9366" h="7512" extrusionOk="0">
                <a:moveTo>
                  <a:pt x="1151" y="361"/>
                </a:moveTo>
                <a:cubicBezTo>
                  <a:pt x="1522" y="390"/>
                  <a:pt x="1902" y="410"/>
                  <a:pt x="2283" y="429"/>
                </a:cubicBezTo>
                <a:cubicBezTo>
                  <a:pt x="3044" y="488"/>
                  <a:pt x="3805" y="536"/>
                  <a:pt x="4556" y="605"/>
                </a:cubicBezTo>
                <a:cubicBezTo>
                  <a:pt x="5951" y="712"/>
                  <a:pt x="7346" y="858"/>
                  <a:pt x="8741" y="1044"/>
                </a:cubicBezTo>
                <a:cubicBezTo>
                  <a:pt x="8165" y="1746"/>
                  <a:pt x="7570" y="2419"/>
                  <a:pt x="6936" y="3063"/>
                </a:cubicBezTo>
                <a:lnTo>
                  <a:pt x="3639" y="1561"/>
                </a:lnTo>
                <a:cubicBezTo>
                  <a:pt x="3083" y="1307"/>
                  <a:pt x="2517" y="1053"/>
                  <a:pt x="1961" y="800"/>
                </a:cubicBezTo>
                <a:cubicBezTo>
                  <a:pt x="1639" y="653"/>
                  <a:pt x="1307" y="497"/>
                  <a:pt x="976" y="361"/>
                </a:cubicBezTo>
                <a:close/>
                <a:moveTo>
                  <a:pt x="605" y="819"/>
                </a:moveTo>
                <a:cubicBezTo>
                  <a:pt x="888" y="1044"/>
                  <a:pt x="1180" y="1258"/>
                  <a:pt x="1463" y="1473"/>
                </a:cubicBezTo>
                <a:lnTo>
                  <a:pt x="2839" y="2556"/>
                </a:lnTo>
                <a:lnTo>
                  <a:pt x="5434" y="4595"/>
                </a:lnTo>
                <a:cubicBezTo>
                  <a:pt x="5161" y="4770"/>
                  <a:pt x="4888" y="4956"/>
                  <a:pt x="4614" y="5151"/>
                </a:cubicBezTo>
                <a:cubicBezTo>
                  <a:pt x="4609" y="5150"/>
                  <a:pt x="4604" y="5149"/>
                  <a:pt x="4599" y="5149"/>
                </a:cubicBezTo>
                <a:cubicBezTo>
                  <a:pt x="4546" y="5149"/>
                  <a:pt x="4495" y="5195"/>
                  <a:pt x="4468" y="5248"/>
                </a:cubicBezTo>
                <a:cubicBezTo>
                  <a:pt x="4088" y="5512"/>
                  <a:pt x="3717" y="5785"/>
                  <a:pt x="3346" y="6058"/>
                </a:cubicBezTo>
                <a:cubicBezTo>
                  <a:pt x="2839" y="5102"/>
                  <a:pt x="2341" y="4146"/>
                  <a:pt x="1854" y="3190"/>
                </a:cubicBezTo>
                <a:lnTo>
                  <a:pt x="1034" y="1639"/>
                </a:lnTo>
                <a:cubicBezTo>
                  <a:pt x="888" y="1366"/>
                  <a:pt x="732" y="1102"/>
                  <a:pt x="605" y="819"/>
                </a:cubicBezTo>
                <a:close/>
                <a:moveTo>
                  <a:pt x="1434" y="995"/>
                </a:moveTo>
                <a:lnTo>
                  <a:pt x="1776" y="1151"/>
                </a:lnTo>
                <a:cubicBezTo>
                  <a:pt x="2332" y="1405"/>
                  <a:pt x="2897" y="1668"/>
                  <a:pt x="3454" y="1922"/>
                </a:cubicBezTo>
                <a:lnTo>
                  <a:pt x="6907" y="3483"/>
                </a:lnTo>
                <a:cubicBezTo>
                  <a:pt x="6917" y="3483"/>
                  <a:pt x="6926" y="3492"/>
                  <a:pt x="6946" y="3492"/>
                </a:cubicBezTo>
                <a:cubicBezTo>
                  <a:pt x="6936" y="3551"/>
                  <a:pt x="6936" y="3600"/>
                  <a:pt x="6936" y="3658"/>
                </a:cubicBezTo>
                <a:cubicBezTo>
                  <a:pt x="6917" y="3834"/>
                  <a:pt x="6907" y="4009"/>
                  <a:pt x="6897" y="4185"/>
                </a:cubicBezTo>
                <a:cubicBezTo>
                  <a:pt x="6868" y="4517"/>
                  <a:pt x="6848" y="4848"/>
                  <a:pt x="6829" y="5180"/>
                </a:cubicBezTo>
                <a:lnTo>
                  <a:pt x="6751" y="6273"/>
                </a:lnTo>
                <a:cubicBezTo>
                  <a:pt x="6644" y="6009"/>
                  <a:pt x="6536" y="5736"/>
                  <a:pt x="6439" y="5463"/>
                </a:cubicBezTo>
                <a:cubicBezTo>
                  <a:pt x="6341" y="5200"/>
                  <a:pt x="6214" y="4946"/>
                  <a:pt x="6078" y="4702"/>
                </a:cubicBezTo>
                <a:cubicBezTo>
                  <a:pt x="6009" y="4585"/>
                  <a:pt x="5873" y="4361"/>
                  <a:pt x="5717" y="4341"/>
                </a:cubicBezTo>
                <a:lnTo>
                  <a:pt x="3093" y="2292"/>
                </a:lnTo>
                <a:lnTo>
                  <a:pt x="1707" y="1219"/>
                </a:lnTo>
                <a:cubicBezTo>
                  <a:pt x="1610" y="1141"/>
                  <a:pt x="1522" y="1073"/>
                  <a:pt x="1434" y="995"/>
                </a:cubicBezTo>
                <a:close/>
                <a:moveTo>
                  <a:pt x="5668" y="4878"/>
                </a:moveTo>
                <a:lnTo>
                  <a:pt x="5697" y="4917"/>
                </a:lnTo>
                <a:cubicBezTo>
                  <a:pt x="5834" y="5151"/>
                  <a:pt x="5941" y="5395"/>
                  <a:pt x="6039" y="5648"/>
                </a:cubicBezTo>
                <a:cubicBezTo>
                  <a:pt x="6185" y="6029"/>
                  <a:pt x="6331" y="6419"/>
                  <a:pt x="6478" y="6799"/>
                </a:cubicBezTo>
                <a:cubicBezTo>
                  <a:pt x="6292" y="6634"/>
                  <a:pt x="6107" y="6468"/>
                  <a:pt x="5912" y="6302"/>
                </a:cubicBezTo>
                <a:cubicBezTo>
                  <a:pt x="5707" y="6117"/>
                  <a:pt x="5502" y="5921"/>
                  <a:pt x="5297" y="5717"/>
                </a:cubicBezTo>
                <a:cubicBezTo>
                  <a:pt x="5200" y="5619"/>
                  <a:pt x="5092" y="5512"/>
                  <a:pt x="4995" y="5404"/>
                </a:cubicBezTo>
                <a:cubicBezTo>
                  <a:pt x="4975" y="5395"/>
                  <a:pt x="4966" y="5375"/>
                  <a:pt x="4956" y="5365"/>
                </a:cubicBezTo>
                <a:cubicBezTo>
                  <a:pt x="5200" y="5200"/>
                  <a:pt x="5434" y="5034"/>
                  <a:pt x="5668" y="4878"/>
                </a:cubicBezTo>
                <a:close/>
                <a:moveTo>
                  <a:pt x="781" y="1"/>
                </a:moveTo>
                <a:cubicBezTo>
                  <a:pt x="615" y="1"/>
                  <a:pt x="449" y="9"/>
                  <a:pt x="283" y="19"/>
                </a:cubicBezTo>
                <a:cubicBezTo>
                  <a:pt x="267" y="13"/>
                  <a:pt x="250" y="10"/>
                  <a:pt x="234" y="10"/>
                </a:cubicBezTo>
                <a:cubicBezTo>
                  <a:pt x="202" y="10"/>
                  <a:pt x="169" y="23"/>
                  <a:pt x="137" y="49"/>
                </a:cubicBezTo>
                <a:lnTo>
                  <a:pt x="107" y="49"/>
                </a:lnTo>
                <a:cubicBezTo>
                  <a:pt x="29" y="68"/>
                  <a:pt x="0" y="156"/>
                  <a:pt x="39" y="224"/>
                </a:cubicBezTo>
                <a:cubicBezTo>
                  <a:pt x="39" y="234"/>
                  <a:pt x="49" y="253"/>
                  <a:pt x="59" y="263"/>
                </a:cubicBezTo>
                <a:cubicBezTo>
                  <a:pt x="49" y="302"/>
                  <a:pt x="59" y="351"/>
                  <a:pt x="98" y="380"/>
                </a:cubicBezTo>
                <a:cubicBezTo>
                  <a:pt x="146" y="839"/>
                  <a:pt x="410" y="1268"/>
                  <a:pt x="624" y="1678"/>
                </a:cubicBezTo>
                <a:lnTo>
                  <a:pt x="1434" y="3229"/>
                </a:lnTo>
                <a:cubicBezTo>
                  <a:pt x="1990" y="4292"/>
                  <a:pt x="2546" y="5346"/>
                  <a:pt x="3112" y="6409"/>
                </a:cubicBezTo>
                <a:cubicBezTo>
                  <a:pt x="3142" y="6482"/>
                  <a:pt x="3207" y="6521"/>
                  <a:pt x="3275" y="6521"/>
                </a:cubicBezTo>
                <a:cubicBezTo>
                  <a:pt x="3316" y="6521"/>
                  <a:pt x="3358" y="6507"/>
                  <a:pt x="3395" y="6477"/>
                </a:cubicBezTo>
                <a:cubicBezTo>
                  <a:pt x="3805" y="6175"/>
                  <a:pt x="4214" y="5882"/>
                  <a:pt x="4624" y="5590"/>
                </a:cubicBezTo>
                <a:lnTo>
                  <a:pt x="4702" y="5668"/>
                </a:lnTo>
                <a:cubicBezTo>
                  <a:pt x="4810" y="5775"/>
                  <a:pt x="4907" y="5882"/>
                  <a:pt x="5014" y="5980"/>
                </a:cubicBezTo>
                <a:cubicBezTo>
                  <a:pt x="5210" y="6185"/>
                  <a:pt x="5414" y="6370"/>
                  <a:pt x="5619" y="6556"/>
                </a:cubicBezTo>
                <a:cubicBezTo>
                  <a:pt x="5834" y="6741"/>
                  <a:pt x="6048" y="6926"/>
                  <a:pt x="6273" y="7102"/>
                </a:cubicBezTo>
                <a:cubicBezTo>
                  <a:pt x="6380" y="7190"/>
                  <a:pt x="6497" y="7277"/>
                  <a:pt x="6614" y="7355"/>
                </a:cubicBezTo>
                <a:cubicBezTo>
                  <a:pt x="6692" y="7434"/>
                  <a:pt x="6790" y="7482"/>
                  <a:pt x="6897" y="7512"/>
                </a:cubicBezTo>
                <a:cubicBezTo>
                  <a:pt x="6946" y="7512"/>
                  <a:pt x="6985" y="7482"/>
                  <a:pt x="6995" y="7434"/>
                </a:cubicBezTo>
                <a:lnTo>
                  <a:pt x="6995" y="7414"/>
                </a:lnTo>
                <a:cubicBezTo>
                  <a:pt x="7053" y="7385"/>
                  <a:pt x="7083" y="7326"/>
                  <a:pt x="7092" y="7268"/>
                </a:cubicBezTo>
                <a:cubicBezTo>
                  <a:pt x="7112" y="6575"/>
                  <a:pt x="7141" y="5882"/>
                  <a:pt x="7170" y="5180"/>
                </a:cubicBezTo>
                <a:cubicBezTo>
                  <a:pt x="7180" y="4839"/>
                  <a:pt x="7190" y="4487"/>
                  <a:pt x="7209" y="4146"/>
                </a:cubicBezTo>
                <a:cubicBezTo>
                  <a:pt x="7209" y="3970"/>
                  <a:pt x="7219" y="3795"/>
                  <a:pt x="7229" y="3619"/>
                </a:cubicBezTo>
                <a:cubicBezTo>
                  <a:pt x="7239" y="3531"/>
                  <a:pt x="7229" y="3453"/>
                  <a:pt x="7190" y="3375"/>
                </a:cubicBezTo>
                <a:cubicBezTo>
                  <a:pt x="7931" y="2624"/>
                  <a:pt x="8624" y="1834"/>
                  <a:pt x="9287" y="1014"/>
                </a:cubicBezTo>
                <a:cubicBezTo>
                  <a:pt x="9365" y="888"/>
                  <a:pt x="9297" y="712"/>
                  <a:pt x="9141" y="692"/>
                </a:cubicBezTo>
                <a:cubicBezTo>
                  <a:pt x="7639" y="497"/>
                  <a:pt x="6127" y="332"/>
                  <a:pt x="4614" y="205"/>
                </a:cubicBezTo>
                <a:cubicBezTo>
                  <a:pt x="3853" y="146"/>
                  <a:pt x="3093" y="97"/>
                  <a:pt x="2332" y="58"/>
                </a:cubicBezTo>
                <a:cubicBezTo>
                  <a:pt x="1951" y="39"/>
                  <a:pt x="1571" y="29"/>
                  <a:pt x="1190" y="19"/>
                </a:cubicBezTo>
                <a:cubicBezTo>
                  <a:pt x="1054" y="6"/>
                  <a:pt x="917" y="1"/>
                  <a:pt x="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_AND_BODY_1_1_1_2_1_1_1_1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8"/>
          <p:cNvSpPr txBox="1">
            <a:spLocks noGrp="1"/>
          </p:cNvSpPr>
          <p:nvPr>
            <p:ph type="subTitle" idx="1"/>
          </p:nvPr>
        </p:nvSpPr>
        <p:spPr>
          <a:xfrm>
            <a:off x="4775063" y="2355800"/>
            <a:ext cx="3095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51" name="Google Shape;1251;p48"/>
          <p:cNvSpPr txBox="1">
            <a:spLocks noGrp="1"/>
          </p:cNvSpPr>
          <p:nvPr>
            <p:ph type="title"/>
          </p:nvPr>
        </p:nvSpPr>
        <p:spPr>
          <a:xfrm>
            <a:off x="3068175" y="758950"/>
            <a:ext cx="3007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48"/>
          <p:cNvSpPr/>
          <p:nvPr/>
        </p:nvSpPr>
        <p:spPr>
          <a:xfrm rot="10800000" flipH="1">
            <a:off x="7052435" y="-342694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8"/>
          <p:cNvSpPr/>
          <p:nvPr/>
        </p:nvSpPr>
        <p:spPr>
          <a:xfrm rot="10800000">
            <a:off x="-246461" y="4218971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-1526763" y="-342705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8"/>
          <p:cNvSpPr/>
          <p:nvPr/>
        </p:nvSpPr>
        <p:spPr>
          <a:xfrm flipH="1">
            <a:off x="5821100" y="3760534"/>
            <a:ext cx="3566130" cy="1460872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8"/>
          <p:cNvSpPr/>
          <p:nvPr/>
        </p:nvSpPr>
        <p:spPr>
          <a:xfrm rot="-10446150">
            <a:off x="7301254" y="828711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" name="Google Shape;1257;p48"/>
          <p:cNvGrpSpPr/>
          <p:nvPr/>
        </p:nvGrpSpPr>
        <p:grpSpPr>
          <a:xfrm rot="5400000">
            <a:off x="1196997" y="633767"/>
            <a:ext cx="221772" cy="200884"/>
            <a:chOff x="1640475" y="1197075"/>
            <a:chExt cx="55475" cy="50250"/>
          </a:xfrm>
        </p:grpSpPr>
        <p:sp>
          <p:nvSpPr>
            <p:cNvPr id="1258" name="Google Shape;125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48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8"/>
          <p:cNvSpPr/>
          <p:nvPr/>
        </p:nvSpPr>
        <p:spPr>
          <a:xfrm rot="9299609">
            <a:off x="6169067" y="4423007"/>
            <a:ext cx="580163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8"/>
          <p:cNvGrpSpPr/>
          <p:nvPr/>
        </p:nvGrpSpPr>
        <p:grpSpPr>
          <a:xfrm rot="5400000">
            <a:off x="7984661" y="4245497"/>
            <a:ext cx="221772" cy="200884"/>
            <a:chOff x="1640475" y="1197075"/>
            <a:chExt cx="55475" cy="50250"/>
          </a:xfrm>
        </p:grpSpPr>
        <p:sp>
          <p:nvSpPr>
            <p:cNvPr id="1264" name="Google Shape;1264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 rot="9243324">
            <a:off x="715625" y="4390515"/>
            <a:ext cx="221772" cy="200884"/>
            <a:chOff x="1640475" y="1197075"/>
            <a:chExt cx="55475" cy="50250"/>
          </a:xfrm>
        </p:grpSpPr>
        <p:sp>
          <p:nvSpPr>
            <p:cNvPr id="1268" name="Google Shape;126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48"/>
          <p:cNvSpPr/>
          <p:nvPr/>
        </p:nvSpPr>
        <p:spPr>
          <a:xfrm rot="6391521">
            <a:off x="90759" y="1137610"/>
            <a:ext cx="605799" cy="14193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rot="-5211900">
            <a:off x="-288345" y="273674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6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51"/>
          <p:cNvSpPr txBox="1">
            <a:spLocks noGrp="1"/>
          </p:cNvSpPr>
          <p:nvPr>
            <p:ph type="title" hasCustomPrompt="1"/>
          </p:nvPr>
        </p:nvSpPr>
        <p:spPr>
          <a:xfrm>
            <a:off x="1453450" y="1418358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0" name="Google Shape;1320;p51"/>
          <p:cNvSpPr txBox="1">
            <a:spLocks noGrp="1"/>
          </p:cNvSpPr>
          <p:nvPr>
            <p:ph type="title" idx="2"/>
          </p:nvPr>
        </p:nvSpPr>
        <p:spPr>
          <a:xfrm>
            <a:off x="4862088" y="1676222"/>
            <a:ext cx="31494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1" name="Google Shape;1321;p51"/>
          <p:cNvSpPr txBox="1">
            <a:spLocks noGrp="1"/>
          </p:cNvSpPr>
          <p:nvPr>
            <p:ph type="title" idx="3"/>
          </p:nvPr>
        </p:nvSpPr>
        <p:spPr>
          <a:xfrm>
            <a:off x="4862088" y="2535068"/>
            <a:ext cx="31494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2" name="Google Shape;1322;p51"/>
          <p:cNvSpPr/>
          <p:nvPr/>
        </p:nvSpPr>
        <p:spPr>
          <a:xfrm rot="10800000" flipH="1">
            <a:off x="-426183" y="4147653"/>
            <a:ext cx="4076399" cy="109914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51"/>
          <p:cNvSpPr/>
          <p:nvPr/>
        </p:nvSpPr>
        <p:spPr>
          <a:xfrm rot="9900019">
            <a:off x="7095004" y="-874636"/>
            <a:ext cx="2599579" cy="2709000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51"/>
          <p:cNvSpPr/>
          <p:nvPr/>
        </p:nvSpPr>
        <p:spPr>
          <a:xfrm rot="4851914">
            <a:off x="-1544179" y="-754466"/>
            <a:ext cx="3522283" cy="281001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51"/>
          <p:cNvSpPr/>
          <p:nvPr/>
        </p:nvSpPr>
        <p:spPr>
          <a:xfrm rot="-5015029" flipH="1">
            <a:off x="7313217" y="3496321"/>
            <a:ext cx="2946331" cy="1214456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51"/>
          <p:cNvGrpSpPr/>
          <p:nvPr/>
        </p:nvGrpSpPr>
        <p:grpSpPr>
          <a:xfrm rot="-899970" flipH="1">
            <a:off x="1760784" y="4172269"/>
            <a:ext cx="215932" cy="195605"/>
            <a:chOff x="1640475" y="1197075"/>
            <a:chExt cx="55475" cy="50250"/>
          </a:xfrm>
        </p:grpSpPr>
        <p:sp>
          <p:nvSpPr>
            <p:cNvPr id="1327" name="Google Shape;1327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51"/>
          <p:cNvGrpSpPr/>
          <p:nvPr/>
        </p:nvGrpSpPr>
        <p:grpSpPr>
          <a:xfrm rot="6649759" flipH="1">
            <a:off x="1641791" y="225957"/>
            <a:ext cx="279617" cy="253295"/>
            <a:chOff x="1640475" y="1197075"/>
            <a:chExt cx="55475" cy="50250"/>
          </a:xfrm>
        </p:grpSpPr>
        <p:sp>
          <p:nvSpPr>
            <p:cNvPr id="1331" name="Google Shape;1331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1"/>
          <p:cNvSpPr/>
          <p:nvPr/>
        </p:nvSpPr>
        <p:spPr>
          <a:xfrm rot="-8678282">
            <a:off x="7640087" y="391345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51"/>
          <p:cNvSpPr/>
          <p:nvPr/>
        </p:nvSpPr>
        <p:spPr>
          <a:xfrm rot="4808201">
            <a:off x="359983" y="1957583"/>
            <a:ext cx="545173" cy="1277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51"/>
          <p:cNvGrpSpPr/>
          <p:nvPr/>
        </p:nvGrpSpPr>
        <p:grpSpPr>
          <a:xfrm rot="4499988" flipH="1">
            <a:off x="8640970" y="873713"/>
            <a:ext cx="290790" cy="263412"/>
            <a:chOff x="1640475" y="1197075"/>
            <a:chExt cx="55475" cy="50250"/>
          </a:xfrm>
        </p:grpSpPr>
        <p:sp>
          <p:nvSpPr>
            <p:cNvPr id="1337" name="Google Shape;1337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  <p:sldLayoutId id="2147483662" r:id="rId4"/>
    <p:sldLayoutId id="2147483675" r:id="rId5"/>
    <p:sldLayoutId id="2147483694" r:id="rId6"/>
    <p:sldLayoutId id="2147483695" r:id="rId7"/>
    <p:sldLayoutId id="2147483697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MvXFlWEn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sF0TzKmQg&amp;pp=ygUdYW1pZ29zIGRlbCBjb3Jhem9uIHBhdGl0byBmZW8%3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/>
              <a:t>ACOLLIDA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400" dirty="0" err="1"/>
              <a:t>S</a:t>
            </a:r>
            <a:r>
              <a:rPr lang="es-ES_tradnl" sz="2400" dirty="0" err="1" smtClean="0"/>
              <a:t>etmana</a:t>
            </a:r>
            <a:r>
              <a:rPr lang="es-ES_tradnl" sz="2400" dirty="0" smtClean="0"/>
              <a:t> 18- 22 </a:t>
            </a:r>
            <a:r>
              <a:rPr lang="es-ES_tradnl" sz="2400" dirty="0" err="1" smtClean="0"/>
              <a:t>setembre</a:t>
            </a:r>
            <a:endParaRPr sz="2400" dirty="0"/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1"/>
          </p:nvPr>
        </p:nvSpPr>
        <p:spPr>
          <a:xfrm>
            <a:off x="2782869" y="3762300"/>
            <a:ext cx="3298295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MoolBoran" pitchFamily="34" charset="0"/>
                <a:cs typeface="MoolBoran" pitchFamily="34" charset="0"/>
              </a:rPr>
              <a:t>Tu tens la clau…..</a:t>
            </a:r>
            <a:endParaRPr sz="2800" dirty="0">
              <a:latin typeface="MoolBoran" pitchFamily="34" charset="0"/>
              <a:cs typeface="MoolBora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50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34073">
            <a:off x="7031982" y="2192751"/>
            <a:ext cx="1946682" cy="19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85" y="3661564"/>
            <a:ext cx="1716727" cy="11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14" y="2825922"/>
            <a:ext cx="1967625" cy="11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38" y="3318128"/>
            <a:ext cx="1716727" cy="11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30" y="3682350"/>
            <a:ext cx="1716727" cy="11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17" y="2535461"/>
            <a:ext cx="1716727" cy="11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91" y="2556247"/>
            <a:ext cx="1716727" cy="11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3" name="Google Shape;1603;p64"/>
          <p:cNvGrpSpPr/>
          <p:nvPr/>
        </p:nvGrpSpPr>
        <p:grpSpPr>
          <a:xfrm>
            <a:off x="2821227" y="244737"/>
            <a:ext cx="4710426" cy="1172271"/>
            <a:chOff x="7728910" y="1917859"/>
            <a:chExt cx="1034486" cy="222599"/>
          </a:xfrm>
        </p:grpSpPr>
        <p:sp>
          <p:nvSpPr>
            <p:cNvPr id="1604" name="Google Shape;1604;p6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64"/>
          <p:cNvSpPr txBox="1">
            <a:spLocks noGrp="1"/>
          </p:cNvSpPr>
          <p:nvPr>
            <p:ph type="title"/>
          </p:nvPr>
        </p:nvSpPr>
        <p:spPr>
          <a:xfrm>
            <a:off x="3729575" y="513302"/>
            <a:ext cx="2962574" cy="479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err="1" smtClean="0"/>
              <a:t>Tenim</a:t>
            </a:r>
            <a:r>
              <a:rPr lang="es-ES_tradnl" dirty="0" smtClean="0"/>
              <a:t> cura del </a:t>
            </a:r>
            <a:r>
              <a:rPr lang="es-ES_tradnl" dirty="0" err="1" smtClean="0"/>
              <a:t>cor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altres</a:t>
            </a:r>
            <a:endParaRPr dirty="0"/>
          </a:p>
        </p:txBody>
      </p:sp>
      <p:sp>
        <p:nvSpPr>
          <p:cNvPr id="1644" name="Google Shape;1644;p64"/>
          <p:cNvSpPr txBox="1">
            <a:spLocks noGrp="1"/>
          </p:cNvSpPr>
          <p:nvPr>
            <p:ph type="subTitle" idx="1"/>
          </p:nvPr>
        </p:nvSpPr>
        <p:spPr>
          <a:xfrm>
            <a:off x="1041084" y="1563592"/>
            <a:ext cx="6119040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La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setmana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passada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vam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descobrir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que hi ha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moltes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coses que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podem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fer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i donar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als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altres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per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fer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-los sentir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millor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.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Quan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ens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fem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mal,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ens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posem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tiretes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per curar les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nostres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ferides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.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Aquestes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tiretes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són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màgiques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i poden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fer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més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feliç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el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cor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dels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altres</a:t>
            </a: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arkisim" pitchFamily="34" charset="-79"/>
                <a:cs typeface="Narkisim" pitchFamily="34" charset="-79"/>
              </a:rPr>
              <a:t> </a:t>
            </a:r>
            <a:endParaRPr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167732"/>
            <a:ext cx="24718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dilluns</a:t>
            </a:r>
            <a:endParaRPr lang="es-E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38" y="3073542"/>
            <a:ext cx="1713628" cy="163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779334">
            <a:off x="4639291" y="2974601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Què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 et </a:t>
            </a:r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passa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?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olBoran" pitchFamily="34" charset="0"/>
              <a:cs typeface="MoolBoran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 rot="1779334">
            <a:off x="4048175" y="4110617"/>
            <a:ext cx="100059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Em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 perdones?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olBoran" pitchFamily="34" charset="0"/>
              <a:cs typeface="MoolBoran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 rot="1779334">
            <a:off x="4586664" y="3736483"/>
            <a:ext cx="10438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Et </a:t>
            </a:r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puc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 </a:t>
            </a:r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ajudar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?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olBoran" pitchFamily="34" charset="0"/>
              <a:cs typeface="MoolBoran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 rot="1586086">
            <a:off x="5827333" y="3296051"/>
            <a:ext cx="15632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Ets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 </a:t>
            </a:r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important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 per a  </a:t>
            </a:r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mi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olBoran" pitchFamily="34" charset="0"/>
              <a:cs typeface="MoolBoran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 rot="1779334">
            <a:off x="3039837" y="2974602"/>
            <a:ext cx="100380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T’acompanyo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olBoran" pitchFamily="34" charset="0"/>
              <a:cs typeface="MoolBoran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 rot="1779334">
            <a:off x="6595294" y="4096857"/>
            <a:ext cx="9204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Et </a:t>
            </a:r>
            <a:r>
              <a:rPr lang="es-E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olBoran" pitchFamily="34" charset="0"/>
                <a:cs typeface="MoolBoran" pitchFamily="34" charset="0"/>
              </a:rPr>
              <a:t>necessito</a:t>
            </a:r>
            <a:endParaRPr lang="es-E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olBoran" pitchFamily="34" charset="0"/>
              <a:cs typeface="MoolBoran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68"/>
          <p:cNvSpPr/>
          <p:nvPr/>
        </p:nvSpPr>
        <p:spPr>
          <a:xfrm rot="5400000">
            <a:off x="5976008" y="-765303"/>
            <a:ext cx="606870" cy="3217503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68"/>
          <p:cNvSpPr txBox="1">
            <a:spLocks noGrp="1"/>
          </p:cNvSpPr>
          <p:nvPr>
            <p:ph type="ctrTitle"/>
          </p:nvPr>
        </p:nvSpPr>
        <p:spPr>
          <a:xfrm flipH="1">
            <a:off x="4893768" y="631048"/>
            <a:ext cx="27765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DONEM-NOS </a:t>
            </a:r>
            <a:r>
              <a:rPr lang="en" dirty="0" smtClean="0"/>
              <a:t>LES MANS</a:t>
            </a:r>
            <a:endParaRPr dirty="0"/>
          </a:p>
        </p:txBody>
      </p:sp>
      <p:sp>
        <p:nvSpPr>
          <p:cNvPr id="1722" name="Google Shape;1722;p68"/>
          <p:cNvSpPr txBox="1">
            <a:spLocks noGrp="1"/>
          </p:cNvSpPr>
          <p:nvPr>
            <p:ph type="subTitle" idx="1"/>
          </p:nvPr>
        </p:nvSpPr>
        <p:spPr>
          <a:xfrm flipH="1">
            <a:off x="4779269" y="2211710"/>
            <a:ext cx="3138128" cy="1011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Avui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,</a:t>
            </a:r>
            <a:r>
              <a:rPr lang="en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" sz="1800" dirty="0" smtClean="0">
                <a:latin typeface="Narkisim" pitchFamily="34" charset="-79"/>
                <a:cs typeface="Narkisim" pitchFamily="34" charset="-79"/>
              </a:rPr>
              <a:t>farem un joc per descobrir quines coses boniques veiem en </a:t>
            </a:r>
            <a:r>
              <a:rPr lang="en" sz="1800" dirty="0" smtClean="0">
                <a:latin typeface="Narkisim" pitchFamily="34" charset="-79"/>
                <a:cs typeface="Narkisim" pitchFamily="34" charset="-79"/>
              </a:rPr>
              <a:t>els</a:t>
            </a:r>
            <a:r>
              <a:rPr lang="en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" sz="1800" dirty="0" smtClean="0">
                <a:latin typeface="Narkisim" pitchFamily="34" charset="-79"/>
                <a:cs typeface="Narkisim" pitchFamily="34" charset="-79"/>
              </a:rPr>
              <a:t>altres. Pensa en un company de la classe 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a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qui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t’agradaria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dir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-li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allò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que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veus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de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bo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en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ell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/a 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i agafa-li de la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mà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. A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continuació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, 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el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teu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company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o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companya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,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farà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el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mateix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fins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que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tothom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sigui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part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 de la </a:t>
            </a:r>
            <a:r>
              <a:rPr lang="es-ES" sz="1800" dirty="0" err="1" smtClean="0">
                <a:latin typeface="Narkisim" pitchFamily="34" charset="-79"/>
                <a:cs typeface="Narkisim" pitchFamily="34" charset="-79"/>
              </a:rPr>
              <a:t>rotllana</a:t>
            </a:r>
            <a:r>
              <a:rPr lang="es-ES" sz="1800" dirty="0" smtClean="0">
                <a:latin typeface="Narkisim" pitchFamily="34" charset="-79"/>
                <a:cs typeface="Narkisim" pitchFamily="34" charset="-79"/>
              </a:rPr>
              <a:t>.</a:t>
            </a:r>
            <a:endParaRPr sz="1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517049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cap="all" dirty="0" err="1" smtClean="0">
                <a:ln w="9000" cmpd="sng">
                  <a:solidFill>
                    <a:srgbClr val="FFFFF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shade val="20000"/>
                        <a:satMod val="245000"/>
                      </a:srgbClr>
                    </a:gs>
                    <a:gs pos="43000">
                      <a:srgbClr val="FFFFFF">
                        <a:satMod val="255000"/>
                      </a:srgbClr>
                    </a:gs>
                    <a:gs pos="48000">
                      <a:srgbClr val="FFFFFF">
                        <a:shade val="85000"/>
                        <a:satMod val="255000"/>
                      </a:srgbClr>
                    </a:gs>
                    <a:gs pos="100000">
                      <a:srgbClr val="FFFFF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dimarts</a:t>
            </a:r>
            <a:endParaRPr lang="es-ES" sz="2400" b="1" cap="all" dirty="0">
              <a:ln w="9000" cmpd="sng">
                <a:solidFill>
                  <a:srgbClr val="FFFFF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shade val="20000"/>
                      <a:satMod val="245000"/>
                    </a:srgbClr>
                  </a:gs>
                  <a:gs pos="43000">
                    <a:srgbClr val="FFFFFF">
                      <a:satMod val="255000"/>
                    </a:srgbClr>
                  </a:gs>
                  <a:gs pos="48000">
                    <a:srgbClr val="FFFFFF">
                      <a:shade val="85000"/>
                      <a:satMod val="255000"/>
                    </a:srgbClr>
                  </a:gs>
                  <a:gs pos="100000">
                    <a:srgbClr val="FFFFF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3724"/>
            <a:ext cx="3326635" cy="2216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74"/>
          <p:cNvSpPr/>
          <p:nvPr/>
        </p:nvSpPr>
        <p:spPr>
          <a:xfrm>
            <a:off x="1067357" y="880178"/>
            <a:ext cx="3331067" cy="2539767"/>
          </a:xfrm>
          <a:custGeom>
            <a:avLst/>
            <a:gdLst/>
            <a:ahLst/>
            <a:cxnLst/>
            <a:rect l="l" t="t" r="r" b="b"/>
            <a:pathLst>
              <a:path w="10577" h="8527" extrusionOk="0">
                <a:moveTo>
                  <a:pt x="10576" y="2410"/>
                </a:moveTo>
                <a:cubicBezTo>
                  <a:pt x="10576" y="2751"/>
                  <a:pt x="10488" y="3083"/>
                  <a:pt x="10322" y="3385"/>
                </a:cubicBezTo>
                <a:cubicBezTo>
                  <a:pt x="10186" y="3639"/>
                  <a:pt x="10039" y="3883"/>
                  <a:pt x="9864" y="4117"/>
                </a:cubicBezTo>
                <a:cubicBezTo>
                  <a:pt x="9718" y="4322"/>
                  <a:pt x="9718" y="4400"/>
                  <a:pt x="9864" y="4605"/>
                </a:cubicBezTo>
                <a:cubicBezTo>
                  <a:pt x="10030" y="4829"/>
                  <a:pt x="10127" y="5102"/>
                  <a:pt x="10166" y="5375"/>
                </a:cubicBezTo>
                <a:cubicBezTo>
                  <a:pt x="10196" y="5541"/>
                  <a:pt x="10196" y="5717"/>
                  <a:pt x="10205" y="5883"/>
                </a:cubicBezTo>
                <a:cubicBezTo>
                  <a:pt x="10244" y="6614"/>
                  <a:pt x="9893" y="7122"/>
                  <a:pt x="9298" y="7483"/>
                </a:cubicBezTo>
                <a:cubicBezTo>
                  <a:pt x="8791" y="7814"/>
                  <a:pt x="8157" y="7902"/>
                  <a:pt x="7581" y="7707"/>
                </a:cubicBezTo>
                <a:cubicBezTo>
                  <a:pt x="7386" y="7648"/>
                  <a:pt x="7191" y="7590"/>
                  <a:pt x="6986" y="7541"/>
                </a:cubicBezTo>
                <a:cubicBezTo>
                  <a:pt x="6840" y="7483"/>
                  <a:pt x="6684" y="7522"/>
                  <a:pt x="6586" y="7639"/>
                </a:cubicBezTo>
                <a:cubicBezTo>
                  <a:pt x="6127" y="8136"/>
                  <a:pt x="5542" y="8341"/>
                  <a:pt x="4898" y="8448"/>
                </a:cubicBezTo>
                <a:cubicBezTo>
                  <a:pt x="4596" y="8517"/>
                  <a:pt x="4293" y="8526"/>
                  <a:pt x="3981" y="8497"/>
                </a:cubicBezTo>
                <a:cubicBezTo>
                  <a:pt x="3659" y="8468"/>
                  <a:pt x="3376" y="8292"/>
                  <a:pt x="3211" y="8009"/>
                </a:cubicBezTo>
                <a:cubicBezTo>
                  <a:pt x="3113" y="7844"/>
                  <a:pt x="3025" y="7678"/>
                  <a:pt x="2957" y="7492"/>
                </a:cubicBezTo>
                <a:cubicBezTo>
                  <a:pt x="2889" y="7326"/>
                  <a:pt x="2801" y="7278"/>
                  <a:pt x="2625" y="7326"/>
                </a:cubicBezTo>
                <a:cubicBezTo>
                  <a:pt x="2606" y="7336"/>
                  <a:pt x="2586" y="7336"/>
                  <a:pt x="2567" y="7346"/>
                </a:cubicBezTo>
                <a:cubicBezTo>
                  <a:pt x="2128" y="7522"/>
                  <a:pt x="1659" y="7492"/>
                  <a:pt x="1211" y="7434"/>
                </a:cubicBezTo>
                <a:cubicBezTo>
                  <a:pt x="752" y="7385"/>
                  <a:pt x="303" y="6917"/>
                  <a:pt x="235" y="6429"/>
                </a:cubicBezTo>
                <a:cubicBezTo>
                  <a:pt x="186" y="6029"/>
                  <a:pt x="284" y="5619"/>
                  <a:pt x="499" y="5278"/>
                </a:cubicBezTo>
                <a:cubicBezTo>
                  <a:pt x="538" y="5219"/>
                  <a:pt x="586" y="5161"/>
                  <a:pt x="625" y="5102"/>
                </a:cubicBezTo>
                <a:cubicBezTo>
                  <a:pt x="703" y="5005"/>
                  <a:pt x="713" y="4868"/>
                  <a:pt x="645" y="4761"/>
                </a:cubicBezTo>
                <a:cubicBezTo>
                  <a:pt x="596" y="4683"/>
                  <a:pt x="547" y="4605"/>
                  <a:pt x="489" y="4527"/>
                </a:cubicBezTo>
                <a:cubicBezTo>
                  <a:pt x="235" y="4166"/>
                  <a:pt x="79" y="3736"/>
                  <a:pt x="50" y="3297"/>
                </a:cubicBezTo>
                <a:cubicBezTo>
                  <a:pt x="1" y="2644"/>
                  <a:pt x="264" y="2107"/>
                  <a:pt x="742" y="1678"/>
                </a:cubicBezTo>
                <a:cubicBezTo>
                  <a:pt x="1123" y="1337"/>
                  <a:pt x="1611" y="1102"/>
                  <a:pt x="2118" y="1034"/>
                </a:cubicBezTo>
                <a:cubicBezTo>
                  <a:pt x="2450" y="985"/>
                  <a:pt x="2791" y="1034"/>
                  <a:pt x="3093" y="1180"/>
                </a:cubicBezTo>
                <a:cubicBezTo>
                  <a:pt x="3240" y="1259"/>
                  <a:pt x="3376" y="1337"/>
                  <a:pt x="3523" y="1405"/>
                </a:cubicBezTo>
                <a:cubicBezTo>
                  <a:pt x="3786" y="1522"/>
                  <a:pt x="3893" y="1493"/>
                  <a:pt x="4030" y="1239"/>
                </a:cubicBezTo>
                <a:cubicBezTo>
                  <a:pt x="4118" y="1093"/>
                  <a:pt x="4196" y="946"/>
                  <a:pt x="4293" y="810"/>
                </a:cubicBezTo>
                <a:cubicBezTo>
                  <a:pt x="4615" y="293"/>
                  <a:pt x="5201" y="0"/>
                  <a:pt x="5815" y="49"/>
                </a:cubicBezTo>
                <a:cubicBezTo>
                  <a:pt x="6274" y="59"/>
                  <a:pt x="6693" y="312"/>
                  <a:pt x="6908" y="722"/>
                </a:cubicBezTo>
                <a:cubicBezTo>
                  <a:pt x="6986" y="839"/>
                  <a:pt x="7044" y="985"/>
                  <a:pt x="7113" y="1112"/>
                </a:cubicBezTo>
                <a:cubicBezTo>
                  <a:pt x="7240" y="1317"/>
                  <a:pt x="7357" y="1356"/>
                  <a:pt x="7552" y="1210"/>
                </a:cubicBezTo>
                <a:cubicBezTo>
                  <a:pt x="7601" y="1180"/>
                  <a:pt x="7649" y="1141"/>
                  <a:pt x="7698" y="1102"/>
                </a:cubicBezTo>
                <a:cubicBezTo>
                  <a:pt x="8196" y="673"/>
                  <a:pt x="8791" y="527"/>
                  <a:pt x="9425" y="537"/>
                </a:cubicBezTo>
                <a:cubicBezTo>
                  <a:pt x="9620" y="537"/>
                  <a:pt x="9815" y="615"/>
                  <a:pt x="9952" y="761"/>
                </a:cubicBezTo>
                <a:cubicBezTo>
                  <a:pt x="10332" y="1141"/>
                  <a:pt x="10488" y="1629"/>
                  <a:pt x="10566" y="2146"/>
                </a:cubicBezTo>
                <a:cubicBezTo>
                  <a:pt x="10576" y="2234"/>
                  <a:pt x="10576" y="2322"/>
                  <a:pt x="10576" y="241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74"/>
          <p:cNvSpPr txBox="1">
            <a:spLocks noGrp="1"/>
          </p:cNvSpPr>
          <p:nvPr>
            <p:ph type="title"/>
          </p:nvPr>
        </p:nvSpPr>
        <p:spPr>
          <a:xfrm>
            <a:off x="1453450" y="1418358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90’’</a:t>
            </a:r>
            <a:endParaRPr dirty="0"/>
          </a:p>
        </p:txBody>
      </p:sp>
      <p:sp>
        <p:nvSpPr>
          <p:cNvPr id="1992" name="Google Shape;1992;p74"/>
          <p:cNvSpPr txBox="1">
            <a:spLocks noGrp="1"/>
          </p:cNvSpPr>
          <p:nvPr>
            <p:ph type="title" idx="2"/>
          </p:nvPr>
        </p:nvSpPr>
        <p:spPr>
          <a:xfrm>
            <a:off x="4862088" y="1676222"/>
            <a:ext cx="31494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Mireu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bé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aquest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vídeo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. 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s-ES_tradnl" sz="1800" dirty="0" smtClean="0">
                <a:latin typeface="Narkisim" pitchFamily="34" charset="-79"/>
                <a:cs typeface="Narkisim" pitchFamily="34" charset="-79"/>
              </a:rPr>
            </a:br>
            <a:r>
              <a:rPr lang="es-ES_tradnl" sz="1800" dirty="0">
                <a:latin typeface="Narkisim" pitchFamily="34" charset="-79"/>
                <a:cs typeface="Narkisim" pitchFamily="34" charset="-79"/>
              </a:rPr>
              <a:t/>
            </a:r>
            <a:br>
              <a:rPr lang="es-ES_tradnl" sz="1800" dirty="0">
                <a:latin typeface="Narkisim" pitchFamily="34" charset="-79"/>
                <a:cs typeface="Narkisim" pitchFamily="34" charset="-79"/>
              </a:rPr>
            </a:b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Descobriu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què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fa cada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personaltge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per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ajudar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l’altre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.</a:t>
            </a:r>
            <a:br>
              <a:rPr lang="es-ES_tradnl" sz="1800" dirty="0" smtClean="0">
                <a:latin typeface="Narkisim" pitchFamily="34" charset="-79"/>
                <a:cs typeface="Narkisim" pitchFamily="34" charset="-79"/>
              </a:rPr>
            </a:b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s-ES_tradnl" sz="1800" dirty="0" smtClean="0">
                <a:latin typeface="Narkisim" pitchFamily="34" charset="-79"/>
                <a:cs typeface="Narkisim" pitchFamily="34" charset="-79"/>
              </a:rPr>
            </a:b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Quin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ha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estat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el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vostre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personatge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prefertit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i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què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li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dirieu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si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us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hagués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_tradnl" sz="1800" dirty="0" err="1" smtClean="0">
                <a:latin typeface="Narkisim" pitchFamily="34" charset="-79"/>
                <a:cs typeface="Narkisim" pitchFamily="34" charset="-79"/>
              </a:rPr>
              <a:t>ajudat</a:t>
            </a:r>
            <a:r>
              <a:rPr lang="es-ES_tradnl" sz="1800" dirty="0" smtClean="0">
                <a:latin typeface="Narkisim" pitchFamily="34" charset="-79"/>
                <a:cs typeface="Narkisim" pitchFamily="34" charset="-79"/>
              </a:rPr>
              <a:t>.</a:t>
            </a:r>
            <a:endParaRPr sz="1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994" name="Google Shape;1994;p74"/>
          <p:cNvSpPr/>
          <p:nvPr/>
        </p:nvSpPr>
        <p:spPr>
          <a:xfrm rot="7120763" flipH="1">
            <a:off x="4453405" y="521122"/>
            <a:ext cx="272094" cy="591283"/>
          </a:xfrm>
          <a:custGeom>
            <a:avLst/>
            <a:gdLst/>
            <a:ahLst/>
            <a:cxnLst/>
            <a:rect l="l" t="t" r="r" b="b"/>
            <a:pathLst>
              <a:path w="4674" h="10157" extrusionOk="0">
                <a:moveTo>
                  <a:pt x="3474" y="2937"/>
                </a:moveTo>
                <a:cubicBezTo>
                  <a:pt x="3503" y="3191"/>
                  <a:pt x="3513" y="3425"/>
                  <a:pt x="3542" y="3649"/>
                </a:cubicBezTo>
                <a:cubicBezTo>
                  <a:pt x="3630" y="4537"/>
                  <a:pt x="3630" y="5425"/>
                  <a:pt x="3542" y="6312"/>
                </a:cubicBezTo>
                <a:cubicBezTo>
                  <a:pt x="3474" y="7103"/>
                  <a:pt x="3337" y="7883"/>
                  <a:pt x="3123" y="8644"/>
                </a:cubicBezTo>
                <a:cubicBezTo>
                  <a:pt x="3015" y="9044"/>
                  <a:pt x="2850" y="9434"/>
                  <a:pt x="2703" y="9834"/>
                </a:cubicBezTo>
                <a:cubicBezTo>
                  <a:pt x="2684" y="9873"/>
                  <a:pt x="2664" y="9912"/>
                  <a:pt x="2645" y="9951"/>
                </a:cubicBezTo>
                <a:cubicBezTo>
                  <a:pt x="2576" y="10098"/>
                  <a:pt x="2391" y="10156"/>
                  <a:pt x="2245" y="10078"/>
                </a:cubicBezTo>
                <a:cubicBezTo>
                  <a:pt x="2089" y="9990"/>
                  <a:pt x="1942" y="9873"/>
                  <a:pt x="1835" y="9737"/>
                </a:cubicBezTo>
                <a:cubicBezTo>
                  <a:pt x="1728" y="9600"/>
                  <a:pt x="1630" y="9463"/>
                  <a:pt x="1513" y="9346"/>
                </a:cubicBezTo>
                <a:cubicBezTo>
                  <a:pt x="1406" y="9220"/>
                  <a:pt x="1406" y="9210"/>
                  <a:pt x="1250" y="9298"/>
                </a:cubicBezTo>
                <a:cubicBezTo>
                  <a:pt x="957" y="9483"/>
                  <a:pt x="645" y="9629"/>
                  <a:pt x="303" y="9727"/>
                </a:cubicBezTo>
                <a:cubicBezTo>
                  <a:pt x="216" y="9746"/>
                  <a:pt x="138" y="9776"/>
                  <a:pt x="59" y="9688"/>
                </a:cubicBezTo>
                <a:cubicBezTo>
                  <a:pt x="11" y="9620"/>
                  <a:pt x="1" y="9522"/>
                  <a:pt x="40" y="9444"/>
                </a:cubicBezTo>
                <a:cubicBezTo>
                  <a:pt x="138" y="9229"/>
                  <a:pt x="206" y="9005"/>
                  <a:pt x="372" y="8829"/>
                </a:cubicBezTo>
                <a:cubicBezTo>
                  <a:pt x="401" y="8790"/>
                  <a:pt x="420" y="8751"/>
                  <a:pt x="440" y="8712"/>
                </a:cubicBezTo>
                <a:cubicBezTo>
                  <a:pt x="957" y="7649"/>
                  <a:pt x="1406" y="6556"/>
                  <a:pt x="1650" y="5405"/>
                </a:cubicBezTo>
                <a:cubicBezTo>
                  <a:pt x="1806" y="4625"/>
                  <a:pt x="1913" y="3844"/>
                  <a:pt x="1981" y="3054"/>
                </a:cubicBezTo>
                <a:lnTo>
                  <a:pt x="1981" y="2898"/>
                </a:lnTo>
                <a:cubicBezTo>
                  <a:pt x="1903" y="2888"/>
                  <a:pt x="1855" y="2937"/>
                  <a:pt x="1806" y="2956"/>
                </a:cubicBezTo>
                <a:cubicBezTo>
                  <a:pt x="1552" y="3083"/>
                  <a:pt x="1289" y="3181"/>
                  <a:pt x="1025" y="3269"/>
                </a:cubicBezTo>
                <a:cubicBezTo>
                  <a:pt x="928" y="3298"/>
                  <a:pt x="840" y="3317"/>
                  <a:pt x="762" y="3230"/>
                </a:cubicBezTo>
                <a:cubicBezTo>
                  <a:pt x="703" y="3152"/>
                  <a:pt x="703" y="3035"/>
                  <a:pt x="762" y="2956"/>
                </a:cubicBezTo>
                <a:cubicBezTo>
                  <a:pt x="801" y="2878"/>
                  <a:pt x="850" y="2800"/>
                  <a:pt x="908" y="2732"/>
                </a:cubicBezTo>
                <a:cubicBezTo>
                  <a:pt x="1464" y="2020"/>
                  <a:pt x="2020" y="1298"/>
                  <a:pt x="2557" y="557"/>
                </a:cubicBezTo>
                <a:cubicBezTo>
                  <a:pt x="2645" y="440"/>
                  <a:pt x="2742" y="313"/>
                  <a:pt x="2850" y="205"/>
                </a:cubicBezTo>
                <a:cubicBezTo>
                  <a:pt x="3035" y="1"/>
                  <a:pt x="3172" y="1"/>
                  <a:pt x="3347" y="215"/>
                </a:cubicBezTo>
                <a:cubicBezTo>
                  <a:pt x="3650" y="586"/>
                  <a:pt x="3903" y="996"/>
                  <a:pt x="4079" y="1444"/>
                </a:cubicBezTo>
                <a:cubicBezTo>
                  <a:pt x="4264" y="1952"/>
                  <a:pt x="4440" y="2459"/>
                  <a:pt x="4615" y="2966"/>
                </a:cubicBezTo>
                <a:cubicBezTo>
                  <a:pt x="4674" y="3142"/>
                  <a:pt x="4586" y="3249"/>
                  <a:pt x="4391" y="3220"/>
                </a:cubicBezTo>
                <a:cubicBezTo>
                  <a:pt x="4225" y="3191"/>
                  <a:pt x="4069" y="3142"/>
                  <a:pt x="3913" y="3083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74"/>
          <p:cNvGrpSpPr/>
          <p:nvPr/>
        </p:nvGrpSpPr>
        <p:grpSpPr>
          <a:xfrm>
            <a:off x="3129290" y="3614037"/>
            <a:ext cx="700902" cy="683649"/>
            <a:chOff x="703200" y="3675650"/>
            <a:chExt cx="482018" cy="470153"/>
          </a:xfrm>
        </p:grpSpPr>
        <p:sp>
          <p:nvSpPr>
            <p:cNvPr id="1996" name="Google Shape;1996;p74"/>
            <p:cNvSpPr/>
            <p:nvPr/>
          </p:nvSpPr>
          <p:spPr>
            <a:xfrm>
              <a:off x="766105" y="3732418"/>
              <a:ext cx="358765" cy="357026"/>
            </a:xfrm>
            <a:custGeom>
              <a:avLst/>
              <a:gdLst/>
              <a:ahLst/>
              <a:cxnLst/>
              <a:rect l="l" t="t" r="r" b="b"/>
              <a:pathLst>
                <a:path w="7015" h="6981" extrusionOk="0">
                  <a:moveTo>
                    <a:pt x="3851" y="457"/>
                  </a:moveTo>
                  <a:cubicBezTo>
                    <a:pt x="4037" y="457"/>
                    <a:pt x="4226" y="473"/>
                    <a:pt x="4419" y="519"/>
                  </a:cubicBezTo>
                  <a:cubicBezTo>
                    <a:pt x="5053" y="665"/>
                    <a:pt x="5600" y="1036"/>
                    <a:pt x="5980" y="1563"/>
                  </a:cubicBezTo>
                  <a:cubicBezTo>
                    <a:pt x="6361" y="2070"/>
                    <a:pt x="6566" y="2704"/>
                    <a:pt x="6536" y="3338"/>
                  </a:cubicBezTo>
                  <a:cubicBezTo>
                    <a:pt x="6507" y="4050"/>
                    <a:pt x="6322" y="4899"/>
                    <a:pt x="5853" y="5445"/>
                  </a:cubicBezTo>
                  <a:cubicBezTo>
                    <a:pt x="5414" y="5972"/>
                    <a:pt x="4741" y="6304"/>
                    <a:pt x="4088" y="6489"/>
                  </a:cubicBezTo>
                  <a:cubicBezTo>
                    <a:pt x="3768" y="6584"/>
                    <a:pt x="3434" y="6637"/>
                    <a:pt x="3101" y="6637"/>
                  </a:cubicBezTo>
                  <a:cubicBezTo>
                    <a:pt x="2712" y="6637"/>
                    <a:pt x="2324" y="6564"/>
                    <a:pt x="1961" y="6401"/>
                  </a:cubicBezTo>
                  <a:cubicBezTo>
                    <a:pt x="1317" y="6109"/>
                    <a:pt x="839" y="5553"/>
                    <a:pt x="634" y="4870"/>
                  </a:cubicBezTo>
                  <a:cubicBezTo>
                    <a:pt x="400" y="4187"/>
                    <a:pt x="322" y="3397"/>
                    <a:pt x="498" y="2694"/>
                  </a:cubicBezTo>
                  <a:cubicBezTo>
                    <a:pt x="663" y="2031"/>
                    <a:pt x="1063" y="1446"/>
                    <a:pt x="1610" y="1036"/>
                  </a:cubicBezTo>
                  <a:cubicBezTo>
                    <a:pt x="1873" y="831"/>
                    <a:pt x="2166" y="675"/>
                    <a:pt x="2468" y="568"/>
                  </a:cubicBezTo>
                  <a:lnTo>
                    <a:pt x="2488" y="568"/>
                  </a:lnTo>
                  <a:cubicBezTo>
                    <a:pt x="2957" y="554"/>
                    <a:pt x="3398" y="457"/>
                    <a:pt x="3851" y="457"/>
                  </a:cubicBezTo>
                  <a:close/>
                  <a:moveTo>
                    <a:pt x="3749" y="1"/>
                  </a:moveTo>
                  <a:cubicBezTo>
                    <a:pt x="3522" y="1"/>
                    <a:pt x="3298" y="27"/>
                    <a:pt x="3093" y="90"/>
                  </a:cubicBezTo>
                  <a:cubicBezTo>
                    <a:pt x="2556" y="109"/>
                    <a:pt x="1990" y="363"/>
                    <a:pt x="1571" y="655"/>
                  </a:cubicBezTo>
                  <a:cubicBezTo>
                    <a:pt x="1005" y="1036"/>
                    <a:pt x="556" y="1582"/>
                    <a:pt x="302" y="2226"/>
                  </a:cubicBezTo>
                  <a:cubicBezTo>
                    <a:pt x="0" y="2967"/>
                    <a:pt x="29" y="3787"/>
                    <a:pt x="205" y="4567"/>
                  </a:cubicBezTo>
                  <a:cubicBezTo>
                    <a:pt x="371" y="5309"/>
                    <a:pt x="732" y="6001"/>
                    <a:pt x="1366" y="6440"/>
                  </a:cubicBezTo>
                  <a:cubicBezTo>
                    <a:pt x="1903" y="6813"/>
                    <a:pt x="2543" y="6980"/>
                    <a:pt x="3192" y="6980"/>
                  </a:cubicBezTo>
                  <a:cubicBezTo>
                    <a:pt x="4122" y="6980"/>
                    <a:pt x="5071" y="6638"/>
                    <a:pt x="5766" y="6070"/>
                  </a:cubicBezTo>
                  <a:cubicBezTo>
                    <a:pt x="6429" y="5543"/>
                    <a:pt x="6712" y="4753"/>
                    <a:pt x="6858" y="3933"/>
                  </a:cubicBezTo>
                  <a:cubicBezTo>
                    <a:pt x="7014" y="3202"/>
                    <a:pt x="6926" y="2431"/>
                    <a:pt x="6605" y="1758"/>
                  </a:cubicBezTo>
                  <a:cubicBezTo>
                    <a:pt x="6244" y="1016"/>
                    <a:pt x="5590" y="441"/>
                    <a:pt x="4810" y="177"/>
                  </a:cubicBezTo>
                  <a:cubicBezTo>
                    <a:pt x="4505" y="74"/>
                    <a:pt x="4125" y="1"/>
                    <a:pt x="3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4"/>
            <p:cNvSpPr/>
            <p:nvPr/>
          </p:nvSpPr>
          <p:spPr>
            <a:xfrm>
              <a:off x="703200" y="3675650"/>
              <a:ext cx="482018" cy="470153"/>
            </a:xfrm>
            <a:custGeom>
              <a:avLst/>
              <a:gdLst/>
              <a:ahLst/>
              <a:cxnLst/>
              <a:rect l="l" t="t" r="r" b="b"/>
              <a:pathLst>
                <a:path w="9425" h="9193" extrusionOk="0">
                  <a:moveTo>
                    <a:pt x="4883" y="422"/>
                  </a:moveTo>
                  <a:cubicBezTo>
                    <a:pt x="5660" y="422"/>
                    <a:pt x="6420" y="637"/>
                    <a:pt x="7083" y="1053"/>
                  </a:cubicBezTo>
                  <a:cubicBezTo>
                    <a:pt x="8654" y="2019"/>
                    <a:pt x="9230" y="4068"/>
                    <a:pt x="8674" y="5765"/>
                  </a:cubicBezTo>
                  <a:cubicBezTo>
                    <a:pt x="8361" y="6702"/>
                    <a:pt x="7747" y="7658"/>
                    <a:pt x="6908" y="8214"/>
                  </a:cubicBezTo>
                  <a:cubicBezTo>
                    <a:pt x="6173" y="8707"/>
                    <a:pt x="5253" y="8855"/>
                    <a:pt x="4381" y="8855"/>
                  </a:cubicBezTo>
                  <a:cubicBezTo>
                    <a:pt x="4270" y="8855"/>
                    <a:pt x="4159" y="8852"/>
                    <a:pt x="4049" y="8848"/>
                  </a:cubicBezTo>
                  <a:cubicBezTo>
                    <a:pt x="3484" y="8838"/>
                    <a:pt x="2928" y="8692"/>
                    <a:pt x="2430" y="8428"/>
                  </a:cubicBezTo>
                  <a:cubicBezTo>
                    <a:pt x="1981" y="8155"/>
                    <a:pt x="1601" y="7785"/>
                    <a:pt x="1308" y="7346"/>
                  </a:cubicBezTo>
                  <a:cubicBezTo>
                    <a:pt x="791" y="6594"/>
                    <a:pt x="518" y="5707"/>
                    <a:pt x="518" y="4799"/>
                  </a:cubicBezTo>
                  <a:cubicBezTo>
                    <a:pt x="498" y="3775"/>
                    <a:pt x="850" y="2780"/>
                    <a:pt x="1503" y="1980"/>
                  </a:cubicBezTo>
                  <a:cubicBezTo>
                    <a:pt x="1786" y="1629"/>
                    <a:pt x="2128" y="1326"/>
                    <a:pt x="2508" y="1073"/>
                  </a:cubicBezTo>
                  <a:cubicBezTo>
                    <a:pt x="3191" y="751"/>
                    <a:pt x="3874" y="478"/>
                    <a:pt x="4644" y="429"/>
                  </a:cubicBezTo>
                  <a:cubicBezTo>
                    <a:pt x="4724" y="424"/>
                    <a:pt x="4804" y="422"/>
                    <a:pt x="4883" y="422"/>
                  </a:cubicBezTo>
                  <a:close/>
                  <a:moveTo>
                    <a:pt x="4902" y="0"/>
                  </a:moveTo>
                  <a:cubicBezTo>
                    <a:pt x="4271" y="0"/>
                    <a:pt x="3637" y="138"/>
                    <a:pt x="3045" y="419"/>
                  </a:cubicBezTo>
                  <a:cubicBezTo>
                    <a:pt x="1571" y="1043"/>
                    <a:pt x="469" y="2565"/>
                    <a:pt x="254" y="4126"/>
                  </a:cubicBezTo>
                  <a:cubicBezTo>
                    <a:pt x="1" y="6097"/>
                    <a:pt x="1025" y="8467"/>
                    <a:pt x="3074" y="9023"/>
                  </a:cubicBezTo>
                  <a:cubicBezTo>
                    <a:pt x="3531" y="9138"/>
                    <a:pt x="3993" y="9192"/>
                    <a:pt x="4458" y="9192"/>
                  </a:cubicBezTo>
                  <a:cubicBezTo>
                    <a:pt x="4588" y="9192"/>
                    <a:pt x="4719" y="9188"/>
                    <a:pt x="4849" y="9180"/>
                  </a:cubicBezTo>
                  <a:cubicBezTo>
                    <a:pt x="5376" y="9160"/>
                    <a:pt x="5903" y="9072"/>
                    <a:pt x="6410" y="8906"/>
                  </a:cubicBezTo>
                  <a:cubicBezTo>
                    <a:pt x="7454" y="8545"/>
                    <a:pt x="8215" y="7667"/>
                    <a:pt x="8713" y="6711"/>
                  </a:cubicBezTo>
                  <a:cubicBezTo>
                    <a:pt x="9210" y="5765"/>
                    <a:pt x="9425" y="4673"/>
                    <a:pt x="9220" y="3609"/>
                  </a:cubicBezTo>
                  <a:cubicBezTo>
                    <a:pt x="9034" y="2673"/>
                    <a:pt x="8556" y="1814"/>
                    <a:pt x="7864" y="1161"/>
                  </a:cubicBezTo>
                  <a:cubicBezTo>
                    <a:pt x="7040" y="398"/>
                    <a:pt x="5977" y="0"/>
                    <a:pt x="4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4"/>
            <p:cNvSpPr/>
            <p:nvPr/>
          </p:nvSpPr>
          <p:spPr>
            <a:xfrm>
              <a:off x="966633" y="3771388"/>
              <a:ext cx="25009" cy="33498"/>
            </a:xfrm>
            <a:custGeom>
              <a:avLst/>
              <a:gdLst/>
              <a:ahLst/>
              <a:cxnLst/>
              <a:rect l="l" t="t" r="r" b="b"/>
              <a:pathLst>
                <a:path w="489" h="655" extrusionOk="0">
                  <a:moveTo>
                    <a:pt x="245" y="1"/>
                  </a:moveTo>
                  <a:cubicBezTo>
                    <a:pt x="176" y="1"/>
                    <a:pt x="118" y="30"/>
                    <a:pt x="79" y="69"/>
                  </a:cubicBezTo>
                  <a:cubicBezTo>
                    <a:pt x="30" y="118"/>
                    <a:pt x="11" y="186"/>
                    <a:pt x="11" y="245"/>
                  </a:cubicBezTo>
                  <a:cubicBezTo>
                    <a:pt x="11" y="274"/>
                    <a:pt x="11" y="293"/>
                    <a:pt x="11" y="313"/>
                  </a:cubicBezTo>
                  <a:cubicBezTo>
                    <a:pt x="11" y="332"/>
                    <a:pt x="1" y="352"/>
                    <a:pt x="1" y="371"/>
                  </a:cubicBezTo>
                  <a:cubicBezTo>
                    <a:pt x="1" y="401"/>
                    <a:pt x="1" y="420"/>
                    <a:pt x="1" y="440"/>
                  </a:cubicBezTo>
                  <a:cubicBezTo>
                    <a:pt x="1" y="479"/>
                    <a:pt x="20" y="518"/>
                    <a:pt x="40" y="557"/>
                  </a:cubicBezTo>
                  <a:cubicBezTo>
                    <a:pt x="50" y="576"/>
                    <a:pt x="59" y="586"/>
                    <a:pt x="79" y="606"/>
                  </a:cubicBezTo>
                  <a:cubicBezTo>
                    <a:pt x="108" y="625"/>
                    <a:pt x="137" y="645"/>
                    <a:pt x="176" y="654"/>
                  </a:cubicBezTo>
                  <a:lnTo>
                    <a:pt x="235" y="654"/>
                  </a:lnTo>
                  <a:cubicBezTo>
                    <a:pt x="264" y="654"/>
                    <a:pt x="293" y="645"/>
                    <a:pt x="323" y="635"/>
                  </a:cubicBezTo>
                  <a:cubicBezTo>
                    <a:pt x="332" y="625"/>
                    <a:pt x="352" y="615"/>
                    <a:pt x="362" y="606"/>
                  </a:cubicBezTo>
                  <a:cubicBezTo>
                    <a:pt x="391" y="586"/>
                    <a:pt x="411" y="557"/>
                    <a:pt x="420" y="537"/>
                  </a:cubicBezTo>
                  <a:cubicBezTo>
                    <a:pt x="450" y="488"/>
                    <a:pt x="469" y="440"/>
                    <a:pt x="479" y="381"/>
                  </a:cubicBezTo>
                  <a:cubicBezTo>
                    <a:pt x="489" y="332"/>
                    <a:pt x="489" y="284"/>
                    <a:pt x="489" y="225"/>
                  </a:cubicBezTo>
                  <a:cubicBezTo>
                    <a:pt x="489" y="167"/>
                    <a:pt x="459" y="108"/>
                    <a:pt x="411" y="69"/>
                  </a:cubicBezTo>
                  <a:cubicBezTo>
                    <a:pt x="391" y="40"/>
                    <a:pt x="362" y="20"/>
                    <a:pt x="332" y="20"/>
                  </a:cubicBezTo>
                  <a:cubicBezTo>
                    <a:pt x="303" y="1"/>
                    <a:pt x="27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4"/>
            <p:cNvSpPr/>
            <p:nvPr/>
          </p:nvSpPr>
          <p:spPr>
            <a:xfrm>
              <a:off x="804513" y="3872803"/>
              <a:ext cx="35442" cy="20406"/>
            </a:xfrm>
            <a:custGeom>
              <a:avLst/>
              <a:gdLst/>
              <a:ahLst/>
              <a:cxnLst/>
              <a:rect l="l" t="t" r="r" b="b"/>
              <a:pathLst>
                <a:path w="693" h="399" extrusionOk="0">
                  <a:moveTo>
                    <a:pt x="182" y="1"/>
                  </a:moveTo>
                  <a:cubicBezTo>
                    <a:pt x="108" y="1"/>
                    <a:pt x="36" y="61"/>
                    <a:pt x="20" y="135"/>
                  </a:cubicBezTo>
                  <a:cubicBezTo>
                    <a:pt x="0" y="183"/>
                    <a:pt x="10" y="232"/>
                    <a:pt x="39" y="271"/>
                  </a:cubicBezTo>
                  <a:lnTo>
                    <a:pt x="69" y="310"/>
                  </a:lnTo>
                  <a:cubicBezTo>
                    <a:pt x="88" y="330"/>
                    <a:pt x="117" y="349"/>
                    <a:pt x="147" y="349"/>
                  </a:cubicBezTo>
                  <a:cubicBezTo>
                    <a:pt x="225" y="379"/>
                    <a:pt x="312" y="398"/>
                    <a:pt x="390" y="398"/>
                  </a:cubicBezTo>
                  <a:cubicBezTo>
                    <a:pt x="439" y="398"/>
                    <a:pt x="488" y="398"/>
                    <a:pt x="527" y="379"/>
                  </a:cubicBezTo>
                  <a:cubicBezTo>
                    <a:pt x="566" y="369"/>
                    <a:pt x="605" y="349"/>
                    <a:pt x="634" y="320"/>
                  </a:cubicBezTo>
                  <a:cubicBezTo>
                    <a:pt x="654" y="291"/>
                    <a:pt x="673" y="261"/>
                    <a:pt x="673" y="232"/>
                  </a:cubicBezTo>
                  <a:cubicBezTo>
                    <a:pt x="683" y="213"/>
                    <a:pt x="683" y="193"/>
                    <a:pt x="673" y="174"/>
                  </a:cubicBezTo>
                  <a:cubicBezTo>
                    <a:pt x="683" y="164"/>
                    <a:pt x="683" y="154"/>
                    <a:pt x="683" y="144"/>
                  </a:cubicBezTo>
                  <a:lnTo>
                    <a:pt x="683" y="154"/>
                  </a:lnTo>
                  <a:cubicBezTo>
                    <a:pt x="693" y="135"/>
                    <a:pt x="683" y="105"/>
                    <a:pt x="664" y="105"/>
                  </a:cubicBezTo>
                  <a:lnTo>
                    <a:pt x="654" y="105"/>
                  </a:lnTo>
                  <a:lnTo>
                    <a:pt x="634" y="96"/>
                  </a:lnTo>
                  <a:cubicBezTo>
                    <a:pt x="593" y="47"/>
                    <a:pt x="532" y="25"/>
                    <a:pt x="467" y="25"/>
                  </a:cubicBezTo>
                  <a:cubicBezTo>
                    <a:pt x="455" y="25"/>
                    <a:pt x="442" y="26"/>
                    <a:pt x="429" y="27"/>
                  </a:cubicBezTo>
                  <a:lnTo>
                    <a:pt x="322" y="27"/>
                  </a:lnTo>
                  <a:cubicBezTo>
                    <a:pt x="293" y="18"/>
                    <a:pt x="264" y="18"/>
                    <a:pt x="225" y="8"/>
                  </a:cubicBezTo>
                  <a:cubicBezTo>
                    <a:pt x="211" y="3"/>
                    <a:pt x="196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4"/>
            <p:cNvSpPr/>
            <p:nvPr/>
          </p:nvSpPr>
          <p:spPr>
            <a:xfrm>
              <a:off x="1049944" y="3933918"/>
              <a:ext cx="37487" cy="25009"/>
            </a:xfrm>
            <a:custGeom>
              <a:avLst/>
              <a:gdLst/>
              <a:ahLst/>
              <a:cxnLst/>
              <a:rect l="l" t="t" r="r" b="b"/>
              <a:pathLst>
                <a:path w="733" h="489" extrusionOk="0">
                  <a:moveTo>
                    <a:pt x="201" y="1"/>
                  </a:moveTo>
                  <a:cubicBezTo>
                    <a:pt x="169" y="1"/>
                    <a:pt x="138" y="8"/>
                    <a:pt x="108" y="22"/>
                  </a:cubicBezTo>
                  <a:cubicBezTo>
                    <a:pt x="79" y="32"/>
                    <a:pt x="59" y="52"/>
                    <a:pt x="40" y="71"/>
                  </a:cubicBezTo>
                  <a:cubicBezTo>
                    <a:pt x="11" y="110"/>
                    <a:pt x="1" y="159"/>
                    <a:pt x="20" y="208"/>
                  </a:cubicBezTo>
                  <a:cubicBezTo>
                    <a:pt x="40" y="276"/>
                    <a:pt x="89" y="335"/>
                    <a:pt x="157" y="374"/>
                  </a:cubicBezTo>
                  <a:cubicBezTo>
                    <a:pt x="196" y="403"/>
                    <a:pt x="245" y="422"/>
                    <a:pt x="294" y="442"/>
                  </a:cubicBezTo>
                  <a:cubicBezTo>
                    <a:pt x="333" y="452"/>
                    <a:pt x="372" y="461"/>
                    <a:pt x="411" y="471"/>
                  </a:cubicBezTo>
                  <a:cubicBezTo>
                    <a:pt x="438" y="483"/>
                    <a:pt x="468" y="488"/>
                    <a:pt x="498" y="488"/>
                  </a:cubicBezTo>
                  <a:cubicBezTo>
                    <a:pt x="545" y="488"/>
                    <a:pt x="594" y="475"/>
                    <a:pt x="635" y="452"/>
                  </a:cubicBezTo>
                  <a:cubicBezTo>
                    <a:pt x="664" y="432"/>
                    <a:pt x="684" y="413"/>
                    <a:pt x="703" y="374"/>
                  </a:cubicBezTo>
                  <a:cubicBezTo>
                    <a:pt x="713" y="354"/>
                    <a:pt x="723" y="325"/>
                    <a:pt x="723" y="305"/>
                  </a:cubicBezTo>
                  <a:cubicBezTo>
                    <a:pt x="733" y="247"/>
                    <a:pt x="713" y="188"/>
                    <a:pt x="664" y="149"/>
                  </a:cubicBezTo>
                  <a:cubicBezTo>
                    <a:pt x="586" y="91"/>
                    <a:pt x="489" y="62"/>
                    <a:pt x="391" y="52"/>
                  </a:cubicBezTo>
                  <a:lnTo>
                    <a:pt x="294" y="22"/>
                  </a:lnTo>
                  <a:cubicBezTo>
                    <a:pt x="264" y="8"/>
                    <a:pt x="233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4"/>
            <p:cNvSpPr/>
            <p:nvPr/>
          </p:nvSpPr>
          <p:spPr>
            <a:xfrm>
              <a:off x="909252" y="4015643"/>
              <a:ext cx="22042" cy="32987"/>
            </a:xfrm>
            <a:custGeom>
              <a:avLst/>
              <a:gdLst/>
              <a:ahLst/>
              <a:cxnLst/>
              <a:rect l="l" t="t" r="r" b="b"/>
              <a:pathLst>
                <a:path w="431" h="645" extrusionOk="0">
                  <a:moveTo>
                    <a:pt x="264" y="1"/>
                  </a:moveTo>
                  <a:cubicBezTo>
                    <a:pt x="222" y="1"/>
                    <a:pt x="178" y="18"/>
                    <a:pt x="147" y="54"/>
                  </a:cubicBezTo>
                  <a:cubicBezTo>
                    <a:pt x="128" y="63"/>
                    <a:pt x="108" y="83"/>
                    <a:pt x="98" y="102"/>
                  </a:cubicBezTo>
                  <a:cubicBezTo>
                    <a:pt x="89" y="132"/>
                    <a:pt x="79" y="151"/>
                    <a:pt x="79" y="180"/>
                  </a:cubicBezTo>
                  <a:cubicBezTo>
                    <a:pt x="79" y="200"/>
                    <a:pt x="69" y="229"/>
                    <a:pt x="59" y="249"/>
                  </a:cubicBezTo>
                  <a:cubicBezTo>
                    <a:pt x="50" y="298"/>
                    <a:pt x="40" y="346"/>
                    <a:pt x="20" y="395"/>
                  </a:cubicBezTo>
                  <a:cubicBezTo>
                    <a:pt x="11" y="415"/>
                    <a:pt x="1" y="444"/>
                    <a:pt x="11" y="463"/>
                  </a:cubicBezTo>
                  <a:cubicBezTo>
                    <a:pt x="11" y="483"/>
                    <a:pt x="11" y="502"/>
                    <a:pt x="20" y="522"/>
                  </a:cubicBezTo>
                  <a:cubicBezTo>
                    <a:pt x="41" y="598"/>
                    <a:pt x="116" y="645"/>
                    <a:pt x="192" y="645"/>
                  </a:cubicBezTo>
                  <a:cubicBezTo>
                    <a:pt x="223" y="645"/>
                    <a:pt x="255" y="637"/>
                    <a:pt x="284" y="619"/>
                  </a:cubicBezTo>
                  <a:cubicBezTo>
                    <a:pt x="313" y="600"/>
                    <a:pt x="333" y="571"/>
                    <a:pt x="352" y="541"/>
                  </a:cubicBezTo>
                  <a:cubicBezTo>
                    <a:pt x="362" y="522"/>
                    <a:pt x="372" y="502"/>
                    <a:pt x="372" y="483"/>
                  </a:cubicBezTo>
                  <a:cubicBezTo>
                    <a:pt x="372" y="473"/>
                    <a:pt x="381" y="454"/>
                    <a:pt x="391" y="434"/>
                  </a:cubicBezTo>
                  <a:cubicBezTo>
                    <a:pt x="391" y="424"/>
                    <a:pt x="401" y="385"/>
                    <a:pt x="411" y="356"/>
                  </a:cubicBezTo>
                  <a:cubicBezTo>
                    <a:pt x="420" y="327"/>
                    <a:pt x="420" y="298"/>
                    <a:pt x="430" y="268"/>
                  </a:cubicBezTo>
                  <a:cubicBezTo>
                    <a:pt x="430" y="239"/>
                    <a:pt x="430" y="210"/>
                    <a:pt x="430" y="180"/>
                  </a:cubicBezTo>
                  <a:cubicBezTo>
                    <a:pt x="430" y="141"/>
                    <a:pt x="411" y="102"/>
                    <a:pt x="391" y="73"/>
                  </a:cubicBezTo>
                  <a:cubicBezTo>
                    <a:pt x="365" y="25"/>
                    <a:pt x="315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4"/>
            <p:cNvSpPr/>
            <p:nvPr/>
          </p:nvSpPr>
          <p:spPr>
            <a:xfrm>
              <a:off x="886340" y="3819155"/>
              <a:ext cx="94818" cy="148825"/>
            </a:xfrm>
            <a:custGeom>
              <a:avLst/>
              <a:gdLst/>
              <a:ahLst/>
              <a:cxnLst/>
              <a:rect l="l" t="t" r="r" b="b"/>
              <a:pathLst>
                <a:path w="1854" h="2910" extrusionOk="0">
                  <a:moveTo>
                    <a:pt x="1663" y="1"/>
                  </a:moveTo>
                  <a:cubicBezTo>
                    <a:pt x="1620" y="1"/>
                    <a:pt x="1576" y="17"/>
                    <a:pt x="1542" y="52"/>
                  </a:cubicBezTo>
                  <a:cubicBezTo>
                    <a:pt x="1483" y="120"/>
                    <a:pt x="1444" y="208"/>
                    <a:pt x="1424" y="296"/>
                  </a:cubicBezTo>
                  <a:cubicBezTo>
                    <a:pt x="1405" y="384"/>
                    <a:pt x="1376" y="471"/>
                    <a:pt x="1356" y="559"/>
                  </a:cubicBezTo>
                  <a:cubicBezTo>
                    <a:pt x="1307" y="725"/>
                    <a:pt x="1259" y="901"/>
                    <a:pt x="1210" y="1067"/>
                  </a:cubicBezTo>
                  <a:cubicBezTo>
                    <a:pt x="1161" y="1242"/>
                    <a:pt x="1122" y="1408"/>
                    <a:pt x="1073" y="1584"/>
                  </a:cubicBezTo>
                  <a:cubicBezTo>
                    <a:pt x="1063" y="1613"/>
                    <a:pt x="1054" y="1652"/>
                    <a:pt x="1054" y="1681"/>
                  </a:cubicBezTo>
                  <a:lnTo>
                    <a:pt x="1015" y="1681"/>
                  </a:lnTo>
                  <a:cubicBezTo>
                    <a:pt x="966" y="1701"/>
                    <a:pt x="917" y="1730"/>
                    <a:pt x="878" y="1769"/>
                  </a:cubicBezTo>
                  <a:cubicBezTo>
                    <a:pt x="849" y="1808"/>
                    <a:pt x="820" y="1857"/>
                    <a:pt x="810" y="1906"/>
                  </a:cubicBezTo>
                  <a:lnTo>
                    <a:pt x="800" y="1925"/>
                  </a:lnTo>
                  <a:cubicBezTo>
                    <a:pt x="781" y="1954"/>
                    <a:pt x="771" y="1984"/>
                    <a:pt x="761" y="2013"/>
                  </a:cubicBezTo>
                  <a:lnTo>
                    <a:pt x="751" y="2032"/>
                  </a:lnTo>
                  <a:lnTo>
                    <a:pt x="517" y="2218"/>
                  </a:lnTo>
                  <a:lnTo>
                    <a:pt x="283" y="2413"/>
                  </a:lnTo>
                  <a:cubicBezTo>
                    <a:pt x="205" y="2471"/>
                    <a:pt x="127" y="2540"/>
                    <a:pt x="49" y="2608"/>
                  </a:cubicBezTo>
                  <a:cubicBezTo>
                    <a:pt x="10" y="2647"/>
                    <a:pt x="0" y="2705"/>
                    <a:pt x="0" y="2764"/>
                  </a:cubicBezTo>
                  <a:cubicBezTo>
                    <a:pt x="21" y="2854"/>
                    <a:pt x="96" y="2910"/>
                    <a:pt x="176" y="2910"/>
                  </a:cubicBezTo>
                  <a:cubicBezTo>
                    <a:pt x="209" y="2910"/>
                    <a:pt x="242" y="2901"/>
                    <a:pt x="273" y="2881"/>
                  </a:cubicBezTo>
                  <a:cubicBezTo>
                    <a:pt x="361" y="2813"/>
                    <a:pt x="449" y="2745"/>
                    <a:pt x="527" y="2666"/>
                  </a:cubicBezTo>
                  <a:lnTo>
                    <a:pt x="751" y="2471"/>
                  </a:lnTo>
                  <a:lnTo>
                    <a:pt x="898" y="2354"/>
                  </a:lnTo>
                  <a:cubicBezTo>
                    <a:pt x="917" y="2364"/>
                    <a:pt x="937" y="2364"/>
                    <a:pt x="966" y="2364"/>
                  </a:cubicBezTo>
                  <a:cubicBezTo>
                    <a:pt x="1005" y="2364"/>
                    <a:pt x="1054" y="2354"/>
                    <a:pt x="1103" y="2345"/>
                  </a:cubicBezTo>
                  <a:cubicBezTo>
                    <a:pt x="1142" y="2325"/>
                    <a:pt x="1181" y="2306"/>
                    <a:pt x="1220" y="2286"/>
                  </a:cubicBezTo>
                  <a:cubicBezTo>
                    <a:pt x="1259" y="2266"/>
                    <a:pt x="1298" y="2237"/>
                    <a:pt x="1327" y="2198"/>
                  </a:cubicBezTo>
                  <a:cubicBezTo>
                    <a:pt x="1346" y="2179"/>
                    <a:pt x="1366" y="2149"/>
                    <a:pt x="1376" y="2130"/>
                  </a:cubicBezTo>
                  <a:cubicBezTo>
                    <a:pt x="1405" y="2091"/>
                    <a:pt x="1415" y="2042"/>
                    <a:pt x="1415" y="1993"/>
                  </a:cubicBezTo>
                  <a:cubicBezTo>
                    <a:pt x="1405" y="1935"/>
                    <a:pt x="1385" y="1876"/>
                    <a:pt x="1356" y="1827"/>
                  </a:cubicBezTo>
                  <a:lnTo>
                    <a:pt x="1346" y="1818"/>
                  </a:lnTo>
                  <a:cubicBezTo>
                    <a:pt x="1366" y="1759"/>
                    <a:pt x="1385" y="1701"/>
                    <a:pt x="1395" y="1662"/>
                  </a:cubicBezTo>
                  <a:cubicBezTo>
                    <a:pt x="1454" y="1486"/>
                    <a:pt x="1512" y="1320"/>
                    <a:pt x="1561" y="1145"/>
                  </a:cubicBezTo>
                  <a:lnTo>
                    <a:pt x="1707" y="637"/>
                  </a:lnTo>
                  <a:cubicBezTo>
                    <a:pt x="1756" y="471"/>
                    <a:pt x="1854" y="276"/>
                    <a:pt x="1815" y="111"/>
                  </a:cubicBezTo>
                  <a:cubicBezTo>
                    <a:pt x="1791" y="40"/>
                    <a:pt x="1728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4"/>
            <p:cNvSpPr/>
            <p:nvPr/>
          </p:nvSpPr>
          <p:spPr>
            <a:xfrm>
              <a:off x="750097" y="3982554"/>
              <a:ext cx="18053" cy="26236"/>
            </a:xfrm>
            <a:custGeom>
              <a:avLst/>
              <a:gdLst/>
              <a:ahLst/>
              <a:cxnLst/>
              <a:rect l="l" t="t" r="r" b="b"/>
              <a:pathLst>
                <a:path w="353" h="513" extrusionOk="0">
                  <a:moveTo>
                    <a:pt x="108" y="1"/>
                  </a:moveTo>
                  <a:cubicBezTo>
                    <a:pt x="98" y="1"/>
                    <a:pt x="89" y="3"/>
                    <a:pt x="79" y="8"/>
                  </a:cubicBezTo>
                  <a:cubicBezTo>
                    <a:pt x="30" y="28"/>
                    <a:pt x="1" y="67"/>
                    <a:pt x="1" y="115"/>
                  </a:cubicBezTo>
                  <a:cubicBezTo>
                    <a:pt x="1" y="145"/>
                    <a:pt x="1" y="184"/>
                    <a:pt x="11" y="213"/>
                  </a:cubicBezTo>
                  <a:cubicBezTo>
                    <a:pt x="11" y="232"/>
                    <a:pt x="30" y="262"/>
                    <a:pt x="40" y="281"/>
                  </a:cubicBezTo>
                  <a:cubicBezTo>
                    <a:pt x="50" y="310"/>
                    <a:pt x="50" y="330"/>
                    <a:pt x="59" y="349"/>
                  </a:cubicBezTo>
                  <a:cubicBezTo>
                    <a:pt x="69" y="379"/>
                    <a:pt x="79" y="398"/>
                    <a:pt x="89" y="428"/>
                  </a:cubicBezTo>
                  <a:cubicBezTo>
                    <a:pt x="107" y="487"/>
                    <a:pt x="153" y="513"/>
                    <a:pt x="200" y="513"/>
                  </a:cubicBezTo>
                  <a:cubicBezTo>
                    <a:pt x="275" y="513"/>
                    <a:pt x="353" y="446"/>
                    <a:pt x="323" y="349"/>
                  </a:cubicBezTo>
                  <a:cubicBezTo>
                    <a:pt x="323" y="320"/>
                    <a:pt x="313" y="301"/>
                    <a:pt x="303" y="271"/>
                  </a:cubicBezTo>
                  <a:lnTo>
                    <a:pt x="274" y="203"/>
                  </a:lnTo>
                  <a:cubicBezTo>
                    <a:pt x="264" y="184"/>
                    <a:pt x="255" y="164"/>
                    <a:pt x="245" y="135"/>
                  </a:cubicBezTo>
                  <a:cubicBezTo>
                    <a:pt x="245" y="125"/>
                    <a:pt x="235" y="106"/>
                    <a:pt x="225" y="96"/>
                  </a:cubicBezTo>
                  <a:cubicBezTo>
                    <a:pt x="225" y="96"/>
                    <a:pt x="215" y="86"/>
                    <a:pt x="215" y="86"/>
                  </a:cubicBezTo>
                  <a:lnTo>
                    <a:pt x="196" y="47"/>
                  </a:lnTo>
                  <a:cubicBezTo>
                    <a:pt x="176" y="28"/>
                    <a:pt x="157" y="18"/>
                    <a:pt x="137" y="8"/>
                  </a:cubicBezTo>
                  <a:cubicBezTo>
                    <a:pt x="128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4"/>
            <p:cNvSpPr/>
            <p:nvPr/>
          </p:nvSpPr>
          <p:spPr>
            <a:xfrm>
              <a:off x="768099" y="4004903"/>
              <a:ext cx="11507" cy="12530"/>
            </a:xfrm>
            <a:custGeom>
              <a:avLst/>
              <a:gdLst/>
              <a:ahLst/>
              <a:cxnLst/>
              <a:rect l="l" t="t" r="r" b="b"/>
              <a:pathLst>
                <a:path w="225" h="245" extrusionOk="0">
                  <a:moveTo>
                    <a:pt x="98" y="0"/>
                  </a:moveTo>
                  <a:cubicBezTo>
                    <a:pt x="88" y="0"/>
                    <a:pt x="78" y="0"/>
                    <a:pt x="59" y="10"/>
                  </a:cubicBezTo>
                  <a:cubicBezTo>
                    <a:pt x="49" y="20"/>
                    <a:pt x="39" y="20"/>
                    <a:pt x="29" y="39"/>
                  </a:cubicBezTo>
                  <a:cubicBezTo>
                    <a:pt x="20" y="49"/>
                    <a:pt x="10" y="59"/>
                    <a:pt x="10" y="69"/>
                  </a:cubicBezTo>
                  <a:cubicBezTo>
                    <a:pt x="0" y="78"/>
                    <a:pt x="0" y="98"/>
                    <a:pt x="0" y="108"/>
                  </a:cubicBezTo>
                  <a:cubicBezTo>
                    <a:pt x="0" y="127"/>
                    <a:pt x="10" y="147"/>
                    <a:pt x="20" y="166"/>
                  </a:cubicBezTo>
                  <a:lnTo>
                    <a:pt x="39" y="195"/>
                  </a:lnTo>
                  <a:cubicBezTo>
                    <a:pt x="49" y="205"/>
                    <a:pt x="59" y="215"/>
                    <a:pt x="68" y="225"/>
                  </a:cubicBezTo>
                  <a:cubicBezTo>
                    <a:pt x="78" y="234"/>
                    <a:pt x="88" y="234"/>
                    <a:pt x="98" y="244"/>
                  </a:cubicBezTo>
                  <a:lnTo>
                    <a:pt x="127" y="244"/>
                  </a:lnTo>
                  <a:cubicBezTo>
                    <a:pt x="146" y="244"/>
                    <a:pt x="156" y="234"/>
                    <a:pt x="166" y="234"/>
                  </a:cubicBezTo>
                  <a:cubicBezTo>
                    <a:pt x="176" y="225"/>
                    <a:pt x="185" y="225"/>
                    <a:pt x="185" y="215"/>
                  </a:cubicBezTo>
                  <a:cubicBezTo>
                    <a:pt x="195" y="205"/>
                    <a:pt x="205" y="195"/>
                    <a:pt x="215" y="186"/>
                  </a:cubicBezTo>
                  <a:lnTo>
                    <a:pt x="224" y="166"/>
                  </a:lnTo>
                  <a:cubicBezTo>
                    <a:pt x="224" y="147"/>
                    <a:pt x="224" y="127"/>
                    <a:pt x="224" y="108"/>
                  </a:cubicBezTo>
                  <a:lnTo>
                    <a:pt x="205" y="78"/>
                  </a:lnTo>
                  <a:cubicBezTo>
                    <a:pt x="205" y="59"/>
                    <a:pt x="195" y="39"/>
                    <a:pt x="176" y="30"/>
                  </a:cubicBezTo>
                  <a:lnTo>
                    <a:pt x="156" y="10"/>
                  </a:lnTo>
                  <a:cubicBezTo>
                    <a:pt x="137" y="0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4"/>
            <p:cNvSpPr/>
            <p:nvPr/>
          </p:nvSpPr>
          <p:spPr>
            <a:xfrm>
              <a:off x="1112337" y="3800437"/>
              <a:ext cx="15496" cy="22912"/>
            </a:xfrm>
            <a:custGeom>
              <a:avLst/>
              <a:gdLst/>
              <a:ahLst/>
              <a:cxnLst/>
              <a:rect l="l" t="t" r="r" b="b"/>
              <a:pathLst>
                <a:path w="303" h="448" extrusionOk="0">
                  <a:moveTo>
                    <a:pt x="88" y="1"/>
                  </a:moveTo>
                  <a:cubicBezTo>
                    <a:pt x="78" y="1"/>
                    <a:pt x="69" y="3"/>
                    <a:pt x="59" y="8"/>
                  </a:cubicBezTo>
                  <a:cubicBezTo>
                    <a:pt x="49" y="8"/>
                    <a:pt x="30" y="18"/>
                    <a:pt x="20" y="28"/>
                  </a:cubicBezTo>
                  <a:cubicBezTo>
                    <a:pt x="0" y="47"/>
                    <a:pt x="0" y="67"/>
                    <a:pt x="0" y="96"/>
                  </a:cubicBezTo>
                  <a:cubicBezTo>
                    <a:pt x="0" y="125"/>
                    <a:pt x="0" y="155"/>
                    <a:pt x="10" y="184"/>
                  </a:cubicBezTo>
                  <a:cubicBezTo>
                    <a:pt x="20" y="213"/>
                    <a:pt x="30" y="233"/>
                    <a:pt x="30" y="252"/>
                  </a:cubicBezTo>
                  <a:cubicBezTo>
                    <a:pt x="39" y="281"/>
                    <a:pt x="49" y="301"/>
                    <a:pt x="59" y="320"/>
                  </a:cubicBezTo>
                  <a:lnTo>
                    <a:pt x="69" y="359"/>
                  </a:lnTo>
                  <a:cubicBezTo>
                    <a:pt x="78" y="369"/>
                    <a:pt x="78" y="379"/>
                    <a:pt x="88" y="398"/>
                  </a:cubicBezTo>
                  <a:cubicBezTo>
                    <a:pt x="108" y="418"/>
                    <a:pt x="137" y="437"/>
                    <a:pt x="166" y="447"/>
                  </a:cubicBezTo>
                  <a:lnTo>
                    <a:pt x="196" y="447"/>
                  </a:lnTo>
                  <a:cubicBezTo>
                    <a:pt x="205" y="447"/>
                    <a:pt x="225" y="447"/>
                    <a:pt x="235" y="437"/>
                  </a:cubicBezTo>
                  <a:cubicBezTo>
                    <a:pt x="254" y="428"/>
                    <a:pt x="274" y="408"/>
                    <a:pt x="283" y="389"/>
                  </a:cubicBezTo>
                  <a:cubicBezTo>
                    <a:pt x="303" y="359"/>
                    <a:pt x="303" y="330"/>
                    <a:pt x="293" y="301"/>
                  </a:cubicBezTo>
                  <a:cubicBezTo>
                    <a:pt x="293" y="291"/>
                    <a:pt x="293" y="281"/>
                    <a:pt x="293" y="281"/>
                  </a:cubicBezTo>
                  <a:cubicBezTo>
                    <a:pt x="293" y="272"/>
                    <a:pt x="283" y="252"/>
                    <a:pt x="274" y="242"/>
                  </a:cubicBezTo>
                  <a:cubicBezTo>
                    <a:pt x="264" y="213"/>
                    <a:pt x="254" y="194"/>
                    <a:pt x="235" y="164"/>
                  </a:cubicBezTo>
                  <a:cubicBezTo>
                    <a:pt x="225" y="135"/>
                    <a:pt x="215" y="116"/>
                    <a:pt x="205" y="96"/>
                  </a:cubicBezTo>
                  <a:cubicBezTo>
                    <a:pt x="196" y="77"/>
                    <a:pt x="176" y="57"/>
                    <a:pt x="166" y="38"/>
                  </a:cubicBezTo>
                  <a:cubicBezTo>
                    <a:pt x="156" y="28"/>
                    <a:pt x="137" y="8"/>
                    <a:pt x="117" y="8"/>
                  </a:cubicBezTo>
                  <a:cubicBezTo>
                    <a:pt x="108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4"/>
            <p:cNvSpPr/>
            <p:nvPr/>
          </p:nvSpPr>
          <p:spPr>
            <a:xfrm>
              <a:off x="1125327" y="3834242"/>
              <a:ext cx="13502" cy="14064"/>
            </a:xfrm>
            <a:custGeom>
              <a:avLst/>
              <a:gdLst/>
              <a:ahLst/>
              <a:cxnLst/>
              <a:rect l="l" t="t" r="r" b="b"/>
              <a:pathLst>
                <a:path w="264" h="275" extrusionOk="0">
                  <a:moveTo>
                    <a:pt x="68" y="1"/>
                  </a:moveTo>
                  <a:cubicBezTo>
                    <a:pt x="59" y="1"/>
                    <a:pt x="49" y="11"/>
                    <a:pt x="39" y="11"/>
                  </a:cubicBezTo>
                  <a:cubicBezTo>
                    <a:pt x="29" y="20"/>
                    <a:pt x="20" y="30"/>
                    <a:pt x="10" y="50"/>
                  </a:cubicBezTo>
                  <a:cubicBezTo>
                    <a:pt x="0" y="59"/>
                    <a:pt x="0" y="79"/>
                    <a:pt x="0" y="98"/>
                  </a:cubicBezTo>
                  <a:lnTo>
                    <a:pt x="0" y="118"/>
                  </a:lnTo>
                  <a:lnTo>
                    <a:pt x="10" y="137"/>
                  </a:lnTo>
                  <a:lnTo>
                    <a:pt x="20" y="147"/>
                  </a:lnTo>
                  <a:cubicBezTo>
                    <a:pt x="20" y="157"/>
                    <a:pt x="20" y="157"/>
                    <a:pt x="20" y="167"/>
                  </a:cubicBezTo>
                  <a:cubicBezTo>
                    <a:pt x="29" y="196"/>
                    <a:pt x="39" y="225"/>
                    <a:pt x="68" y="245"/>
                  </a:cubicBezTo>
                  <a:cubicBezTo>
                    <a:pt x="78" y="255"/>
                    <a:pt x="98" y="264"/>
                    <a:pt x="117" y="274"/>
                  </a:cubicBezTo>
                  <a:lnTo>
                    <a:pt x="146" y="274"/>
                  </a:lnTo>
                  <a:cubicBezTo>
                    <a:pt x="166" y="264"/>
                    <a:pt x="185" y="264"/>
                    <a:pt x="205" y="255"/>
                  </a:cubicBezTo>
                  <a:cubicBezTo>
                    <a:pt x="215" y="245"/>
                    <a:pt x="234" y="235"/>
                    <a:pt x="234" y="225"/>
                  </a:cubicBezTo>
                  <a:cubicBezTo>
                    <a:pt x="244" y="206"/>
                    <a:pt x="254" y="196"/>
                    <a:pt x="254" y="176"/>
                  </a:cubicBezTo>
                  <a:cubicBezTo>
                    <a:pt x="263" y="167"/>
                    <a:pt x="263" y="147"/>
                    <a:pt x="263" y="137"/>
                  </a:cubicBezTo>
                  <a:cubicBezTo>
                    <a:pt x="254" y="118"/>
                    <a:pt x="254" y="108"/>
                    <a:pt x="244" y="89"/>
                  </a:cubicBezTo>
                  <a:cubicBezTo>
                    <a:pt x="244" y="89"/>
                    <a:pt x="234" y="89"/>
                    <a:pt x="234" y="79"/>
                  </a:cubicBezTo>
                  <a:cubicBezTo>
                    <a:pt x="234" y="79"/>
                    <a:pt x="234" y="79"/>
                    <a:pt x="234" y="69"/>
                  </a:cubicBezTo>
                  <a:lnTo>
                    <a:pt x="224" y="50"/>
                  </a:lnTo>
                  <a:lnTo>
                    <a:pt x="205" y="20"/>
                  </a:lnTo>
                  <a:cubicBezTo>
                    <a:pt x="195" y="11"/>
                    <a:pt x="185" y="1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Rectángulo"/>
          <p:cNvSpPr/>
          <p:nvPr/>
        </p:nvSpPr>
        <p:spPr>
          <a:xfrm>
            <a:off x="318827" y="463083"/>
            <a:ext cx="1627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cap="all" dirty="0" err="1" smtClean="0">
                <a:ln w="9000" cmpd="sng">
                  <a:solidFill>
                    <a:srgbClr val="FFFFF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shade val="20000"/>
                        <a:satMod val="245000"/>
                      </a:srgbClr>
                    </a:gs>
                    <a:gs pos="43000">
                      <a:srgbClr val="FFFFFF">
                        <a:satMod val="255000"/>
                      </a:srgbClr>
                    </a:gs>
                    <a:gs pos="48000">
                      <a:srgbClr val="FFFFFF">
                        <a:shade val="85000"/>
                        <a:satMod val="255000"/>
                      </a:srgbClr>
                    </a:gs>
                    <a:gs pos="100000">
                      <a:srgbClr val="FFFFF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dimecres</a:t>
            </a:r>
            <a:endParaRPr lang="es-ES" sz="2400" b="1" cap="all" dirty="0">
              <a:ln w="9000" cmpd="sng">
                <a:solidFill>
                  <a:srgbClr val="FFFFF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shade val="20000"/>
                      <a:satMod val="245000"/>
                    </a:srgbClr>
                  </a:gs>
                  <a:gs pos="43000">
                    <a:srgbClr val="FFFFFF">
                      <a:satMod val="255000"/>
                    </a:srgbClr>
                  </a:gs>
                  <a:gs pos="48000">
                    <a:srgbClr val="FFFFFF">
                      <a:shade val="85000"/>
                      <a:satMod val="255000"/>
                    </a:srgbClr>
                  </a:gs>
                  <a:gs pos="100000">
                    <a:srgbClr val="FFFFF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88" y="1491630"/>
            <a:ext cx="247580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467"/>
            <a:ext cx="2099171" cy="209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66"/>
          <p:cNvGrpSpPr/>
          <p:nvPr/>
        </p:nvGrpSpPr>
        <p:grpSpPr>
          <a:xfrm>
            <a:off x="2500316" y="650950"/>
            <a:ext cx="4143518" cy="745906"/>
            <a:chOff x="2500316" y="650950"/>
            <a:chExt cx="4143518" cy="745906"/>
          </a:xfrm>
        </p:grpSpPr>
        <p:sp>
          <p:nvSpPr>
            <p:cNvPr id="1681" name="Google Shape;1681;p66"/>
            <p:cNvSpPr/>
            <p:nvPr/>
          </p:nvSpPr>
          <p:spPr>
            <a:xfrm>
              <a:off x="2521150" y="824550"/>
              <a:ext cx="810325" cy="540800"/>
            </a:xfrm>
            <a:custGeom>
              <a:avLst/>
              <a:gdLst/>
              <a:ahLst/>
              <a:cxnLst/>
              <a:rect l="l" t="t" r="r" b="b"/>
              <a:pathLst>
                <a:path w="32413" h="21632" extrusionOk="0">
                  <a:moveTo>
                    <a:pt x="20115" y="0"/>
                  </a:moveTo>
                  <a:lnTo>
                    <a:pt x="1524" y="853"/>
                  </a:lnTo>
                  <a:lnTo>
                    <a:pt x="10262" y="9947"/>
                  </a:lnTo>
                  <a:lnTo>
                    <a:pt x="5560" y="16290"/>
                  </a:lnTo>
                  <a:lnTo>
                    <a:pt x="0" y="21632"/>
                  </a:lnTo>
                  <a:lnTo>
                    <a:pt x="32413" y="21226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2" name="Google Shape;1682;p66"/>
            <p:cNvSpPr/>
            <p:nvPr/>
          </p:nvSpPr>
          <p:spPr>
            <a:xfrm>
              <a:off x="3060950" y="1223100"/>
              <a:ext cx="287700" cy="121900"/>
            </a:xfrm>
            <a:custGeom>
              <a:avLst/>
              <a:gdLst/>
              <a:ahLst/>
              <a:cxnLst/>
              <a:rect l="l" t="t" r="r" b="b"/>
              <a:pathLst>
                <a:path w="11508" h="4876" extrusionOk="0">
                  <a:moveTo>
                    <a:pt x="0" y="203"/>
                  </a:moveTo>
                  <a:lnTo>
                    <a:pt x="11508" y="4876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83" name="Google Shape;1683;p66"/>
            <p:cNvSpPr/>
            <p:nvPr/>
          </p:nvSpPr>
          <p:spPr>
            <a:xfrm>
              <a:off x="5948725" y="821200"/>
              <a:ext cx="687675" cy="564175"/>
            </a:xfrm>
            <a:custGeom>
              <a:avLst/>
              <a:gdLst/>
              <a:ahLst/>
              <a:cxnLst/>
              <a:rect l="l" t="t" r="r" b="b"/>
              <a:pathLst>
                <a:path w="27507" h="22567" extrusionOk="0">
                  <a:moveTo>
                    <a:pt x="7611" y="134"/>
                  </a:moveTo>
                  <a:lnTo>
                    <a:pt x="27374" y="0"/>
                  </a:lnTo>
                  <a:lnTo>
                    <a:pt x="19095" y="10816"/>
                  </a:lnTo>
                  <a:lnTo>
                    <a:pt x="22166" y="16424"/>
                  </a:lnTo>
                  <a:lnTo>
                    <a:pt x="27507" y="22300"/>
                  </a:lnTo>
                  <a:lnTo>
                    <a:pt x="0" y="22567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4" name="Google Shape;1684;p66"/>
            <p:cNvSpPr/>
            <p:nvPr/>
          </p:nvSpPr>
          <p:spPr>
            <a:xfrm>
              <a:off x="3034450" y="664300"/>
              <a:ext cx="3144625" cy="584200"/>
            </a:xfrm>
            <a:custGeom>
              <a:avLst/>
              <a:gdLst/>
              <a:ahLst/>
              <a:cxnLst/>
              <a:rect l="l" t="t" r="r" b="b"/>
              <a:pathLst>
                <a:path w="125785" h="23368" extrusionOk="0">
                  <a:moveTo>
                    <a:pt x="134" y="801"/>
                  </a:moveTo>
                  <a:lnTo>
                    <a:pt x="67032" y="2003"/>
                  </a:lnTo>
                  <a:lnTo>
                    <a:pt x="123381" y="0"/>
                  </a:lnTo>
                  <a:lnTo>
                    <a:pt x="125785" y="21899"/>
                  </a:lnTo>
                  <a:lnTo>
                    <a:pt x="87462" y="23368"/>
                  </a:lnTo>
                  <a:lnTo>
                    <a:pt x="37655" y="22834"/>
                  </a:lnTo>
                  <a:lnTo>
                    <a:pt x="935" y="22033"/>
                  </a:lnTo>
                  <a:lnTo>
                    <a:pt x="0" y="747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5" name="Google Shape;1685;p66"/>
            <p:cNvSpPr/>
            <p:nvPr/>
          </p:nvSpPr>
          <p:spPr>
            <a:xfrm>
              <a:off x="5928700" y="1215125"/>
              <a:ext cx="237700" cy="150200"/>
            </a:xfrm>
            <a:custGeom>
              <a:avLst/>
              <a:gdLst/>
              <a:ahLst/>
              <a:cxnLst/>
              <a:rect l="l" t="t" r="r" b="b"/>
              <a:pathLst>
                <a:path w="9508" h="6008" extrusionOk="0">
                  <a:moveTo>
                    <a:pt x="9508" y="365"/>
                  </a:moveTo>
                  <a:lnTo>
                    <a:pt x="0" y="60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86" name="Google Shape;1686;p66"/>
            <p:cNvSpPr/>
            <p:nvPr/>
          </p:nvSpPr>
          <p:spPr>
            <a:xfrm>
              <a:off x="2500316" y="650950"/>
              <a:ext cx="4143518" cy="745906"/>
            </a:xfrm>
            <a:custGeom>
              <a:avLst/>
              <a:gdLst/>
              <a:ahLst/>
              <a:cxnLst/>
              <a:rect l="l" t="t" r="r" b="b"/>
              <a:pathLst>
                <a:path w="26741" h="5172" extrusionOk="0">
                  <a:moveTo>
                    <a:pt x="3678" y="4001"/>
                  </a:moveTo>
                  <a:lnTo>
                    <a:pt x="3678" y="4001"/>
                  </a:lnTo>
                  <a:cubicBezTo>
                    <a:pt x="4254" y="4040"/>
                    <a:pt x="4830" y="4060"/>
                    <a:pt x="5405" y="4089"/>
                  </a:cubicBezTo>
                  <a:cubicBezTo>
                    <a:pt x="5415" y="4323"/>
                    <a:pt x="5444" y="4557"/>
                    <a:pt x="5473" y="4791"/>
                  </a:cubicBezTo>
                  <a:cubicBezTo>
                    <a:pt x="4878" y="4528"/>
                    <a:pt x="4283" y="4245"/>
                    <a:pt x="3678" y="4001"/>
                  </a:cubicBezTo>
                  <a:close/>
                  <a:moveTo>
                    <a:pt x="23424" y="4050"/>
                  </a:moveTo>
                  <a:cubicBezTo>
                    <a:pt x="23024" y="4303"/>
                    <a:pt x="22633" y="4577"/>
                    <a:pt x="22243" y="4850"/>
                  </a:cubicBezTo>
                  <a:cubicBezTo>
                    <a:pt x="22233" y="4616"/>
                    <a:pt x="22233" y="4372"/>
                    <a:pt x="22233" y="4138"/>
                  </a:cubicBezTo>
                  <a:cubicBezTo>
                    <a:pt x="22233" y="4118"/>
                    <a:pt x="22224" y="4099"/>
                    <a:pt x="22214" y="4089"/>
                  </a:cubicBezTo>
                  <a:cubicBezTo>
                    <a:pt x="22624" y="4079"/>
                    <a:pt x="23024" y="4060"/>
                    <a:pt x="23424" y="4050"/>
                  </a:cubicBezTo>
                  <a:close/>
                  <a:moveTo>
                    <a:pt x="3278" y="1299"/>
                  </a:moveTo>
                  <a:lnTo>
                    <a:pt x="3278" y="1299"/>
                  </a:lnTo>
                  <a:cubicBezTo>
                    <a:pt x="3259" y="2157"/>
                    <a:pt x="3337" y="3016"/>
                    <a:pt x="3513" y="3855"/>
                  </a:cubicBezTo>
                  <a:cubicBezTo>
                    <a:pt x="3444" y="3884"/>
                    <a:pt x="3454" y="3991"/>
                    <a:pt x="3532" y="4001"/>
                  </a:cubicBezTo>
                  <a:lnTo>
                    <a:pt x="3552" y="4001"/>
                  </a:lnTo>
                  <a:cubicBezTo>
                    <a:pt x="3532" y="4020"/>
                    <a:pt x="3542" y="4050"/>
                    <a:pt x="3571" y="4069"/>
                  </a:cubicBezTo>
                  <a:cubicBezTo>
                    <a:pt x="4117" y="4352"/>
                    <a:pt x="4673" y="4616"/>
                    <a:pt x="5239" y="4869"/>
                  </a:cubicBezTo>
                  <a:cubicBezTo>
                    <a:pt x="4456" y="4851"/>
                    <a:pt x="3667" y="4841"/>
                    <a:pt x="2876" y="4841"/>
                  </a:cubicBezTo>
                  <a:cubicBezTo>
                    <a:pt x="1992" y="4841"/>
                    <a:pt x="1106" y="4853"/>
                    <a:pt x="225" y="4879"/>
                  </a:cubicBezTo>
                  <a:cubicBezTo>
                    <a:pt x="781" y="4333"/>
                    <a:pt x="1308" y="3747"/>
                    <a:pt x="1796" y="3142"/>
                  </a:cubicBezTo>
                  <a:cubicBezTo>
                    <a:pt x="1815" y="3113"/>
                    <a:pt x="1825" y="3074"/>
                    <a:pt x="1805" y="3035"/>
                  </a:cubicBezTo>
                  <a:lnTo>
                    <a:pt x="1805" y="3035"/>
                  </a:lnTo>
                  <a:cubicBezTo>
                    <a:pt x="1814" y="3042"/>
                    <a:pt x="1823" y="3045"/>
                    <a:pt x="1832" y="3045"/>
                  </a:cubicBezTo>
                  <a:cubicBezTo>
                    <a:pt x="1874" y="3045"/>
                    <a:pt x="1914" y="2980"/>
                    <a:pt x="1874" y="2947"/>
                  </a:cubicBezTo>
                  <a:cubicBezTo>
                    <a:pt x="1337" y="2508"/>
                    <a:pt x="888" y="1972"/>
                    <a:pt x="547" y="1367"/>
                  </a:cubicBezTo>
                  <a:lnTo>
                    <a:pt x="547" y="1367"/>
                  </a:lnTo>
                  <a:cubicBezTo>
                    <a:pt x="931" y="1388"/>
                    <a:pt x="1314" y="1398"/>
                    <a:pt x="1698" y="1398"/>
                  </a:cubicBezTo>
                  <a:cubicBezTo>
                    <a:pt x="2202" y="1398"/>
                    <a:pt x="2706" y="1381"/>
                    <a:pt x="3210" y="1347"/>
                  </a:cubicBezTo>
                  <a:cubicBezTo>
                    <a:pt x="3239" y="1338"/>
                    <a:pt x="3269" y="1328"/>
                    <a:pt x="3278" y="1299"/>
                  </a:cubicBezTo>
                  <a:close/>
                  <a:moveTo>
                    <a:pt x="23217" y="1"/>
                  </a:moveTo>
                  <a:cubicBezTo>
                    <a:pt x="23215" y="1"/>
                    <a:pt x="23212" y="1"/>
                    <a:pt x="23209" y="1"/>
                  </a:cubicBezTo>
                  <a:cubicBezTo>
                    <a:pt x="18652" y="189"/>
                    <a:pt x="14100" y="234"/>
                    <a:pt x="9547" y="234"/>
                  </a:cubicBezTo>
                  <a:cubicBezTo>
                    <a:pt x="7490" y="234"/>
                    <a:pt x="5434" y="225"/>
                    <a:pt x="3376" y="216"/>
                  </a:cubicBezTo>
                  <a:cubicBezTo>
                    <a:pt x="3317" y="216"/>
                    <a:pt x="3288" y="284"/>
                    <a:pt x="3327" y="323"/>
                  </a:cubicBezTo>
                  <a:cubicBezTo>
                    <a:pt x="3308" y="616"/>
                    <a:pt x="3298" y="908"/>
                    <a:pt x="3288" y="1201"/>
                  </a:cubicBezTo>
                  <a:cubicBezTo>
                    <a:pt x="3278" y="1172"/>
                    <a:pt x="3249" y="1162"/>
                    <a:pt x="3210" y="1162"/>
                  </a:cubicBezTo>
                  <a:cubicBezTo>
                    <a:pt x="2499" y="1200"/>
                    <a:pt x="1794" y="1214"/>
                    <a:pt x="1086" y="1214"/>
                  </a:cubicBezTo>
                  <a:cubicBezTo>
                    <a:pt x="881" y="1214"/>
                    <a:pt x="675" y="1213"/>
                    <a:pt x="469" y="1211"/>
                  </a:cubicBezTo>
                  <a:cubicBezTo>
                    <a:pt x="453" y="1193"/>
                    <a:pt x="433" y="1185"/>
                    <a:pt x="413" y="1185"/>
                  </a:cubicBezTo>
                  <a:cubicBezTo>
                    <a:pt x="355" y="1185"/>
                    <a:pt x="294" y="1246"/>
                    <a:pt x="322" y="1318"/>
                  </a:cubicBezTo>
                  <a:cubicBezTo>
                    <a:pt x="644" y="1991"/>
                    <a:pt x="1132" y="2567"/>
                    <a:pt x="1747" y="2996"/>
                  </a:cubicBezTo>
                  <a:cubicBezTo>
                    <a:pt x="1739" y="2994"/>
                    <a:pt x="1732" y="2992"/>
                    <a:pt x="1725" y="2992"/>
                  </a:cubicBezTo>
                  <a:cubicBezTo>
                    <a:pt x="1707" y="2992"/>
                    <a:pt x="1693" y="3001"/>
                    <a:pt x="1679" y="3016"/>
                  </a:cubicBezTo>
                  <a:cubicBezTo>
                    <a:pt x="1132" y="3581"/>
                    <a:pt x="615" y="4186"/>
                    <a:pt x="137" y="4811"/>
                  </a:cubicBezTo>
                  <a:cubicBezTo>
                    <a:pt x="118" y="4830"/>
                    <a:pt x="118" y="4859"/>
                    <a:pt x="137" y="4889"/>
                  </a:cubicBezTo>
                  <a:lnTo>
                    <a:pt x="127" y="4889"/>
                  </a:lnTo>
                  <a:cubicBezTo>
                    <a:pt x="1" y="4898"/>
                    <a:pt x="1" y="5074"/>
                    <a:pt x="127" y="5084"/>
                  </a:cubicBezTo>
                  <a:cubicBezTo>
                    <a:pt x="756" y="5112"/>
                    <a:pt x="1385" y="5126"/>
                    <a:pt x="2015" y="5126"/>
                  </a:cubicBezTo>
                  <a:cubicBezTo>
                    <a:pt x="3146" y="5126"/>
                    <a:pt x="4277" y="5080"/>
                    <a:pt x="5405" y="4986"/>
                  </a:cubicBezTo>
                  <a:cubicBezTo>
                    <a:pt x="5425" y="4986"/>
                    <a:pt x="5444" y="4977"/>
                    <a:pt x="5454" y="4957"/>
                  </a:cubicBezTo>
                  <a:lnTo>
                    <a:pt x="5532" y="4996"/>
                  </a:lnTo>
                  <a:cubicBezTo>
                    <a:pt x="5544" y="5001"/>
                    <a:pt x="5557" y="5003"/>
                    <a:pt x="5571" y="5003"/>
                  </a:cubicBezTo>
                  <a:cubicBezTo>
                    <a:pt x="5614" y="5003"/>
                    <a:pt x="5659" y="4979"/>
                    <a:pt x="5659" y="4928"/>
                  </a:cubicBezTo>
                  <a:cubicBezTo>
                    <a:pt x="5630" y="4645"/>
                    <a:pt x="5620" y="4372"/>
                    <a:pt x="5571" y="4099"/>
                  </a:cubicBezTo>
                  <a:lnTo>
                    <a:pt x="5571" y="4099"/>
                  </a:lnTo>
                  <a:cubicBezTo>
                    <a:pt x="8244" y="4206"/>
                    <a:pt x="10917" y="4216"/>
                    <a:pt x="13580" y="4216"/>
                  </a:cubicBezTo>
                  <a:cubicBezTo>
                    <a:pt x="16409" y="4216"/>
                    <a:pt x="19239" y="4186"/>
                    <a:pt x="22077" y="4099"/>
                  </a:cubicBezTo>
                  <a:lnTo>
                    <a:pt x="22077" y="4099"/>
                  </a:lnTo>
                  <a:cubicBezTo>
                    <a:pt x="22068" y="4108"/>
                    <a:pt x="22058" y="4118"/>
                    <a:pt x="22058" y="4138"/>
                  </a:cubicBezTo>
                  <a:cubicBezTo>
                    <a:pt x="22058" y="4430"/>
                    <a:pt x="22077" y="4723"/>
                    <a:pt x="22077" y="5016"/>
                  </a:cubicBezTo>
                  <a:cubicBezTo>
                    <a:pt x="22077" y="5064"/>
                    <a:pt x="22116" y="5103"/>
                    <a:pt x="22175" y="5113"/>
                  </a:cubicBezTo>
                  <a:cubicBezTo>
                    <a:pt x="22175" y="5142"/>
                    <a:pt x="22204" y="5172"/>
                    <a:pt x="22233" y="5172"/>
                  </a:cubicBezTo>
                  <a:cubicBezTo>
                    <a:pt x="23697" y="5172"/>
                    <a:pt x="25160" y="5162"/>
                    <a:pt x="26623" y="5094"/>
                  </a:cubicBezTo>
                  <a:cubicBezTo>
                    <a:pt x="26741" y="5084"/>
                    <a:pt x="26731" y="4918"/>
                    <a:pt x="26614" y="4918"/>
                  </a:cubicBezTo>
                  <a:lnTo>
                    <a:pt x="26584" y="4918"/>
                  </a:lnTo>
                  <a:cubicBezTo>
                    <a:pt x="26604" y="4889"/>
                    <a:pt x="26594" y="4859"/>
                    <a:pt x="26575" y="4830"/>
                  </a:cubicBezTo>
                  <a:cubicBezTo>
                    <a:pt x="26067" y="4303"/>
                    <a:pt x="25677" y="3679"/>
                    <a:pt x="25424" y="2996"/>
                  </a:cubicBezTo>
                  <a:lnTo>
                    <a:pt x="25424" y="2986"/>
                  </a:lnTo>
                  <a:cubicBezTo>
                    <a:pt x="25443" y="2977"/>
                    <a:pt x="25453" y="2967"/>
                    <a:pt x="25463" y="2957"/>
                  </a:cubicBezTo>
                  <a:cubicBezTo>
                    <a:pt x="25853" y="2401"/>
                    <a:pt x="26272" y="1874"/>
                    <a:pt x="26682" y="1338"/>
                  </a:cubicBezTo>
                  <a:cubicBezTo>
                    <a:pt x="26702" y="1318"/>
                    <a:pt x="26702" y="1289"/>
                    <a:pt x="26672" y="1269"/>
                  </a:cubicBezTo>
                  <a:cubicBezTo>
                    <a:pt x="26731" y="1221"/>
                    <a:pt x="26692" y="1133"/>
                    <a:pt x="26614" y="1123"/>
                  </a:cubicBezTo>
                  <a:cubicBezTo>
                    <a:pt x="26261" y="1116"/>
                    <a:pt x="25907" y="1113"/>
                    <a:pt x="25553" y="1113"/>
                  </a:cubicBezTo>
                  <a:cubicBezTo>
                    <a:pt x="24907" y="1113"/>
                    <a:pt x="24258" y="1124"/>
                    <a:pt x="23609" y="1143"/>
                  </a:cubicBezTo>
                  <a:cubicBezTo>
                    <a:pt x="23570" y="840"/>
                    <a:pt x="23531" y="528"/>
                    <a:pt x="23492" y="235"/>
                  </a:cubicBezTo>
                  <a:cubicBezTo>
                    <a:pt x="23487" y="172"/>
                    <a:pt x="23438" y="140"/>
                    <a:pt x="23392" y="140"/>
                  </a:cubicBezTo>
                  <a:cubicBezTo>
                    <a:pt x="23346" y="140"/>
                    <a:pt x="23302" y="172"/>
                    <a:pt x="23307" y="235"/>
                  </a:cubicBezTo>
                  <a:cubicBezTo>
                    <a:pt x="23394" y="1396"/>
                    <a:pt x="23394" y="2694"/>
                    <a:pt x="23687" y="3825"/>
                  </a:cubicBezTo>
                  <a:cubicBezTo>
                    <a:pt x="23696" y="3852"/>
                    <a:pt x="23717" y="3865"/>
                    <a:pt x="23738" y="3865"/>
                  </a:cubicBezTo>
                  <a:cubicBezTo>
                    <a:pt x="23762" y="3865"/>
                    <a:pt x="23785" y="3847"/>
                    <a:pt x="23785" y="3816"/>
                  </a:cubicBezTo>
                  <a:cubicBezTo>
                    <a:pt x="23833" y="2996"/>
                    <a:pt x="23736" y="2128"/>
                    <a:pt x="23629" y="1279"/>
                  </a:cubicBezTo>
                  <a:lnTo>
                    <a:pt x="23629" y="1279"/>
                  </a:lnTo>
                  <a:cubicBezTo>
                    <a:pt x="24247" y="1298"/>
                    <a:pt x="24869" y="1305"/>
                    <a:pt x="25491" y="1305"/>
                  </a:cubicBezTo>
                  <a:cubicBezTo>
                    <a:pt x="25849" y="1305"/>
                    <a:pt x="26208" y="1302"/>
                    <a:pt x="26565" y="1299"/>
                  </a:cubicBezTo>
                  <a:lnTo>
                    <a:pt x="26565" y="1299"/>
                  </a:lnTo>
                  <a:cubicBezTo>
                    <a:pt x="26097" y="1777"/>
                    <a:pt x="25667" y="2294"/>
                    <a:pt x="25297" y="2860"/>
                  </a:cubicBezTo>
                  <a:cubicBezTo>
                    <a:pt x="25267" y="2899"/>
                    <a:pt x="25277" y="2957"/>
                    <a:pt x="25316" y="2977"/>
                  </a:cubicBezTo>
                  <a:cubicBezTo>
                    <a:pt x="25306" y="2996"/>
                    <a:pt x="25306" y="3016"/>
                    <a:pt x="25306" y="3025"/>
                  </a:cubicBezTo>
                  <a:cubicBezTo>
                    <a:pt x="25521" y="3738"/>
                    <a:pt x="25902" y="4391"/>
                    <a:pt x="26428" y="4928"/>
                  </a:cubicBezTo>
                  <a:cubicBezTo>
                    <a:pt x="25053" y="4928"/>
                    <a:pt x="23677" y="4977"/>
                    <a:pt x="22302" y="5025"/>
                  </a:cubicBezTo>
                  <a:cubicBezTo>
                    <a:pt x="22760" y="4713"/>
                    <a:pt x="23219" y="4391"/>
                    <a:pt x="23658" y="4050"/>
                  </a:cubicBezTo>
                  <a:cubicBezTo>
                    <a:pt x="23677" y="4040"/>
                    <a:pt x="23687" y="4030"/>
                    <a:pt x="23687" y="4011"/>
                  </a:cubicBezTo>
                  <a:cubicBezTo>
                    <a:pt x="23755" y="3942"/>
                    <a:pt x="23707" y="3825"/>
                    <a:pt x="23609" y="3825"/>
                  </a:cubicBezTo>
                  <a:cubicBezTo>
                    <a:pt x="20263" y="3923"/>
                    <a:pt x="16917" y="4001"/>
                    <a:pt x="13571" y="4001"/>
                  </a:cubicBezTo>
                  <a:cubicBezTo>
                    <a:pt x="10263" y="4001"/>
                    <a:pt x="6956" y="3884"/>
                    <a:pt x="3639" y="3855"/>
                  </a:cubicBezTo>
                  <a:cubicBezTo>
                    <a:pt x="3571" y="2674"/>
                    <a:pt x="3474" y="1533"/>
                    <a:pt x="3522" y="352"/>
                  </a:cubicBezTo>
                  <a:lnTo>
                    <a:pt x="3522" y="352"/>
                  </a:lnTo>
                  <a:cubicBezTo>
                    <a:pt x="5966" y="458"/>
                    <a:pt x="8417" y="502"/>
                    <a:pt x="10869" y="502"/>
                  </a:cubicBezTo>
                  <a:cubicBezTo>
                    <a:pt x="14985" y="502"/>
                    <a:pt x="19107" y="377"/>
                    <a:pt x="23209" y="206"/>
                  </a:cubicBezTo>
                  <a:cubicBezTo>
                    <a:pt x="23333" y="206"/>
                    <a:pt x="23336" y="1"/>
                    <a:pt x="232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66"/>
          <p:cNvSpPr/>
          <p:nvPr/>
        </p:nvSpPr>
        <p:spPr>
          <a:xfrm>
            <a:off x="4738178" y="2561726"/>
            <a:ext cx="1622118" cy="662997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66"/>
          <p:cNvSpPr/>
          <p:nvPr/>
        </p:nvSpPr>
        <p:spPr>
          <a:xfrm>
            <a:off x="2783972" y="2561726"/>
            <a:ext cx="1622118" cy="662997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66"/>
          <p:cNvSpPr/>
          <p:nvPr/>
        </p:nvSpPr>
        <p:spPr>
          <a:xfrm>
            <a:off x="829782" y="2561726"/>
            <a:ext cx="1622118" cy="662997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66"/>
          <p:cNvSpPr/>
          <p:nvPr/>
        </p:nvSpPr>
        <p:spPr>
          <a:xfrm>
            <a:off x="6692350" y="2561726"/>
            <a:ext cx="1622118" cy="662997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66"/>
          <p:cNvSpPr txBox="1">
            <a:spLocks noGrp="1"/>
          </p:cNvSpPr>
          <p:nvPr>
            <p:ph type="title"/>
          </p:nvPr>
        </p:nvSpPr>
        <p:spPr>
          <a:xfrm>
            <a:off x="3195425" y="673625"/>
            <a:ext cx="275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PARAULES BONIQUES</a:t>
            </a:r>
            <a:endParaRPr sz="1800" dirty="0"/>
          </a:p>
        </p:txBody>
      </p:sp>
      <p:sp>
        <p:nvSpPr>
          <p:cNvPr id="1692" name="Google Shape;1692;p6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692209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/>
              <a:t>QUÈ BO/BONA ETS</a:t>
            </a:r>
            <a:endParaRPr sz="1600" dirty="0"/>
          </a:p>
        </p:txBody>
      </p:sp>
      <p:sp>
        <p:nvSpPr>
          <p:cNvPr id="1693" name="Google Shape;1693;p66"/>
          <p:cNvSpPr txBox="1">
            <a:spLocks noGrp="1"/>
          </p:cNvSpPr>
          <p:nvPr>
            <p:ph type="subTitle" idx="1"/>
          </p:nvPr>
        </p:nvSpPr>
        <p:spPr>
          <a:xfrm>
            <a:off x="6651584" y="3435846"/>
            <a:ext cx="17034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Narkisim" pitchFamily="34" charset="-79"/>
                <a:cs typeface="Narkisim" pitchFamily="34" charset="-79"/>
              </a:rPr>
              <a:t>I quan fem alguna cosa molt bé, també ens agrada que ens ho reconeguin.</a:t>
            </a:r>
            <a:endParaRPr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94" name="Google Shape;1694;p66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8037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 POTS</a:t>
            </a:r>
            <a:endParaRPr dirty="0"/>
          </a:p>
        </p:txBody>
      </p:sp>
      <p:sp>
        <p:nvSpPr>
          <p:cNvPr id="1695" name="Google Shape;1695;p66"/>
          <p:cNvSpPr txBox="1">
            <a:spLocks noGrp="1"/>
          </p:cNvSpPr>
          <p:nvPr>
            <p:ph type="subTitle" idx="4"/>
          </p:nvPr>
        </p:nvSpPr>
        <p:spPr>
          <a:xfrm>
            <a:off x="4697412" y="3723878"/>
            <a:ext cx="17034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latin typeface="Narkisim" pitchFamily="34" charset="-79"/>
                <a:cs typeface="Narkisim" pitchFamily="34" charset="-79"/>
              </a:rPr>
              <a:t>És molt normal que, davant una dificultat, ens costi confiar en nosaltres mateixos/es. </a:t>
            </a:r>
            <a:r>
              <a:rPr lang="en" sz="1300" dirty="0" smtClean="0">
                <a:latin typeface="Narkisim" pitchFamily="34" charset="-79"/>
                <a:cs typeface="Narkisim" pitchFamily="34" charset="-79"/>
              </a:rPr>
              <a:t>De ben segur que escoltar-ho, ens animarà.</a:t>
            </a:r>
            <a:endParaRPr sz="13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96" name="Google Shape;1696;p66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78383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SOMRIU!</a:t>
            </a:r>
            <a:endParaRPr dirty="0"/>
          </a:p>
        </p:txBody>
      </p:sp>
      <p:sp>
        <p:nvSpPr>
          <p:cNvPr id="1697" name="Google Shape;1697;p66"/>
          <p:cNvSpPr txBox="1">
            <a:spLocks noGrp="1"/>
          </p:cNvSpPr>
          <p:nvPr>
            <p:ph type="subTitle" idx="6"/>
          </p:nvPr>
        </p:nvSpPr>
        <p:spPr>
          <a:xfrm>
            <a:off x="2743206" y="3579862"/>
            <a:ext cx="17034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Narkisim" pitchFamily="34" charset="-79"/>
                <a:cs typeface="Narkisim" pitchFamily="34" charset="-79"/>
              </a:rPr>
              <a:t>D’altres vegades, només ens cal una bona broma o acudit d’un/a amic/a per seguir endavant</a:t>
            </a:r>
            <a:endParaRPr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98" name="Google Shape;1698;p66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82964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ESTIC AMB TU</a:t>
            </a:r>
            <a:endParaRPr lang="es-ES" dirty="0"/>
          </a:p>
        </p:txBody>
      </p:sp>
      <p:sp>
        <p:nvSpPr>
          <p:cNvPr id="1699" name="Google Shape;1699;p66"/>
          <p:cNvSpPr txBox="1">
            <a:spLocks noGrp="1"/>
          </p:cNvSpPr>
          <p:nvPr>
            <p:ph type="subTitle" idx="8"/>
          </p:nvPr>
        </p:nvSpPr>
        <p:spPr>
          <a:xfrm>
            <a:off x="789016" y="3435846"/>
            <a:ext cx="17034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Narkisim" pitchFamily="34" charset="-79"/>
                <a:cs typeface="Narkisim" pitchFamily="34" charset="-79"/>
              </a:rPr>
              <a:t>De vegades, ens podem sentir sols/es 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i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necessitem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algú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al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nostre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costat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.</a:t>
            </a:r>
            <a:endParaRPr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9615" y="681862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1800" b="1" cap="all" dirty="0" err="1" smtClean="0">
                <a:ln w="9000" cmpd="sng">
                  <a:solidFill>
                    <a:srgbClr val="FFFFF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shade val="20000"/>
                        <a:satMod val="245000"/>
                      </a:srgbClr>
                    </a:gs>
                    <a:gs pos="43000">
                      <a:srgbClr val="FFFFFF">
                        <a:satMod val="255000"/>
                      </a:srgbClr>
                    </a:gs>
                    <a:gs pos="48000">
                      <a:srgbClr val="FFFFFF">
                        <a:shade val="85000"/>
                        <a:satMod val="255000"/>
                      </a:srgbClr>
                    </a:gs>
                    <a:gs pos="100000">
                      <a:srgbClr val="FFFFF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Dijous</a:t>
            </a:r>
            <a:endParaRPr lang="es-ES" sz="1800" b="1" cap="all" dirty="0">
              <a:ln w="9000" cmpd="sng">
                <a:solidFill>
                  <a:srgbClr val="FFFFF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shade val="20000"/>
                      <a:satMod val="245000"/>
                    </a:srgbClr>
                  </a:gs>
                  <a:gs pos="43000">
                    <a:srgbClr val="FFFFFF">
                      <a:satMod val="255000"/>
                    </a:srgbClr>
                  </a:gs>
                  <a:gs pos="48000">
                    <a:srgbClr val="FFFFFF">
                      <a:shade val="85000"/>
                      <a:satMod val="255000"/>
                    </a:srgbClr>
                  </a:gs>
                  <a:gs pos="100000">
                    <a:srgbClr val="FFFFF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Google Shape;1699;p66"/>
          <p:cNvSpPr txBox="1">
            <a:spLocks/>
          </p:cNvSpPr>
          <p:nvPr/>
        </p:nvSpPr>
        <p:spPr>
          <a:xfrm>
            <a:off x="1669450" y="1563638"/>
            <a:ext cx="5206806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0" indent="0"/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Quan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un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amic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o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amiga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teva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té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un mal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dia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,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què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t’agrada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dirty="0" err="1" smtClean="0">
                <a:latin typeface="Narkisim" pitchFamily="34" charset="-79"/>
                <a:cs typeface="Narkisim" pitchFamily="34" charset="-79"/>
              </a:rPr>
              <a:t>dir</a:t>
            </a:r>
            <a:r>
              <a:rPr lang="en-US" dirty="0" smtClean="0">
                <a:latin typeface="Narkisim" pitchFamily="34" charset="-79"/>
                <a:cs typeface="Narkisim" pitchFamily="34" charset="-79"/>
              </a:rPr>
              <a:t>-li?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7" name="Google Shape;4357;p117"/>
          <p:cNvGrpSpPr/>
          <p:nvPr/>
        </p:nvGrpSpPr>
        <p:grpSpPr>
          <a:xfrm>
            <a:off x="1273844" y="1821420"/>
            <a:ext cx="2799853" cy="2266482"/>
            <a:chOff x="1273844" y="1821420"/>
            <a:chExt cx="2799853" cy="2266482"/>
          </a:xfrm>
        </p:grpSpPr>
        <p:grpSp>
          <p:nvGrpSpPr>
            <p:cNvPr id="4358" name="Google Shape;4358;p117"/>
            <p:cNvGrpSpPr/>
            <p:nvPr/>
          </p:nvGrpSpPr>
          <p:grpSpPr>
            <a:xfrm>
              <a:off x="1273844" y="1821420"/>
              <a:ext cx="2799853" cy="2259776"/>
              <a:chOff x="1111975" y="1183950"/>
              <a:chExt cx="3439200" cy="2775797"/>
            </a:xfrm>
          </p:grpSpPr>
          <p:sp>
            <p:nvSpPr>
              <p:cNvPr id="4359" name="Google Shape;4359;p117"/>
              <p:cNvSpPr/>
              <p:nvPr/>
            </p:nvSpPr>
            <p:spPr>
              <a:xfrm>
                <a:off x="1111975" y="1183950"/>
                <a:ext cx="3439200" cy="2375700"/>
              </a:xfrm>
              <a:prstGeom prst="roundRect">
                <a:avLst>
                  <a:gd name="adj" fmla="val 2937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117"/>
              <p:cNvSpPr/>
              <p:nvPr/>
            </p:nvSpPr>
            <p:spPr>
              <a:xfrm>
                <a:off x="1268125" y="1311850"/>
                <a:ext cx="3119400" cy="180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117"/>
              <p:cNvSpPr/>
              <p:nvPr/>
            </p:nvSpPr>
            <p:spPr>
              <a:xfrm>
                <a:off x="2220625" y="3558550"/>
                <a:ext cx="1245023" cy="401197"/>
              </a:xfrm>
              <a:custGeom>
                <a:avLst/>
                <a:gdLst/>
                <a:ahLst/>
                <a:cxnLst/>
                <a:rect l="l" t="t" r="r" b="b"/>
                <a:pathLst>
                  <a:path w="94481" h="29125" extrusionOk="0">
                    <a:moveTo>
                      <a:pt x="79805" y="18317"/>
                    </a:moveTo>
                    <a:cubicBezTo>
                      <a:pt x="74117" y="12515"/>
                      <a:pt x="73889" y="1"/>
                      <a:pt x="73889" y="1"/>
                    </a:cubicBezTo>
                    <a:lnTo>
                      <a:pt x="20592" y="1"/>
                    </a:lnTo>
                    <a:cubicBezTo>
                      <a:pt x="20592" y="1"/>
                      <a:pt x="20364" y="12515"/>
                      <a:pt x="14676" y="18317"/>
                    </a:cubicBezTo>
                    <a:cubicBezTo>
                      <a:pt x="8931" y="24175"/>
                      <a:pt x="1" y="29124"/>
                      <a:pt x="15529" y="29124"/>
                    </a:cubicBezTo>
                    <a:lnTo>
                      <a:pt x="78952" y="29124"/>
                    </a:lnTo>
                    <a:cubicBezTo>
                      <a:pt x="94480" y="29124"/>
                      <a:pt x="85493" y="24175"/>
                      <a:pt x="79805" y="1831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117"/>
              <p:cNvSpPr/>
              <p:nvPr/>
            </p:nvSpPr>
            <p:spPr>
              <a:xfrm>
                <a:off x="2762275" y="3270525"/>
                <a:ext cx="138000" cy="138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3" name="Google Shape;4363;p117"/>
            <p:cNvSpPr/>
            <p:nvPr/>
          </p:nvSpPr>
          <p:spPr>
            <a:xfrm>
              <a:off x="1973525" y="4071275"/>
              <a:ext cx="1400504" cy="16627"/>
            </a:xfrm>
            <a:custGeom>
              <a:avLst/>
              <a:gdLst/>
              <a:ahLst/>
              <a:cxnLst/>
              <a:rect l="l" t="t" r="r" b="b"/>
              <a:pathLst>
                <a:path w="98801" h="3593" extrusionOk="0">
                  <a:moveTo>
                    <a:pt x="98801" y="0"/>
                  </a:moveTo>
                  <a:cubicBezTo>
                    <a:pt x="65867" y="0"/>
                    <a:pt x="31948" y="7999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64" name="Google Shape;4364;p117"/>
          <p:cNvGrpSpPr/>
          <p:nvPr/>
        </p:nvGrpSpPr>
        <p:grpSpPr>
          <a:xfrm>
            <a:off x="2637004" y="793692"/>
            <a:ext cx="3866597" cy="543327"/>
            <a:chOff x="5316325" y="2821782"/>
            <a:chExt cx="1404350" cy="302100"/>
          </a:xfrm>
        </p:grpSpPr>
        <p:sp>
          <p:nvSpPr>
            <p:cNvPr id="4365" name="Google Shape;4365;p117"/>
            <p:cNvSpPr/>
            <p:nvPr/>
          </p:nvSpPr>
          <p:spPr>
            <a:xfrm>
              <a:off x="5327600" y="2880732"/>
              <a:ext cx="226925" cy="234725"/>
            </a:xfrm>
            <a:custGeom>
              <a:avLst/>
              <a:gdLst/>
              <a:ahLst/>
              <a:cxnLst/>
              <a:rect l="l" t="t" r="r" b="b"/>
              <a:pathLst>
                <a:path w="9077" h="9389" extrusionOk="0">
                  <a:moveTo>
                    <a:pt x="6949" y="1"/>
                  </a:moveTo>
                  <a:lnTo>
                    <a:pt x="6897" y="3"/>
                  </a:lnTo>
                  <a:cubicBezTo>
                    <a:pt x="6897" y="79"/>
                    <a:pt x="6846" y="156"/>
                    <a:pt x="6740" y="160"/>
                  </a:cubicBezTo>
                  <a:cubicBezTo>
                    <a:pt x="6202" y="188"/>
                    <a:pt x="5658" y="200"/>
                    <a:pt x="5110" y="200"/>
                  </a:cubicBezTo>
                  <a:cubicBezTo>
                    <a:pt x="3613" y="200"/>
                    <a:pt x="2094" y="109"/>
                    <a:pt x="621" y="9"/>
                  </a:cubicBezTo>
                  <a:lnTo>
                    <a:pt x="621" y="9"/>
                  </a:lnTo>
                  <a:cubicBezTo>
                    <a:pt x="1605" y="1764"/>
                    <a:pt x="2844" y="3341"/>
                    <a:pt x="4130" y="4884"/>
                  </a:cubicBezTo>
                  <a:cubicBezTo>
                    <a:pt x="4179" y="4942"/>
                    <a:pt x="4181" y="5009"/>
                    <a:pt x="4158" y="5064"/>
                  </a:cubicBezTo>
                  <a:cubicBezTo>
                    <a:pt x="4200" y="5129"/>
                    <a:pt x="4207" y="5216"/>
                    <a:pt x="4135" y="5293"/>
                  </a:cubicBezTo>
                  <a:cubicBezTo>
                    <a:pt x="2816" y="6697"/>
                    <a:pt x="1418" y="8082"/>
                    <a:pt x="0" y="9389"/>
                  </a:cubicBezTo>
                  <a:cubicBezTo>
                    <a:pt x="3020" y="9255"/>
                    <a:pt x="6051" y="9280"/>
                    <a:pt x="9076" y="9264"/>
                  </a:cubicBezTo>
                  <a:cubicBezTo>
                    <a:pt x="8328" y="8818"/>
                    <a:pt x="7617" y="8327"/>
                    <a:pt x="6963" y="7745"/>
                  </a:cubicBezTo>
                  <a:cubicBezTo>
                    <a:pt x="6927" y="7713"/>
                    <a:pt x="6919" y="7671"/>
                    <a:pt x="6927" y="7632"/>
                  </a:cubicBezTo>
                  <a:cubicBezTo>
                    <a:pt x="6899" y="7580"/>
                    <a:pt x="6903" y="7514"/>
                    <a:pt x="6943" y="7468"/>
                  </a:cubicBezTo>
                  <a:cubicBezTo>
                    <a:pt x="6939" y="7453"/>
                    <a:pt x="6933" y="7442"/>
                    <a:pt x="6933" y="7429"/>
                  </a:cubicBezTo>
                  <a:cubicBezTo>
                    <a:pt x="6897" y="5852"/>
                    <a:pt x="7063" y="4272"/>
                    <a:pt x="7051" y="2693"/>
                  </a:cubicBezTo>
                  <a:cubicBezTo>
                    <a:pt x="7046" y="1792"/>
                    <a:pt x="7010" y="896"/>
                    <a:pt x="6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17"/>
            <p:cNvSpPr/>
            <p:nvPr/>
          </p:nvSpPr>
          <p:spPr>
            <a:xfrm>
              <a:off x="6524750" y="2875782"/>
              <a:ext cx="183450" cy="237900"/>
            </a:xfrm>
            <a:custGeom>
              <a:avLst/>
              <a:gdLst/>
              <a:ahLst/>
              <a:cxnLst/>
              <a:rect l="l" t="t" r="r" b="b"/>
              <a:pathLst>
                <a:path w="7338" h="9516" extrusionOk="0">
                  <a:moveTo>
                    <a:pt x="7338" y="0"/>
                  </a:moveTo>
                  <a:cubicBezTo>
                    <a:pt x="6880" y="215"/>
                    <a:pt x="6350" y="267"/>
                    <a:pt x="5811" y="267"/>
                  </a:cubicBezTo>
                  <a:cubicBezTo>
                    <a:pt x="5354" y="267"/>
                    <a:pt x="4891" y="230"/>
                    <a:pt x="4459" y="224"/>
                  </a:cubicBezTo>
                  <a:cubicBezTo>
                    <a:pt x="3547" y="213"/>
                    <a:pt x="2635" y="199"/>
                    <a:pt x="1725" y="139"/>
                  </a:cubicBezTo>
                  <a:lnTo>
                    <a:pt x="1725" y="139"/>
                  </a:lnTo>
                  <a:cubicBezTo>
                    <a:pt x="1906" y="2521"/>
                    <a:pt x="2049" y="4934"/>
                    <a:pt x="1894" y="7303"/>
                  </a:cubicBezTo>
                  <a:cubicBezTo>
                    <a:pt x="1910" y="7340"/>
                    <a:pt x="1910" y="7382"/>
                    <a:pt x="1878" y="7426"/>
                  </a:cubicBezTo>
                  <a:cubicBezTo>
                    <a:pt x="1331" y="8165"/>
                    <a:pt x="675" y="8875"/>
                    <a:pt x="1" y="9515"/>
                  </a:cubicBezTo>
                  <a:cubicBezTo>
                    <a:pt x="1475" y="9357"/>
                    <a:pt x="2966" y="9297"/>
                    <a:pt x="4455" y="9297"/>
                  </a:cubicBezTo>
                  <a:cubicBezTo>
                    <a:pt x="5400" y="9297"/>
                    <a:pt x="6345" y="9321"/>
                    <a:pt x="7283" y="9360"/>
                  </a:cubicBezTo>
                  <a:cubicBezTo>
                    <a:pt x="6809" y="8795"/>
                    <a:pt x="6429" y="8155"/>
                    <a:pt x="5990" y="7559"/>
                  </a:cubicBezTo>
                  <a:cubicBezTo>
                    <a:pt x="5367" y="6710"/>
                    <a:pt x="4679" y="5932"/>
                    <a:pt x="3960" y="5163"/>
                  </a:cubicBezTo>
                  <a:cubicBezTo>
                    <a:pt x="3850" y="5040"/>
                    <a:pt x="3930" y="4885"/>
                    <a:pt x="4051" y="4849"/>
                  </a:cubicBezTo>
                  <a:cubicBezTo>
                    <a:pt x="3970" y="4807"/>
                    <a:pt x="3926" y="4696"/>
                    <a:pt x="4004" y="4602"/>
                  </a:cubicBezTo>
                  <a:cubicBezTo>
                    <a:pt x="5170" y="3201"/>
                    <a:pt x="6302" y="1801"/>
                    <a:pt x="7296" y="268"/>
                  </a:cubicBezTo>
                  <a:cubicBezTo>
                    <a:pt x="7228" y="185"/>
                    <a:pt x="7218" y="58"/>
                    <a:pt x="7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17"/>
            <p:cNvSpPr/>
            <p:nvPr/>
          </p:nvSpPr>
          <p:spPr>
            <a:xfrm>
              <a:off x="5507625" y="2828307"/>
              <a:ext cx="1058675" cy="237675"/>
            </a:xfrm>
            <a:custGeom>
              <a:avLst/>
              <a:gdLst/>
              <a:ahLst/>
              <a:cxnLst/>
              <a:rect l="l" t="t" r="r" b="b"/>
              <a:pathLst>
                <a:path w="42347" h="950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16" y="38"/>
                    <a:pt x="19" y="58"/>
                  </a:cubicBezTo>
                  <a:cubicBezTo>
                    <a:pt x="367" y="3100"/>
                    <a:pt x="613" y="6484"/>
                    <a:pt x="0" y="9506"/>
                  </a:cubicBezTo>
                  <a:cubicBezTo>
                    <a:pt x="4228" y="9295"/>
                    <a:pt x="8467" y="9262"/>
                    <a:pt x="12705" y="9262"/>
                  </a:cubicBezTo>
                  <a:cubicBezTo>
                    <a:pt x="14662" y="9262"/>
                    <a:pt x="16618" y="9269"/>
                    <a:pt x="18573" y="9269"/>
                  </a:cubicBezTo>
                  <a:cubicBezTo>
                    <a:pt x="19321" y="9269"/>
                    <a:pt x="20069" y="9268"/>
                    <a:pt x="20817" y="9265"/>
                  </a:cubicBezTo>
                  <a:cubicBezTo>
                    <a:pt x="22383" y="9259"/>
                    <a:pt x="23949" y="9256"/>
                    <a:pt x="25515" y="9256"/>
                  </a:cubicBezTo>
                  <a:cubicBezTo>
                    <a:pt x="30387" y="9256"/>
                    <a:pt x="35258" y="9284"/>
                    <a:pt x="40127" y="9331"/>
                  </a:cubicBezTo>
                  <a:cubicBezTo>
                    <a:pt x="40164" y="9292"/>
                    <a:pt x="40222" y="9270"/>
                    <a:pt x="40279" y="9270"/>
                  </a:cubicBezTo>
                  <a:cubicBezTo>
                    <a:pt x="40334" y="9270"/>
                    <a:pt x="40389" y="9291"/>
                    <a:pt x="40422" y="9336"/>
                  </a:cubicBezTo>
                  <a:cubicBezTo>
                    <a:pt x="40836" y="9339"/>
                    <a:pt x="41251" y="9343"/>
                    <a:pt x="41667" y="9347"/>
                  </a:cubicBezTo>
                  <a:cubicBezTo>
                    <a:pt x="41676" y="9293"/>
                    <a:pt x="41718" y="9244"/>
                    <a:pt x="41792" y="9241"/>
                  </a:cubicBezTo>
                  <a:cubicBezTo>
                    <a:pt x="41911" y="9237"/>
                    <a:pt x="42032" y="9232"/>
                    <a:pt x="42150" y="9230"/>
                  </a:cubicBezTo>
                  <a:lnTo>
                    <a:pt x="42233" y="9230"/>
                  </a:lnTo>
                  <a:cubicBezTo>
                    <a:pt x="42265" y="9202"/>
                    <a:pt x="42297" y="9172"/>
                    <a:pt x="42332" y="9144"/>
                  </a:cubicBezTo>
                  <a:cubicBezTo>
                    <a:pt x="42336" y="9142"/>
                    <a:pt x="42341" y="9140"/>
                    <a:pt x="42346" y="9138"/>
                  </a:cubicBezTo>
                  <a:cubicBezTo>
                    <a:pt x="42122" y="6184"/>
                    <a:pt x="42131" y="3219"/>
                    <a:pt x="41877" y="265"/>
                  </a:cubicBezTo>
                  <a:cubicBezTo>
                    <a:pt x="41873" y="265"/>
                    <a:pt x="41870" y="267"/>
                    <a:pt x="41867" y="267"/>
                  </a:cubicBezTo>
                  <a:cubicBezTo>
                    <a:pt x="40247" y="287"/>
                    <a:pt x="38627" y="295"/>
                    <a:pt x="37006" y="295"/>
                  </a:cubicBezTo>
                  <a:cubicBezTo>
                    <a:pt x="31588" y="295"/>
                    <a:pt x="26167" y="204"/>
                    <a:pt x="20753" y="165"/>
                  </a:cubicBezTo>
                  <a:cubicBezTo>
                    <a:pt x="17246" y="140"/>
                    <a:pt x="13736" y="110"/>
                    <a:pt x="10226" y="88"/>
                  </a:cubicBezTo>
                  <a:cubicBezTo>
                    <a:pt x="9910" y="86"/>
                    <a:pt x="9593" y="86"/>
                    <a:pt x="9276" y="86"/>
                  </a:cubicBezTo>
                  <a:cubicBezTo>
                    <a:pt x="7788" y="86"/>
                    <a:pt x="6295" y="103"/>
                    <a:pt x="4802" y="103"/>
                  </a:cubicBezTo>
                  <a:cubicBezTo>
                    <a:pt x="3198" y="103"/>
                    <a:pt x="1595" y="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17"/>
            <p:cNvSpPr/>
            <p:nvPr/>
          </p:nvSpPr>
          <p:spPr>
            <a:xfrm>
              <a:off x="6519550" y="3067532"/>
              <a:ext cx="34225" cy="33975"/>
            </a:xfrm>
            <a:custGeom>
              <a:avLst/>
              <a:gdLst/>
              <a:ahLst/>
              <a:cxnLst/>
              <a:rect l="l" t="t" r="r" b="b"/>
              <a:pathLst>
                <a:path w="1369" h="1359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1" y="10"/>
                    <a:pt x="1335" y="16"/>
                    <a:pt x="1315" y="16"/>
                  </a:cubicBezTo>
                  <a:cubicBezTo>
                    <a:pt x="876" y="12"/>
                    <a:pt x="438" y="10"/>
                    <a:pt x="1" y="5"/>
                  </a:cubicBezTo>
                  <a:lnTo>
                    <a:pt x="1" y="5"/>
                  </a:lnTo>
                  <a:cubicBezTo>
                    <a:pt x="68" y="448"/>
                    <a:pt x="82" y="907"/>
                    <a:pt x="42" y="1358"/>
                  </a:cubicBezTo>
                  <a:cubicBezTo>
                    <a:pt x="456" y="887"/>
                    <a:pt x="901" y="423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17"/>
            <p:cNvSpPr/>
            <p:nvPr/>
          </p:nvSpPr>
          <p:spPr>
            <a:xfrm>
              <a:off x="5512050" y="3073307"/>
              <a:ext cx="55700" cy="37300"/>
            </a:xfrm>
            <a:custGeom>
              <a:avLst/>
              <a:gdLst/>
              <a:ahLst/>
              <a:cxnLst/>
              <a:rect l="l" t="t" r="r" b="b"/>
              <a:pathLst>
                <a:path w="2228" h="1492" extrusionOk="0">
                  <a:moveTo>
                    <a:pt x="1" y="0"/>
                  </a:moveTo>
                  <a:lnTo>
                    <a:pt x="1" y="0"/>
                  </a:lnTo>
                  <a:cubicBezTo>
                    <a:pt x="744" y="499"/>
                    <a:pt x="1478" y="1007"/>
                    <a:pt x="2227" y="1491"/>
                  </a:cubicBezTo>
                  <a:cubicBezTo>
                    <a:pt x="2169" y="1000"/>
                    <a:pt x="2153" y="501"/>
                    <a:pt x="2194" y="8"/>
                  </a:cubicBezTo>
                  <a:cubicBezTo>
                    <a:pt x="1462" y="8"/>
                    <a:pt x="733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17"/>
            <p:cNvSpPr/>
            <p:nvPr/>
          </p:nvSpPr>
          <p:spPr>
            <a:xfrm>
              <a:off x="6622875" y="2871032"/>
              <a:ext cx="97800" cy="126150"/>
            </a:xfrm>
            <a:custGeom>
              <a:avLst/>
              <a:gdLst/>
              <a:ahLst/>
              <a:cxnLst/>
              <a:rect l="l" t="t" r="r" b="b"/>
              <a:pathLst>
                <a:path w="3912" h="5046" extrusionOk="0">
                  <a:moveTo>
                    <a:pt x="3459" y="1"/>
                  </a:moveTo>
                  <a:lnTo>
                    <a:pt x="3413" y="190"/>
                  </a:lnTo>
                  <a:cubicBezTo>
                    <a:pt x="3293" y="248"/>
                    <a:pt x="3302" y="375"/>
                    <a:pt x="3371" y="458"/>
                  </a:cubicBezTo>
                  <a:cubicBezTo>
                    <a:pt x="2377" y="1991"/>
                    <a:pt x="1245" y="3391"/>
                    <a:pt x="79" y="4792"/>
                  </a:cubicBezTo>
                  <a:cubicBezTo>
                    <a:pt x="1" y="4886"/>
                    <a:pt x="45" y="4997"/>
                    <a:pt x="126" y="5039"/>
                  </a:cubicBezTo>
                  <a:lnTo>
                    <a:pt x="245" y="5045"/>
                  </a:lnTo>
                  <a:cubicBezTo>
                    <a:pt x="264" y="5039"/>
                    <a:pt x="283" y="5027"/>
                    <a:pt x="299" y="5013"/>
                  </a:cubicBezTo>
                  <a:cubicBezTo>
                    <a:pt x="1719" y="3751"/>
                    <a:pt x="2886" y="2186"/>
                    <a:pt x="3848" y="550"/>
                  </a:cubicBezTo>
                  <a:cubicBezTo>
                    <a:pt x="3912" y="440"/>
                    <a:pt x="3870" y="335"/>
                    <a:pt x="3794" y="275"/>
                  </a:cubicBezTo>
                  <a:cubicBezTo>
                    <a:pt x="3801" y="176"/>
                    <a:pt x="3729" y="86"/>
                    <a:pt x="3637" y="54"/>
                  </a:cubicBezTo>
                  <a:cubicBezTo>
                    <a:pt x="3580" y="33"/>
                    <a:pt x="3522" y="15"/>
                    <a:pt x="3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17"/>
            <p:cNvSpPr/>
            <p:nvPr/>
          </p:nvSpPr>
          <p:spPr>
            <a:xfrm>
              <a:off x="5316325" y="2821782"/>
              <a:ext cx="1400200" cy="302100"/>
            </a:xfrm>
            <a:custGeom>
              <a:avLst/>
              <a:gdLst/>
              <a:ahLst/>
              <a:cxnLst/>
              <a:rect l="l" t="t" r="r" b="b"/>
              <a:pathLst>
                <a:path w="56008" h="12084" extrusionOk="0">
                  <a:moveTo>
                    <a:pt x="7652" y="262"/>
                  </a:moveTo>
                  <a:cubicBezTo>
                    <a:pt x="9243" y="344"/>
                    <a:pt x="10842" y="364"/>
                    <a:pt x="12441" y="364"/>
                  </a:cubicBezTo>
                  <a:cubicBezTo>
                    <a:pt x="13941" y="364"/>
                    <a:pt x="15442" y="347"/>
                    <a:pt x="16938" y="347"/>
                  </a:cubicBezTo>
                  <a:cubicBezTo>
                    <a:pt x="17252" y="347"/>
                    <a:pt x="17565" y="347"/>
                    <a:pt x="17878" y="349"/>
                  </a:cubicBezTo>
                  <a:cubicBezTo>
                    <a:pt x="21388" y="371"/>
                    <a:pt x="24898" y="401"/>
                    <a:pt x="28405" y="426"/>
                  </a:cubicBezTo>
                  <a:cubicBezTo>
                    <a:pt x="33819" y="465"/>
                    <a:pt x="39240" y="556"/>
                    <a:pt x="44658" y="556"/>
                  </a:cubicBezTo>
                  <a:cubicBezTo>
                    <a:pt x="46279" y="556"/>
                    <a:pt x="47899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783" y="3480"/>
                    <a:pt x="49774" y="6445"/>
                    <a:pt x="49998" y="9399"/>
                  </a:cubicBezTo>
                  <a:cubicBezTo>
                    <a:pt x="49993" y="9401"/>
                    <a:pt x="49988" y="9403"/>
                    <a:pt x="49984" y="9405"/>
                  </a:cubicBezTo>
                  <a:cubicBezTo>
                    <a:pt x="49949" y="9433"/>
                    <a:pt x="49917" y="9463"/>
                    <a:pt x="49885" y="9491"/>
                  </a:cubicBezTo>
                  <a:lnTo>
                    <a:pt x="49802" y="9491"/>
                  </a:lnTo>
                  <a:cubicBezTo>
                    <a:pt x="49684" y="9493"/>
                    <a:pt x="49563" y="9498"/>
                    <a:pt x="49444" y="9502"/>
                  </a:cubicBezTo>
                  <a:cubicBezTo>
                    <a:pt x="49370" y="9505"/>
                    <a:pt x="49328" y="9554"/>
                    <a:pt x="49319" y="9608"/>
                  </a:cubicBezTo>
                  <a:cubicBezTo>
                    <a:pt x="48903" y="9604"/>
                    <a:pt x="48488" y="9600"/>
                    <a:pt x="48074" y="9597"/>
                  </a:cubicBezTo>
                  <a:cubicBezTo>
                    <a:pt x="48041" y="9552"/>
                    <a:pt x="47986" y="9531"/>
                    <a:pt x="47931" y="9531"/>
                  </a:cubicBezTo>
                  <a:cubicBezTo>
                    <a:pt x="47874" y="9531"/>
                    <a:pt x="47816" y="9553"/>
                    <a:pt x="47779" y="9592"/>
                  </a:cubicBezTo>
                  <a:cubicBezTo>
                    <a:pt x="42910" y="9545"/>
                    <a:pt x="38039" y="9517"/>
                    <a:pt x="33167" y="9517"/>
                  </a:cubicBezTo>
                  <a:cubicBezTo>
                    <a:pt x="31601" y="9517"/>
                    <a:pt x="30035" y="9520"/>
                    <a:pt x="28469" y="9526"/>
                  </a:cubicBezTo>
                  <a:cubicBezTo>
                    <a:pt x="27721" y="9529"/>
                    <a:pt x="26973" y="9530"/>
                    <a:pt x="26225" y="9530"/>
                  </a:cubicBezTo>
                  <a:cubicBezTo>
                    <a:pt x="24270" y="9530"/>
                    <a:pt x="22314" y="9523"/>
                    <a:pt x="20357" y="9523"/>
                  </a:cubicBezTo>
                  <a:cubicBezTo>
                    <a:pt x="16119" y="9523"/>
                    <a:pt x="11880" y="9556"/>
                    <a:pt x="7652" y="9767"/>
                  </a:cubicBezTo>
                  <a:cubicBezTo>
                    <a:pt x="8265" y="6745"/>
                    <a:pt x="8019" y="3361"/>
                    <a:pt x="7671" y="319"/>
                  </a:cubicBezTo>
                  <a:cubicBezTo>
                    <a:pt x="7668" y="299"/>
                    <a:pt x="7661" y="281"/>
                    <a:pt x="7652" y="262"/>
                  </a:cubicBezTo>
                  <a:close/>
                  <a:moveTo>
                    <a:pt x="49497" y="9830"/>
                  </a:moveTo>
                  <a:lnTo>
                    <a:pt x="49497" y="9830"/>
                  </a:lnTo>
                  <a:cubicBezTo>
                    <a:pt x="49030" y="10253"/>
                    <a:pt x="48585" y="10717"/>
                    <a:pt x="48171" y="11188"/>
                  </a:cubicBezTo>
                  <a:cubicBezTo>
                    <a:pt x="48211" y="10738"/>
                    <a:pt x="48197" y="10278"/>
                    <a:pt x="48130" y="9835"/>
                  </a:cubicBezTo>
                  <a:lnTo>
                    <a:pt x="48130" y="9835"/>
                  </a:lnTo>
                  <a:cubicBezTo>
                    <a:pt x="48567" y="9840"/>
                    <a:pt x="49005" y="9842"/>
                    <a:pt x="49444" y="9846"/>
                  </a:cubicBezTo>
                  <a:cubicBezTo>
                    <a:pt x="49464" y="9846"/>
                    <a:pt x="49480" y="9840"/>
                    <a:pt x="49497" y="9830"/>
                  </a:cubicBezTo>
                  <a:close/>
                  <a:moveTo>
                    <a:pt x="7830" y="10061"/>
                  </a:moveTo>
                  <a:lnTo>
                    <a:pt x="7830" y="10061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2"/>
                    <a:pt x="9998" y="11061"/>
                    <a:pt x="10056" y="11552"/>
                  </a:cubicBezTo>
                  <a:cubicBezTo>
                    <a:pt x="9307" y="11067"/>
                    <a:pt x="8573" y="10560"/>
                    <a:pt x="7830" y="10061"/>
                  </a:cubicBezTo>
                  <a:close/>
                  <a:moveTo>
                    <a:pt x="10885" y="1"/>
                  </a:moveTo>
                  <a:cubicBezTo>
                    <a:pt x="9729" y="1"/>
                    <a:pt x="8574" y="18"/>
                    <a:pt x="7424" y="70"/>
                  </a:cubicBezTo>
                  <a:cubicBezTo>
                    <a:pt x="7375" y="73"/>
                    <a:pt x="7347" y="104"/>
                    <a:pt x="7338" y="138"/>
                  </a:cubicBezTo>
                  <a:cubicBezTo>
                    <a:pt x="7275" y="168"/>
                    <a:pt x="7231" y="225"/>
                    <a:pt x="7239" y="320"/>
                  </a:cubicBezTo>
                  <a:cubicBezTo>
                    <a:pt x="7301" y="999"/>
                    <a:pt x="7356" y="1680"/>
                    <a:pt x="7400" y="2359"/>
                  </a:cubicBezTo>
                  <a:cubicBezTo>
                    <a:pt x="7460" y="3255"/>
                    <a:pt x="7497" y="4150"/>
                    <a:pt x="7502" y="5051"/>
                  </a:cubicBezTo>
                  <a:cubicBezTo>
                    <a:pt x="7514" y="6631"/>
                    <a:pt x="7347" y="8210"/>
                    <a:pt x="7384" y="9787"/>
                  </a:cubicBezTo>
                  <a:cubicBezTo>
                    <a:pt x="7384" y="9800"/>
                    <a:pt x="7389" y="9812"/>
                    <a:pt x="7394" y="9826"/>
                  </a:cubicBezTo>
                  <a:cubicBezTo>
                    <a:pt x="7354" y="9872"/>
                    <a:pt x="7349" y="9939"/>
                    <a:pt x="7377" y="9990"/>
                  </a:cubicBezTo>
                  <a:cubicBezTo>
                    <a:pt x="7370" y="10029"/>
                    <a:pt x="7377" y="10071"/>
                    <a:pt x="7414" y="10103"/>
                  </a:cubicBezTo>
                  <a:cubicBezTo>
                    <a:pt x="8068" y="10685"/>
                    <a:pt x="8778" y="11176"/>
                    <a:pt x="9527" y="11622"/>
                  </a:cubicBezTo>
                  <a:cubicBezTo>
                    <a:pt x="6502" y="11639"/>
                    <a:pt x="3470" y="11613"/>
                    <a:pt x="450" y="11747"/>
                  </a:cubicBezTo>
                  <a:cubicBezTo>
                    <a:pt x="1869" y="10440"/>
                    <a:pt x="3267" y="9055"/>
                    <a:pt x="4585" y="7651"/>
                  </a:cubicBezTo>
                  <a:cubicBezTo>
                    <a:pt x="4657" y="7575"/>
                    <a:pt x="4651" y="7487"/>
                    <a:pt x="4609" y="7422"/>
                  </a:cubicBezTo>
                  <a:cubicBezTo>
                    <a:pt x="4632" y="7367"/>
                    <a:pt x="4630" y="7300"/>
                    <a:pt x="4581" y="7242"/>
                  </a:cubicBezTo>
                  <a:cubicBezTo>
                    <a:pt x="3295" y="5699"/>
                    <a:pt x="2056" y="4122"/>
                    <a:pt x="1072" y="2368"/>
                  </a:cubicBezTo>
                  <a:lnTo>
                    <a:pt x="1072" y="2368"/>
                  </a:lnTo>
                  <a:cubicBezTo>
                    <a:pt x="2543" y="2468"/>
                    <a:pt x="4061" y="2559"/>
                    <a:pt x="5557" y="2559"/>
                  </a:cubicBezTo>
                  <a:cubicBezTo>
                    <a:pt x="6105" y="2559"/>
                    <a:pt x="6651" y="2547"/>
                    <a:pt x="7190" y="2518"/>
                  </a:cubicBezTo>
                  <a:cubicBezTo>
                    <a:pt x="7297" y="2514"/>
                    <a:pt x="7347" y="2437"/>
                    <a:pt x="7347" y="2361"/>
                  </a:cubicBezTo>
                  <a:cubicBezTo>
                    <a:pt x="7347" y="2283"/>
                    <a:pt x="7295" y="2204"/>
                    <a:pt x="7190" y="2192"/>
                  </a:cubicBezTo>
                  <a:cubicBezTo>
                    <a:pt x="5918" y="2064"/>
                    <a:pt x="4605" y="2026"/>
                    <a:pt x="3300" y="2026"/>
                  </a:cubicBezTo>
                  <a:cubicBezTo>
                    <a:pt x="2512" y="2026"/>
                    <a:pt x="1727" y="2040"/>
                    <a:pt x="954" y="2056"/>
                  </a:cubicBezTo>
                  <a:cubicBezTo>
                    <a:pt x="917" y="2056"/>
                    <a:pt x="889" y="2070"/>
                    <a:pt x="863" y="2088"/>
                  </a:cubicBezTo>
                  <a:cubicBezTo>
                    <a:pt x="849" y="2084"/>
                    <a:pt x="834" y="2081"/>
                    <a:pt x="818" y="2081"/>
                  </a:cubicBezTo>
                  <a:cubicBezTo>
                    <a:pt x="709" y="2081"/>
                    <a:pt x="597" y="2199"/>
                    <a:pt x="668" y="2329"/>
                  </a:cubicBezTo>
                  <a:cubicBezTo>
                    <a:pt x="1672" y="4166"/>
                    <a:pt x="2799" y="5921"/>
                    <a:pt x="4277" y="7415"/>
                  </a:cubicBezTo>
                  <a:cubicBezTo>
                    <a:pt x="2845" y="8699"/>
                    <a:pt x="1450" y="10115"/>
                    <a:pt x="189" y="11566"/>
                  </a:cubicBezTo>
                  <a:cubicBezTo>
                    <a:pt x="132" y="11631"/>
                    <a:pt x="141" y="11705"/>
                    <a:pt x="178" y="11761"/>
                  </a:cubicBezTo>
                  <a:cubicBezTo>
                    <a:pt x="0" y="11779"/>
                    <a:pt x="0" y="12045"/>
                    <a:pt x="187" y="12049"/>
                  </a:cubicBezTo>
                  <a:cubicBezTo>
                    <a:pt x="1095" y="12074"/>
                    <a:pt x="2004" y="12083"/>
                    <a:pt x="2914" y="12083"/>
                  </a:cubicBezTo>
                  <a:cubicBezTo>
                    <a:pt x="5314" y="12083"/>
                    <a:pt x="7718" y="12017"/>
                    <a:pt x="10114" y="11989"/>
                  </a:cubicBezTo>
                  <a:cubicBezTo>
                    <a:pt x="10236" y="11987"/>
                    <a:pt x="10293" y="11890"/>
                    <a:pt x="10289" y="11795"/>
                  </a:cubicBezTo>
                  <a:cubicBezTo>
                    <a:pt x="10353" y="11781"/>
                    <a:pt x="10406" y="11733"/>
                    <a:pt x="10400" y="11643"/>
                  </a:cubicBezTo>
                  <a:cubicBezTo>
                    <a:pt x="10365" y="11117"/>
                    <a:pt x="10360" y="10594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9" y="9779"/>
                    <a:pt x="33090" y="9773"/>
                    <a:pt x="35400" y="9773"/>
                  </a:cubicBezTo>
                  <a:cubicBezTo>
                    <a:pt x="39515" y="9773"/>
                    <a:pt x="43631" y="9792"/>
                    <a:pt x="47746" y="9830"/>
                  </a:cubicBezTo>
                  <a:cubicBezTo>
                    <a:pt x="47788" y="10470"/>
                    <a:pt x="47800" y="11097"/>
                    <a:pt x="47797" y="11739"/>
                  </a:cubicBezTo>
                  <a:cubicBezTo>
                    <a:pt x="47677" y="11781"/>
                    <a:pt x="47677" y="11971"/>
                    <a:pt x="47823" y="11971"/>
                  </a:cubicBezTo>
                  <a:cubicBezTo>
                    <a:pt x="47824" y="11971"/>
                    <a:pt x="47824" y="11971"/>
                    <a:pt x="47825" y="11971"/>
                  </a:cubicBezTo>
                  <a:cubicBezTo>
                    <a:pt x="49890" y="11920"/>
                    <a:pt x="51944" y="11843"/>
                    <a:pt x="54004" y="11843"/>
                  </a:cubicBezTo>
                  <a:cubicBezTo>
                    <a:pt x="54561" y="11843"/>
                    <a:pt x="55119" y="11849"/>
                    <a:pt x="55677" y="11862"/>
                  </a:cubicBezTo>
                  <a:cubicBezTo>
                    <a:pt x="55679" y="11862"/>
                    <a:pt x="55680" y="11862"/>
                    <a:pt x="55682" y="11862"/>
                  </a:cubicBezTo>
                  <a:cubicBezTo>
                    <a:pt x="55774" y="11862"/>
                    <a:pt x="55824" y="11801"/>
                    <a:pt x="55834" y="11733"/>
                  </a:cubicBezTo>
                  <a:cubicBezTo>
                    <a:pt x="55838" y="11733"/>
                    <a:pt x="55842" y="11734"/>
                    <a:pt x="55846" y="11734"/>
                  </a:cubicBezTo>
                  <a:cubicBezTo>
                    <a:pt x="55930" y="11734"/>
                    <a:pt x="56008" y="11639"/>
                    <a:pt x="55957" y="11550"/>
                  </a:cubicBezTo>
                  <a:cubicBezTo>
                    <a:pt x="54992" y="9920"/>
                    <a:pt x="53941" y="8371"/>
                    <a:pt x="52567" y="7053"/>
                  </a:cubicBezTo>
                  <a:cubicBezTo>
                    <a:pt x="52547" y="7035"/>
                    <a:pt x="52529" y="7025"/>
                    <a:pt x="52507" y="7015"/>
                  </a:cubicBezTo>
                  <a:lnTo>
                    <a:pt x="52388" y="7009"/>
                  </a:lnTo>
                  <a:cubicBezTo>
                    <a:pt x="52267" y="7045"/>
                    <a:pt x="52187" y="7200"/>
                    <a:pt x="52297" y="7323"/>
                  </a:cubicBezTo>
                  <a:cubicBezTo>
                    <a:pt x="53016" y="8092"/>
                    <a:pt x="53704" y="8870"/>
                    <a:pt x="54327" y="9719"/>
                  </a:cubicBezTo>
                  <a:cubicBezTo>
                    <a:pt x="54766" y="10315"/>
                    <a:pt x="55146" y="10955"/>
                    <a:pt x="55620" y="11520"/>
                  </a:cubicBezTo>
                  <a:cubicBezTo>
                    <a:pt x="54682" y="11481"/>
                    <a:pt x="53737" y="11457"/>
                    <a:pt x="52792" y="11457"/>
                  </a:cubicBezTo>
                  <a:cubicBezTo>
                    <a:pt x="51303" y="11457"/>
                    <a:pt x="49812" y="11517"/>
                    <a:pt x="48338" y="11675"/>
                  </a:cubicBezTo>
                  <a:cubicBezTo>
                    <a:pt x="49012" y="11035"/>
                    <a:pt x="49668" y="10325"/>
                    <a:pt x="50215" y="9586"/>
                  </a:cubicBezTo>
                  <a:cubicBezTo>
                    <a:pt x="50247" y="9542"/>
                    <a:pt x="50247" y="9500"/>
                    <a:pt x="50231" y="9463"/>
                  </a:cubicBezTo>
                  <a:cubicBezTo>
                    <a:pt x="50386" y="7094"/>
                    <a:pt x="50243" y="4681"/>
                    <a:pt x="50062" y="2299"/>
                  </a:cubicBezTo>
                  <a:lnTo>
                    <a:pt x="50062" y="2299"/>
                  </a:lnTo>
                  <a:cubicBezTo>
                    <a:pt x="50972" y="2359"/>
                    <a:pt x="51884" y="2373"/>
                    <a:pt x="52796" y="2384"/>
                  </a:cubicBezTo>
                  <a:cubicBezTo>
                    <a:pt x="53228" y="2390"/>
                    <a:pt x="53691" y="2427"/>
                    <a:pt x="54148" y="2427"/>
                  </a:cubicBezTo>
                  <a:cubicBezTo>
                    <a:pt x="54687" y="2427"/>
                    <a:pt x="55217" y="2375"/>
                    <a:pt x="55675" y="2160"/>
                  </a:cubicBezTo>
                  <a:lnTo>
                    <a:pt x="55722" y="1971"/>
                  </a:lnTo>
                  <a:cubicBezTo>
                    <a:pt x="55460" y="1906"/>
                    <a:pt x="55166" y="1885"/>
                    <a:pt x="54862" y="1885"/>
                  </a:cubicBezTo>
                  <a:cubicBezTo>
                    <a:pt x="54306" y="1885"/>
                    <a:pt x="53718" y="1956"/>
                    <a:pt x="53241" y="1957"/>
                  </a:cubicBezTo>
                  <a:cubicBezTo>
                    <a:pt x="52173" y="1959"/>
                    <a:pt x="51106" y="1963"/>
                    <a:pt x="50042" y="2029"/>
                  </a:cubicBezTo>
                  <a:cubicBezTo>
                    <a:pt x="50000" y="1484"/>
                    <a:pt x="49956" y="939"/>
                    <a:pt x="49915" y="398"/>
                  </a:cubicBezTo>
                  <a:cubicBezTo>
                    <a:pt x="49905" y="272"/>
                    <a:pt x="49801" y="209"/>
                    <a:pt x="49702" y="209"/>
                  </a:cubicBezTo>
                  <a:cubicBezTo>
                    <a:pt x="49655" y="209"/>
                    <a:pt x="49609" y="223"/>
                    <a:pt x="49575" y="251"/>
                  </a:cubicBezTo>
                  <a:cubicBezTo>
                    <a:pt x="49559" y="244"/>
                    <a:pt x="49541" y="239"/>
                    <a:pt x="49519" y="239"/>
                  </a:cubicBezTo>
                  <a:cubicBezTo>
                    <a:pt x="44591" y="126"/>
                    <a:pt x="39656" y="123"/>
                    <a:pt x="34723" y="123"/>
                  </a:cubicBezTo>
                  <a:cubicBezTo>
                    <a:pt x="34407" y="123"/>
                    <a:pt x="34091" y="123"/>
                    <a:pt x="33776" y="123"/>
                  </a:cubicBezTo>
                  <a:cubicBezTo>
                    <a:pt x="31985" y="123"/>
                    <a:pt x="30194" y="122"/>
                    <a:pt x="28405" y="116"/>
                  </a:cubicBezTo>
                  <a:cubicBezTo>
                    <a:pt x="24898" y="106"/>
                    <a:pt x="21388" y="98"/>
                    <a:pt x="17878" y="82"/>
                  </a:cubicBezTo>
                  <a:cubicBezTo>
                    <a:pt x="15556" y="73"/>
                    <a:pt x="13217" y="1"/>
                    <a:pt x="10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2" name="Google Shape;4372;p117"/>
          <p:cNvSpPr txBox="1">
            <a:spLocks noGrp="1"/>
          </p:cNvSpPr>
          <p:nvPr>
            <p:ph type="subTitle" idx="1"/>
          </p:nvPr>
        </p:nvSpPr>
        <p:spPr>
          <a:xfrm>
            <a:off x="4775063" y="2355800"/>
            <a:ext cx="30951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latin typeface="Narkisim" pitchFamily="34" charset="-79"/>
                <a:cs typeface="Narkisim" pitchFamily="34" charset="-79"/>
              </a:rPr>
              <a:t>L</a:t>
            </a:r>
            <a:r>
              <a:rPr lang="en" dirty="0" smtClean="0">
                <a:latin typeface="Narkisim" pitchFamily="34" charset="-79"/>
                <a:cs typeface="Narkisim" pitchFamily="34" charset="-79"/>
              </a:rPr>
              <a:t>’any passat vam escoltar aquesta cançó. Canta-la 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i explica quina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part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t’agrada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més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i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perquè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Narkisim" pitchFamily="34" charset="-79"/>
              <a:cs typeface="Narkisim" pitchFamily="34" charset="-79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 smtClean="0">
                <a:latin typeface="Narkisim" pitchFamily="34" charset="-79"/>
                <a:cs typeface="Narkisim" pitchFamily="34" charset="-79"/>
              </a:rPr>
              <a:t>Li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cantaries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a un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amic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/amiga que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estigués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trist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/a?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Narkisim" pitchFamily="34" charset="-79"/>
              <a:cs typeface="Narkisim" pitchFamily="34" charset="-79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Creus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que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l’animaria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? Per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què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Narkisim" pitchFamily="34" charset="-79"/>
              <a:cs typeface="Narkisim" pitchFamily="34" charset="-79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Tanca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els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ulls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i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pensa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en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els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teus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amics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i amigues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mentre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l’ecoltes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.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Com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 et </a:t>
            </a:r>
            <a:r>
              <a:rPr lang="es-ES" dirty="0" err="1" smtClean="0">
                <a:latin typeface="Narkisim" pitchFamily="34" charset="-79"/>
                <a:cs typeface="Narkisim" pitchFamily="34" charset="-79"/>
              </a:rPr>
              <a:t>sents</a:t>
            </a:r>
            <a:r>
              <a:rPr lang="es-ES" dirty="0" smtClean="0">
                <a:latin typeface="Narkisim" pitchFamily="34" charset="-79"/>
                <a:cs typeface="Narkisim" pitchFamily="34" charset="-79"/>
              </a:rPr>
              <a:t>?</a:t>
            </a:r>
            <a:endParaRPr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374" name="Google Shape;4374;p117"/>
          <p:cNvSpPr txBox="1">
            <a:spLocks noGrp="1"/>
          </p:cNvSpPr>
          <p:nvPr>
            <p:ph type="title"/>
          </p:nvPr>
        </p:nvSpPr>
        <p:spPr>
          <a:xfrm>
            <a:off x="3068175" y="758950"/>
            <a:ext cx="3007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ESCOLTEM AQUESTA CANÇÓ</a:t>
            </a:r>
            <a:endParaRPr sz="14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6" y="1925543"/>
            <a:ext cx="2539503" cy="147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309</Words>
  <Application>Microsoft Office PowerPoint</Application>
  <PresentationFormat>Presentación en pantalla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Gloria Hallelujah</vt:lpstr>
      <vt:lpstr>Narkisim</vt:lpstr>
      <vt:lpstr>Aharoni</vt:lpstr>
      <vt:lpstr>MoolBoran</vt:lpstr>
      <vt:lpstr>Raleway SemiBold</vt:lpstr>
      <vt:lpstr>Fira Sans Extra Condensed</vt:lpstr>
      <vt:lpstr>Raleway</vt:lpstr>
      <vt:lpstr>Team Building Class for Elementary by Slidesgo</vt:lpstr>
      <vt:lpstr>ACOLLIDA Setmana 18- 22 setembre</vt:lpstr>
      <vt:lpstr>Tenim cura del cor dels altres</vt:lpstr>
      <vt:lpstr>DONEM-NOS LES MANS</vt:lpstr>
      <vt:lpstr>90’’</vt:lpstr>
      <vt:lpstr>PARAULES BONIQUES</vt:lpstr>
      <vt:lpstr>ESCOLTEM AQUESTA CANÇÓ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setmana 12 al 15 setembre</dc:title>
  <dc:creator>profeclaret</dc:creator>
  <cp:lastModifiedBy>bib1</cp:lastModifiedBy>
  <cp:revision>18</cp:revision>
  <dcterms:modified xsi:type="dcterms:W3CDTF">2023-09-18T06:36:02Z</dcterms:modified>
</cp:coreProperties>
</file>