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" roundtripDataSignature="AMtx7mh3YgWqZz6w57L6jjamOSF1++CF6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4217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CAF278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" name="Google Shape;17;p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CAF278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" name="Google Shape;18;p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78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78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" name="Google Shape;19;p8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" name="Google Shape;20;p8"/>
          <p:cNvSpPr txBox="1"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40"/>
              </a:spcBef>
              <a:spcAft>
                <a:spcPts val="0"/>
              </a:spcAft>
              <a:buSzPts val="2860"/>
              <a:buNone/>
              <a:defRPr sz="2200">
                <a:solidFill>
                  <a:schemeClr val="dk2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6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234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208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SzPts val="182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00"/>
              </a:spcBef>
              <a:spcAft>
                <a:spcPts val="300"/>
              </a:spcAft>
              <a:buSzPts val="182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912"/>
              <a:buChar char="*"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>
            <a:spLocks noGrp="1"/>
          </p:cNvSpPr>
          <p:nvPr>
            <p:ph type="title"/>
          </p:nvPr>
        </p:nvSpPr>
        <p:spPr>
          <a:xfrm rot="5400000">
            <a:off x="-436711" y="1966987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8"/>
          <p:cNvSpPr txBox="1">
            <a:spLocks noGrp="1"/>
          </p:cNvSpPr>
          <p:nvPr>
            <p:ph type="body" idx="1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9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9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CAF2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3" name="Google Shape;33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CAF2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" name="Google Shape;34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78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78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" name="Google Shape;35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" name="Google Shape;36;p10"/>
          <p:cNvSpPr txBox="1"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spcBef>
                <a:spcPts val="400"/>
              </a:spcBef>
              <a:spcAft>
                <a:spcPts val="0"/>
              </a:spcAft>
              <a:buSzPts val="2600"/>
              <a:buNone/>
              <a:defRPr sz="20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8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body" idx="2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3pPr>
            <a:lvl4pPr marL="1828800" lvl="3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4pPr>
            <a:lvl5pPr marL="2286000" lvl="4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5pPr>
            <a:lvl6pPr marL="2743200" lvl="5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6pPr>
            <a:lvl7pPr marL="3200400" lvl="6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7pPr>
            <a:lvl8pPr marL="3657600" lvl="7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/>
            </a:lvl8pPr>
            <a:lvl9pPr marL="4114800" lvl="8" indent="-377190" algn="l">
              <a:spcBef>
                <a:spcPts val="360"/>
              </a:spcBef>
              <a:spcAft>
                <a:spcPts val="300"/>
              </a:spcAft>
              <a:buSzPts val="2340"/>
              <a:buChar char="*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80"/>
              </a:spcBef>
              <a:spcAft>
                <a:spcPts val="0"/>
              </a:spcAft>
              <a:buSzPts val="3120"/>
              <a:buNone/>
              <a:defRPr sz="2400" b="1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23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208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300"/>
              </a:spcAft>
              <a:buSzPts val="20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1pPr>
            <a:lvl2pPr marL="914400" lvl="1" indent="-377190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2pPr>
            <a:lvl3pPr marL="1371600" lvl="2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5pPr>
            <a:lvl6pPr marL="2743200" lvl="5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6pPr>
            <a:lvl7pPr marL="3200400" lvl="6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7pPr>
            <a:lvl8pPr marL="3657600" lvl="7" indent="-360679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8pPr>
            <a:lvl9pPr marL="4114800" lvl="8" indent="-360679" algn="l">
              <a:spcBef>
                <a:spcPts val="320"/>
              </a:spcBef>
              <a:spcAft>
                <a:spcPts val="300"/>
              </a:spcAft>
              <a:buSzPts val="2080"/>
              <a:buChar char="*"/>
              <a:defRPr sz="1600"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304"/>
              <a:buChar char="*"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84"/>
              <a:buChar char="*"/>
              <a:defRPr sz="28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0210" algn="l">
              <a:spcBef>
                <a:spcPts val="440"/>
              </a:spcBef>
              <a:spcAft>
                <a:spcPts val="0"/>
              </a:spcAft>
              <a:buSzPts val="2860"/>
              <a:buChar char="*"/>
              <a:defRPr sz="2200"/>
            </a:lvl1pPr>
            <a:lvl2pPr marL="914400" lvl="1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2pPr>
            <a:lvl3pPr marL="1371600" lvl="2" indent="-377189" algn="l">
              <a:spcBef>
                <a:spcPts val="360"/>
              </a:spcBef>
              <a:spcAft>
                <a:spcPts val="0"/>
              </a:spcAft>
              <a:buSzPts val="2340"/>
              <a:buChar char="*"/>
              <a:defRPr sz="1800"/>
            </a:lvl3pPr>
            <a:lvl4pPr marL="1828800" lvl="3" indent="-360680" algn="l">
              <a:spcBef>
                <a:spcPts val="320"/>
              </a:spcBef>
              <a:spcAft>
                <a:spcPts val="0"/>
              </a:spcAft>
              <a:buSzPts val="2080"/>
              <a:buChar char="*"/>
              <a:defRPr sz="1600"/>
            </a:lvl4pPr>
            <a:lvl5pPr marL="2286000" lvl="4" indent="-344170" algn="l">
              <a:spcBef>
                <a:spcPts val="300"/>
              </a:spcBef>
              <a:spcAft>
                <a:spcPts val="0"/>
              </a:spcAft>
              <a:buSzPts val="1820"/>
              <a:buChar char="*"/>
              <a:defRPr sz="1400"/>
            </a:lvl5pPr>
            <a:lvl6pPr marL="2743200" lvl="5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6pPr>
            <a:lvl7pPr marL="3200400" lvl="6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7pPr>
            <a:lvl8pPr marL="3657600" lvl="7" indent="-393700" algn="l">
              <a:spcBef>
                <a:spcPts val="400"/>
              </a:spcBef>
              <a:spcAft>
                <a:spcPts val="0"/>
              </a:spcAft>
              <a:buSzPts val="2600"/>
              <a:buChar char="*"/>
              <a:defRPr sz="2000"/>
            </a:lvl8pPr>
            <a:lvl9pPr marL="4114800" lvl="8" indent="-393700" algn="l">
              <a:spcBef>
                <a:spcPts val="400"/>
              </a:spcBef>
              <a:spcAft>
                <a:spcPts val="300"/>
              </a:spcAft>
              <a:buSzPts val="2600"/>
              <a:buChar char="*"/>
              <a:defRPr sz="2000"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2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820"/>
              <a:buNone/>
              <a:defRPr sz="14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CAF2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5" name="Google Shape;75;p16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CAF278">
                  <a:alpha val="8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78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78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7" name="Google Shape;77;p1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8" name="Google Shape;78;p16"/>
          <p:cNvSpPr>
            <a:spLocks noGrp="1"/>
          </p:cNvSpPr>
          <p:nvPr>
            <p:ph type="pic" idx="2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rgbClr val="BDEE56"/>
          </a:solidFill>
          <a:ln>
            <a:noFill/>
          </a:ln>
          <a:effectLst>
            <a:reflection stA="23000" endA="300" endPos="28000" sy="-100000" algn="bl" rotWithShape="0"/>
          </a:effectLst>
        </p:spPr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360680" algn="l">
              <a:spcBef>
                <a:spcPts val="320"/>
              </a:spcBef>
              <a:spcAft>
                <a:spcPts val="0"/>
              </a:spcAft>
              <a:buSzPts val="2080"/>
              <a:buFont typeface="Georgia"/>
              <a:buChar char="*"/>
              <a:defRPr sz="1600"/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560"/>
              <a:buNone/>
              <a:defRPr sz="1200"/>
            </a:lvl2pPr>
            <a:lvl3pPr marL="1371600" lvl="2" indent="-228600" algn="l">
              <a:spcBef>
                <a:spcPts val="300"/>
              </a:spcBef>
              <a:spcAft>
                <a:spcPts val="0"/>
              </a:spcAft>
              <a:buSzPts val="1300"/>
              <a:buNone/>
              <a:defRPr sz="1000"/>
            </a:lvl3pPr>
            <a:lvl4pPr marL="1828800" lvl="3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4pPr>
            <a:lvl5pPr marL="2286000" lvl="4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5pPr>
            <a:lvl6pPr marL="2743200" lvl="5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6pPr>
            <a:lvl7pPr marL="3200400" lvl="6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7pPr>
            <a:lvl8pPr marL="3657600" lvl="7" indent="-228600" algn="l">
              <a:spcBef>
                <a:spcPts val="300"/>
              </a:spcBef>
              <a:spcAft>
                <a:spcPts val="0"/>
              </a:spcAft>
              <a:buSzPts val="1170"/>
              <a:buNone/>
              <a:defRPr sz="900"/>
            </a:lvl8pPr>
            <a:lvl9pPr marL="4114800" lvl="8" indent="-228600" algn="l">
              <a:spcBef>
                <a:spcPts val="300"/>
              </a:spcBef>
              <a:spcAft>
                <a:spcPts val="300"/>
              </a:spcAft>
              <a:buSzPts val="1170"/>
              <a:buNone/>
              <a:defRPr sz="900"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888"/>
              <a:buChar char="*"/>
              <a:defRPr sz="46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FF55"/>
            </a:gs>
            <a:gs pos="60000">
              <a:srgbClr val="F5FFE0"/>
            </a:gs>
            <a:gs pos="100000">
              <a:srgbClr val="BCFE1E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CAF278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7" name="Google Shape;7;p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CAF278">
                  <a:alpha val="78823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" name="Google Shape;8;p7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CAF278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CAF278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" name="Google Shape;9;p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D77B00"/>
              </a:buClr>
              <a:buSzPts val="5888"/>
              <a:buFont typeface="Georgia"/>
              <a:buChar char="*"/>
              <a:defRPr sz="46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0210" algn="l" rtl="0">
              <a:spcBef>
                <a:spcPts val="440"/>
              </a:spcBef>
              <a:spcAft>
                <a:spcPts val="0"/>
              </a:spcAft>
              <a:buClr>
                <a:srgbClr val="D77B00"/>
              </a:buClr>
              <a:buSzPts val="2860"/>
              <a:buFont typeface="Georgia"/>
              <a:buChar char="*"/>
              <a:defRPr sz="2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93700" algn="l" rtl="0">
              <a:spcBef>
                <a:spcPts val="400"/>
              </a:spcBef>
              <a:spcAft>
                <a:spcPts val="0"/>
              </a:spcAft>
              <a:buClr>
                <a:srgbClr val="D77B00"/>
              </a:buClr>
              <a:buSzPts val="2600"/>
              <a:buFont typeface="Georgia"/>
              <a:buChar char="*"/>
              <a:defRPr sz="20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77189" algn="l" rtl="0">
              <a:spcBef>
                <a:spcPts val="360"/>
              </a:spcBef>
              <a:spcAft>
                <a:spcPts val="0"/>
              </a:spcAft>
              <a:buClr>
                <a:srgbClr val="D77B00"/>
              </a:buClr>
              <a:buSzPts val="2340"/>
              <a:buFont typeface="Georgia"/>
              <a:buChar char="*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60680" algn="l" rtl="0">
              <a:spcBef>
                <a:spcPts val="320"/>
              </a:spcBef>
              <a:spcAft>
                <a:spcPts val="0"/>
              </a:spcAft>
              <a:buClr>
                <a:srgbClr val="D77B00"/>
              </a:buClr>
              <a:buSzPts val="2080"/>
              <a:buFont typeface="Georgia"/>
              <a:buChar char="*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44170" algn="l" rtl="0">
              <a:spcBef>
                <a:spcPts val="300"/>
              </a:spcBef>
              <a:spcAft>
                <a:spcPts val="0"/>
              </a:spcAft>
              <a:buClr>
                <a:srgbClr val="D77B00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44170" algn="l" rtl="0">
              <a:spcBef>
                <a:spcPts val="300"/>
              </a:spcBef>
              <a:spcAft>
                <a:spcPts val="0"/>
              </a:spcAft>
              <a:buClr>
                <a:srgbClr val="D77B00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44170" algn="l" rtl="0">
              <a:spcBef>
                <a:spcPts val="300"/>
              </a:spcBef>
              <a:spcAft>
                <a:spcPts val="0"/>
              </a:spcAft>
              <a:buClr>
                <a:srgbClr val="D77B00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44170" algn="l" rtl="0">
              <a:spcBef>
                <a:spcPts val="300"/>
              </a:spcBef>
              <a:spcAft>
                <a:spcPts val="0"/>
              </a:spcAft>
              <a:buClr>
                <a:srgbClr val="D77B00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44170" algn="l" rtl="0">
              <a:spcBef>
                <a:spcPts val="300"/>
              </a:spcBef>
              <a:spcAft>
                <a:spcPts val="300"/>
              </a:spcAft>
              <a:buClr>
                <a:srgbClr val="D77B00"/>
              </a:buClr>
              <a:buSzPts val="1820"/>
              <a:buFont typeface="Georgia"/>
              <a:buChar char="*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spcBef>
                <a:spcPts val="0"/>
              </a:spcBef>
              <a:buNone/>
              <a:defRPr sz="1200" b="1" i="0" u="none" strike="noStrike" cap="non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youtube.com/watch?v=xYaHpgZL5yU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Iyp2HTki3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youtube.com/watch?v=E_2wmzkfv3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_bGI-A4U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-252536" y="1988840"/>
            <a:ext cx="8964488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880" lvl="0" indent="0" algn="ctr" rtl="0">
              <a:spcBef>
                <a:spcPts val="0"/>
              </a:spcBef>
              <a:spcAft>
                <a:spcPts val="0"/>
              </a:spcAft>
              <a:buSzPts val="12288"/>
              <a:buNone/>
            </a:pPr>
            <a:r>
              <a:rPr lang="es-ES" sz="9600" b="0"/>
              <a:t>Acollides </a:t>
            </a:r>
            <a:br>
              <a:rPr lang="es-ES" sz="9600" b="0"/>
            </a:br>
            <a:r>
              <a:rPr lang="es-ES" sz="6600" b="0"/>
              <a:t>setmana </a:t>
            </a:r>
            <a:br>
              <a:rPr lang="es-ES" sz="6600" b="0"/>
            </a:br>
            <a:r>
              <a:rPr lang="es-ES" sz="4800" b="0"/>
              <a:t>14-18 novembre</a:t>
            </a:r>
            <a:endParaRPr sz="7200" b="0"/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6748" y="4293096"/>
            <a:ext cx="3282678" cy="3326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" descr="LogoCLARET CAPÇALERA DOCUM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6748" y="146138"/>
            <a:ext cx="2372990" cy="1224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5536" y="147871"/>
            <a:ext cx="2376264" cy="1678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>
            <a:spLocks noGrp="1"/>
          </p:cNvSpPr>
          <p:nvPr>
            <p:ph type="body" idx="1"/>
          </p:nvPr>
        </p:nvSpPr>
        <p:spPr>
          <a:xfrm>
            <a:off x="284484" y="11671"/>
            <a:ext cx="3855468" cy="6693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just" rtl="0">
              <a:spcBef>
                <a:spcPts val="0"/>
              </a:spcBef>
              <a:spcAft>
                <a:spcPts val="0"/>
              </a:spcAft>
              <a:buSzPts val="4420"/>
              <a:buNone/>
            </a:pPr>
            <a:endParaRPr sz="3400" u="sng"/>
          </a:p>
          <a:p>
            <a:pPr marL="45720" lvl="0" indent="0" algn="just" rtl="0">
              <a:spcBef>
                <a:spcPts val="860"/>
              </a:spcBef>
              <a:spcAft>
                <a:spcPts val="0"/>
              </a:spcAft>
              <a:buSzPts val="3640"/>
              <a:buNone/>
            </a:pPr>
            <a:endParaRPr sz="2800" b="1"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s-ES"/>
              <a:t>Escolta la meditació i relaxa’t.</a:t>
            </a: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s-ES"/>
              <a:t>Comença la setmana amb calma i aprenent a posar totes les teves emocions, activitats, etc. al seu lloc. </a:t>
            </a: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s-ES"/>
              <a:t>SEGUR QUE AMB PAU I BONES EMOCIONS, AQUESTA POT SER UNA MOLT BONA SETMANA!</a:t>
            </a: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endParaRPr/>
          </a:p>
          <a:p>
            <a:pPr marL="45720" lvl="0" indent="0" algn="l" rtl="0">
              <a:spcBef>
                <a:spcPts val="740"/>
              </a:spcBef>
              <a:spcAft>
                <a:spcPts val="0"/>
              </a:spcAft>
              <a:buSzPts val="2860"/>
              <a:buNone/>
            </a:pPr>
            <a:r>
              <a:rPr lang="es-ES" b="1"/>
              <a:t>Com t’has sentit?</a:t>
            </a:r>
            <a:endParaRPr/>
          </a:p>
        </p:txBody>
      </p:sp>
      <p:pic>
        <p:nvPicPr>
          <p:cNvPr id="109" name="Google Shape;109;p2" descr="LogoCLARET CAPÇALERA DOCU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249778"/>
            <a:ext cx="1628186" cy="658942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"/>
          <p:cNvSpPr txBox="1"/>
          <p:nvPr/>
        </p:nvSpPr>
        <p:spPr>
          <a:xfrm>
            <a:off x="284484" y="684670"/>
            <a:ext cx="2775348" cy="5847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MEDITEM</a:t>
            </a:r>
            <a:endParaRPr sz="32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p2"/>
          <p:cNvSpPr txBox="1"/>
          <p:nvPr/>
        </p:nvSpPr>
        <p:spPr>
          <a:xfrm>
            <a:off x="330380" y="186563"/>
            <a:ext cx="1654494" cy="369332"/>
          </a:xfrm>
          <a:prstGeom prst="rect">
            <a:avLst/>
          </a:prstGeom>
          <a:solidFill>
            <a:srgbClr val="A9EA25"/>
          </a:solidFill>
          <a:ln w="9525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Dilluns 14</a:t>
            </a:r>
            <a:endParaRPr sz="1800" b="1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2" name="Google Shape;112;p2"/>
          <p:cNvPicPr preferRelativeResize="0"/>
          <p:nvPr/>
        </p:nvPicPr>
        <p:blipFill rotWithShape="1">
          <a:blip r:embed="rId4">
            <a:alphaModFix/>
          </a:blip>
          <a:srcRect l="15263" t="10244" r="16184" b="5731"/>
          <a:stretch/>
        </p:blipFill>
        <p:spPr>
          <a:xfrm>
            <a:off x="4462795" y="1555676"/>
            <a:ext cx="4286353" cy="295518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"/>
          <p:cNvSpPr/>
          <p:nvPr/>
        </p:nvSpPr>
        <p:spPr>
          <a:xfrm>
            <a:off x="4319971" y="4797152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0" i="0" u="sng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https://www.youtube.com/watch?v=xYaHpgZL5yU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14" name="Google Shape;114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15816" y="4869160"/>
            <a:ext cx="1029271" cy="1029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304886" y="620688"/>
            <a:ext cx="7939522" cy="532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96"/>
              <a:buNone/>
            </a:pPr>
            <a:r>
              <a:rPr lang="es-ES" sz="3200"/>
              <a:t> La natura ens parla de Déu</a:t>
            </a:r>
            <a:endParaRPr sz="320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307500" y="1196752"/>
            <a:ext cx="8008916" cy="552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720" lvl="0" indent="0" algn="l" rtl="0">
              <a:spcBef>
                <a:spcPts val="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Una vegada, </a:t>
            </a:r>
            <a:r>
              <a:rPr lang="es-ES" sz="3800" dirty="0" err="1"/>
              <a:t>quan</a:t>
            </a:r>
            <a:r>
              <a:rPr lang="es-ES" sz="3800" dirty="0"/>
              <a:t> el </a:t>
            </a:r>
            <a:r>
              <a:rPr lang="es-ES" sz="3800" dirty="0" err="1"/>
              <a:t>meu</a:t>
            </a:r>
            <a:r>
              <a:rPr lang="es-ES" sz="3800" dirty="0"/>
              <a:t> </a:t>
            </a:r>
            <a:r>
              <a:rPr lang="es-ES" sz="3800" dirty="0" err="1"/>
              <a:t>germà</a:t>
            </a:r>
            <a:r>
              <a:rPr lang="es-ES" sz="3800" dirty="0"/>
              <a:t> es va </a:t>
            </a:r>
            <a:r>
              <a:rPr lang="es-ES" sz="3800" dirty="0" err="1"/>
              <a:t>treure</a:t>
            </a:r>
            <a:r>
              <a:rPr lang="es-ES" sz="3800" dirty="0"/>
              <a:t> el carnet de </a:t>
            </a:r>
            <a:r>
              <a:rPr lang="es-ES" sz="3800" dirty="0" err="1"/>
              <a:t>conduir</a:t>
            </a:r>
            <a:r>
              <a:rPr lang="es-ES" sz="3800" dirty="0"/>
              <a:t>, </a:t>
            </a:r>
            <a:r>
              <a:rPr lang="es-ES" sz="3800" dirty="0" err="1"/>
              <a:t>jo</a:t>
            </a:r>
            <a:r>
              <a:rPr lang="es-ES" sz="3800" dirty="0"/>
              <a:t> tenia 15 </a:t>
            </a:r>
            <a:r>
              <a:rPr lang="es-ES" sz="3800" dirty="0" err="1"/>
              <a:t>anys</a:t>
            </a:r>
            <a:r>
              <a:rPr lang="es-ES" sz="3800" dirty="0"/>
              <a:t>, i la </a:t>
            </a:r>
            <a:r>
              <a:rPr lang="es-ES" sz="3800" dirty="0" err="1"/>
              <a:t>meva</a:t>
            </a:r>
            <a:r>
              <a:rPr lang="es-ES" sz="3800" dirty="0"/>
              <a:t> germana </a:t>
            </a:r>
            <a:r>
              <a:rPr lang="es-ES" sz="3800" dirty="0" err="1"/>
              <a:t>petita</a:t>
            </a:r>
            <a:r>
              <a:rPr lang="es-ES" sz="3800" dirty="0"/>
              <a:t> en tenia 10.</a:t>
            </a:r>
            <a:endParaRPr sz="11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 err="1"/>
              <a:t>Vam</a:t>
            </a:r>
            <a:r>
              <a:rPr lang="es-ES" sz="3800" dirty="0"/>
              <a:t> </a:t>
            </a:r>
            <a:r>
              <a:rPr lang="es-ES" sz="3800" dirty="0" err="1"/>
              <a:t>demanar</a:t>
            </a:r>
            <a:r>
              <a:rPr lang="es-ES" sz="3800" dirty="0"/>
              <a:t> </a:t>
            </a:r>
            <a:r>
              <a:rPr lang="es-ES" sz="3800" dirty="0" err="1"/>
              <a:t>als</a:t>
            </a:r>
            <a:r>
              <a:rPr lang="es-ES" sz="3800" dirty="0"/>
              <a:t> pares de </a:t>
            </a:r>
            <a:r>
              <a:rPr lang="es-ES" sz="3800" dirty="0" err="1"/>
              <a:t>fer</a:t>
            </a:r>
            <a:r>
              <a:rPr lang="es-ES" sz="3800" dirty="0"/>
              <a:t> una ruta </a:t>
            </a:r>
            <a:r>
              <a:rPr lang="es-ES" sz="3800" dirty="0" err="1"/>
              <a:t>tots</a:t>
            </a:r>
            <a:r>
              <a:rPr lang="es-ES" sz="3800" dirty="0"/>
              <a:t> tres </a:t>
            </a:r>
            <a:r>
              <a:rPr lang="es-ES" sz="3800" dirty="0" err="1"/>
              <a:t>junts</a:t>
            </a:r>
            <a:r>
              <a:rPr lang="es-ES" sz="3800" dirty="0"/>
              <a:t> </a:t>
            </a:r>
            <a:r>
              <a:rPr lang="es-ES" sz="3800" dirty="0" err="1"/>
              <a:t>amb</a:t>
            </a:r>
            <a:r>
              <a:rPr lang="es-ES" sz="3800" dirty="0"/>
              <a:t> el Jeep. </a:t>
            </a:r>
            <a:r>
              <a:rPr lang="es-ES" sz="3800" dirty="0" err="1"/>
              <a:t>Ens</a:t>
            </a:r>
            <a:r>
              <a:rPr lang="es-ES" sz="3800" dirty="0"/>
              <a:t> van </a:t>
            </a:r>
            <a:r>
              <a:rPr lang="es-ES" sz="3800" dirty="0" err="1"/>
              <a:t>dir</a:t>
            </a:r>
            <a:r>
              <a:rPr lang="es-ES" sz="3800" dirty="0"/>
              <a:t> que si!</a:t>
            </a:r>
            <a:endParaRPr sz="11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 err="1"/>
              <a:t>Vam</a:t>
            </a:r>
            <a:r>
              <a:rPr lang="es-ES" sz="3800" dirty="0"/>
              <a:t> agafar </a:t>
            </a:r>
            <a:r>
              <a:rPr lang="es-ES" sz="3800" dirty="0" err="1"/>
              <a:t>entrepans</a:t>
            </a:r>
            <a:r>
              <a:rPr lang="es-ES" sz="3800" dirty="0"/>
              <a:t> i </a:t>
            </a:r>
            <a:r>
              <a:rPr lang="es-ES" sz="3800" dirty="0" err="1"/>
              <a:t>fruita</a:t>
            </a:r>
            <a:r>
              <a:rPr lang="es-ES" sz="3800" dirty="0"/>
              <a:t>, i...</a:t>
            </a:r>
            <a:endParaRPr sz="11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A </a:t>
            </a:r>
            <a:r>
              <a:rPr lang="es-ES" sz="3800" dirty="0" err="1"/>
              <a:t>córrer</a:t>
            </a:r>
            <a:r>
              <a:rPr lang="es-ES" sz="3800" dirty="0"/>
              <a:t> </a:t>
            </a:r>
            <a:r>
              <a:rPr lang="es-ES" sz="3800" dirty="0" err="1"/>
              <a:t>món</a:t>
            </a:r>
            <a:r>
              <a:rPr lang="es-ES" sz="3800" dirty="0"/>
              <a:t>! </a:t>
            </a:r>
            <a:endParaRPr sz="11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Era  la primera vegada que </a:t>
            </a:r>
            <a:r>
              <a:rPr lang="es-ES" sz="3800" dirty="0" err="1"/>
              <a:t>sortíem</a:t>
            </a:r>
            <a:r>
              <a:rPr lang="es-ES" sz="3800" dirty="0"/>
              <a:t> </a:t>
            </a:r>
            <a:r>
              <a:rPr lang="es-ES" sz="3800" dirty="0" err="1"/>
              <a:t>tots</a:t>
            </a:r>
            <a:r>
              <a:rPr lang="es-ES" sz="3800" dirty="0"/>
              <a:t> tres </a:t>
            </a:r>
            <a:r>
              <a:rPr lang="es-ES" sz="3800" dirty="0" err="1"/>
              <a:t>sols</a:t>
            </a:r>
            <a:r>
              <a:rPr lang="es-ES" sz="3800" dirty="0"/>
              <a:t>.</a:t>
            </a:r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endParaRPr lang="es-ES" sz="38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endParaRPr lang="es-ES" sz="11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 err="1"/>
              <a:t>Vam</a:t>
            </a:r>
            <a:r>
              <a:rPr lang="es-ES" sz="3800" dirty="0"/>
              <a:t> visitar el </a:t>
            </a:r>
            <a:r>
              <a:rPr lang="es-ES" sz="3800" dirty="0" err="1"/>
              <a:t>poble</a:t>
            </a:r>
            <a:r>
              <a:rPr lang="es-ES" sz="3800" dirty="0"/>
              <a:t> de </a:t>
            </a:r>
            <a:r>
              <a:rPr lang="es-ES" sz="3800" dirty="0" err="1"/>
              <a:t>Gósol</a:t>
            </a:r>
            <a:r>
              <a:rPr lang="es-ES" sz="3800" dirty="0"/>
              <a:t> i </a:t>
            </a:r>
            <a:r>
              <a:rPr lang="es-ES" sz="3800" dirty="0" err="1"/>
              <a:t>després</a:t>
            </a:r>
            <a:r>
              <a:rPr lang="es-ES" sz="3800" dirty="0"/>
              <a:t> </a:t>
            </a:r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 err="1"/>
              <a:t>vam</a:t>
            </a:r>
            <a:r>
              <a:rPr lang="es-ES" sz="3800" dirty="0"/>
              <a:t> agafar una carretera que puja </a:t>
            </a:r>
            <a:r>
              <a:rPr lang="es-ES" sz="3800" dirty="0" err="1"/>
              <a:t>cap</a:t>
            </a:r>
            <a:r>
              <a:rPr lang="es-ES" sz="3800" dirty="0"/>
              <a:t> a Saldes.</a:t>
            </a:r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 </a:t>
            </a:r>
            <a:r>
              <a:rPr lang="es-ES" sz="3800" dirty="0" err="1"/>
              <a:t>Després</a:t>
            </a:r>
            <a:r>
              <a:rPr lang="es-ES" sz="3800" dirty="0"/>
              <a:t> </a:t>
            </a:r>
            <a:r>
              <a:rPr lang="es-ES" sz="3800" dirty="0" err="1"/>
              <a:t>d’un</a:t>
            </a:r>
            <a:r>
              <a:rPr lang="es-ES" sz="3800" dirty="0"/>
              <a:t> </a:t>
            </a:r>
            <a:r>
              <a:rPr lang="es-ES" sz="3800" dirty="0" err="1"/>
              <a:t>revolt</a:t>
            </a:r>
            <a:r>
              <a:rPr lang="es-ES" sz="3800" dirty="0"/>
              <a:t>, de </a:t>
            </a:r>
            <a:r>
              <a:rPr lang="es-ES" sz="3800" dirty="0" err="1"/>
              <a:t>sobte</a:t>
            </a:r>
            <a:r>
              <a:rPr lang="es-ES" sz="3800" dirty="0"/>
              <a:t>, </a:t>
            </a:r>
            <a:r>
              <a:rPr lang="es-ES" sz="3800" dirty="0" err="1"/>
              <a:t>vam</a:t>
            </a:r>
            <a:r>
              <a:rPr lang="es-ES" sz="3800" dirty="0"/>
              <a:t> divisar ,</a:t>
            </a:r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al </a:t>
            </a:r>
            <a:r>
              <a:rPr lang="es-ES" sz="3800" dirty="0" err="1"/>
              <a:t>fons</a:t>
            </a:r>
            <a:r>
              <a:rPr lang="es-ES" sz="3800" dirty="0"/>
              <a:t>, </a:t>
            </a:r>
            <a:r>
              <a:rPr lang="es-ES" sz="3800" dirty="0" err="1"/>
              <a:t>davant</a:t>
            </a:r>
            <a:r>
              <a:rPr lang="es-ES" sz="3800" dirty="0"/>
              <a:t> </a:t>
            </a:r>
            <a:r>
              <a:rPr lang="es-ES" sz="3800" dirty="0" err="1"/>
              <a:t>nostre</a:t>
            </a:r>
            <a:r>
              <a:rPr lang="es-ES" sz="3800" dirty="0"/>
              <a:t>, </a:t>
            </a:r>
            <a:r>
              <a:rPr lang="es-ES" sz="3800" dirty="0" err="1"/>
              <a:t>imponent</a:t>
            </a:r>
            <a:r>
              <a:rPr lang="es-ES" sz="3800" dirty="0"/>
              <a:t>,</a:t>
            </a:r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el </a:t>
            </a:r>
            <a:r>
              <a:rPr lang="es-ES" sz="3800" dirty="0" err="1"/>
              <a:t>massís</a:t>
            </a:r>
            <a:r>
              <a:rPr lang="es-ES" sz="3800" dirty="0"/>
              <a:t> del Pedraforca.</a:t>
            </a:r>
            <a:endParaRPr sz="11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El </a:t>
            </a:r>
            <a:r>
              <a:rPr lang="es-ES" sz="3800" dirty="0" err="1"/>
              <a:t>meu</a:t>
            </a:r>
            <a:r>
              <a:rPr lang="es-ES" sz="3800" dirty="0"/>
              <a:t> </a:t>
            </a:r>
            <a:r>
              <a:rPr lang="es-ES" sz="3800" dirty="0" err="1"/>
              <a:t>germà</a:t>
            </a:r>
            <a:r>
              <a:rPr lang="es-ES" sz="3800" dirty="0"/>
              <a:t> va parar el </a:t>
            </a:r>
            <a:r>
              <a:rPr lang="es-ES" sz="3800" dirty="0" err="1"/>
              <a:t>cotxe</a:t>
            </a:r>
            <a:r>
              <a:rPr lang="es-ES" sz="3800" dirty="0"/>
              <a:t>, </a:t>
            </a:r>
            <a:r>
              <a:rPr lang="es-ES" sz="3800" dirty="0" err="1"/>
              <a:t>vam</a:t>
            </a:r>
            <a:r>
              <a:rPr lang="es-ES" sz="3800" dirty="0"/>
              <a:t> </a:t>
            </a:r>
            <a:r>
              <a:rPr lang="es-ES" sz="3800" dirty="0" err="1"/>
              <a:t>baixar</a:t>
            </a:r>
            <a:endParaRPr lang="es-ES" sz="38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i </a:t>
            </a:r>
            <a:r>
              <a:rPr lang="es-ES" sz="3800" dirty="0" err="1"/>
              <a:t>admirats</a:t>
            </a:r>
            <a:r>
              <a:rPr lang="es-ES" sz="3800" dirty="0"/>
              <a:t> </a:t>
            </a:r>
            <a:r>
              <a:rPr lang="es-ES" sz="3800" dirty="0" err="1"/>
              <a:t>ens</a:t>
            </a:r>
            <a:r>
              <a:rPr lang="es-ES" sz="3800" dirty="0"/>
              <a:t> </a:t>
            </a:r>
            <a:r>
              <a:rPr lang="es-ES" sz="3800" dirty="0" err="1"/>
              <a:t>vam</a:t>
            </a:r>
            <a:r>
              <a:rPr lang="es-ES" sz="3800" dirty="0"/>
              <a:t> quedar una bona </a:t>
            </a:r>
            <a:r>
              <a:rPr lang="es-ES" sz="3800" dirty="0" err="1"/>
              <a:t>estona</a:t>
            </a:r>
            <a:endParaRPr lang="es-ES" sz="38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 </a:t>
            </a:r>
            <a:r>
              <a:rPr lang="es-ES" sz="3800" dirty="0" err="1"/>
              <a:t>contemplant</a:t>
            </a:r>
            <a:r>
              <a:rPr lang="es-ES" sz="3800" dirty="0"/>
              <a:t> aquella </a:t>
            </a:r>
            <a:r>
              <a:rPr lang="es-ES" sz="3800" dirty="0" err="1"/>
              <a:t>muntanya</a:t>
            </a:r>
            <a:r>
              <a:rPr lang="es-ES" sz="3800" dirty="0"/>
              <a:t> </a:t>
            </a:r>
            <a:r>
              <a:rPr lang="es-ES" sz="3800" dirty="0" err="1"/>
              <a:t>tant</a:t>
            </a:r>
            <a:r>
              <a:rPr lang="es-ES" sz="3800" dirty="0"/>
              <a:t> característica </a:t>
            </a:r>
            <a:r>
              <a:rPr lang="es-ES" sz="3800" dirty="0" err="1"/>
              <a:t>amb</a:t>
            </a:r>
            <a:r>
              <a:rPr lang="es-ES" sz="3800" dirty="0"/>
              <a:t> les </a:t>
            </a:r>
            <a:r>
              <a:rPr lang="es-ES" sz="3800" dirty="0" err="1"/>
              <a:t>dues</a:t>
            </a:r>
            <a:r>
              <a:rPr lang="es-ES" sz="3800" dirty="0"/>
              <a:t> </a:t>
            </a:r>
            <a:r>
              <a:rPr lang="es-ES" sz="3800" dirty="0" err="1"/>
              <a:t>forques</a:t>
            </a:r>
            <a:r>
              <a:rPr lang="es-ES" sz="3800" dirty="0"/>
              <a:t>, </a:t>
            </a:r>
            <a:r>
              <a:rPr lang="es-ES" sz="3800" dirty="0" err="1"/>
              <a:t>allà</a:t>
            </a:r>
            <a:r>
              <a:rPr lang="es-ES" sz="3800" dirty="0"/>
              <a:t> </a:t>
            </a:r>
            <a:r>
              <a:rPr lang="es-ES" sz="3800" dirty="0" err="1"/>
              <a:t>davant</a:t>
            </a:r>
            <a:r>
              <a:rPr lang="es-ES" sz="3800" dirty="0"/>
              <a:t> </a:t>
            </a:r>
            <a:r>
              <a:rPr lang="es-ES" sz="3800" dirty="0" err="1"/>
              <a:t>nostre</a:t>
            </a:r>
            <a:r>
              <a:rPr lang="es-ES" sz="3800" dirty="0"/>
              <a:t>, </a:t>
            </a:r>
            <a:r>
              <a:rPr lang="es-ES" sz="3800" dirty="0" err="1"/>
              <a:t>imponent</a:t>
            </a:r>
            <a:r>
              <a:rPr lang="es-ES" sz="3800" dirty="0"/>
              <a:t> i majestuosa. </a:t>
            </a:r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endParaRPr sz="11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 err="1"/>
              <a:t>Feia</a:t>
            </a:r>
            <a:r>
              <a:rPr lang="es-ES" sz="3800" dirty="0"/>
              <a:t> un </a:t>
            </a:r>
            <a:r>
              <a:rPr lang="es-ES" sz="3800" dirty="0" err="1"/>
              <a:t>dia</a:t>
            </a:r>
            <a:r>
              <a:rPr lang="es-ES" sz="3800" dirty="0"/>
              <a:t> </a:t>
            </a:r>
            <a:r>
              <a:rPr lang="es-ES" sz="3800" dirty="0" err="1"/>
              <a:t>clar</a:t>
            </a:r>
            <a:r>
              <a:rPr lang="es-ES" sz="3800" dirty="0"/>
              <a:t> i es </a:t>
            </a:r>
            <a:r>
              <a:rPr lang="es-ES" sz="3800" dirty="0" err="1"/>
              <a:t>dibuixava</a:t>
            </a:r>
            <a:r>
              <a:rPr lang="es-ES" sz="3800" dirty="0"/>
              <a:t> el </a:t>
            </a:r>
            <a:r>
              <a:rPr lang="es-ES" sz="3800" dirty="0" err="1"/>
              <a:t>seu</a:t>
            </a:r>
            <a:r>
              <a:rPr lang="es-ES" sz="3800" dirty="0"/>
              <a:t> perfil en el </a:t>
            </a:r>
            <a:r>
              <a:rPr lang="es-ES" sz="3800" dirty="0" err="1"/>
              <a:t>cel</a:t>
            </a:r>
            <a:r>
              <a:rPr lang="es-ES" sz="3800" dirty="0"/>
              <a:t> </a:t>
            </a:r>
            <a:r>
              <a:rPr lang="es-ES" sz="3800" dirty="0" err="1"/>
              <a:t>blau</a:t>
            </a:r>
            <a:r>
              <a:rPr lang="es-ES" sz="3800" dirty="0"/>
              <a:t>.</a:t>
            </a:r>
            <a:endParaRPr sz="38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3800" dirty="0"/>
              <a:t>De </a:t>
            </a:r>
            <a:r>
              <a:rPr lang="es-ES" sz="3800" dirty="0" err="1"/>
              <a:t>sobte</a:t>
            </a:r>
            <a:r>
              <a:rPr lang="es-ES" sz="3800" dirty="0"/>
              <a:t> el </a:t>
            </a:r>
            <a:r>
              <a:rPr lang="es-ES" sz="3800" dirty="0" err="1"/>
              <a:t>meu</a:t>
            </a:r>
            <a:r>
              <a:rPr lang="es-ES" sz="3800" dirty="0"/>
              <a:t> </a:t>
            </a:r>
            <a:r>
              <a:rPr lang="es-ES" sz="3800" dirty="0" err="1"/>
              <a:t>germà</a:t>
            </a:r>
            <a:r>
              <a:rPr lang="es-ES" sz="3800" dirty="0"/>
              <a:t> </a:t>
            </a:r>
            <a:r>
              <a:rPr lang="es-ES" sz="3800" dirty="0" err="1"/>
              <a:t>entusiasmat</a:t>
            </a:r>
            <a:r>
              <a:rPr lang="es-ES" sz="3800" dirty="0"/>
              <a:t> </a:t>
            </a:r>
            <a:r>
              <a:rPr lang="es-ES" sz="3800" dirty="0" err="1"/>
              <a:t>ens</a:t>
            </a:r>
            <a:r>
              <a:rPr lang="es-ES" sz="3800" dirty="0"/>
              <a:t> va </a:t>
            </a:r>
            <a:r>
              <a:rPr lang="es-ES" sz="3800" dirty="0" err="1"/>
              <a:t>dir</a:t>
            </a:r>
            <a:r>
              <a:rPr lang="es-ES" sz="3800" dirty="0"/>
              <a:t>: _“nenes, </a:t>
            </a:r>
            <a:r>
              <a:rPr lang="es-ES" sz="3800" dirty="0" err="1"/>
              <a:t>agafem</a:t>
            </a:r>
            <a:r>
              <a:rPr lang="es-ES" sz="3800" dirty="0"/>
              <a:t>-nos de les </a:t>
            </a:r>
            <a:r>
              <a:rPr lang="es-ES" sz="3800" dirty="0" err="1"/>
              <a:t>mans</a:t>
            </a:r>
            <a:r>
              <a:rPr lang="es-ES" sz="3800" dirty="0"/>
              <a:t> i </a:t>
            </a:r>
            <a:r>
              <a:rPr lang="es-ES" sz="3800" dirty="0" err="1"/>
              <a:t>resem</a:t>
            </a:r>
            <a:r>
              <a:rPr lang="es-ES" sz="3800" dirty="0"/>
              <a:t> un </a:t>
            </a:r>
            <a:r>
              <a:rPr lang="es-ES" sz="3800" dirty="0" err="1"/>
              <a:t>parenostre</a:t>
            </a:r>
            <a:r>
              <a:rPr lang="es-ES" sz="3800" dirty="0"/>
              <a:t>, </a:t>
            </a:r>
            <a:r>
              <a:rPr lang="es-ES" sz="3800" dirty="0" err="1"/>
              <a:t>veient</a:t>
            </a:r>
            <a:r>
              <a:rPr lang="es-ES" sz="3800" dirty="0"/>
              <a:t> </a:t>
            </a:r>
            <a:r>
              <a:rPr lang="es-ES" sz="3800" dirty="0" err="1"/>
              <a:t>aquesta</a:t>
            </a:r>
            <a:r>
              <a:rPr lang="es-ES" sz="3800" dirty="0"/>
              <a:t> </a:t>
            </a:r>
            <a:r>
              <a:rPr lang="es-ES" sz="3800" dirty="0" err="1"/>
              <a:t>meravella</a:t>
            </a:r>
            <a:r>
              <a:rPr lang="es-ES" sz="3800" dirty="0"/>
              <a:t> </a:t>
            </a:r>
            <a:r>
              <a:rPr lang="es-ES" sz="3800" dirty="0" err="1"/>
              <a:t>necessito</a:t>
            </a:r>
            <a:r>
              <a:rPr lang="es-ES" sz="3800" dirty="0"/>
              <a:t> </a:t>
            </a:r>
            <a:r>
              <a:rPr lang="es-ES" sz="3800" dirty="0" err="1"/>
              <a:t>fer-ho</a:t>
            </a:r>
            <a:r>
              <a:rPr lang="es-ES" sz="3800" dirty="0"/>
              <a:t>”.</a:t>
            </a:r>
            <a:endParaRPr sz="1100" dirty="0"/>
          </a:p>
          <a:p>
            <a:pPr marL="45720" lvl="0" indent="0" algn="l" rtl="0">
              <a:spcBef>
                <a:spcPts val="410"/>
              </a:spcBef>
              <a:spcAft>
                <a:spcPts val="0"/>
              </a:spcAft>
              <a:buSzPct val="130000"/>
              <a:buNone/>
            </a:pPr>
            <a:endParaRPr b="1" dirty="0">
              <a:solidFill>
                <a:srgbClr val="4A6300"/>
              </a:solidFill>
            </a:endParaRPr>
          </a:p>
        </p:txBody>
      </p:sp>
      <p:pic>
        <p:nvPicPr>
          <p:cNvPr id="121" name="Google Shape;121;p3" descr="LogoCLARET CAPÇALERA DOCU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955" y="66528"/>
            <a:ext cx="1292269" cy="5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l="16027" t="5263" r="19863" b="31579"/>
          <a:stretch/>
        </p:blipFill>
        <p:spPr>
          <a:xfrm>
            <a:off x="8153625" y="5251504"/>
            <a:ext cx="1080121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304886" y="147990"/>
            <a:ext cx="1654494" cy="369332"/>
          </a:xfrm>
          <a:prstGeom prst="rect">
            <a:avLst/>
          </a:prstGeom>
          <a:solidFill>
            <a:srgbClr val="A9EA25"/>
          </a:solidFill>
          <a:ln w="9525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Dimarts</a:t>
            </a:r>
            <a:r>
              <a:rPr lang="es-E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15</a:t>
            </a: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24A4570-9DD7-18A0-F515-A00EEB84A4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6936" y="2235862"/>
            <a:ext cx="3810000" cy="2538413"/>
          </a:xfrm>
          <a:prstGeom prst="rect">
            <a:avLst/>
          </a:prstGeom>
        </p:spPr>
      </p:pic>
      <p:sp>
        <p:nvSpPr>
          <p:cNvPr id="3" name="Google Shape;123;p3">
            <a:extLst>
              <a:ext uri="{FF2B5EF4-FFF2-40B4-BE49-F238E27FC236}">
                <a16:creationId xmlns:a16="http://schemas.microsoft.com/office/drawing/2014/main" id="{331F4E86-BAF6-D94A-7F95-B55D8DBFB48D}"/>
              </a:ext>
            </a:extLst>
          </p:cNvPr>
          <p:cNvSpPr txBox="1"/>
          <p:nvPr/>
        </p:nvSpPr>
        <p:spPr>
          <a:xfrm>
            <a:off x="4572000" y="6479689"/>
            <a:ext cx="4499157" cy="369291"/>
          </a:xfrm>
          <a:prstGeom prst="rect">
            <a:avLst/>
          </a:prstGeom>
          <a:solidFill>
            <a:srgbClr val="A9EA25"/>
          </a:solidFill>
          <a:ln w="9525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Segueix</a:t>
            </a:r>
            <a:r>
              <a:rPr lang="es-E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a la diapositiva </a:t>
            </a:r>
            <a:r>
              <a:rPr lang="es-ES" sz="1800" b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següent</a:t>
            </a: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304886" y="620688"/>
            <a:ext cx="7939522" cy="5322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96"/>
              <a:buNone/>
            </a:pPr>
            <a:r>
              <a:rPr lang="es-ES" sz="3200"/>
              <a:t> La natura ens parla de Déu</a:t>
            </a:r>
            <a:endParaRPr sz="3200"/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307500" y="1196752"/>
            <a:ext cx="8008916" cy="5525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40000" lnSpcReduction="20000"/>
          </a:bodyPr>
          <a:lstStyle/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5600" dirty="0" err="1"/>
              <a:t>Ens</a:t>
            </a:r>
            <a:r>
              <a:rPr lang="es-ES" sz="5600" dirty="0"/>
              <a:t> </a:t>
            </a:r>
            <a:r>
              <a:rPr lang="es-ES" sz="5600" dirty="0" err="1"/>
              <a:t>vam</a:t>
            </a:r>
            <a:r>
              <a:rPr lang="es-ES" sz="5600" dirty="0"/>
              <a:t> agafar de les </a:t>
            </a:r>
            <a:r>
              <a:rPr lang="es-ES" sz="5600" dirty="0" err="1"/>
              <a:t>mans</a:t>
            </a:r>
            <a:r>
              <a:rPr lang="es-ES" sz="5600" dirty="0"/>
              <a:t> i </a:t>
            </a:r>
            <a:r>
              <a:rPr lang="es-ES" sz="5600" dirty="0" err="1"/>
              <a:t>vam</a:t>
            </a:r>
            <a:r>
              <a:rPr lang="es-ES" sz="5600" dirty="0"/>
              <a:t> </a:t>
            </a:r>
            <a:r>
              <a:rPr lang="es-ES" sz="5600" dirty="0" err="1"/>
              <a:t>resar</a:t>
            </a:r>
            <a:r>
              <a:rPr lang="es-ES" sz="5600" dirty="0"/>
              <a:t> </a:t>
            </a:r>
            <a:r>
              <a:rPr lang="es-ES" sz="5600" dirty="0" err="1"/>
              <a:t>tots</a:t>
            </a:r>
            <a:r>
              <a:rPr lang="es-ES" sz="5600" dirty="0"/>
              <a:t> tres un </a:t>
            </a:r>
            <a:r>
              <a:rPr lang="es-ES" sz="5600" dirty="0" err="1"/>
              <a:t>parenostre</a:t>
            </a:r>
            <a:r>
              <a:rPr lang="es-ES" sz="5600" dirty="0"/>
              <a:t>.</a:t>
            </a:r>
            <a:endParaRPr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5600" dirty="0" err="1"/>
              <a:t>Ens</a:t>
            </a:r>
            <a:r>
              <a:rPr lang="es-ES" sz="5600" dirty="0"/>
              <a:t> va agradar </a:t>
            </a:r>
            <a:r>
              <a:rPr lang="es-ES" sz="5600" dirty="0" err="1"/>
              <a:t>tant</a:t>
            </a:r>
            <a:r>
              <a:rPr lang="es-ES" sz="5600" dirty="0"/>
              <a:t> el </a:t>
            </a:r>
            <a:r>
              <a:rPr lang="es-ES" sz="5600" dirty="0" err="1"/>
              <a:t>lloc</a:t>
            </a:r>
            <a:r>
              <a:rPr lang="es-ES" sz="5600" dirty="0"/>
              <a:t> que </a:t>
            </a:r>
            <a:r>
              <a:rPr lang="es-ES" sz="5600" dirty="0" err="1"/>
              <a:t>vam</a:t>
            </a:r>
            <a:r>
              <a:rPr lang="es-ES" sz="5600" dirty="0"/>
              <a:t> </a:t>
            </a:r>
            <a:r>
              <a:rPr lang="es-ES" sz="5600" dirty="0" err="1"/>
              <a:t>estendre</a:t>
            </a:r>
            <a:r>
              <a:rPr lang="es-ES" sz="5600" dirty="0"/>
              <a:t> la </a:t>
            </a:r>
            <a:r>
              <a:rPr lang="es-ES" sz="5600" dirty="0" err="1"/>
              <a:t>nostra</a:t>
            </a:r>
            <a:r>
              <a:rPr lang="es-ES" sz="5600" dirty="0"/>
              <a:t> </a:t>
            </a:r>
            <a:r>
              <a:rPr lang="es-ES" sz="5600" dirty="0" err="1"/>
              <a:t>flassada</a:t>
            </a:r>
            <a:r>
              <a:rPr lang="es-ES" sz="5600" dirty="0"/>
              <a:t> i </a:t>
            </a:r>
            <a:r>
              <a:rPr lang="es-ES" sz="5600" dirty="0" err="1"/>
              <a:t>vam</a:t>
            </a:r>
            <a:r>
              <a:rPr lang="es-ES" sz="5600" dirty="0"/>
              <a:t> dinar a la </a:t>
            </a:r>
            <a:r>
              <a:rPr lang="es-ES" sz="5600" dirty="0" err="1"/>
              <a:t>gespa</a:t>
            </a:r>
            <a:r>
              <a:rPr lang="es-ES" sz="5600" dirty="0"/>
              <a:t> </a:t>
            </a:r>
            <a:r>
              <a:rPr lang="es-ES" sz="5600" dirty="0" err="1"/>
              <a:t>davant</a:t>
            </a:r>
            <a:r>
              <a:rPr lang="es-ES" sz="5600" dirty="0"/>
              <a:t> del Pedraforca.</a:t>
            </a:r>
            <a:endParaRPr sz="5600" dirty="0"/>
          </a:p>
          <a:p>
            <a:pPr marL="45720" lvl="0" indent="0" algn="l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5600" dirty="0"/>
              <a:t>Ara </a:t>
            </a:r>
            <a:r>
              <a:rPr lang="es-ES" sz="5600" dirty="0" err="1"/>
              <a:t>tinc</a:t>
            </a:r>
            <a:r>
              <a:rPr lang="es-ES" sz="5600" dirty="0"/>
              <a:t> </a:t>
            </a:r>
            <a:r>
              <a:rPr lang="es-ES" sz="5600" dirty="0" err="1"/>
              <a:t>quaranta</a:t>
            </a:r>
            <a:r>
              <a:rPr lang="es-ES" sz="5600" dirty="0"/>
              <a:t> </a:t>
            </a:r>
            <a:r>
              <a:rPr lang="es-ES" sz="5600" dirty="0" err="1"/>
              <a:t>anys</a:t>
            </a:r>
            <a:r>
              <a:rPr lang="es-ES" sz="5600" dirty="0"/>
              <a:t> i </a:t>
            </a:r>
            <a:r>
              <a:rPr lang="es-ES" sz="5600" dirty="0" err="1"/>
              <a:t>recordo</a:t>
            </a:r>
            <a:r>
              <a:rPr lang="es-ES" sz="5600" dirty="0"/>
              <a:t> </a:t>
            </a:r>
            <a:r>
              <a:rPr lang="es-ES" sz="5600" dirty="0" err="1"/>
              <a:t>com</a:t>
            </a:r>
            <a:r>
              <a:rPr lang="es-ES" sz="5600" dirty="0"/>
              <a:t> si </a:t>
            </a:r>
            <a:r>
              <a:rPr lang="es-ES" sz="5600" dirty="0" err="1"/>
              <a:t>fos</a:t>
            </a:r>
            <a:r>
              <a:rPr lang="es-ES" sz="5600" dirty="0"/>
              <a:t> </a:t>
            </a:r>
            <a:r>
              <a:rPr lang="es-ES" sz="5600" dirty="0" err="1"/>
              <a:t>ahir</a:t>
            </a:r>
            <a:r>
              <a:rPr lang="es-ES" sz="5600" dirty="0"/>
              <a:t> </a:t>
            </a:r>
            <a:r>
              <a:rPr lang="es-ES" sz="5600" dirty="0" err="1"/>
              <a:t>aquell</a:t>
            </a:r>
            <a:r>
              <a:rPr lang="es-ES" sz="5600" dirty="0"/>
              <a:t> </a:t>
            </a:r>
            <a:r>
              <a:rPr lang="es-ES" sz="5600" dirty="0" err="1"/>
              <a:t>dia</a:t>
            </a:r>
            <a:r>
              <a:rPr lang="es-ES" sz="5600" dirty="0"/>
              <a:t>. Mai </a:t>
            </a:r>
            <a:r>
              <a:rPr lang="es-ES" sz="5600" dirty="0" err="1"/>
              <a:t>l’oblidaré</a:t>
            </a:r>
            <a:r>
              <a:rPr lang="es-ES" sz="5600" dirty="0"/>
              <a:t>. El </a:t>
            </a:r>
            <a:r>
              <a:rPr lang="es-ES" sz="5600" dirty="0" err="1"/>
              <a:t>meu</a:t>
            </a:r>
            <a:r>
              <a:rPr lang="es-ES" sz="5600" dirty="0"/>
              <a:t> </a:t>
            </a:r>
            <a:r>
              <a:rPr lang="es-ES" sz="5600" dirty="0" err="1"/>
              <a:t>germà</a:t>
            </a:r>
            <a:r>
              <a:rPr lang="es-ES" sz="5600" dirty="0"/>
              <a:t> no era </a:t>
            </a:r>
            <a:r>
              <a:rPr lang="es-ES" sz="5600" dirty="0" err="1"/>
              <a:t>gaire</a:t>
            </a:r>
            <a:r>
              <a:rPr lang="es-ES" sz="5600" dirty="0"/>
              <a:t> </a:t>
            </a:r>
            <a:r>
              <a:rPr lang="es-ES" sz="5600" dirty="0" err="1"/>
              <a:t>creient</a:t>
            </a:r>
            <a:r>
              <a:rPr lang="es-ES" sz="5600" dirty="0"/>
              <a:t>, </a:t>
            </a:r>
            <a:r>
              <a:rPr lang="es-ES" sz="5600" dirty="0" err="1"/>
              <a:t>però</a:t>
            </a:r>
            <a:r>
              <a:rPr lang="es-ES" sz="5600" dirty="0"/>
              <a:t> </a:t>
            </a:r>
            <a:r>
              <a:rPr lang="es-ES" sz="5600" dirty="0" err="1"/>
              <a:t>aquell</a:t>
            </a:r>
            <a:r>
              <a:rPr lang="es-ES" sz="5600" dirty="0"/>
              <a:t> </a:t>
            </a:r>
            <a:r>
              <a:rPr lang="es-ES" sz="5600" dirty="0" err="1"/>
              <a:t>dia</a:t>
            </a:r>
            <a:r>
              <a:rPr lang="es-ES" sz="5600" dirty="0"/>
              <a:t> la natura </a:t>
            </a:r>
            <a:r>
              <a:rPr lang="es-ES" sz="5600" dirty="0" err="1"/>
              <a:t>li</a:t>
            </a:r>
            <a:r>
              <a:rPr lang="es-ES" sz="5600" dirty="0"/>
              <a:t> va parlar de </a:t>
            </a:r>
            <a:r>
              <a:rPr lang="es-ES" sz="5600" dirty="0" err="1"/>
              <a:t>Déu</a:t>
            </a:r>
            <a:r>
              <a:rPr lang="es-ES" sz="5600" dirty="0"/>
              <a:t>.</a:t>
            </a:r>
            <a:endParaRPr dirty="0"/>
          </a:p>
          <a:p>
            <a:pPr marL="45720" lvl="0" indent="0" algn="l" rtl="0">
              <a:spcBef>
                <a:spcPts val="410"/>
              </a:spcBef>
              <a:spcAft>
                <a:spcPts val="0"/>
              </a:spcAft>
              <a:buSzPct val="130000"/>
              <a:buNone/>
            </a:pPr>
            <a:endParaRPr dirty="0"/>
          </a:p>
          <a:p>
            <a:pPr marL="45720" lvl="0" indent="0" algn="l" rtl="0">
              <a:spcBef>
                <a:spcPts val="410"/>
              </a:spcBef>
              <a:spcAft>
                <a:spcPts val="0"/>
              </a:spcAft>
              <a:buSzPct val="130000"/>
              <a:buNone/>
            </a:pPr>
            <a:endParaRPr dirty="0"/>
          </a:p>
          <a:p>
            <a:pPr marL="45720" lvl="0" indent="0" algn="just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5600" b="1" dirty="0">
                <a:solidFill>
                  <a:srgbClr val="4A6300"/>
                </a:solidFill>
              </a:rPr>
              <a:t>CREUS QUE POTS TANCAR ELS ULLS UNS INSTANTS I IMAGINAR-TE ALGUN PAISATGE QUE ET FACI SENTIR COM EL PROTAGONISTA D’AQUETA HISTÒRIA?</a:t>
            </a:r>
            <a:endParaRPr dirty="0"/>
          </a:p>
          <a:p>
            <a:pPr marL="45720" lvl="0" indent="0" algn="l" rtl="0">
              <a:spcBef>
                <a:spcPts val="660"/>
              </a:spcBef>
              <a:spcAft>
                <a:spcPts val="0"/>
              </a:spcAft>
              <a:buSzPct val="129999"/>
              <a:buNone/>
            </a:pPr>
            <a:r>
              <a:rPr lang="es-ES" sz="7200" b="1" dirty="0">
                <a:solidFill>
                  <a:srgbClr val="4A6300"/>
                </a:solidFill>
              </a:rPr>
              <a:t>PROVA-HO!</a:t>
            </a:r>
            <a:r>
              <a:rPr lang="es-ES" sz="4800" b="1" dirty="0">
                <a:solidFill>
                  <a:srgbClr val="4A6300"/>
                </a:solidFill>
              </a:rPr>
              <a:t> </a:t>
            </a:r>
            <a:endParaRPr dirty="0"/>
          </a:p>
          <a:p>
            <a:pPr marL="45720" lvl="0" indent="0" algn="just" rtl="0">
              <a:spcBef>
                <a:spcPts val="580"/>
              </a:spcBef>
              <a:spcAft>
                <a:spcPts val="0"/>
              </a:spcAft>
              <a:buSzPct val="130000"/>
              <a:buNone/>
            </a:pPr>
            <a:r>
              <a:rPr lang="es-ES" sz="5600" b="1" dirty="0">
                <a:solidFill>
                  <a:srgbClr val="4A6300"/>
                </a:solidFill>
              </a:rPr>
              <a:t>TANCA ELS ULLS UN MINUT I DESPRÉS SI VOLS COMPARTEIX AMB ELS TEUS COMPANYS EL PAISTGE QUE HAS IMAGINAT I QUE ET PARLA DE DÉU.</a:t>
            </a:r>
            <a:endParaRPr sz="5600" b="1" dirty="0">
              <a:solidFill>
                <a:srgbClr val="4A6300"/>
              </a:solidFill>
            </a:endParaRPr>
          </a:p>
          <a:p>
            <a:pPr marL="45720" lvl="0" indent="0" algn="l" rtl="0">
              <a:spcBef>
                <a:spcPts val="410"/>
              </a:spcBef>
              <a:spcAft>
                <a:spcPts val="0"/>
              </a:spcAft>
              <a:buSzPct val="130000"/>
              <a:buNone/>
            </a:pPr>
            <a:endParaRPr b="1" dirty="0">
              <a:solidFill>
                <a:srgbClr val="4A6300"/>
              </a:solidFill>
            </a:endParaRPr>
          </a:p>
          <a:p>
            <a:pPr marL="45720" lvl="0" indent="0" algn="l" rtl="0">
              <a:spcBef>
                <a:spcPts val="410"/>
              </a:spcBef>
              <a:spcAft>
                <a:spcPts val="0"/>
              </a:spcAft>
              <a:buSzPct val="130000"/>
              <a:buNone/>
            </a:pPr>
            <a:endParaRPr b="1" dirty="0">
              <a:solidFill>
                <a:srgbClr val="4A6300"/>
              </a:solidFill>
            </a:endParaRPr>
          </a:p>
        </p:txBody>
      </p:sp>
      <p:pic>
        <p:nvPicPr>
          <p:cNvPr id="121" name="Google Shape;121;p3" descr="LogoCLARET CAPÇALERA DOCU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16955" y="66528"/>
            <a:ext cx="1292269" cy="5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3"/>
          <p:cNvPicPr preferRelativeResize="0"/>
          <p:nvPr/>
        </p:nvPicPr>
        <p:blipFill rotWithShape="1">
          <a:blip r:embed="rId4">
            <a:alphaModFix/>
          </a:blip>
          <a:srcRect l="16027" t="5263" r="19863" b="31579"/>
          <a:stretch/>
        </p:blipFill>
        <p:spPr>
          <a:xfrm>
            <a:off x="8141502" y="5445224"/>
            <a:ext cx="1080121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3"/>
          <p:cNvSpPr txBox="1"/>
          <p:nvPr/>
        </p:nvSpPr>
        <p:spPr>
          <a:xfrm>
            <a:off x="304886" y="147990"/>
            <a:ext cx="1654494" cy="369332"/>
          </a:xfrm>
          <a:prstGeom prst="rect">
            <a:avLst/>
          </a:prstGeom>
          <a:solidFill>
            <a:srgbClr val="A9EA25"/>
          </a:solidFill>
          <a:ln w="9525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Dimarts 15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27808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"/>
          <p:cNvSpPr txBox="1">
            <a:spLocks noGrp="1"/>
          </p:cNvSpPr>
          <p:nvPr>
            <p:ph type="title"/>
          </p:nvPr>
        </p:nvSpPr>
        <p:spPr>
          <a:xfrm>
            <a:off x="461856" y="5662826"/>
            <a:ext cx="8568952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3584"/>
              <a:buNone/>
            </a:pPr>
            <a:r>
              <a:rPr lang="es-ES" sz="2800" u="sng">
                <a:solidFill>
                  <a:schemeClr val="hlink"/>
                </a:solidFill>
                <a:hlinkClick r:id="rId3"/>
              </a:rPr>
              <a:t>https://www.youtube.com/watch?v=1Iyp2HTki3g</a:t>
            </a:r>
            <a:br>
              <a:rPr lang="es-ES" sz="2800"/>
            </a:br>
            <a:endParaRPr sz="2800"/>
          </a:p>
        </p:txBody>
      </p:sp>
      <p:sp>
        <p:nvSpPr>
          <p:cNvPr id="129" name="Google Shape;129;p4"/>
          <p:cNvSpPr txBox="1">
            <a:spLocks noGrp="1"/>
          </p:cNvSpPr>
          <p:nvPr>
            <p:ph type="body" idx="1"/>
          </p:nvPr>
        </p:nvSpPr>
        <p:spPr>
          <a:xfrm>
            <a:off x="1506791" y="908720"/>
            <a:ext cx="5122305" cy="844684"/>
          </a:xfrm>
          <a:prstGeom prst="rect">
            <a:avLst/>
          </a:prstGeom>
          <a:solidFill>
            <a:srgbClr val="74A50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" lvl="0" indent="0" algn="just" rtl="0"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ES" sz="4000" b="1"/>
              <a:t>Escoltem  la cançó</a:t>
            </a:r>
            <a:endParaRPr sz="4000" b="1"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7544" y="2871696"/>
            <a:ext cx="2592288" cy="680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4" descr="LogoCLARET CAPÇALERA DOCUMENT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6688" y="17346"/>
            <a:ext cx="20129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/>
        </p:nvSpPr>
        <p:spPr>
          <a:xfrm>
            <a:off x="325218" y="249778"/>
            <a:ext cx="1654494" cy="369332"/>
          </a:xfrm>
          <a:prstGeom prst="rect">
            <a:avLst/>
          </a:prstGeom>
          <a:solidFill>
            <a:srgbClr val="A9EA25"/>
          </a:solidFill>
          <a:ln w="9525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Dimecres 16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325218" y="3972204"/>
            <a:ext cx="2664296" cy="1015663"/>
          </a:xfrm>
          <a:prstGeom prst="rect">
            <a:avLst/>
          </a:prstGeom>
          <a:solidFill>
            <a:srgbClr val="CFFF4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En què ens fa PENSAR la lletra?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COMPARTIM-HO!</a:t>
            </a:r>
            <a:endParaRPr/>
          </a:p>
        </p:txBody>
      </p:sp>
      <p:pic>
        <p:nvPicPr>
          <p:cNvPr id="134" name="Google Shape;134;p4"/>
          <p:cNvPicPr preferRelativeResize="0"/>
          <p:nvPr/>
        </p:nvPicPr>
        <p:blipFill rotWithShape="1">
          <a:blip r:embed="rId6">
            <a:alphaModFix/>
          </a:blip>
          <a:srcRect l="9644" t="13888" r="20104" b="23703"/>
          <a:stretch/>
        </p:blipFill>
        <p:spPr>
          <a:xfrm>
            <a:off x="4224168" y="2871696"/>
            <a:ext cx="4888106" cy="244253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4"/>
          <p:cNvSpPr txBox="1"/>
          <p:nvPr/>
        </p:nvSpPr>
        <p:spPr>
          <a:xfrm rot="-1549736">
            <a:off x="3383454" y="2541715"/>
            <a:ext cx="3441364" cy="659962"/>
          </a:xfrm>
          <a:prstGeom prst="rect">
            <a:avLst/>
          </a:prstGeom>
          <a:solidFill>
            <a:srgbClr val="74A50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" marR="0" lvl="0" indent="0" algn="just" rtl="0">
              <a:spcBef>
                <a:spcPts val="0"/>
              </a:spcBef>
              <a:spcAft>
                <a:spcPts val="0"/>
              </a:spcAft>
              <a:buClr>
                <a:srgbClr val="D77B00"/>
              </a:buClr>
              <a:buSzPts val="5200"/>
              <a:buFont typeface="Georgia"/>
              <a:buNone/>
            </a:pPr>
            <a:r>
              <a:rPr lang="es-ES" sz="4000" b="1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SOM NATURA</a:t>
            </a:r>
            <a:endParaRPr sz="4000" b="1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"/>
          <p:cNvSpPr txBox="1">
            <a:spLocks noGrp="1"/>
          </p:cNvSpPr>
          <p:nvPr>
            <p:ph type="title"/>
          </p:nvPr>
        </p:nvSpPr>
        <p:spPr>
          <a:xfrm>
            <a:off x="2123728" y="2276872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4096"/>
              <a:buNone/>
            </a:pPr>
            <a:br>
              <a:rPr lang="es-ES" sz="3200"/>
            </a:br>
            <a:endParaRPr sz="3200"/>
          </a:p>
        </p:txBody>
      </p:sp>
      <p:pic>
        <p:nvPicPr>
          <p:cNvPr id="141" name="Google Shape;141;p5" descr="LogoCLARET CAPÇALERA DOCU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6688" y="188640"/>
            <a:ext cx="2012950" cy="83693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325218" y="249778"/>
            <a:ext cx="1654494" cy="369332"/>
          </a:xfrm>
          <a:prstGeom prst="rect">
            <a:avLst/>
          </a:prstGeom>
          <a:solidFill>
            <a:srgbClr val="A9EA25"/>
          </a:solidFill>
          <a:ln w="9525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Dijous 17</a:t>
            </a:r>
            <a:endParaRPr sz="18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5"/>
          <p:cNvSpPr txBox="1"/>
          <p:nvPr/>
        </p:nvSpPr>
        <p:spPr>
          <a:xfrm>
            <a:off x="212771" y="5319403"/>
            <a:ext cx="478054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u="sng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https://www.youtube.com/watch?v=E_2wmzkfv3M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511869" y="1029861"/>
            <a:ext cx="8297769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TOTS ELS ÉSSERS VIUS ESTEM UNITS I NECESSITEM VIURE EN ARMONÍA</a:t>
            </a:r>
            <a:endParaRPr sz="28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5536548" y="2006732"/>
            <a:ext cx="252028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Mira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aquest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vídeo, contempla i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estigues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atent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i tranquil.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Pensa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en la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següent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pregunta, i si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vols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comparteix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el que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hagis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pensat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amb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els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s-ES" sz="1800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teus</a:t>
            </a:r>
            <a:r>
              <a:rPr lang="es-ES" sz="180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Companys/es.</a:t>
            </a:r>
            <a:endParaRPr sz="1800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6" name="Google Shape;146;p5"/>
          <p:cNvSpPr txBox="1"/>
          <p:nvPr/>
        </p:nvSpPr>
        <p:spPr>
          <a:xfrm rot="-1509698">
            <a:off x="4916344" y="4590362"/>
            <a:ext cx="376068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b="1">
                <a:solidFill>
                  <a:srgbClr val="4A6300"/>
                </a:solidFill>
                <a:latin typeface="Trebuchet MS"/>
                <a:ea typeface="Trebuchet MS"/>
                <a:cs typeface="Trebuchet MS"/>
                <a:sym typeface="Trebuchet MS"/>
              </a:rPr>
              <a:t>Si fossis un element natural dels que acabes de veure, quin t’agradaria ser? Perquè?</a:t>
            </a:r>
            <a:endParaRPr sz="2400" b="1">
              <a:solidFill>
                <a:srgbClr val="4A63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5">
            <a:alphaModFix/>
          </a:blip>
          <a:srcRect l="25485" t="17165" r="11120" b="9884"/>
          <a:stretch/>
        </p:blipFill>
        <p:spPr>
          <a:xfrm>
            <a:off x="511869" y="2204864"/>
            <a:ext cx="4481448" cy="2900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>
            <a:spLocks noGrp="1"/>
          </p:cNvSpPr>
          <p:nvPr>
            <p:ph type="body" idx="1"/>
          </p:nvPr>
        </p:nvSpPr>
        <p:spPr>
          <a:xfrm>
            <a:off x="126548" y="1259391"/>
            <a:ext cx="8536603" cy="5451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5720" lvl="0" indent="0" algn="ctr" rtl="0">
              <a:spcBef>
                <a:spcPts val="0"/>
              </a:spcBef>
              <a:spcAft>
                <a:spcPts val="0"/>
              </a:spcAft>
              <a:buSzPts val="4420"/>
              <a:buNone/>
            </a:pPr>
            <a:endParaRPr sz="3400" u="sng" dirty="0"/>
          </a:p>
          <a:p>
            <a:pPr marL="45720" lvl="0" indent="0" algn="ctr" rtl="0">
              <a:spcBef>
                <a:spcPts val="980"/>
              </a:spcBef>
              <a:spcAft>
                <a:spcPts val="0"/>
              </a:spcAft>
              <a:buSzPts val="4420"/>
              <a:buNone/>
            </a:pPr>
            <a:endParaRPr sz="3400" u="sng" dirty="0"/>
          </a:p>
          <a:p>
            <a:pPr marL="45720" lvl="0" indent="0" algn="ctr" rtl="0">
              <a:spcBef>
                <a:spcPts val="980"/>
              </a:spcBef>
              <a:spcAft>
                <a:spcPts val="0"/>
              </a:spcAft>
              <a:buSzPts val="4420"/>
              <a:buNone/>
            </a:pPr>
            <a:endParaRPr sz="3400" u="sng" dirty="0"/>
          </a:p>
          <a:p>
            <a:pPr marL="45720" lvl="0" indent="0" algn="ctr" rtl="0">
              <a:spcBef>
                <a:spcPts val="980"/>
              </a:spcBef>
              <a:spcAft>
                <a:spcPts val="0"/>
              </a:spcAft>
              <a:buSzPts val="4420"/>
              <a:buNone/>
            </a:pPr>
            <a:endParaRPr sz="3400" u="sng" dirty="0"/>
          </a:p>
          <a:p>
            <a:pPr marL="45720" lvl="0" indent="0" algn="ctr" rtl="0">
              <a:spcBef>
                <a:spcPts val="980"/>
              </a:spcBef>
              <a:spcAft>
                <a:spcPts val="0"/>
              </a:spcAft>
              <a:buSzPts val="4420"/>
              <a:buNone/>
            </a:pPr>
            <a:endParaRPr sz="3400" u="sng" dirty="0"/>
          </a:p>
          <a:p>
            <a:pPr marL="45720" lvl="0" indent="0" algn="ctr" rtl="0">
              <a:spcBef>
                <a:spcPts val="980"/>
              </a:spcBef>
              <a:spcAft>
                <a:spcPts val="0"/>
              </a:spcAft>
              <a:buSzPts val="4420"/>
              <a:buNone/>
            </a:pPr>
            <a:endParaRPr sz="3400" u="sng" dirty="0"/>
          </a:p>
          <a:p>
            <a:pPr marL="45720" lvl="0" indent="0" algn="l" rtl="0">
              <a:spcBef>
                <a:spcPts val="860"/>
              </a:spcBef>
              <a:spcAft>
                <a:spcPts val="0"/>
              </a:spcAft>
              <a:buSzPts val="3640"/>
              <a:buNone/>
            </a:pPr>
            <a:endParaRPr sz="2800" u="sng" dirty="0"/>
          </a:p>
          <a:p>
            <a:pPr marL="45720" lvl="0" indent="0" algn="l" rtl="0">
              <a:spcBef>
                <a:spcPts val="860"/>
              </a:spcBef>
              <a:spcAft>
                <a:spcPts val="0"/>
              </a:spcAft>
              <a:buSzPts val="3640"/>
              <a:buNone/>
            </a:pPr>
            <a:endParaRPr lang="es-ES" sz="2800" u="sng" dirty="0"/>
          </a:p>
          <a:p>
            <a:pPr marL="45720" lvl="0" indent="0" algn="l" rtl="0">
              <a:spcBef>
                <a:spcPts val="860"/>
              </a:spcBef>
              <a:spcAft>
                <a:spcPts val="0"/>
              </a:spcAft>
              <a:buSzPts val="3640"/>
              <a:buNone/>
            </a:pPr>
            <a:endParaRPr lang="es-ES" sz="2800" u="sng" dirty="0"/>
          </a:p>
          <a:p>
            <a:pPr marL="45720" indent="0">
              <a:spcBef>
                <a:spcPts val="860"/>
              </a:spcBef>
              <a:buSzPts val="3640"/>
              <a:buNone/>
            </a:pPr>
            <a:endParaRPr lang="es-ES" sz="1500" u="sng" dirty="0">
              <a:hlinkClick r:id="rId3"/>
            </a:endParaRPr>
          </a:p>
          <a:p>
            <a:pPr marL="45720" indent="0">
              <a:spcBef>
                <a:spcPts val="860"/>
              </a:spcBef>
              <a:buSzPts val="3640"/>
              <a:buNone/>
            </a:pPr>
            <a:endParaRPr lang="es-ES" sz="1500" u="sng" dirty="0">
              <a:hlinkClick r:id="rId3"/>
            </a:endParaRPr>
          </a:p>
          <a:p>
            <a:pPr marL="45720" indent="0">
              <a:spcBef>
                <a:spcPts val="860"/>
              </a:spcBef>
              <a:buSzPts val="3640"/>
              <a:buNone/>
            </a:pPr>
            <a:endParaRPr lang="es-ES" sz="1500" u="sng" dirty="0">
              <a:hlinkClick r:id="rId3"/>
            </a:endParaRPr>
          </a:p>
          <a:p>
            <a:pPr marL="45720" indent="0">
              <a:spcBef>
                <a:spcPts val="860"/>
              </a:spcBef>
              <a:buSzPts val="3640"/>
              <a:buNone/>
            </a:pPr>
            <a:r>
              <a:rPr lang="es-ES" sz="1500" u="sng" dirty="0">
                <a:hlinkClick r:id="rId3"/>
              </a:rPr>
              <a:t>https://www.youtube.com/watch?v=7_bGI-A4UVE</a:t>
            </a:r>
            <a:endParaRPr lang="es-ES" sz="1500" u="sng" dirty="0"/>
          </a:p>
          <a:p>
            <a:pPr marL="45720" lvl="0" indent="0" algn="l" rtl="0">
              <a:spcBef>
                <a:spcPts val="860"/>
              </a:spcBef>
              <a:spcAft>
                <a:spcPts val="0"/>
              </a:spcAft>
              <a:buSzPts val="3640"/>
              <a:buNone/>
            </a:pPr>
            <a:endParaRPr dirty="0"/>
          </a:p>
        </p:txBody>
      </p:sp>
      <p:pic>
        <p:nvPicPr>
          <p:cNvPr id="153" name="Google Shape;153;p6" descr="LogoCLARET CAPÇALERA DOCUMENT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6166" y="249778"/>
            <a:ext cx="1291284" cy="73437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325218" y="249778"/>
            <a:ext cx="1654494" cy="369332"/>
          </a:xfrm>
          <a:prstGeom prst="rect">
            <a:avLst/>
          </a:prstGeom>
          <a:solidFill>
            <a:srgbClr val="A9EA25"/>
          </a:solidFill>
          <a:ln w="9525" cap="flat" cmpd="sng">
            <a:solidFill>
              <a:srgbClr val="6F94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 err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Divendres</a:t>
            </a:r>
            <a:r>
              <a:rPr lang="es-ES" sz="1800" b="1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18</a:t>
            </a:r>
            <a:endParaRPr sz="1800" b="1" dirty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7" name="Google Shape;157;p6"/>
          <p:cNvSpPr txBox="1"/>
          <p:nvPr/>
        </p:nvSpPr>
        <p:spPr>
          <a:xfrm>
            <a:off x="-127619" y="650509"/>
            <a:ext cx="482085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4A6300"/>
                </a:solidFill>
                <a:latin typeface="Trebuchet MS"/>
                <a:sym typeface="Trebuchet MS"/>
              </a:rPr>
              <a:t>CANTIC DE LES CRIATURES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200" b="1" dirty="0">
                <a:solidFill>
                  <a:srgbClr val="4A6300"/>
                </a:solidFill>
                <a:latin typeface="Trebuchet MS"/>
                <a:sym typeface="Trebuchet MS"/>
              </a:rPr>
              <a:t>(</a:t>
            </a:r>
            <a:r>
              <a:rPr lang="es-ES" sz="3200" b="1" dirty="0" err="1">
                <a:solidFill>
                  <a:srgbClr val="4A6300"/>
                </a:solidFill>
                <a:latin typeface="Trebuchet MS"/>
                <a:sym typeface="Trebuchet MS"/>
              </a:rPr>
              <a:t>St</a:t>
            </a:r>
            <a:r>
              <a:rPr lang="es-ES" sz="3200" b="1" dirty="0">
                <a:solidFill>
                  <a:srgbClr val="4A6300"/>
                </a:solidFill>
                <a:latin typeface="Trebuchet MS"/>
                <a:sym typeface="Trebuchet MS"/>
              </a:rPr>
              <a:t> Francesc </a:t>
            </a:r>
            <a:r>
              <a:rPr lang="es-ES" sz="3200" b="1" dirty="0" err="1">
                <a:solidFill>
                  <a:srgbClr val="4A6300"/>
                </a:solidFill>
                <a:latin typeface="Trebuchet MS"/>
                <a:sym typeface="Trebuchet MS"/>
              </a:rPr>
              <a:t>d’Assís</a:t>
            </a:r>
            <a:r>
              <a:rPr lang="es-ES" sz="3200" b="1" dirty="0">
                <a:solidFill>
                  <a:srgbClr val="4A6300"/>
                </a:solidFill>
                <a:latin typeface="Trebuchet MS"/>
                <a:sym typeface="Trebuchet MS"/>
              </a:rPr>
              <a:t>)</a:t>
            </a:r>
            <a:endParaRPr dirty="0"/>
          </a:p>
        </p:txBody>
      </p:sp>
      <p:sp>
        <p:nvSpPr>
          <p:cNvPr id="158" name="Google Shape;158;p6"/>
          <p:cNvSpPr txBox="1"/>
          <p:nvPr/>
        </p:nvSpPr>
        <p:spPr>
          <a:xfrm>
            <a:off x="3699326" y="147223"/>
            <a:ext cx="4578387" cy="7140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amb</a:t>
            </a:r>
            <a:r>
              <a:rPr lang="es-ES" sz="1200" dirty="0"/>
              <a:t> totes les </a:t>
            </a:r>
            <a:r>
              <a:rPr lang="es-ES" sz="1200" dirty="0" err="1"/>
              <a:t>criatures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 també </a:t>
            </a:r>
            <a:r>
              <a:rPr lang="es-ES" sz="1200" dirty="0" err="1"/>
              <a:t>pel</a:t>
            </a:r>
            <a:r>
              <a:rPr lang="es-ES" sz="1200" dirty="0"/>
              <a:t> </a:t>
            </a:r>
            <a:r>
              <a:rPr lang="es-ES" sz="1200" dirty="0" err="1"/>
              <a:t>germà</a:t>
            </a:r>
            <a:r>
              <a:rPr lang="es-ES" sz="1200" dirty="0"/>
              <a:t> Sol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que </a:t>
            </a:r>
            <a:r>
              <a:rPr lang="es-ES" sz="1200" dirty="0" err="1"/>
              <a:t>tant</a:t>
            </a:r>
            <a:r>
              <a:rPr lang="es-ES" sz="1200" dirty="0"/>
              <a:t> </a:t>
            </a:r>
            <a:r>
              <a:rPr lang="es-ES" sz="1200" dirty="0" err="1"/>
              <a:t>s’assembla</a:t>
            </a:r>
            <a:r>
              <a:rPr lang="es-ES" sz="1200" dirty="0"/>
              <a:t> a tu.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per la </a:t>
            </a:r>
            <a:r>
              <a:rPr lang="es-ES" sz="1200" dirty="0" err="1"/>
              <a:t>Lluna</a:t>
            </a:r>
            <a:r>
              <a:rPr lang="es-ES" sz="1200" dirty="0"/>
              <a:t> i </a:t>
            </a:r>
            <a:r>
              <a:rPr lang="es-ES" sz="1200" dirty="0" err="1"/>
              <a:t>els</a:t>
            </a:r>
            <a:r>
              <a:rPr lang="es-ES" sz="1200" dirty="0"/>
              <a:t> </a:t>
            </a:r>
            <a:r>
              <a:rPr lang="es-ES" sz="1200" dirty="0" err="1"/>
              <a:t>Estels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Els</a:t>
            </a:r>
            <a:r>
              <a:rPr lang="es-ES" sz="1200" dirty="0"/>
              <a:t> has </a:t>
            </a:r>
            <a:r>
              <a:rPr lang="es-ES" sz="1200" dirty="0" err="1"/>
              <a:t>creat</a:t>
            </a:r>
            <a:r>
              <a:rPr lang="es-ES" sz="1200" dirty="0"/>
              <a:t> preciosos i </a:t>
            </a:r>
            <a:r>
              <a:rPr lang="es-ES" sz="1200" dirty="0" err="1"/>
              <a:t>bells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i </a:t>
            </a:r>
            <a:r>
              <a:rPr lang="es-ES" sz="1200" dirty="0" err="1"/>
              <a:t>clars</a:t>
            </a:r>
            <a:r>
              <a:rPr lang="es-ES" sz="1200" dirty="0"/>
              <a:t> en la </a:t>
            </a:r>
            <a:r>
              <a:rPr lang="es-ES" sz="1200" dirty="0" err="1"/>
              <a:t>foscor</a:t>
            </a:r>
            <a:r>
              <a:rPr lang="es-ES" sz="1200" dirty="0"/>
              <a:t>..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pel</a:t>
            </a:r>
            <a:r>
              <a:rPr lang="es-ES" sz="1200" dirty="0"/>
              <a:t> </a:t>
            </a:r>
            <a:r>
              <a:rPr lang="es-ES" sz="1200" dirty="0" err="1"/>
              <a:t>temps</a:t>
            </a:r>
            <a:r>
              <a:rPr lang="es-ES" sz="1200" dirty="0"/>
              <a:t> </a:t>
            </a:r>
            <a:r>
              <a:rPr lang="es-ES" sz="1200" dirty="0" err="1"/>
              <a:t>enfosquit</a:t>
            </a:r>
            <a:r>
              <a:rPr lang="es-ES" sz="1200" dirty="0"/>
              <a:t> i el </a:t>
            </a:r>
            <a:r>
              <a:rPr lang="es-ES" sz="1200" dirty="0" err="1"/>
              <a:t>serè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i </a:t>
            </a:r>
            <a:r>
              <a:rPr lang="es-ES" sz="1200" dirty="0" err="1"/>
              <a:t>pel</a:t>
            </a:r>
            <a:r>
              <a:rPr lang="es-ES" sz="1200" dirty="0"/>
              <a:t> </a:t>
            </a:r>
            <a:r>
              <a:rPr lang="es-ES" sz="1200" dirty="0" err="1"/>
              <a:t>Vent</a:t>
            </a:r>
            <a:r>
              <a:rPr lang="es-ES" sz="1200" dirty="0"/>
              <a:t> que </a:t>
            </a:r>
            <a:r>
              <a:rPr lang="es-ES" sz="1200" dirty="0" err="1"/>
              <a:t>avui</a:t>
            </a:r>
            <a:r>
              <a:rPr lang="es-ES" sz="1200" dirty="0"/>
              <a:t> refresca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tot</a:t>
            </a:r>
            <a:r>
              <a:rPr lang="es-ES" sz="1200" dirty="0"/>
              <a:t> </a:t>
            </a:r>
            <a:r>
              <a:rPr lang="es-ES" sz="1200" dirty="0" err="1"/>
              <a:t>bufant</a:t>
            </a:r>
            <a:r>
              <a:rPr lang="es-ES" sz="1200" dirty="0"/>
              <a:t>-nos a la cara.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per la </a:t>
            </a:r>
            <a:r>
              <a:rPr lang="es-ES" sz="1200" dirty="0" err="1"/>
              <a:t>Llum</a:t>
            </a:r>
            <a:r>
              <a:rPr lang="es-ES" sz="1200" dirty="0"/>
              <a:t> i </a:t>
            </a:r>
            <a:r>
              <a:rPr lang="es-ES" sz="1200" dirty="0" err="1"/>
              <a:t>l’Aigua</a:t>
            </a:r>
            <a:r>
              <a:rPr lang="es-ES" sz="1200" dirty="0"/>
              <a:t> clara.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Ella </a:t>
            </a:r>
            <a:r>
              <a:rPr lang="es-ES" sz="1200" dirty="0" err="1"/>
              <a:t>és</a:t>
            </a:r>
            <a:r>
              <a:rPr lang="es-ES" sz="1200" dirty="0"/>
              <a:t> </a:t>
            </a:r>
            <a:r>
              <a:rPr lang="es-ES" sz="1200" dirty="0" err="1"/>
              <a:t>molt</a:t>
            </a:r>
            <a:r>
              <a:rPr lang="es-ES" sz="1200" dirty="0"/>
              <a:t> útil, </a:t>
            </a:r>
            <a:r>
              <a:rPr lang="es-ES" sz="1200" dirty="0" err="1"/>
              <a:t>és</a:t>
            </a:r>
            <a:r>
              <a:rPr lang="es-ES" sz="1200" dirty="0"/>
              <a:t> humil i casta,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i entra al </a:t>
            </a:r>
            <a:r>
              <a:rPr lang="es-ES" sz="1200" dirty="0" err="1"/>
              <a:t>nostre</a:t>
            </a:r>
            <a:r>
              <a:rPr lang="es-ES" sz="1200" dirty="0"/>
              <a:t> interior.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pel</a:t>
            </a:r>
            <a:r>
              <a:rPr lang="es-ES" sz="1200" dirty="0"/>
              <a:t> </a:t>
            </a:r>
            <a:r>
              <a:rPr lang="es-ES" sz="1200" dirty="0" err="1"/>
              <a:t>Foc</a:t>
            </a:r>
            <a:r>
              <a:rPr lang="es-ES" sz="1200" dirty="0"/>
              <a:t> que </a:t>
            </a:r>
            <a:r>
              <a:rPr lang="es-ES" sz="1200" dirty="0" err="1"/>
              <a:t>avui</a:t>
            </a:r>
            <a:r>
              <a:rPr lang="es-ES" sz="1200" dirty="0"/>
              <a:t> </a:t>
            </a:r>
            <a:r>
              <a:rPr lang="es-ES" sz="1200" dirty="0" err="1"/>
              <a:t>ens</a:t>
            </a:r>
            <a:r>
              <a:rPr lang="es-ES" sz="1200" dirty="0"/>
              <a:t> escalfa.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Ell</a:t>
            </a:r>
            <a:r>
              <a:rPr lang="es-ES" sz="1200" dirty="0"/>
              <a:t> </a:t>
            </a:r>
            <a:r>
              <a:rPr lang="es-ES" sz="1200" dirty="0" err="1"/>
              <a:t>és</a:t>
            </a:r>
            <a:r>
              <a:rPr lang="es-ES" sz="1200" dirty="0"/>
              <a:t> alegre, ben </a:t>
            </a:r>
            <a:r>
              <a:rPr lang="es-ES" sz="1200" dirty="0" err="1"/>
              <a:t>robust</a:t>
            </a:r>
            <a:r>
              <a:rPr lang="es-ES" sz="1200" dirty="0"/>
              <a:t> i </a:t>
            </a:r>
            <a:r>
              <a:rPr lang="es-ES" sz="1200" dirty="0" err="1"/>
              <a:t>bell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Ens</a:t>
            </a:r>
            <a:r>
              <a:rPr lang="es-ES" sz="1200" dirty="0"/>
              <a:t> </a:t>
            </a:r>
            <a:r>
              <a:rPr lang="es-ES" sz="1200" dirty="0" err="1"/>
              <a:t>dóna</a:t>
            </a:r>
            <a:r>
              <a:rPr lang="es-ES" sz="1200" dirty="0"/>
              <a:t> </a:t>
            </a:r>
            <a:r>
              <a:rPr lang="es-ES" sz="1200" dirty="0" err="1"/>
              <a:t>llum</a:t>
            </a:r>
            <a:r>
              <a:rPr lang="es-ES" sz="1200" dirty="0"/>
              <a:t> i calor.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per la Terra, mare </a:t>
            </a:r>
            <a:r>
              <a:rPr lang="es-ES" sz="1200" dirty="0" err="1"/>
              <a:t>nostra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Ens</a:t>
            </a:r>
            <a:r>
              <a:rPr lang="es-ES" sz="1200" dirty="0"/>
              <a:t> </a:t>
            </a:r>
            <a:r>
              <a:rPr lang="es-ES" sz="1200" dirty="0" err="1"/>
              <a:t>dóna</a:t>
            </a:r>
            <a:r>
              <a:rPr lang="es-ES" sz="1200" dirty="0"/>
              <a:t> </a:t>
            </a:r>
            <a:r>
              <a:rPr lang="es-ES" sz="1200" dirty="0" err="1"/>
              <a:t>els</a:t>
            </a:r>
            <a:r>
              <a:rPr lang="es-ES" sz="1200" dirty="0"/>
              <a:t> </a:t>
            </a:r>
            <a:r>
              <a:rPr lang="es-ES" sz="1200" dirty="0" err="1"/>
              <a:t>fruits</a:t>
            </a:r>
            <a:r>
              <a:rPr lang="es-ES" sz="1200" dirty="0"/>
              <a:t>, les </a:t>
            </a:r>
            <a:r>
              <a:rPr lang="es-ES" sz="1200" dirty="0" err="1"/>
              <a:t>flors</a:t>
            </a:r>
            <a:r>
              <a:rPr lang="es-ES" sz="1200" dirty="0"/>
              <a:t> i </a:t>
            </a:r>
            <a:r>
              <a:rPr lang="es-ES" sz="1200" dirty="0" err="1"/>
              <a:t>l’herba</a:t>
            </a:r>
            <a:r>
              <a:rPr lang="es-ES" sz="1200" dirty="0"/>
              <a:t>;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ens</a:t>
            </a:r>
            <a:r>
              <a:rPr lang="es-ES" sz="1200" dirty="0"/>
              <a:t> </a:t>
            </a:r>
            <a:r>
              <a:rPr lang="es-ES" sz="1200" dirty="0" err="1"/>
              <a:t>sosté</a:t>
            </a:r>
            <a:r>
              <a:rPr lang="es-ES" sz="1200" dirty="0"/>
              <a:t> i </a:t>
            </a:r>
            <a:r>
              <a:rPr lang="es-ES" sz="1200" dirty="0" err="1"/>
              <a:t>ens</a:t>
            </a:r>
            <a:r>
              <a:rPr lang="es-ES" sz="1200" dirty="0"/>
              <a:t> alimenta.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per la </a:t>
            </a:r>
            <a:r>
              <a:rPr lang="es-ES" sz="1200" dirty="0" err="1"/>
              <a:t>Mort</a:t>
            </a:r>
            <a:r>
              <a:rPr lang="es-ES" sz="1200" dirty="0"/>
              <a:t>, </a:t>
            </a:r>
            <a:r>
              <a:rPr lang="es-ES" sz="1200" dirty="0" err="1"/>
              <a:t>nostra</a:t>
            </a:r>
            <a:r>
              <a:rPr lang="es-ES" sz="1200" dirty="0"/>
              <a:t> germana.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Ningú</a:t>
            </a:r>
            <a:r>
              <a:rPr lang="es-ES" sz="1200" dirty="0"/>
              <a:t> </a:t>
            </a:r>
            <a:r>
              <a:rPr lang="es-ES" sz="1200" dirty="0" err="1"/>
              <a:t>serà</a:t>
            </a:r>
            <a:r>
              <a:rPr lang="es-ES" sz="1200" dirty="0"/>
              <a:t> </a:t>
            </a:r>
            <a:r>
              <a:rPr lang="es-ES" sz="1200" dirty="0" err="1"/>
              <a:t>capaç</a:t>
            </a:r>
            <a:r>
              <a:rPr lang="es-ES" sz="1200" dirty="0"/>
              <a:t> de </a:t>
            </a:r>
            <a:r>
              <a:rPr lang="es-ES" sz="1200" dirty="0" err="1"/>
              <a:t>defugir</a:t>
            </a:r>
            <a:r>
              <a:rPr lang="es-ES" sz="1200" dirty="0"/>
              <a:t>-la.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Lloeu</a:t>
            </a:r>
            <a:r>
              <a:rPr lang="es-ES" sz="1200" dirty="0"/>
              <a:t> i </a:t>
            </a:r>
            <a:r>
              <a:rPr lang="es-ES" sz="1200" dirty="0" err="1"/>
              <a:t>beneïu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Beneït</a:t>
            </a:r>
            <a:r>
              <a:rPr lang="es-ES" sz="1200" dirty="0"/>
              <a:t> </a:t>
            </a:r>
            <a:r>
              <a:rPr lang="es-ES" sz="1200" dirty="0" err="1"/>
              <a:t>siguis</a:t>
            </a:r>
            <a:r>
              <a:rPr lang="es-ES" sz="1200" dirty="0"/>
              <a:t>, oh </a:t>
            </a:r>
            <a:r>
              <a:rPr lang="es-ES" sz="1200" dirty="0" err="1"/>
              <a:t>Senyor</a:t>
            </a:r>
            <a:r>
              <a:rPr lang="es-ES" sz="1200" dirty="0"/>
              <a:t>,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per la germana </a:t>
            </a:r>
            <a:r>
              <a:rPr lang="es-ES" sz="1200" dirty="0" err="1"/>
              <a:t>Amistat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 err="1"/>
              <a:t>Perquè</a:t>
            </a:r>
            <a:r>
              <a:rPr lang="es-ES" sz="1200" dirty="0"/>
              <a:t> </a:t>
            </a:r>
            <a:r>
              <a:rPr lang="es-ES" sz="1200" dirty="0" err="1"/>
              <a:t>tothom</a:t>
            </a:r>
            <a:r>
              <a:rPr lang="es-ES" sz="1200" dirty="0"/>
              <a:t> </a:t>
            </a:r>
            <a:r>
              <a:rPr lang="es-ES" sz="1200" dirty="0" err="1"/>
              <a:t>necessita</a:t>
            </a:r>
            <a:r>
              <a:rPr lang="es-ES" sz="1200" dirty="0"/>
              <a:t> </a:t>
            </a:r>
            <a:r>
              <a:rPr lang="es-ES" sz="1200" dirty="0" err="1"/>
              <a:t>d’algú</a:t>
            </a:r>
            <a:endParaRPr lang="es-ES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dirty="0"/>
              <a:t>per </a:t>
            </a:r>
            <a:r>
              <a:rPr lang="es-ES" sz="1200" dirty="0" err="1"/>
              <a:t>fer</a:t>
            </a:r>
            <a:r>
              <a:rPr lang="es-ES" sz="1200" dirty="0"/>
              <a:t> </a:t>
            </a:r>
            <a:r>
              <a:rPr lang="es-ES" sz="1200" dirty="0" err="1"/>
              <a:t>els</a:t>
            </a:r>
            <a:r>
              <a:rPr lang="es-ES" sz="1200" dirty="0"/>
              <a:t> </a:t>
            </a:r>
            <a:r>
              <a:rPr lang="es-ES" sz="1200" dirty="0" err="1"/>
              <a:t>seu</a:t>
            </a:r>
            <a:r>
              <a:rPr lang="es-ES" sz="1200" dirty="0"/>
              <a:t> </a:t>
            </a:r>
            <a:r>
              <a:rPr lang="es-ES" sz="1200" dirty="0" err="1"/>
              <a:t>cor</a:t>
            </a:r>
            <a:r>
              <a:rPr lang="es-ES" sz="1200" dirty="0"/>
              <a:t> </a:t>
            </a:r>
            <a:r>
              <a:rPr lang="es-ES" sz="1200" dirty="0" err="1"/>
              <a:t>més</a:t>
            </a:r>
            <a:r>
              <a:rPr lang="es-ES" sz="1200" dirty="0"/>
              <a:t> </a:t>
            </a:r>
            <a:r>
              <a:rPr lang="es-ES" sz="1200" dirty="0" err="1"/>
              <a:t>humà</a:t>
            </a:r>
            <a:r>
              <a:rPr lang="es-ES" sz="1200" dirty="0"/>
              <a:t>.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2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A640C30-DD77-6ADC-1A4F-1ABB99329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994" y="2251528"/>
            <a:ext cx="4257855" cy="3784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ansmisión de listas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750</Words>
  <Application>Microsoft Office PowerPoint</Application>
  <PresentationFormat>Presentación en pantalla (4:3)</PresentationFormat>
  <Paragraphs>108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Georgia</vt:lpstr>
      <vt:lpstr>Trebuchet MS</vt:lpstr>
      <vt:lpstr>Transmisión de listas</vt:lpstr>
      <vt:lpstr>Acollides  setmana  14-18 novembre</vt:lpstr>
      <vt:lpstr>Presentación de PowerPoint</vt:lpstr>
      <vt:lpstr> La natura ens parla de Déu</vt:lpstr>
      <vt:lpstr> La natura ens parla de Déu</vt:lpstr>
      <vt:lpstr>https://www.youtube.com/watch?v=1Iyp2HTki3g </vt:lpstr>
      <vt:lpstr>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 setmana  14-18 novembre</dc:title>
  <dc:creator>profeclaret</dc:creator>
  <cp:lastModifiedBy>Lluís Jordana</cp:lastModifiedBy>
  <cp:revision>1</cp:revision>
  <dcterms:created xsi:type="dcterms:W3CDTF">2019-10-23T14:42:57Z</dcterms:created>
  <dcterms:modified xsi:type="dcterms:W3CDTF">2022-11-09T21:36:31Z</dcterms:modified>
</cp:coreProperties>
</file>