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7"/>
  </p:notesMasterIdLst>
  <p:sldIdLst>
    <p:sldId id="256" r:id="rId2"/>
    <p:sldId id="266" r:id="rId3"/>
    <p:sldId id="258" r:id="rId4"/>
    <p:sldId id="271" r:id="rId5"/>
    <p:sldId id="265" r:id="rId6"/>
  </p:sldIdLst>
  <p:sldSz cx="9144000" cy="5143500" type="screen16x9"/>
  <p:notesSz cx="6858000" cy="9144000"/>
  <p:embeddedFontLst>
    <p:embeddedFont>
      <p:font typeface="Bebas Neue" charset="0"/>
      <p:regular r:id="rId8"/>
    </p:embeddedFont>
    <p:embeddedFont>
      <p:font typeface="Open Sans" charset="0"/>
      <p:regular r:id="rId9"/>
      <p:bold r:id="rId10"/>
      <p:italic r:id="rId11"/>
      <p:boldItalic r:id="rId12"/>
    </p:embeddedFont>
    <p:embeddedFont>
      <p:font typeface="Abril Fatface" charset="0"/>
      <p:regular r:id="rId13"/>
    </p:embeddedFont>
    <p:embeddedFont>
      <p:font typeface="Barlow Semi Condensed" charset="0"/>
      <p:regular r:id="rId14"/>
      <p:bold r:id="rId15"/>
      <p:italic r:id="rId16"/>
      <p:boldItalic r:id="rId17"/>
    </p:embeddedFont>
    <p:embeddedFont>
      <p:font typeface="Arial Rounded MT Bold" pitchFamily="34" charset="0"/>
      <p:regular r:id="rId18"/>
    </p:embeddedFont>
    <p:embeddedFont>
      <p:font typeface="Aharoni" pitchFamily="2" charset="-79"/>
      <p:bold r:id="rId19"/>
    </p:embeddedFont>
    <p:embeddedFont>
      <p:font typeface="Overpass Black" charset="0"/>
      <p:bold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3A230D4-3CD5-4E7E-8316-E1496FAE6E12}">
  <a:tblStyle styleId="{53A230D4-3CD5-4E7E-8316-E1496FAE6E1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418" y="2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viewProps" Target="viewProp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5937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8" name="Google Shape;45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9" name="Google Shape;45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3" name="Google Shape;4643;ga838fe7991_0_13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4" name="Google Shape;4644;ga838fe7991_0_13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1" name="Google Shape;4521;ga7d29b217d_1_5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2" name="Google Shape;4522;ga7d29b217d_1_5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3" name="Google Shape;5653;ga7d29b217d_1_6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4" name="Google Shape;5654;ga7d29b217d_1_6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2" name="Google Shape;4612;ga7cd316522_0_5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3" name="Google Shape;4613;ga7cd316522_0_5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30325" y="-997950"/>
            <a:ext cx="11981247" cy="7638224"/>
            <a:chOff x="-1030325" y="-997950"/>
            <a:chExt cx="11981247" cy="7638224"/>
          </a:xfrm>
        </p:grpSpPr>
        <p:sp>
          <p:nvSpPr>
            <p:cNvPr id="10" name="Google Shape;10;p2"/>
            <p:cNvSpPr/>
            <p:nvPr/>
          </p:nvSpPr>
          <p:spPr>
            <a:xfrm>
              <a:off x="-1030325" y="-997950"/>
              <a:ext cx="5829076" cy="4388935"/>
            </a:xfrm>
            <a:custGeom>
              <a:avLst/>
              <a:gdLst/>
              <a:ahLst/>
              <a:cxnLst/>
              <a:rect l="l" t="t" r="r" b="b"/>
              <a:pathLst>
                <a:path w="91204" h="68671" extrusionOk="0">
                  <a:moveTo>
                    <a:pt x="56246" y="0"/>
                  </a:moveTo>
                  <a:cubicBezTo>
                    <a:pt x="46995" y="0"/>
                    <a:pt x="37746" y="803"/>
                    <a:pt x="28633" y="2401"/>
                  </a:cubicBezTo>
                  <a:cubicBezTo>
                    <a:pt x="21361" y="3677"/>
                    <a:pt x="13674" y="5750"/>
                    <a:pt x="8867" y="11358"/>
                  </a:cubicBezTo>
                  <a:cubicBezTo>
                    <a:pt x="5768" y="14973"/>
                    <a:pt x="4241" y="19657"/>
                    <a:pt x="3113" y="24285"/>
                  </a:cubicBezTo>
                  <a:cubicBezTo>
                    <a:pt x="2016" y="28780"/>
                    <a:pt x="1229" y="33352"/>
                    <a:pt x="755" y="37953"/>
                  </a:cubicBezTo>
                  <a:cubicBezTo>
                    <a:pt x="1" y="45270"/>
                    <a:pt x="1016" y="51523"/>
                    <a:pt x="5237" y="57599"/>
                  </a:cubicBezTo>
                  <a:cubicBezTo>
                    <a:pt x="9588" y="63865"/>
                    <a:pt x="17019" y="68447"/>
                    <a:pt x="24726" y="68664"/>
                  </a:cubicBezTo>
                  <a:cubicBezTo>
                    <a:pt x="24894" y="68668"/>
                    <a:pt x="25062" y="68671"/>
                    <a:pt x="25231" y="68671"/>
                  </a:cubicBezTo>
                  <a:cubicBezTo>
                    <a:pt x="30937" y="68671"/>
                    <a:pt x="36669" y="66004"/>
                    <a:pt x="40303" y="61708"/>
                  </a:cubicBezTo>
                  <a:cubicBezTo>
                    <a:pt x="41924" y="59788"/>
                    <a:pt x="43128" y="57543"/>
                    <a:pt x="43727" y="55066"/>
                  </a:cubicBezTo>
                  <a:cubicBezTo>
                    <a:pt x="44361" y="52438"/>
                    <a:pt x="44332" y="49702"/>
                    <a:pt x="44354" y="46997"/>
                  </a:cubicBezTo>
                  <a:cubicBezTo>
                    <a:pt x="44393" y="41853"/>
                    <a:pt x="44992" y="35973"/>
                    <a:pt x="49154" y="32948"/>
                  </a:cubicBezTo>
                  <a:cubicBezTo>
                    <a:pt x="52116" y="30793"/>
                    <a:pt x="56593" y="30355"/>
                    <a:pt x="58196" y="27062"/>
                  </a:cubicBezTo>
                  <a:cubicBezTo>
                    <a:pt x="59303" y="24788"/>
                    <a:pt x="59697" y="22486"/>
                    <a:pt x="62467" y="21600"/>
                  </a:cubicBezTo>
                  <a:cubicBezTo>
                    <a:pt x="63291" y="21337"/>
                    <a:pt x="64180" y="21254"/>
                    <a:pt x="65096" y="21254"/>
                  </a:cubicBezTo>
                  <a:cubicBezTo>
                    <a:pt x="66680" y="21254"/>
                    <a:pt x="68346" y="21503"/>
                    <a:pt x="69893" y="21503"/>
                  </a:cubicBezTo>
                  <a:cubicBezTo>
                    <a:pt x="70242" y="21503"/>
                    <a:pt x="70585" y="21490"/>
                    <a:pt x="70919" y="21459"/>
                  </a:cubicBezTo>
                  <a:cubicBezTo>
                    <a:pt x="77125" y="20888"/>
                    <a:pt x="83114" y="18092"/>
                    <a:pt x="87503" y="13664"/>
                  </a:cubicBezTo>
                  <a:cubicBezTo>
                    <a:pt x="88933" y="12224"/>
                    <a:pt x="90229" y="10552"/>
                    <a:pt x="90717" y="8583"/>
                  </a:cubicBezTo>
                  <a:cubicBezTo>
                    <a:pt x="91203" y="6615"/>
                    <a:pt x="90710" y="4299"/>
                    <a:pt x="89095" y="3069"/>
                  </a:cubicBezTo>
                  <a:cubicBezTo>
                    <a:pt x="88252" y="2425"/>
                    <a:pt x="87200" y="2133"/>
                    <a:pt x="86170" y="1887"/>
                  </a:cubicBezTo>
                  <a:cubicBezTo>
                    <a:pt x="80745" y="599"/>
                    <a:pt x="74761" y="978"/>
                    <a:pt x="69177" y="525"/>
                  </a:cubicBezTo>
                  <a:cubicBezTo>
                    <a:pt x="64876" y="175"/>
                    <a:pt x="60561" y="0"/>
                    <a:pt x="562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33522" y="401826"/>
              <a:ext cx="446621" cy="276358"/>
            </a:xfrm>
            <a:custGeom>
              <a:avLst/>
              <a:gdLst/>
              <a:ahLst/>
              <a:cxnLst/>
              <a:rect l="l" t="t" r="r" b="b"/>
              <a:pathLst>
                <a:path w="6988" h="4324" extrusionOk="0">
                  <a:moveTo>
                    <a:pt x="2923" y="0"/>
                  </a:moveTo>
                  <a:cubicBezTo>
                    <a:pt x="2038" y="0"/>
                    <a:pt x="1395" y="587"/>
                    <a:pt x="1037" y="1342"/>
                  </a:cubicBezTo>
                  <a:cubicBezTo>
                    <a:pt x="0" y="3529"/>
                    <a:pt x="840" y="4324"/>
                    <a:pt x="2058" y="4324"/>
                  </a:cubicBezTo>
                  <a:cubicBezTo>
                    <a:pt x="4028" y="4324"/>
                    <a:pt x="6988" y="2248"/>
                    <a:pt x="4619" y="619"/>
                  </a:cubicBezTo>
                  <a:cubicBezTo>
                    <a:pt x="3984" y="183"/>
                    <a:pt x="3416" y="0"/>
                    <a:pt x="29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52765" y="3627554"/>
              <a:ext cx="598221" cy="385265"/>
            </a:xfrm>
            <a:custGeom>
              <a:avLst/>
              <a:gdLst/>
              <a:ahLst/>
              <a:cxnLst/>
              <a:rect l="l" t="t" r="r" b="b"/>
              <a:pathLst>
                <a:path w="9360" h="6028" extrusionOk="0">
                  <a:moveTo>
                    <a:pt x="3928" y="0"/>
                  </a:moveTo>
                  <a:cubicBezTo>
                    <a:pt x="2889" y="0"/>
                    <a:pt x="1876" y="522"/>
                    <a:pt x="1241" y="1859"/>
                  </a:cubicBezTo>
                  <a:cubicBezTo>
                    <a:pt x="1" y="4475"/>
                    <a:pt x="1885" y="6028"/>
                    <a:pt x="4041" y="6028"/>
                  </a:cubicBezTo>
                  <a:cubicBezTo>
                    <a:pt x="4897" y="6028"/>
                    <a:pt x="5796" y="5783"/>
                    <a:pt x="6559" y="5263"/>
                  </a:cubicBezTo>
                  <a:cubicBezTo>
                    <a:pt x="9360" y="3352"/>
                    <a:pt x="6562" y="0"/>
                    <a:pt x="3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567806" y="329153"/>
              <a:ext cx="165725" cy="157928"/>
            </a:xfrm>
            <a:custGeom>
              <a:avLst/>
              <a:gdLst/>
              <a:ahLst/>
              <a:cxnLst/>
              <a:rect l="l" t="t" r="r" b="b"/>
              <a:pathLst>
                <a:path w="2593" h="2471" extrusionOk="0">
                  <a:moveTo>
                    <a:pt x="1319" y="1"/>
                  </a:moveTo>
                  <a:cubicBezTo>
                    <a:pt x="988" y="1"/>
                    <a:pt x="665" y="111"/>
                    <a:pt x="424" y="311"/>
                  </a:cubicBezTo>
                  <a:cubicBezTo>
                    <a:pt x="191" y="503"/>
                    <a:pt x="35" y="780"/>
                    <a:pt x="21" y="1126"/>
                  </a:cubicBezTo>
                  <a:cubicBezTo>
                    <a:pt x="0" y="1575"/>
                    <a:pt x="48" y="2102"/>
                    <a:pt x="426" y="2350"/>
                  </a:cubicBezTo>
                  <a:cubicBezTo>
                    <a:pt x="552" y="2433"/>
                    <a:pt x="691" y="2470"/>
                    <a:pt x="835" y="2470"/>
                  </a:cubicBezTo>
                  <a:cubicBezTo>
                    <a:pt x="1632" y="2470"/>
                    <a:pt x="2592" y="1351"/>
                    <a:pt x="2428" y="651"/>
                  </a:cubicBezTo>
                  <a:cubicBezTo>
                    <a:pt x="2373" y="414"/>
                    <a:pt x="2164" y="244"/>
                    <a:pt x="1944" y="141"/>
                  </a:cubicBezTo>
                  <a:cubicBezTo>
                    <a:pt x="1745" y="46"/>
                    <a:pt x="1530" y="1"/>
                    <a:pt x="1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6937260" flipH="1">
              <a:off x="-978295" y="100484"/>
              <a:ext cx="2386906" cy="1168032"/>
            </a:xfrm>
            <a:custGeom>
              <a:avLst/>
              <a:gdLst/>
              <a:ahLst/>
              <a:cxnLst/>
              <a:rect l="l" t="t" r="r" b="b"/>
              <a:pathLst>
                <a:path w="52815" h="25845" extrusionOk="0">
                  <a:moveTo>
                    <a:pt x="16375" y="0"/>
                  </a:moveTo>
                  <a:cubicBezTo>
                    <a:pt x="11695" y="0"/>
                    <a:pt x="7254" y="3229"/>
                    <a:pt x="3763" y="6073"/>
                  </a:cubicBezTo>
                  <a:cubicBezTo>
                    <a:pt x="0" y="9142"/>
                    <a:pt x="168" y="13798"/>
                    <a:pt x="2552" y="17814"/>
                  </a:cubicBezTo>
                  <a:cubicBezTo>
                    <a:pt x="3929" y="20141"/>
                    <a:pt x="5671" y="22400"/>
                    <a:pt x="8128" y="23526"/>
                  </a:cubicBezTo>
                  <a:cubicBezTo>
                    <a:pt x="9637" y="24218"/>
                    <a:pt x="11314" y="24432"/>
                    <a:pt x="12962" y="24628"/>
                  </a:cubicBezTo>
                  <a:cubicBezTo>
                    <a:pt x="18541" y="25295"/>
                    <a:pt x="24190" y="25844"/>
                    <a:pt x="29805" y="25844"/>
                  </a:cubicBezTo>
                  <a:cubicBezTo>
                    <a:pt x="34398" y="25844"/>
                    <a:pt x="38968" y="25477"/>
                    <a:pt x="43460" y="24508"/>
                  </a:cubicBezTo>
                  <a:cubicBezTo>
                    <a:pt x="45588" y="24048"/>
                    <a:pt x="47733" y="23436"/>
                    <a:pt x="49518" y="22189"/>
                  </a:cubicBezTo>
                  <a:cubicBezTo>
                    <a:pt x="51304" y="20945"/>
                    <a:pt x="52692" y="18963"/>
                    <a:pt x="52739" y="16786"/>
                  </a:cubicBezTo>
                  <a:cubicBezTo>
                    <a:pt x="52814" y="13258"/>
                    <a:pt x="49505" y="10576"/>
                    <a:pt x="46204" y="9335"/>
                  </a:cubicBezTo>
                  <a:cubicBezTo>
                    <a:pt x="40195" y="7077"/>
                    <a:pt x="33327" y="7610"/>
                    <a:pt x="27545" y="4818"/>
                  </a:cubicBezTo>
                  <a:cubicBezTo>
                    <a:pt x="24511" y="3353"/>
                    <a:pt x="21856" y="999"/>
                    <a:pt x="18568" y="247"/>
                  </a:cubicBezTo>
                  <a:cubicBezTo>
                    <a:pt x="17833" y="78"/>
                    <a:pt x="17101" y="0"/>
                    <a:pt x="16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275225" y="-313537"/>
              <a:ext cx="3162367" cy="3221356"/>
            </a:xfrm>
            <a:custGeom>
              <a:avLst/>
              <a:gdLst/>
              <a:ahLst/>
              <a:cxnLst/>
              <a:rect l="l" t="t" r="r" b="b"/>
              <a:pathLst>
                <a:path w="69960" h="71265" extrusionOk="0">
                  <a:moveTo>
                    <a:pt x="69719" y="0"/>
                  </a:moveTo>
                  <a:cubicBezTo>
                    <a:pt x="68440" y="4497"/>
                    <a:pt x="67114" y="9148"/>
                    <a:pt x="64603" y="13195"/>
                  </a:cubicBezTo>
                  <a:cubicBezTo>
                    <a:pt x="61822" y="17675"/>
                    <a:pt x="57828" y="20684"/>
                    <a:pt x="53642" y="21451"/>
                  </a:cubicBezTo>
                  <a:cubicBezTo>
                    <a:pt x="52117" y="21733"/>
                    <a:pt x="50466" y="21761"/>
                    <a:pt x="48844" y="21761"/>
                  </a:cubicBezTo>
                  <a:cubicBezTo>
                    <a:pt x="48639" y="21761"/>
                    <a:pt x="48434" y="21760"/>
                    <a:pt x="48230" y="21760"/>
                  </a:cubicBezTo>
                  <a:cubicBezTo>
                    <a:pt x="48017" y="21759"/>
                    <a:pt x="47805" y="21759"/>
                    <a:pt x="47592" y="21759"/>
                  </a:cubicBezTo>
                  <a:cubicBezTo>
                    <a:pt x="44134" y="21759"/>
                    <a:pt x="40640" y="21899"/>
                    <a:pt x="38369" y="24424"/>
                  </a:cubicBezTo>
                  <a:cubicBezTo>
                    <a:pt x="35565" y="27544"/>
                    <a:pt x="36547" y="32218"/>
                    <a:pt x="37416" y="36341"/>
                  </a:cubicBezTo>
                  <a:cubicBezTo>
                    <a:pt x="37557" y="37011"/>
                    <a:pt x="37692" y="37647"/>
                    <a:pt x="37812" y="38281"/>
                  </a:cubicBezTo>
                  <a:cubicBezTo>
                    <a:pt x="39735" y="48405"/>
                    <a:pt x="35935" y="59353"/>
                    <a:pt x="28356" y="65521"/>
                  </a:cubicBezTo>
                  <a:cubicBezTo>
                    <a:pt x="23874" y="69170"/>
                    <a:pt x="18203" y="71038"/>
                    <a:pt x="12621" y="71038"/>
                  </a:cubicBezTo>
                  <a:cubicBezTo>
                    <a:pt x="8190" y="71038"/>
                    <a:pt x="3816" y="69861"/>
                    <a:pt x="138" y="67463"/>
                  </a:cubicBezTo>
                  <a:lnTo>
                    <a:pt x="1" y="67672"/>
                  </a:lnTo>
                  <a:cubicBezTo>
                    <a:pt x="3595" y="70014"/>
                    <a:pt x="8007" y="71264"/>
                    <a:pt x="12593" y="71264"/>
                  </a:cubicBezTo>
                  <a:cubicBezTo>
                    <a:pt x="13223" y="71264"/>
                    <a:pt x="13859" y="71238"/>
                    <a:pt x="14503" y="71192"/>
                  </a:cubicBezTo>
                  <a:cubicBezTo>
                    <a:pt x="19680" y="70804"/>
                    <a:pt x="24656" y="68859"/>
                    <a:pt x="28519" y="65715"/>
                  </a:cubicBezTo>
                  <a:cubicBezTo>
                    <a:pt x="32346" y="62600"/>
                    <a:pt x="35268" y="58310"/>
                    <a:pt x="36963" y="53312"/>
                  </a:cubicBezTo>
                  <a:cubicBezTo>
                    <a:pt x="38626" y="48419"/>
                    <a:pt x="39005" y="43205"/>
                    <a:pt x="38060" y="38233"/>
                  </a:cubicBezTo>
                  <a:cubicBezTo>
                    <a:pt x="37940" y="37599"/>
                    <a:pt x="37801" y="36933"/>
                    <a:pt x="37664" y="36290"/>
                  </a:cubicBezTo>
                  <a:cubicBezTo>
                    <a:pt x="36765" y="32026"/>
                    <a:pt x="35837" y="27616"/>
                    <a:pt x="38555" y="24591"/>
                  </a:cubicBezTo>
                  <a:cubicBezTo>
                    <a:pt x="40780" y="22116"/>
                    <a:pt x="44121" y="22007"/>
                    <a:pt x="47693" y="22007"/>
                  </a:cubicBezTo>
                  <a:cubicBezTo>
                    <a:pt x="47871" y="22007"/>
                    <a:pt x="48050" y="22007"/>
                    <a:pt x="48230" y="22008"/>
                  </a:cubicBezTo>
                  <a:cubicBezTo>
                    <a:pt x="48460" y="22008"/>
                    <a:pt x="48691" y="22009"/>
                    <a:pt x="48923" y="22009"/>
                  </a:cubicBezTo>
                  <a:cubicBezTo>
                    <a:pt x="50531" y="22009"/>
                    <a:pt x="52167" y="21977"/>
                    <a:pt x="53688" y="21699"/>
                  </a:cubicBezTo>
                  <a:cubicBezTo>
                    <a:pt x="57941" y="20917"/>
                    <a:pt x="61998" y="17866"/>
                    <a:pt x="64816" y="13326"/>
                  </a:cubicBezTo>
                  <a:cubicBezTo>
                    <a:pt x="67345" y="9251"/>
                    <a:pt x="68675" y="4584"/>
                    <a:pt x="69960" y="69"/>
                  </a:cubicBezTo>
                  <a:lnTo>
                    <a:pt x="69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17925" y="4138550"/>
              <a:ext cx="3362050" cy="1665525"/>
            </a:xfrm>
            <a:custGeom>
              <a:avLst/>
              <a:gdLst/>
              <a:ahLst/>
              <a:cxnLst/>
              <a:rect l="l" t="t" r="r" b="b"/>
              <a:pathLst>
                <a:path w="134482" h="66621" extrusionOk="0">
                  <a:moveTo>
                    <a:pt x="51432" y="0"/>
                  </a:moveTo>
                  <a:cubicBezTo>
                    <a:pt x="43021" y="0"/>
                    <a:pt x="34599" y="2193"/>
                    <a:pt x="26846" y="6228"/>
                  </a:cubicBezTo>
                  <a:cubicBezTo>
                    <a:pt x="24151" y="7632"/>
                    <a:pt x="21536" y="9257"/>
                    <a:pt x="19034" y="11095"/>
                  </a:cubicBezTo>
                  <a:cubicBezTo>
                    <a:pt x="13567" y="15093"/>
                    <a:pt x="8236" y="20185"/>
                    <a:pt x="4689" y="25995"/>
                  </a:cubicBezTo>
                  <a:cubicBezTo>
                    <a:pt x="1603" y="31052"/>
                    <a:pt x="0" y="37324"/>
                    <a:pt x="1751" y="42982"/>
                  </a:cubicBezTo>
                  <a:cubicBezTo>
                    <a:pt x="3045" y="47161"/>
                    <a:pt x="6046" y="50642"/>
                    <a:pt x="9539" y="53275"/>
                  </a:cubicBezTo>
                  <a:cubicBezTo>
                    <a:pt x="15419" y="57704"/>
                    <a:pt x="21911" y="60189"/>
                    <a:pt x="29104" y="61374"/>
                  </a:cubicBezTo>
                  <a:cubicBezTo>
                    <a:pt x="37277" y="62722"/>
                    <a:pt x="45485" y="63861"/>
                    <a:pt x="53715" y="64791"/>
                  </a:cubicBezTo>
                  <a:cubicBezTo>
                    <a:pt x="63141" y="65856"/>
                    <a:pt x="72739" y="66621"/>
                    <a:pt x="82278" y="66621"/>
                  </a:cubicBezTo>
                  <a:cubicBezTo>
                    <a:pt x="97759" y="66621"/>
                    <a:pt x="113082" y="64606"/>
                    <a:pt x="127252" y="58584"/>
                  </a:cubicBezTo>
                  <a:cubicBezTo>
                    <a:pt x="130193" y="57334"/>
                    <a:pt x="133381" y="55548"/>
                    <a:pt x="134141" y="52443"/>
                  </a:cubicBezTo>
                  <a:cubicBezTo>
                    <a:pt x="134481" y="51051"/>
                    <a:pt x="134267" y="49570"/>
                    <a:pt x="133781" y="48224"/>
                  </a:cubicBezTo>
                  <a:cubicBezTo>
                    <a:pt x="132939" y="45887"/>
                    <a:pt x="131286" y="43851"/>
                    <a:pt x="129173" y="42551"/>
                  </a:cubicBezTo>
                  <a:cubicBezTo>
                    <a:pt x="127124" y="41292"/>
                    <a:pt x="124735" y="40739"/>
                    <a:pt x="122424" y="40079"/>
                  </a:cubicBezTo>
                  <a:cubicBezTo>
                    <a:pt x="112093" y="37124"/>
                    <a:pt x="102142" y="31607"/>
                    <a:pt x="94505" y="23996"/>
                  </a:cubicBezTo>
                  <a:cubicBezTo>
                    <a:pt x="88960" y="18469"/>
                    <a:pt x="84319" y="12523"/>
                    <a:pt x="77717" y="8066"/>
                  </a:cubicBezTo>
                  <a:cubicBezTo>
                    <a:pt x="69533" y="2543"/>
                    <a:pt x="60489" y="0"/>
                    <a:pt x="51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180138" y="1692609"/>
              <a:ext cx="4770785" cy="4947666"/>
            </a:xfrm>
            <a:custGeom>
              <a:avLst/>
              <a:gdLst/>
              <a:ahLst/>
              <a:cxnLst/>
              <a:rect l="l" t="t" r="r" b="b"/>
              <a:pathLst>
                <a:path w="102924" h="106740" extrusionOk="0">
                  <a:moveTo>
                    <a:pt x="59886" y="1"/>
                  </a:moveTo>
                  <a:cubicBezTo>
                    <a:pt x="55848" y="1"/>
                    <a:pt x="51817" y="886"/>
                    <a:pt x="48323" y="2740"/>
                  </a:cubicBezTo>
                  <a:cubicBezTo>
                    <a:pt x="39634" y="7349"/>
                    <a:pt x="39644" y="14701"/>
                    <a:pt x="38283" y="23384"/>
                  </a:cubicBezTo>
                  <a:cubicBezTo>
                    <a:pt x="37227" y="30128"/>
                    <a:pt x="33264" y="37058"/>
                    <a:pt x="27052" y="40233"/>
                  </a:cubicBezTo>
                  <a:cubicBezTo>
                    <a:pt x="19968" y="43849"/>
                    <a:pt x="8700" y="48342"/>
                    <a:pt x="6745" y="57037"/>
                  </a:cubicBezTo>
                  <a:cubicBezTo>
                    <a:pt x="6228" y="59342"/>
                    <a:pt x="6657" y="61704"/>
                    <a:pt x="6028" y="64004"/>
                  </a:cubicBezTo>
                  <a:cubicBezTo>
                    <a:pt x="5383" y="66356"/>
                    <a:pt x="3275" y="68223"/>
                    <a:pt x="2274" y="70485"/>
                  </a:cubicBezTo>
                  <a:cubicBezTo>
                    <a:pt x="1256" y="72789"/>
                    <a:pt x="664" y="75289"/>
                    <a:pt x="570" y="77807"/>
                  </a:cubicBezTo>
                  <a:cubicBezTo>
                    <a:pt x="0" y="92886"/>
                    <a:pt x="15837" y="102490"/>
                    <a:pt x="28884" y="104967"/>
                  </a:cubicBezTo>
                  <a:cubicBezTo>
                    <a:pt x="29701" y="105121"/>
                    <a:pt x="30524" y="105271"/>
                    <a:pt x="31353" y="105406"/>
                  </a:cubicBezTo>
                  <a:cubicBezTo>
                    <a:pt x="36436" y="106246"/>
                    <a:pt x="41752" y="106739"/>
                    <a:pt x="46985" y="106739"/>
                  </a:cubicBezTo>
                  <a:cubicBezTo>
                    <a:pt x="49842" y="106739"/>
                    <a:pt x="52675" y="106592"/>
                    <a:pt x="55431" y="106275"/>
                  </a:cubicBezTo>
                  <a:cubicBezTo>
                    <a:pt x="66647" y="104980"/>
                    <a:pt x="77398" y="100434"/>
                    <a:pt x="85968" y="93052"/>
                  </a:cubicBezTo>
                  <a:cubicBezTo>
                    <a:pt x="90936" y="88772"/>
                    <a:pt x="95224" y="83615"/>
                    <a:pt x="98026" y="77685"/>
                  </a:cubicBezTo>
                  <a:cubicBezTo>
                    <a:pt x="102336" y="68560"/>
                    <a:pt x="102924" y="57959"/>
                    <a:pt x="100923" y="48069"/>
                  </a:cubicBezTo>
                  <a:cubicBezTo>
                    <a:pt x="98924" y="38180"/>
                    <a:pt x="94473" y="28926"/>
                    <a:pt x="89108" y="20379"/>
                  </a:cubicBezTo>
                  <a:cubicBezTo>
                    <a:pt x="84511" y="13057"/>
                    <a:pt x="78880" y="5900"/>
                    <a:pt x="71000" y="2342"/>
                  </a:cubicBezTo>
                  <a:cubicBezTo>
                    <a:pt x="67593" y="805"/>
                    <a:pt x="63736" y="1"/>
                    <a:pt x="59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288200" y="972250"/>
            <a:ext cx="4567500" cy="24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4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3050" y="3514900"/>
            <a:ext cx="5997900" cy="385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6937260" flipH="1">
            <a:off x="7718730" y="4135609"/>
            <a:ext cx="2386906" cy="1168032"/>
          </a:xfrm>
          <a:custGeom>
            <a:avLst/>
            <a:gdLst/>
            <a:ahLst/>
            <a:cxnLst/>
            <a:rect l="l" t="t" r="r" b="b"/>
            <a:pathLst>
              <a:path w="52815" h="25845" extrusionOk="0">
                <a:moveTo>
                  <a:pt x="16375" y="0"/>
                </a:moveTo>
                <a:cubicBezTo>
                  <a:pt x="11695" y="0"/>
                  <a:pt x="7254" y="3229"/>
                  <a:pt x="3763" y="6073"/>
                </a:cubicBezTo>
                <a:cubicBezTo>
                  <a:pt x="0" y="9142"/>
                  <a:pt x="168" y="13798"/>
                  <a:pt x="2552" y="17814"/>
                </a:cubicBezTo>
                <a:cubicBezTo>
                  <a:pt x="3929" y="20141"/>
                  <a:pt x="5671" y="22400"/>
                  <a:pt x="8128" y="23526"/>
                </a:cubicBezTo>
                <a:cubicBezTo>
                  <a:pt x="9637" y="24218"/>
                  <a:pt x="11314" y="24432"/>
                  <a:pt x="12962" y="24628"/>
                </a:cubicBezTo>
                <a:cubicBezTo>
                  <a:pt x="18541" y="25295"/>
                  <a:pt x="24190" y="25844"/>
                  <a:pt x="29805" y="25844"/>
                </a:cubicBezTo>
                <a:cubicBezTo>
                  <a:pt x="34398" y="25844"/>
                  <a:pt x="38968" y="25477"/>
                  <a:pt x="43460" y="24508"/>
                </a:cubicBezTo>
                <a:cubicBezTo>
                  <a:pt x="45588" y="24048"/>
                  <a:pt x="47733" y="23436"/>
                  <a:pt x="49518" y="22189"/>
                </a:cubicBezTo>
                <a:cubicBezTo>
                  <a:pt x="51304" y="20945"/>
                  <a:pt x="52692" y="18963"/>
                  <a:pt x="52739" y="16786"/>
                </a:cubicBezTo>
                <a:cubicBezTo>
                  <a:pt x="52814" y="13258"/>
                  <a:pt x="49505" y="10576"/>
                  <a:pt x="46204" y="9335"/>
                </a:cubicBezTo>
                <a:cubicBezTo>
                  <a:pt x="40195" y="7077"/>
                  <a:pt x="33327" y="7610"/>
                  <a:pt x="27545" y="4818"/>
                </a:cubicBezTo>
                <a:cubicBezTo>
                  <a:pt x="24511" y="3353"/>
                  <a:pt x="21856" y="999"/>
                  <a:pt x="18568" y="247"/>
                </a:cubicBezTo>
                <a:cubicBezTo>
                  <a:pt x="17833" y="78"/>
                  <a:pt x="17101" y="0"/>
                  <a:pt x="163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985265" y="1003879"/>
            <a:ext cx="598221" cy="385265"/>
          </a:xfrm>
          <a:custGeom>
            <a:avLst/>
            <a:gdLst/>
            <a:ahLst/>
            <a:cxnLst/>
            <a:rect l="l" t="t" r="r" b="b"/>
            <a:pathLst>
              <a:path w="9360" h="6028" extrusionOk="0">
                <a:moveTo>
                  <a:pt x="3928" y="0"/>
                </a:moveTo>
                <a:cubicBezTo>
                  <a:pt x="2889" y="0"/>
                  <a:pt x="1876" y="522"/>
                  <a:pt x="1241" y="1859"/>
                </a:cubicBezTo>
                <a:cubicBezTo>
                  <a:pt x="1" y="4475"/>
                  <a:pt x="1885" y="6028"/>
                  <a:pt x="4041" y="6028"/>
                </a:cubicBezTo>
                <a:cubicBezTo>
                  <a:pt x="4897" y="6028"/>
                  <a:pt x="5796" y="5783"/>
                  <a:pt x="6559" y="5263"/>
                </a:cubicBezTo>
                <a:cubicBezTo>
                  <a:pt x="9360" y="3352"/>
                  <a:pt x="6562" y="0"/>
                  <a:pt x="39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TITLE_1_1_1">
    <p:bg>
      <p:bgPr>
        <a:solidFill>
          <a:schemeClr val="accent3"/>
        </a:solidFill>
        <a:effectLst/>
      </p:bgPr>
    </p:bg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TITLE_1_1_1_1">
    <p:bg>
      <p:bgPr>
        <a:solidFill>
          <a:schemeClr val="accent4"/>
        </a:solidFill>
        <a:effectLst/>
      </p:bgPr>
    </p:bg>
    <p:spTree>
      <p:nvGrpSpPr>
        <p:cNvPr id="1" name="Shape 45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5"/>
          <p:cNvGrpSpPr/>
          <p:nvPr/>
        </p:nvGrpSpPr>
        <p:grpSpPr>
          <a:xfrm>
            <a:off x="-2036487" y="-237000"/>
            <a:ext cx="11927563" cy="6153500"/>
            <a:chOff x="-2036487" y="-237000"/>
            <a:chExt cx="11927563" cy="6153500"/>
          </a:xfrm>
        </p:grpSpPr>
        <p:sp>
          <p:nvSpPr>
            <p:cNvPr id="55" name="Google Shape;55;p5"/>
            <p:cNvSpPr/>
            <p:nvPr/>
          </p:nvSpPr>
          <p:spPr>
            <a:xfrm>
              <a:off x="7363641" y="4495768"/>
              <a:ext cx="1840856" cy="733229"/>
            </a:xfrm>
            <a:custGeom>
              <a:avLst/>
              <a:gdLst/>
              <a:ahLst/>
              <a:cxnLst/>
              <a:rect l="l" t="t" r="r" b="b"/>
              <a:pathLst>
                <a:path w="48716" h="19404" extrusionOk="0">
                  <a:moveTo>
                    <a:pt x="48716" y="1"/>
                  </a:moveTo>
                  <a:cubicBezTo>
                    <a:pt x="44289" y="3195"/>
                    <a:pt x="39621" y="6196"/>
                    <a:pt x="34287" y="7162"/>
                  </a:cubicBezTo>
                  <a:cubicBezTo>
                    <a:pt x="32093" y="7559"/>
                    <a:pt x="29864" y="7596"/>
                    <a:pt x="27630" y="7596"/>
                  </a:cubicBezTo>
                  <a:cubicBezTo>
                    <a:pt x="27116" y="7596"/>
                    <a:pt x="26601" y="7594"/>
                    <a:pt x="26086" y="7594"/>
                  </a:cubicBezTo>
                  <a:cubicBezTo>
                    <a:pt x="25138" y="7594"/>
                    <a:pt x="24189" y="7601"/>
                    <a:pt x="23243" y="7639"/>
                  </a:cubicBezTo>
                  <a:cubicBezTo>
                    <a:pt x="15993" y="7930"/>
                    <a:pt x="8624" y="10235"/>
                    <a:pt x="3302" y="15164"/>
                  </a:cubicBezTo>
                  <a:cubicBezTo>
                    <a:pt x="1979" y="16389"/>
                    <a:pt x="783" y="17780"/>
                    <a:pt x="0" y="19403"/>
                  </a:cubicBezTo>
                  <a:lnTo>
                    <a:pt x="48716" y="19310"/>
                  </a:lnTo>
                  <a:lnTo>
                    <a:pt x="487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 rot="-5400000" flipH="1">
              <a:off x="-38077" y="-114329"/>
              <a:ext cx="288517" cy="364777"/>
            </a:xfrm>
            <a:custGeom>
              <a:avLst/>
              <a:gdLst/>
              <a:ahLst/>
              <a:cxnLst/>
              <a:rect l="l" t="t" r="r" b="b"/>
              <a:pathLst>
                <a:path w="4540" h="5740" extrusionOk="0">
                  <a:moveTo>
                    <a:pt x="4217" y="0"/>
                  </a:moveTo>
                  <a:cubicBezTo>
                    <a:pt x="4454" y="1466"/>
                    <a:pt x="4405" y="3034"/>
                    <a:pt x="3377" y="4181"/>
                  </a:cubicBezTo>
                  <a:cubicBezTo>
                    <a:pt x="2821" y="4794"/>
                    <a:pt x="2054" y="5140"/>
                    <a:pt x="1266" y="5348"/>
                  </a:cubicBezTo>
                  <a:cubicBezTo>
                    <a:pt x="850" y="5459"/>
                    <a:pt x="424" y="5520"/>
                    <a:pt x="0" y="5581"/>
                  </a:cubicBezTo>
                  <a:lnTo>
                    <a:pt x="0" y="5740"/>
                  </a:lnTo>
                  <a:cubicBezTo>
                    <a:pt x="62" y="5732"/>
                    <a:pt x="119" y="5724"/>
                    <a:pt x="176" y="5715"/>
                  </a:cubicBezTo>
                  <a:cubicBezTo>
                    <a:pt x="584" y="5655"/>
                    <a:pt x="988" y="5577"/>
                    <a:pt x="1385" y="5471"/>
                  </a:cubicBezTo>
                  <a:cubicBezTo>
                    <a:pt x="2148" y="5259"/>
                    <a:pt x="2891" y="4916"/>
                    <a:pt x="3437" y="4328"/>
                  </a:cubicBezTo>
                  <a:cubicBezTo>
                    <a:pt x="4006" y="3724"/>
                    <a:pt x="4324" y="2923"/>
                    <a:pt x="4438" y="2111"/>
                  </a:cubicBezTo>
                  <a:cubicBezTo>
                    <a:pt x="4540" y="1408"/>
                    <a:pt x="4491" y="698"/>
                    <a:pt x="43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 rot="-5400000" flipH="1">
              <a:off x="-43161" y="-109245"/>
              <a:ext cx="508845" cy="574937"/>
            </a:xfrm>
            <a:custGeom>
              <a:avLst/>
              <a:gdLst/>
              <a:ahLst/>
              <a:cxnLst/>
              <a:rect l="l" t="t" r="r" b="b"/>
              <a:pathLst>
                <a:path w="8007" h="9047" extrusionOk="0">
                  <a:moveTo>
                    <a:pt x="7467" y="0"/>
                  </a:moveTo>
                  <a:cubicBezTo>
                    <a:pt x="7712" y="865"/>
                    <a:pt x="7822" y="1768"/>
                    <a:pt x="7782" y="2666"/>
                  </a:cubicBezTo>
                  <a:cubicBezTo>
                    <a:pt x="7724" y="3842"/>
                    <a:pt x="7394" y="5026"/>
                    <a:pt x="6695" y="5989"/>
                  </a:cubicBezTo>
                  <a:cubicBezTo>
                    <a:pt x="5896" y="7091"/>
                    <a:pt x="4679" y="7716"/>
                    <a:pt x="3401" y="8100"/>
                  </a:cubicBezTo>
                  <a:cubicBezTo>
                    <a:pt x="2286" y="8434"/>
                    <a:pt x="1127" y="8606"/>
                    <a:pt x="0" y="8892"/>
                  </a:cubicBezTo>
                  <a:lnTo>
                    <a:pt x="0" y="9047"/>
                  </a:lnTo>
                  <a:cubicBezTo>
                    <a:pt x="1082" y="8770"/>
                    <a:pt x="2193" y="8598"/>
                    <a:pt x="3266" y="8291"/>
                  </a:cubicBezTo>
                  <a:cubicBezTo>
                    <a:pt x="4540" y="7933"/>
                    <a:pt x="5781" y="7353"/>
                    <a:pt x="6634" y="6307"/>
                  </a:cubicBezTo>
                  <a:cubicBezTo>
                    <a:pt x="7381" y="5397"/>
                    <a:pt x="7782" y="4250"/>
                    <a:pt x="7900" y="3087"/>
                  </a:cubicBezTo>
                  <a:cubicBezTo>
                    <a:pt x="8006" y="2054"/>
                    <a:pt x="7900" y="1001"/>
                    <a:pt x="76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 rot="-5400000" flipH="1">
              <a:off x="-23810" y="-128596"/>
              <a:ext cx="733240" cy="838034"/>
            </a:xfrm>
            <a:custGeom>
              <a:avLst/>
              <a:gdLst/>
              <a:ahLst/>
              <a:cxnLst/>
              <a:rect l="l" t="t" r="r" b="b"/>
              <a:pathLst>
                <a:path w="11538" h="13187" extrusionOk="0">
                  <a:moveTo>
                    <a:pt x="10565" y="0"/>
                  </a:moveTo>
                  <a:cubicBezTo>
                    <a:pt x="11129" y="1061"/>
                    <a:pt x="11349" y="2303"/>
                    <a:pt x="11256" y="3503"/>
                  </a:cubicBezTo>
                  <a:cubicBezTo>
                    <a:pt x="11117" y="5259"/>
                    <a:pt x="10284" y="6879"/>
                    <a:pt x="9125" y="8182"/>
                  </a:cubicBezTo>
                  <a:cubicBezTo>
                    <a:pt x="7871" y="9586"/>
                    <a:pt x="6271" y="10611"/>
                    <a:pt x="4573" y="11390"/>
                  </a:cubicBezTo>
                  <a:cubicBezTo>
                    <a:pt x="3642" y="11815"/>
                    <a:pt x="2678" y="12170"/>
                    <a:pt x="1707" y="12497"/>
                  </a:cubicBezTo>
                  <a:cubicBezTo>
                    <a:pt x="1144" y="12685"/>
                    <a:pt x="571" y="12852"/>
                    <a:pt x="0" y="13032"/>
                  </a:cubicBezTo>
                  <a:lnTo>
                    <a:pt x="0" y="13186"/>
                  </a:lnTo>
                  <a:cubicBezTo>
                    <a:pt x="539" y="13019"/>
                    <a:pt x="1082" y="12856"/>
                    <a:pt x="1621" y="12681"/>
                  </a:cubicBezTo>
                  <a:cubicBezTo>
                    <a:pt x="2576" y="12366"/>
                    <a:pt x="3524" y="12023"/>
                    <a:pt x="4442" y="11611"/>
                  </a:cubicBezTo>
                  <a:cubicBezTo>
                    <a:pt x="6156" y="10848"/>
                    <a:pt x="7782" y="9843"/>
                    <a:pt x="9071" y="8459"/>
                  </a:cubicBezTo>
                  <a:cubicBezTo>
                    <a:pt x="10243" y="7202"/>
                    <a:pt x="11125" y="5638"/>
                    <a:pt x="11358" y="3916"/>
                  </a:cubicBezTo>
                  <a:cubicBezTo>
                    <a:pt x="11537" y="2593"/>
                    <a:pt x="11349" y="1193"/>
                    <a:pt x="107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-2036487" y="4250975"/>
              <a:ext cx="3362050" cy="1665525"/>
            </a:xfrm>
            <a:custGeom>
              <a:avLst/>
              <a:gdLst/>
              <a:ahLst/>
              <a:cxnLst/>
              <a:rect l="l" t="t" r="r" b="b"/>
              <a:pathLst>
                <a:path w="134482" h="66621" extrusionOk="0">
                  <a:moveTo>
                    <a:pt x="51432" y="0"/>
                  </a:moveTo>
                  <a:cubicBezTo>
                    <a:pt x="43021" y="0"/>
                    <a:pt x="34599" y="2193"/>
                    <a:pt x="26846" y="6228"/>
                  </a:cubicBezTo>
                  <a:cubicBezTo>
                    <a:pt x="24151" y="7632"/>
                    <a:pt x="21536" y="9257"/>
                    <a:pt x="19034" y="11095"/>
                  </a:cubicBezTo>
                  <a:cubicBezTo>
                    <a:pt x="13567" y="15093"/>
                    <a:pt x="8236" y="20185"/>
                    <a:pt x="4689" y="25995"/>
                  </a:cubicBezTo>
                  <a:cubicBezTo>
                    <a:pt x="1603" y="31052"/>
                    <a:pt x="0" y="37324"/>
                    <a:pt x="1751" y="42982"/>
                  </a:cubicBezTo>
                  <a:cubicBezTo>
                    <a:pt x="3045" y="47161"/>
                    <a:pt x="6046" y="50642"/>
                    <a:pt x="9539" y="53275"/>
                  </a:cubicBezTo>
                  <a:cubicBezTo>
                    <a:pt x="15419" y="57704"/>
                    <a:pt x="21911" y="60189"/>
                    <a:pt x="29104" y="61374"/>
                  </a:cubicBezTo>
                  <a:cubicBezTo>
                    <a:pt x="37277" y="62722"/>
                    <a:pt x="45485" y="63861"/>
                    <a:pt x="53715" y="64791"/>
                  </a:cubicBezTo>
                  <a:cubicBezTo>
                    <a:pt x="63141" y="65856"/>
                    <a:pt x="72739" y="66621"/>
                    <a:pt x="82278" y="66621"/>
                  </a:cubicBezTo>
                  <a:cubicBezTo>
                    <a:pt x="97759" y="66621"/>
                    <a:pt x="113082" y="64606"/>
                    <a:pt x="127252" y="58584"/>
                  </a:cubicBezTo>
                  <a:cubicBezTo>
                    <a:pt x="130193" y="57334"/>
                    <a:pt x="133381" y="55548"/>
                    <a:pt x="134141" y="52443"/>
                  </a:cubicBezTo>
                  <a:cubicBezTo>
                    <a:pt x="134481" y="51051"/>
                    <a:pt x="134267" y="49570"/>
                    <a:pt x="133781" y="48224"/>
                  </a:cubicBezTo>
                  <a:cubicBezTo>
                    <a:pt x="132939" y="45887"/>
                    <a:pt x="131286" y="43851"/>
                    <a:pt x="129173" y="42551"/>
                  </a:cubicBezTo>
                  <a:cubicBezTo>
                    <a:pt x="127124" y="41292"/>
                    <a:pt x="124735" y="40739"/>
                    <a:pt x="122424" y="40079"/>
                  </a:cubicBezTo>
                  <a:cubicBezTo>
                    <a:pt x="112093" y="37124"/>
                    <a:pt x="102142" y="31607"/>
                    <a:pt x="94505" y="23996"/>
                  </a:cubicBezTo>
                  <a:cubicBezTo>
                    <a:pt x="88960" y="18469"/>
                    <a:pt x="84319" y="12523"/>
                    <a:pt x="77717" y="8066"/>
                  </a:cubicBezTo>
                  <a:cubicBezTo>
                    <a:pt x="69533" y="2543"/>
                    <a:pt x="60489" y="0"/>
                    <a:pt x="51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1532450" y="4771213"/>
              <a:ext cx="73575" cy="61300"/>
            </a:xfrm>
            <a:custGeom>
              <a:avLst/>
              <a:gdLst/>
              <a:ahLst/>
              <a:cxnLst/>
              <a:rect l="l" t="t" r="r" b="b"/>
              <a:pathLst>
                <a:path w="2943" h="2452" extrusionOk="0">
                  <a:moveTo>
                    <a:pt x="2023" y="1"/>
                  </a:moveTo>
                  <a:cubicBezTo>
                    <a:pt x="1550" y="1"/>
                    <a:pt x="1000" y="327"/>
                    <a:pt x="659" y="892"/>
                  </a:cubicBezTo>
                  <a:cubicBezTo>
                    <a:pt x="1" y="1986"/>
                    <a:pt x="559" y="2451"/>
                    <a:pt x="1287" y="2451"/>
                  </a:cubicBezTo>
                  <a:cubicBezTo>
                    <a:pt x="2018" y="2451"/>
                    <a:pt x="2920" y="1981"/>
                    <a:pt x="2932" y="1206"/>
                  </a:cubicBezTo>
                  <a:cubicBezTo>
                    <a:pt x="2942" y="368"/>
                    <a:pt x="2526" y="1"/>
                    <a:pt x="20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1812900" y="4680975"/>
              <a:ext cx="290125" cy="241775"/>
            </a:xfrm>
            <a:custGeom>
              <a:avLst/>
              <a:gdLst/>
              <a:ahLst/>
              <a:cxnLst/>
              <a:rect l="l" t="t" r="r" b="b"/>
              <a:pathLst>
                <a:path w="11605" h="9671" extrusionOk="0">
                  <a:moveTo>
                    <a:pt x="7983" y="1"/>
                  </a:moveTo>
                  <a:cubicBezTo>
                    <a:pt x="6115" y="1"/>
                    <a:pt x="3945" y="1289"/>
                    <a:pt x="2601" y="3519"/>
                  </a:cubicBezTo>
                  <a:cubicBezTo>
                    <a:pt x="0" y="7835"/>
                    <a:pt x="2201" y="9671"/>
                    <a:pt x="5072" y="9671"/>
                  </a:cubicBezTo>
                  <a:cubicBezTo>
                    <a:pt x="7958" y="9671"/>
                    <a:pt x="11521" y="7815"/>
                    <a:pt x="11562" y="4760"/>
                  </a:cubicBezTo>
                  <a:cubicBezTo>
                    <a:pt x="11605" y="1449"/>
                    <a:pt x="9963" y="1"/>
                    <a:pt x="79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 rot="-2700000">
              <a:off x="-1347601" y="1706885"/>
              <a:ext cx="2907575" cy="2189225"/>
            </a:xfrm>
            <a:custGeom>
              <a:avLst/>
              <a:gdLst/>
              <a:ahLst/>
              <a:cxnLst/>
              <a:rect l="l" t="t" r="r" b="b"/>
              <a:pathLst>
                <a:path w="91204" h="68671" extrusionOk="0">
                  <a:moveTo>
                    <a:pt x="56246" y="0"/>
                  </a:moveTo>
                  <a:cubicBezTo>
                    <a:pt x="46995" y="0"/>
                    <a:pt x="37746" y="803"/>
                    <a:pt x="28633" y="2401"/>
                  </a:cubicBezTo>
                  <a:cubicBezTo>
                    <a:pt x="21361" y="3677"/>
                    <a:pt x="13674" y="5750"/>
                    <a:pt x="8867" y="11358"/>
                  </a:cubicBezTo>
                  <a:cubicBezTo>
                    <a:pt x="5768" y="14973"/>
                    <a:pt x="4241" y="19657"/>
                    <a:pt x="3113" y="24285"/>
                  </a:cubicBezTo>
                  <a:cubicBezTo>
                    <a:pt x="2016" y="28780"/>
                    <a:pt x="1229" y="33352"/>
                    <a:pt x="755" y="37953"/>
                  </a:cubicBezTo>
                  <a:cubicBezTo>
                    <a:pt x="1" y="45270"/>
                    <a:pt x="1016" y="51523"/>
                    <a:pt x="5237" y="57599"/>
                  </a:cubicBezTo>
                  <a:cubicBezTo>
                    <a:pt x="9588" y="63865"/>
                    <a:pt x="17019" y="68447"/>
                    <a:pt x="24726" y="68664"/>
                  </a:cubicBezTo>
                  <a:cubicBezTo>
                    <a:pt x="24894" y="68668"/>
                    <a:pt x="25062" y="68671"/>
                    <a:pt x="25231" y="68671"/>
                  </a:cubicBezTo>
                  <a:cubicBezTo>
                    <a:pt x="30937" y="68671"/>
                    <a:pt x="36669" y="66004"/>
                    <a:pt x="40303" y="61708"/>
                  </a:cubicBezTo>
                  <a:cubicBezTo>
                    <a:pt x="41924" y="59788"/>
                    <a:pt x="43128" y="57543"/>
                    <a:pt x="43727" y="55066"/>
                  </a:cubicBezTo>
                  <a:cubicBezTo>
                    <a:pt x="44361" y="52438"/>
                    <a:pt x="44332" y="49702"/>
                    <a:pt x="44354" y="46997"/>
                  </a:cubicBezTo>
                  <a:cubicBezTo>
                    <a:pt x="44393" y="41853"/>
                    <a:pt x="44992" y="35973"/>
                    <a:pt x="49154" y="32948"/>
                  </a:cubicBezTo>
                  <a:cubicBezTo>
                    <a:pt x="52116" y="30793"/>
                    <a:pt x="56593" y="30355"/>
                    <a:pt x="58196" y="27062"/>
                  </a:cubicBezTo>
                  <a:cubicBezTo>
                    <a:pt x="59303" y="24788"/>
                    <a:pt x="59697" y="22486"/>
                    <a:pt x="62467" y="21600"/>
                  </a:cubicBezTo>
                  <a:cubicBezTo>
                    <a:pt x="63291" y="21337"/>
                    <a:pt x="64180" y="21254"/>
                    <a:pt x="65096" y="21254"/>
                  </a:cubicBezTo>
                  <a:cubicBezTo>
                    <a:pt x="66680" y="21254"/>
                    <a:pt x="68346" y="21503"/>
                    <a:pt x="69893" y="21503"/>
                  </a:cubicBezTo>
                  <a:cubicBezTo>
                    <a:pt x="70242" y="21503"/>
                    <a:pt x="70585" y="21490"/>
                    <a:pt x="70919" y="21459"/>
                  </a:cubicBezTo>
                  <a:cubicBezTo>
                    <a:pt x="77125" y="20888"/>
                    <a:pt x="83114" y="18092"/>
                    <a:pt x="87503" y="13664"/>
                  </a:cubicBezTo>
                  <a:cubicBezTo>
                    <a:pt x="88933" y="12224"/>
                    <a:pt x="90229" y="10552"/>
                    <a:pt x="90717" y="8583"/>
                  </a:cubicBezTo>
                  <a:cubicBezTo>
                    <a:pt x="91203" y="6615"/>
                    <a:pt x="90710" y="4299"/>
                    <a:pt x="89095" y="3069"/>
                  </a:cubicBezTo>
                  <a:cubicBezTo>
                    <a:pt x="88252" y="2425"/>
                    <a:pt x="87200" y="2133"/>
                    <a:pt x="86170" y="1887"/>
                  </a:cubicBezTo>
                  <a:cubicBezTo>
                    <a:pt x="80745" y="599"/>
                    <a:pt x="74761" y="978"/>
                    <a:pt x="69177" y="525"/>
                  </a:cubicBezTo>
                  <a:cubicBezTo>
                    <a:pt x="64876" y="175"/>
                    <a:pt x="60561" y="0"/>
                    <a:pt x="562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 rot="8225514">
              <a:off x="2477630" y="4890851"/>
              <a:ext cx="466194" cy="508823"/>
            </a:xfrm>
            <a:custGeom>
              <a:avLst/>
              <a:gdLst/>
              <a:ahLst/>
              <a:cxnLst/>
              <a:rect l="l" t="t" r="r" b="b"/>
              <a:pathLst>
                <a:path w="27504" h="30019" extrusionOk="0">
                  <a:moveTo>
                    <a:pt x="12111" y="0"/>
                  </a:moveTo>
                  <a:cubicBezTo>
                    <a:pt x="11000" y="0"/>
                    <a:pt x="9863" y="292"/>
                    <a:pt x="8793" y="877"/>
                  </a:cubicBezTo>
                  <a:cubicBezTo>
                    <a:pt x="7511" y="1578"/>
                    <a:pt x="6715" y="2780"/>
                    <a:pt x="6402" y="4181"/>
                  </a:cubicBezTo>
                  <a:cubicBezTo>
                    <a:pt x="5143" y="9849"/>
                    <a:pt x="1" y="16618"/>
                    <a:pt x="3240" y="22241"/>
                  </a:cubicBezTo>
                  <a:cubicBezTo>
                    <a:pt x="5203" y="25648"/>
                    <a:pt x="9419" y="30018"/>
                    <a:pt x="13735" y="30018"/>
                  </a:cubicBezTo>
                  <a:cubicBezTo>
                    <a:pt x="13810" y="30018"/>
                    <a:pt x="13885" y="30017"/>
                    <a:pt x="13961" y="30014"/>
                  </a:cubicBezTo>
                  <a:cubicBezTo>
                    <a:pt x="16307" y="29931"/>
                    <a:pt x="18646" y="29580"/>
                    <a:pt x="20913" y="28969"/>
                  </a:cubicBezTo>
                  <a:cubicBezTo>
                    <a:pt x="22783" y="28468"/>
                    <a:pt x="24772" y="27647"/>
                    <a:pt x="25645" y="25919"/>
                  </a:cubicBezTo>
                  <a:cubicBezTo>
                    <a:pt x="27503" y="22241"/>
                    <a:pt x="24741" y="19168"/>
                    <a:pt x="22193" y="16100"/>
                  </a:cubicBezTo>
                  <a:cubicBezTo>
                    <a:pt x="20675" y="14271"/>
                    <a:pt x="19231" y="12448"/>
                    <a:pt x="18887" y="10499"/>
                  </a:cubicBezTo>
                  <a:cubicBezTo>
                    <a:pt x="18388" y="7678"/>
                    <a:pt x="18911" y="4803"/>
                    <a:pt x="16979" y="2388"/>
                  </a:cubicBezTo>
                  <a:cubicBezTo>
                    <a:pt x="15706" y="796"/>
                    <a:pt x="13944" y="0"/>
                    <a:pt x="12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 flipH="1">
              <a:off x="8142075" y="-237000"/>
              <a:ext cx="1749000" cy="1781625"/>
            </a:xfrm>
            <a:custGeom>
              <a:avLst/>
              <a:gdLst/>
              <a:ahLst/>
              <a:cxnLst/>
              <a:rect l="l" t="t" r="r" b="b"/>
              <a:pathLst>
                <a:path w="69960" h="71265" extrusionOk="0">
                  <a:moveTo>
                    <a:pt x="69719" y="0"/>
                  </a:moveTo>
                  <a:cubicBezTo>
                    <a:pt x="68440" y="4497"/>
                    <a:pt x="67114" y="9148"/>
                    <a:pt x="64603" y="13195"/>
                  </a:cubicBezTo>
                  <a:cubicBezTo>
                    <a:pt x="61822" y="17675"/>
                    <a:pt x="57828" y="20684"/>
                    <a:pt x="53642" y="21451"/>
                  </a:cubicBezTo>
                  <a:cubicBezTo>
                    <a:pt x="52117" y="21733"/>
                    <a:pt x="50466" y="21761"/>
                    <a:pt x="48844" y="21761"/>
                  </a:cubicBezTo>
                  <a:cubicBezTo>
                    <a:pt x="48639" y="21761"/>
                    <a:pt x="48434" y="21760"/>
                    <a:pt x="48230" y="21760"/>
                  </a:cubicBezTo>
                  <a:cubicBezTo>
                    <a:pt x="48017" y="21759"/>
                    <a:pt x="47805" y="21759"/>
                    <a:pt x="47592" y="21759"/>
                  </a:cubicBezTo>
                  <a:cubicBezTo>
                    <a:pt x="44134" y="21759"/>
                    <a:pt x="40640" y="21899"/>
                    <a:pt x="38369" y="24424"/>
                  </a:cubicBezTo>
                  <a:cubicBezTo>
                    <a:pt x="35565" y="27544"/>
                    <a:pt x="36547" y="32218"/>
                    <a:pt x="37416" y="36341"/>
                  </a:cubicBezTo>
                  <a:cubicBezTo>
                    <a:pt x="37557" y="37011"/>
                    <a:pt x="37692" y="37647"/>
                    <a:pt x="37812" y="38281"/>
                  </a:cubicBezTo>
                  <a:cubicBezTo>
                    <a:pt x="39735" y="48405"/>
                    <a:pt x="35935" y="59353"/>
                    <a:pt x="28356" y="65521"/>
                  </a:cubicBezTo>
                  <a:cubicBezTo>
                    <a:pt x="23874" y="69170"/>
                    <a:pt x="18203" y="71038"/>
                    <a:pt x="12621" y="71038"/>
                  </a:cubicBezTo>
                  <a:cubicBezTo>
                    <a:pt x="8190" y="71038"/>
                    <a:pt x="3816" y="69861"/>
                    <a:pt x="138" y="67463"/>
                  </a:cubicBezTo>
                  <a:lnTo>
                    <a:pt x="1" y="67672"/>
                  </a:lnTo>
                  <a:cubicBezTo>
                    <a:pt x="3595" y="70014"/>
                    <a:pt x="8007" y="71264"/>
                    <a:pt x="12593" y="71264"/>
                  </a:cubicBezTo>
                  <a:cubicBezTo>
                    <a:pt x="13223" y="71264"/>
                    <a:pt x="13859" y="71238"/>
                    <a:pt x="14503" y="71192"/>
                  </a:cubicBezTo>
                  <a:cubicBezTo>
                    <a:pt x="19680" y="70804"/>
                    <a:pt x="24656" y="68859"/>
                    <a:pt x="28519" y="65715"/>
                  </a:cubicBezTo>
                  <a:cubicBezTo>
                    <a:pt x="32346" y="62600"/>
                    <a:pt x="35268" y="58310"/>
                    <a:pt x="36963" y="53312"/>
                  </a:cubicBezTo>
                  <a:cubicBezTo>
                    <a:pt x="38626" y="48419"/>
                    <a:pt x="39005" y="43205"/>
                    <a:pt x="38060" y="38233"/>
                  </a:cubicBezTo>
                  <a:cubicBezTo>
                    <a:pt x="37940" y="37599"/>
                    <a:pt x="37801" y="36933"/>
                    <a:pt x="37664" y="36290"/>
                  </a:cubicBezTo>
                  <a:cubicBezTo>
                    <a:pt x="36765" y="32026"/>
                    <a:pt x="35837" y="27616"/>
                    <a:pt x="38555" y="24591"/>
                  </a:cubicBezTo>
                  <a:cubicBezTo>
                    <a:pt x="40780" y="22116"/>
                    <a:pt x="44121" y="22007"/>
                    <a:pt x="47693" y="22007"/>
                  </a:cubicBezTo>
                  <a:cubicBezTo>
                    <a:pt x="47871" y="22007"/>
                    <a:pt x="48050" y="22007"/>
                    <a:pt x="48230" y="22008"/>
                  </a:cubicBezTo>
                  <a:cubicBezTo>
                    <a:pt x="48460" y="22008"/>
                    <a:pt x="48691" y="22009"/>
                    <a:pt x="48923" y="22009"/>
                  </a:cubicBezTo>
                  <a:cubicBezTo>
                    <a:pt x="50531" y="22009"/>
                    <a:pt x="52167" y="21977"/>
                    <a:pt x="53688" y="21699"/>
                  </a:cubicBezTo>
                  <a:cubicBezTo>
                    <a:pt x="57941" y="20917"/>
                    <a:pt x="61998" y="17866"/>
                    <a:pt x="64816" y="13326"/>
                  </a:cubicBezTo>
                  <a:cubicBezTo>
                    <a:pt x="67345" y="9251"/>
                    <a:pt x="68675" y="4584"/>
                    <a:pt x="69960" y="69"/>
                  </a:cubicBezTo>
                  <a:lnTo>
                    <a:pt x="69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4095875" y="4439275"/>
              <a:ext cx="687886" cy="573249"/>
            </a:xfrm>
            <a:custGeom>
              <a:avLst/>
              <a:gdLst/>
              <a:ahLst/>
              <a:cxnLst/>
              <a:rect l="l" t="t" r="r" b="b"/>
              <a:pathLst>
                <a:path w="11605" h="9671" extrusionOk="0">
                  <a:moveTo>
                    <a:pt x="7983" y="1"/>
                  </a:moveTo>
                  <a:cubicBezTo>
                    <a:pt x="6115" y="1"/>
                    <a:pt x="3945" y="1289"/>
                    <a:pt x="2601" y="3519"/>
                  </a:cubicBezTo>
                  <a:cubicBezTo>
                    <a:pt x="0" y="7835"/>
                    <a:pt x="2201" y="9671"/>
                    <a:pt x="5072" y="9671"/>
                  </a:cubicBezTo>
                  <a:cubicBezTo>
                    <a:pt x="7958" y="9671"/>
                    <a:pt x="11521" y="7815"/>
                    <a:pt x="11562" y="4760"/>
                  </a:cubicBezTo>
                  <a:cubicBezTo>
                    <a:pt x="11605" y="1449"/>
                    <a:pt x="9963" y="1"/>
                    <a:pt x="79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5"/>
          <p:cNvSpPr txBox="1">
            <a:spLocks noGrp="1"/>
          </p:cNvSpPr>
          <p:nvPr>
            <p:ph type="subTitle" idx="1"/>
          </p:nvPr>
        </p:nvSpPr>
        <p:spPr>
          <a:xfrm>
            <a:off x="4698300" y="3566475"/>
            <a:ext cx="3725700" cy="1037100"/>
          </a:xfrm>
          <a:prstGeom prst="rect">
            <a:avLst/>
          </a:prstGeom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2"/>
          </p:nvPr>
        </p:nvSpPr>
        <p:spPr>
          <a:xfrm>
            <a:off x="4698300" y="1820471"/>
            <a:ext cx="3725700" cy="1021500"/>
          </a:xfrm>
          <a:prstGeom prst="rect">
            <a:avLst/>
          </a:prstGeom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subTitle" idx="3"/>
          </p:nvPr>
        </p:nvSpPr>
        <p:spPr>
          <a:xfrm>
            <a:off x="4698300" y="1237075"/>
            <a:ext cx="3725700" cy="591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0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subTitle" idx="4"/>
          </p:nvPr>
        </p:nvSpPr>
        <p:spPr>
          <a:xfrm>
            <a:off x="4698300" y="2975677"/>
            <a:ext cx="3725700" cy="591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0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6"/>
          <p:cNvGrpSpPr/>
          <p:nvPr/>
        </p:nvGrpSpPr>
        <p:grpSpPr>
          <a:xfrm>
            <a:off x="-1603775" y="2"/>
            <a:ext cx="11464067" cy="5870805"/>
            <a:chOff x="-1603775" y="2"/>
            <a:chExt cx="11464067" cy="5870805"/>
          </a:xfrm>
        </p:grpSpPr>
        <p:sp>
          <p:nvSpPr>
            <p:cNvPr id="73" name="Google Shape;73;p6"/>
            <p:cNvSpPr/>
            <p:nvPr/>
          </p:nvSpPr>
          <p:spPr>
            <a:xfrm>
              <a:off x="-1603775" y="4091175"/>
              <a:ext cx="3362050" cy="1665525"/>
            </a:xfrm>
            <a:custGeom>
              <a:avLst/>
              <a:gdLst/>
              <a:ahLst/>
              <a:cxnLst/>
              <a:rect l="l" t="t" r="r" b="b"/>
              <a:pathLst>
                <a:path w="134482" h="66621" extrusionOk="0">
                  <a:moveTo>
                    <a:pt x="51432" y="0"/>
                  </a:moveTo>
                  <a:cubicBezTo>
                    <a:pt x="43021" y="0"/>
                    <a:pt x="34599" y="2193"/>
                    <a:pt x="26846" y="6228"/>
                  </a:cubicBezTo>
                  <a:cubicBezTo>
                    <a:pt x="24151" y="7632"/>
                    <a:pt x="21536" y="9257"/>
                    <a:pt x="19034" y="11095"/>
                  </a:cubicBezTo>
                  <a:cubicBezTo>
                    <a:pt x="13567" y="15093"/>
                    <a:pt x="8236" y="20185"/>
                    <a:pt x="4689" y="25995"/>
                  </a:cubicBezTo>
                  <a:cubicBezTo>
                    <a:pt x="1603" y="31052"/>
                    <a:pt x="0" y="37324"/>
                    <a:pt x="1751" y="42982"/>
                  </a:cubicBezTo>
                  <a:cubicBezTo>
                    <a:pt x="3045" y="47161"/>
                    <a:pt x="6046" y="50642"/>
                    <a:pt x="9539" y="53275"/>
                  </a:cubicBezTo>
                  <a:cubicBezTo>
                    <a:pt x="15419" y="57704"/>
                    <a:pt x="21911" y="60189"/>
                    <a:pt x="29104" y="61374"/>
                  </a:cubicBezTo>
                  <a:cubicBezTo>
                    <a:pt x="37277" y="62722"/>
                    <a:pt x="45485" y="63861"/>
                    <a:pt x="53715" y="64791"/>
                  </a:cubicBezTo>
                  <a:cubicBezTo>
                    <a:pt x="63141" y="65856"/>
                    <a:pt x="72739" y="66621"/>
                    <a:pt x="82278" y="66621"/>
                  </a:cubicBezTo>
                  <a:cubicBezTo>
                    <a:pt x="97759" y="66621"/>
                    <a:pt x="113082" y="64606"/>
                    <a:pt x="127252" y="58584"/>
                  </a:cubicBezTo>
                  <a:cubicBezTo>
                    <a:pt x="130193" y="57334"/>
                    <a:pt x="133381" y="55548"/>
                    <a:pt x="134141" y="52443"/>
                  </a:cubicBezTo>
                  <a:cubicBezTo>
                    <a:pt x="134481" y="51051"/>
                    <a:pt x="134267" y="49570"/>
                    <a:pt x="133781" y="48224"/>
                  </a:cubicBezTo>
                  <a:cubicBezTo>
                    <a:pt x="132939" y="45887"/>
                    <a:pt x="131286" y="43851"/>
                    <a:pt x="129173" y="42551"/>
                  </a:cubicBezTo>
                  <a:cubicBezTo>
                    <a:pt x="127124" y="41292"/>
                    <a:pt x="124735" y="40739"/>
                    <a:pt x="122424" y="40079"/>
                  </a:cubicBezTo>
                  <a:cubicBezTo>
                    <a:pt x="112093" y="37124"/>
                    <a:pt x="102142" y="31607"/>
                    <a:pt x="94505" y="23996"/>
                  </a:cubicBezTo>
                  <a:cubicBezTo>
                    <a:pt x="88960" y="18469"/>
                    <a:pt x="84319" y="12523"/>
                    <a:pt x="77717" y="8066"/>
                  </a:cubicBezTo>
                  <a:cubicBezTo>
                    <a:pt x="69533" y="2543"/>
                    <a:pt x="60489" y="0"/>
                    <a:pt x="51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8667600" y="1063275"/>
              <a:ext cx="695750" cy="588425"/>
            </a:xfrm>
            <a:custGeom>
              <a:avLst/>
              <a:gdLst/>
              <a:ahLst/>
              <a:cxnLst/>
              <a:rect l="l" t="t" r="r" b="b"/>
              <a:pathLst>
                <a:path w="27830" h="23537" extrusionOk="0">
                  <a:moveTo>
                    <a:pt x="17298" y="0"/>
                  </a:moveTo>
                  <a:cubicBezTo>
                    <a:pt x="14384" y="0"/>
                    <a:pt x="11355" y="1565"/>
                    <a:pt x="10215" y="4263"/>
                  </a:cubicBezTo>
                  <a:cubicBezTo>
                    <a:pt x="9067" y="6979"/>
                    <a:pt x="6990" y="6611"/>
                    <a:pt x="4625" y="7647"/>
                  </a:cubicBezTo>
                  <a:cubicBezTo>
                    <a:pt x="2959" y="8375"/>
                    <a:pt x="1386" y="9451"/>
                    <a:pt x="726" y="11215"/>
                  </a:cubicBezTo>
                  <a:cubicBezTo>
                    <a:pt x="1" y="13146"/>
                    <a:pt x="979" y="15440"/>
                    <a:pt x="2140" y="17005"/>
                  </a:cubicBezTo>
                  <a:cubicBezTo>
                    <a:pt x="4997" y="20853"/>
                    <a:pt x="9361" y="23010"/>
                    <a:pt x="14017" y="23450"/>
                  </a:cubicBezTo>
                  <a:cubicBezTo>
                    <a:pt x="14622" y="23508"/>
                    <a:pt x="15233" y="23537"/>
                    <a:pt x="15846" y="23537"/>
                  </a:cubicBezTo>
                  <a:cubicBezTo>
                    <a:pt x="16179" y="23537"/>
                    <a:pt x="16512" y="23528"/>
                    <a:pt x="16846" y="23511"/>
                  </a:cubicBezTo>
                  <a:cubicBezTo>
                    <a:pt x="18414" y="23430"/>
                    <a:pt x="20342" y="23086"/>
                    <a:pt x="21605" y="22071"/>
                  </a:cubicBezTo>
                  <a:cubicBezTo>
                    <a:pt x="22894" y="21034"/>
                    <a:pt x="22844" y="19262"/>
                    <a:pt x="23510" y="17874"/>
                  </a:cubicBezTo>
                  <a:cubicBezTo>
                    <a:pt x="23881" y="17099"/>
                    <a:pt x="24562" y="16489"/>
                    <a:pt x="25074" y="15777"/>
                  </a:cubicBezTo>
                  <a:cubicBezTo>
                    <a:pt x="26452" y="13867"/>
                    <a:pt x="27829" y="11289"/>
                    <a:pt x="27635" y="8858"/>
                  </a:cubicBezTo>
                  <a:cubicBezTo>
                    <a:pt x="27335" y="5106"/>
                    <a:pt x="22642" y="1118"/>
                    <a:pt x="19183" y="232"/>
                  </a:cubicBezTo>
                  <a:cubicBezTo>
                    <a:pt x="18574" y="76"/>
                    <a:pt x="17939" y="0"/>
                    <a:pt x="172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8556075" y="1543200"/>
              <a:ext cx="184125" cy="134100"/>
            </a:xfrm>
            <a:custGeom>
              <a:avLst/>
              <a:gdLst/>
              <a:ahLst/>
              <a:cxnLst/>
              <a:rect l="l" t="t" r="r" b="b"/>
              <a:pathLst>
                <a:path w="7365" h="5364" extrusionOk="0">
                  <a:moveTo>
                    <a:pt x="4207" y="1"/>
                  </a:moveTo>
                  <a:cubicBezTo>
                    <a:pt x="3123" y="1"/>
                    <a:pt x="1986" y="345"/>
                    <a:pt x="1141" y="833"/>
                  </a:cubicBezTo>
                  <a:cubicBezTo>
                    <a:pt x="152" y="1397"/>
                    <a:pt x="0" y="2789"/>
                    <a:pt x="660" y="3667"/>
                  </a:cubicBezTo>
                  <a:cubicBezTo>
                    <a:pt x="1078" y="4224"/>
                    <a:pt x="1722" y="4573"/>
                    <a:pt x="2378" y="4808"/>
                  </a:cubicBezTo>
                  <a:cubicBezTo>
                    <a:pt x="3144" y="5084"/>
                    <a:pt x="3949" y="5364"/>
                    <a:pt x="4712" y="5364"/>
                  </a:cubicBezTo>
                  <a:cubicBezTo>
                    <a:pt x="5380" y="5364"/>
                    <a:pt x="6016" y="5150"/>
                    <a:pt x="6568" y="4531"/>
                  </a:cubicBezTo>
                  <a:cubicBezTo>
                    <a:pt x="7052" y="3983"/>
                    <a:pt x="7315" y="3255"/>
                    <a:pt x="7352" y="2525"/>
                  </a:cubicBezTo>
                  <a:cubicBezTo>
                    <a:pt x="7365" y="2247"/>
                    <a:pt x="7345" y="1964"/>
                    <a:pt x="7228" y="1711"/>
                  </a:cubicBezTo>
                  <a:cubicBezTo>
                    <a:pt x="6654" y="466"/>
                    <a:pt x="5466" y="1"/>
                    <a:pt x="42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 rot="-1156867">
              <a:off x="6641349" y="4165948"/>
              <a:ext cx="3103418" cy="1226887"/>
            </a:xfrm>
            <a:custGeom>
              <a:avLst/>
              <a:gdLst/>
              <a:ahLst/>
              <a:cxnLst/>
              <a:rect l="l" t="t" r="r" b="b"/>
              <a:pathLst>
                <a:path w="124138" h="49076" extrusionOk="0">
                  <a:moveTo>
                    <a:pt x="124106" y="1"/>
                  </a:moveTo>
                  <a:lnTo>
                    <a:pt x="123857" y="2"/>
                  </a:lnTo>
                  <a:cubicBezTo>
                    <a:pt x="123886" y="4910"/>
                    <a:pt x="120994" y="9749"/>
                    <a:pt x="116660" y="12049"/>
                  </a:cubicBezTo>
                  <a:cubicBezTo>
                    <a:pt x="115776" y="12519"/>
                    <a:pt x="114824" y="12894"/>
                    <a:pt x="113903" y="13260"/>
                  </a:cubicBezTo>
                  <a:cubicBezTo>
                    <a:pt x="113005" y="13617"/>
                    <a:pt x="112073" y="13983"/>
                    <a:pt x="111200" y="14442"/>
                  </a:cubicBezTo>
                  <a:cubicBezTo>
                    <a:pt x="105054" y="17652"/>
                    <a:pt x="103273" y="23996"/>
                    <a:pt x="101554" y="30133"/>
                  </a:cubicBezTo>
                  <a:cubicBezTo>
                    <a:pt x="99950" y="35855"/>
                    <a:pt x="98290" y="41772"/>
                    <a:pt x="93127" y="45291"/>
                  </a:cubicBezTo>
                  <a:cubicBezTo>
                    <a:pt x="89656" y="47655"/>
                    <a:pt x="86237" y="48835"/>
                    <a:pt x="82815" y="48835"/>
                  </a:cubicBezTo>
                  <a:cubicBezTo>
                    <a:pt x="79912" y="48835"/>
                    <a:pt x="77007" y="47985"/>
                    <a:pt x="74066" y="46286"/>
                  </a:cubicBezTo>
                  <a:cubicBezTo>
                    <a:pt x="68472" y="43055"/>
                    <a:pt x="63532" y="37229"/>
                    <a:pt x="59170" y="32085"/>
                  </a:cubicBezTo>
                  <a:cubicBezTo>
                    <a:pt x="58088" y="30809"/>
                    <a:pt x="57064" y="29606"/>
                    <a:pt x="56052" y="28457"/>
                  </a:cubicBezTo>
                  <a:cubicBezTo>
                    <a:pt x="48334" y="19719"/>
                    <a:pt x="39183" y="14551"/>
                    <a:pt x="28856" y="13095"/>
                  </a:cubicBezTo>
                  <a:cubicBezTo>
                    <a:pt x="27553" y="12913"/>
                    <a:pt x="26235" y="12822"/>
                    <a:pt x="24911" y="12822"/>
                  </a:cubicBezTo>
                  <a:cubicBezTo>
                    <a:pt x="20841" y="12822"/>
                    <a:pt x="16716" y="13681"/>
                    <a:pt x="12796" y="15366"/>
                  </a:cubicBezTo>
                  <a:cubicBezTo>
                    <a:pt x="7637" y="17581"/>
                    <a:pt x="3212" y="21054"/>
                    <a:pt x="0" y="25408"/>
                  </a:cubicBezTo>
                  <a:lnTo>
                    <a:pt x="202" y="25556"/>
                  </a:lnTo>
                  <a:cubicBezTo>
                    <a:pt x="5919" y="17807"/>
                    <a:pt x="15517" y="13077"/>
                    <a:pt x="24981" y="13077"/>
                  </a:cubicBezTo>
                  <a:cubicBezTo>
                    <a:pt x="26267" y="13077"/>
                    <a:pt x="27550" y="13164"/>
                    <a:pt x="28821" y="13343"/>
                  </a:cubicBezTo>
                  <a:cubicBezTo>
                    <a:pt x="39089" y="14787"/>
                    <a:pt x="48186" y="19928"/>
                    <a:pt x="55864" y="28622"/>
                  </a:cubicBezTo>
                  <a:cubicBezTo>
                    <a:pt x="56877" y="29765"/>
                    <a:pt x="57898" y="30970"/>
                    <a:pt x="58979" y="32246"/>
                  </a:cubicBezTo>
                  <a:cubicBezTo>
                    <a:pt x="65520" y="39958"/>
                    <a:pt x="73250" y="49076"/>
                    <a:pt x="82825" y="49076"/>
                  </a:cubicBezTo>
                  <a:cubicBezTo>
                    <a:pt x="82826" y="49076"/>
                    <a:pt x="82827" y="49076"/>
                    <a:pt x="82828" y="49076"/>
                  </a:cubicBezTo>
                  <a:cubicBezTo>
                    <a:pt x="86084" y="49074"/>
                    <a:pt x="89559" y="48018"/>
                    <a:pt x="93266" y="45494"/>
                  </a:cubicBezTo>
                  <a:cubicBezTo>
                    <a:pt x="98506" y="41924"/>
                    <a:pt x="100180" y="35964"/>
                    <a:pt x="101794" y="30197"/>
                  </a:cubicBezTo>
                  <a:cubicBezTo>
                    <a:pt x="103578" y="23833"/>
                    <a:pt x="105265" y="17820"/>
                    <a:pt x="111315" y="14662"/>
                  </a:cubicBezTo>
                  <a:cubicBezTo>
                    <a:pt x="112176" y="14210"/>
                    <a:pt x="113101" y="13844"/>
                    <a:pt x="113996" y="13491"/>
                  </a:cubicBezTo>
                  <a:cubicBezTo>
                    <a:pt x="114922" y="13123"/>
                    <a:pt x="115882" y="12744"/>
                    <a:pt x="116779" y="12269"/>
                  </a:cubicBezTo>
                  <a:cubicBezTo>
                    <a:pt x="121194" y="9928"/>
                    <a:pt x="124138" y="4997"/>
                    <a:pt x="124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 rot="-5400000">
              <a:off x="-335110" y="335106"/>
              <a:ext cx="1181851" cy="511642"/>
            </a:xfrm>
            <a:custGeom>
              <a:avLst/>
              <a:gdLst/>
              <a:ahLst/>
              <a:cxnLst/>
              <a:rect l="l" t="t" r="r" b="b"/>
              <a:pathLst>
                <a:path w="15816" h="6847" extrusionOk="0">
                  <a:moveTo>
                    <a:pt x="0" y="0"/>
                  </a:moveTo>
                  <a:cubicBezTo>
                    <a:pt x="1127" y="3927"/>
                    <a:pt x="5286" y="6846"/>
                    <a:pt x="10251" y="6846"/>
                  </a:cubicBezTo>
                  <a:cubicBezTo>
                    <a:pt x="12292" y="6846"/>
                    <a:pt x="14199" y="6352"/>
                    <a:pt x="15815" y="5495"/>
                  </a:cubicBezTo>
                  <a:lnTo>
                    <a:pt x="158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3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" name="Google Shape;3072;p17"/>
          <p:cNvGrpSpPr/>
          <p:nvPr/>
        </p:nvGrpSpPr>
        <p:grpSpPr>
          <a:xfrm>
            <a:off x="-591264" y="-708544"/>
            <a:ext cx="9770788" cy="6375829"/>
            <a:chOff x="-591264" y="-708544"/>
            <a:chExt cx="9770788" cy="6375829"/>
          </a:xfrm>
        </p:grpSpPr>
        <p:sp>
          <p:nvSpPr>
            <p:cNvPr id="3073" name="Google Shape;3073;p17"/>
            <p:cNvSpPr/>
            <p:nvPr/>
          </p:nvSpPr>
          <p:spPr>
            <a:xfrm>
              <a:off x="6622698" y="-70880"/>
              <a:ext cx="2556825" cy="1562497"/>
            </a:xfrm>
            <a:custGeom>
              <a:avLst/>
              <a:gdLst/>
              <a:ahLst/>
              <a:cxnLst/>
              <a:rect l="l" t="t" r="r" b="b"/>
              <a:pathLst>
                <a:path w="51440" h="31437" extrusionOk="0">
                  <a:moveTo>
                    <a:pt x="51440" y="0"/>
                  </a:moveTo>
                  <a:lnTo>
                    <a:pt x="2368" y="363"/>
                  </a:lnTo>
                  <a:cubicBezTo>
                    <a:pt x="4510" y="748"/>
                    <a:pt x="5991" y="2928"/>
                    <a:pt x="6168" y="5098"/>
                  </a:cubicBezTo>
                  <a:cubicBezTo>
                    <a:pt x="6344" y="7271"/>
                    <a:pt x="5483" y="9393"/>
                    <a:pt x="4409" y="11289"/>
                  </a:cubicBezTo>
                  <a:cubicBezTo>
                    <a:pt x="3336" y="13182"/>
                    <a:pt x="2032" y="14958"/>
                    <a:pt x="1187" y="16966"/>
                  </a:cubicBezTo>
                  <a:cubicBezTo>
                    <a:pt x="537" y="18519"/>
                    <a:pt x="173" y="20188"/>
                    <a:pt x="84" y="21870"/>
                  </a:cubicBezTo>
                  <a:cubicBezTo>
                    <a:pt x="0" y="23437"/>
                    <a:pt x="163" y="25047"/>
                    <a:pt x="807" y="26476"/>
                  </a:cubicBezTo>
                  <a:cubicBezTo>
                    <a:pt x="1977" y="29075"/>
                    <a:pt x="4662" y="30795"/>
                    <a:pt x="7473" y="31273"/>
                  </a:cubicBezTo>
                  <a:cubicBezTo>
                    <a:pt x="8126" y="31385"/>
                    <a:pt x="8784" y="31437"/>
                    <a:pt x="9443" y="31437"/>
                  </a:cubicBezTo>
                  <a:cubicBezTo>
                    <a:pt x="11619" y="31437"/>
                    <a:pt x="13800" y="30870"/>
                    <a:pt x="15816" y="30020"/>
                  </a:cubicBezTo>
                  <a:cubicBezTo>
                    <a:pt x="18444" y="28912"/>
                    <a:pt x="20842" y="27341"/>
                    <a:pt x="23264" y="25836"/>
                  </a:cubicBezTo>
                  <a:cubicBezTo>
                    <a:pt x="27830" y="23001"/>
                    <a:pt x="32557" y="20360"/>
                    <a:pt x="37631" y="18589"/>
                  </a:cubicBezTo>
                  <a:cubicBezTo>
                    <a:pt x="41456" y="17253"/>
                    <a:pt x="45503" y="16426"/>
                    <a:pt x="49545" y="16426"/>
                  </a:cubicBezTo>
                  <a:cubicBezTo>
                    <a:pt x="50177" y="16426"/>
                    <a:pt x="50809" y="16446"/>
                    <a:pt x="51440" y="16488"/>
                  </a:cubicBezTo>
                  <a:lnTo>
                    <a:pt x="514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4" name="Google Shape;3074;p17"/>
            <p:cNvGrpSpPr/>
            <p:nvPr/>
          </p:nvGrpSpPr>
          <p:grpSpPr>
            <a:xfrm rot="-5400000" flipH="1">
              <a:off x="8278955" y="4257254"/>
              <a:ext cx="971343" cy="829790"/>
              <a:chOff x="4137500" y="3664900"/>
              <a:chExt cx="1361950" cy="1163475"/>
            </a:xfrm>
          </p:grpSpPr>
          <p:sp>
            <p:nvSpPr>
              <p:cNvPr id="3075" name="Google Shape;3075;p17"/>
              <p:cNvSpPr/>
              <p:nvPr/>
            </p:nvSpPr>
            <p:spPr>
              <a:xfrm>
                <a:off x="5122425" y="4051825"/>
                <a:ext cx="376950" cy="776550"/>
              </a:xfrm>
              <a:custGeom>
                <a:avLst/>
                <a:gdLst/>
                <a:ahLst/>
                <a:cxnLst/>
                <a:rect l="l" t="t" r="r" b="b"/>
                <a:pathLst>
                  <a:path w="15078" h="31062" extrusionOk="0">
                    <a:moveTo>
                      <a:pt x="15077" y="1"/>
                    </a:moveTo>
                    <a:cubicBezTo>
                      <a:pt x="12971" y="1679"/>
                      <a:pt x="11020" y="3553"/>
                      <a:pt x="9286" y="5625"/>
                    </a:cubicBezTo>
                    <a:cubicBezTo>
                      <a:pt x="4726" y="11072"/>
                      <a:pt x="1700" y="17704"/>
                      <a:pt x="541" y="24709"/>
                    </a:cubicBezTo>
                    <a:cubicBezTo>
                      <a:pt x="192" y="26814"/>
                      <a:pt x="16" y="28937"/>
                      <a:pt x="1" y="31061"/>
                    </a:cubicBezTo>
                    <a:lnTo>
                      <a:pt x="711" y="31061"/>
                    </a:lnTo>
                    <a:cubicBezTo>
                      <a:pt x="748" y="25780"/>
                      <a:pt x="1836" y="20510"/>
                      <a:pt x="3921" y="15656"/>
                    </a:cubicBezTo>
                    <a:cubicBezTo>
                      <a:pt x="6388" y="9928"/>
                      <a:pt x="10267" y="4868"/>
                      <a:pt x="15077" y="912"/>
                    </a:cubicBezTo>
                    <a:lnTo>
                      <a:pt x="150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17"/>
              <p:cNvSpPr/>
              <p:nvPr/>
            </p:nvSpPr>
            <p:spPr>
              <a:xfrm>
                <a:off x="5299775" y="4281625"/>
                <a:ext cx="199600" cy="546700"/>
              </a:xfrm>
              <a:custGeom>
                <a:avLst/>
                <a:gdLst/>
                <a:ahLst/>
                <a:cxnLst/>
                <a:rect l="l" t="t" r="r" b="b"/>
                <a:pathLst>
                  <a:path w="7984" h="21868" extrusionOk="0">
                    <a:moveTo>
                      <a:pt x="7983" y="0"/>
                    </a:moveTo>
                    <a:cubicBezTo>
                      <a:pt x="4455" y="4017"/>
                      <a:pt x="1840" y="8778"/>
                      <a:pt x="705" y="14179"/>
                    </a:cubicBezTo>
                    <a:cubicBezTo>
                      <a:pt x="174" y="16711"/>
                      <a:pt x="0" y="19298"/>
                      <a:pt x="201" y="21868"/>
                    </a:cubicBezTo>
                    <a:lnTo>
                      <a:pt x="914" y="21868"/>
                    </a:lnTo>
                    <a:cubicBezTo>
                      <a:pt x="506" y="16781"/>
                      <a:pt x="1660" y="11623"/>
                      <a:pt x="3965" y="7081"/>
                    </a:cubicBezTo>
                    <a:cubicBezTo>
                      <a:pt x="5062" y="4914"/>
                      <a:pt x="6430" y="2902"/>
                      <a:pt x="7983" y="1041"/>
                    </a:cubicBezTo>
                    <a:lnTo>
                      <a:pt x="79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17"/>
              <p:cNvSpPr/>
              <p:nvPr/>
            </p:nvSpPr>
            <p:spPr>
              <a:xfrm>
                <a:off x="4734475" y="4719850"/>
                <a:ext cx="187625" cy="108525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4341" extrusionOk="0">
                    <a:moveTo>
                      <a:pt x="5541" y="0"/>
                    </a:moveTo>
                    <a:cubicBezTo>
                      <a:pt x="4913" y="0"/>
                      <a:pt x="4340" y="387"/>
                      <a:pt x="3828" y="718"/>
                    </a:cubicBezTo>
                    <a:cubicBezTo>
                      <a:pt x="3198" y="1125"/>
                      <a:pt x="2601" y="1583"/>
                      <a:pt x="2042" y="2080"/>
                    </a:cubicBezTo>
                    <a:cubicBezTo>
                      <a:pt x="1280" y="2755"/>
                      <a:pt x="604" y="3521"/>
                      <a:pt x="1" y="4340"/>
                    </a:cubicBezTo>
                    <a:lnTo>
                      <a:pt x="884" y="4340"/>
                    </a:lnTo>
                    <a:cubicBezTo>
                      <a:pt x="1443" y="3637"/>
                      <a:pt x="2068" y="2984"/>
                      <a:pt x="2757" y="2396"/>
                    </a:cubicBezTo>
                    <a:cubicBezTo>
                      <a:pt x="3427" y="1823"/>
                      <a:pt x="4188" y="1225"/>
                      <a:pt x="4994" y="855"/>
                    </a:cubicBezTo>
                    <a:cubicBezTo>
                      <a:pt x="5186" y="766"/>
                      <a:pt x="5361" y="727"/>
                      <a:pt x="5520" y="727"/>
                    </a:cubicBezTo>
                    <a:cubicBezTo>
                      <a:pt x="6330" y="727"/>
                      <a:pt x="6717" y="1748"/>
                      <a:pt x="6612" y="2557"/>
                    </a:cubicBezTo>
                    <a:cubicBezTo>
                      <a:pt x="6532" y="3163"/>
                      <a:pt x="6327" y="3751"/>
                      <a:pt x="6129" y="4339"/>
                    </a:cubicBezTo>
                    <a:lnTo>
                      <a:pt x="6868" y="4339"/>
                    </a:lnTo>
                    <a:cubicBezTo>
                      <a:pt x="6999" y="3938"/>
                      <a:pt x="7130" y="3536"/>
                      <a:pt x="7227" y="3127"/>
                    </a:cubicBezTo>
                    <a:cubicBezTo>
                      <a:pt x="7505" y="1944"/>
                      <a:pt x="7204" y="191"/>
                      <a:pt x="5722" y="11"/>
                    </a:cubicBezTo>
                    <a:cubicBezTo>
                      <a:pt x="5661" y="4"/>
                      <a:pt x="5601" y="0"/>
                      <a:pt x="55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17"/>
              <p:cNvSpPr/>
              <p:nvPr/>
            </p:nvSpPr>
            <p:spPr>
              <a:xfrm>
                <a:off x="4137500" y="3664900"/>
                <a:ext cx="1361950" cy="1163475"/>
              </a:xfrm>
              <a:custGeom>
                <a:avLst/>
                <a:gdLst/>
                <a:ahLst/>
                <a:cxnLst/>
                <a:rect l="l" t="t" r="r" b="b"/>
                <a:pathLst>
                  <a:path w="54478" h="46539" extrusionOk="0">
                    <a:moveTo>
                      <a:pt x="54478" y="0"/>
                    </a:moveTo>
                    <a:cubicBezTo>
                      <a:pt x="54411" y="54"/>
                      <a:pt x="54339" y="103"/>
                      <a:pt x="54270" y="159"/>
                    </a:cubicBezTo>
                    <a:cubicBezTo>
                      <a:pt x="51579" y="2339"/>
                      <a:pt x="49252" y="4866"/>
                      <a:pt x="47234" y="7678"/>
                    </a:cubicBezTo>
                    <a:cubicBezTo>
                      <a:pt x="43443" y="12957"/>
                      <a:pt x="40731" y="18897"/>
                      <a:pt x="37437" y="24480"/>
                    </a:cubicBezTo>
                    <a:cubicBezTo>
                      <a:pt x="34084" y="30158"/>
                      <a:pt x="30002" y="35430"/>
                      <a:pt x="24066" y="38570"/>
                    </a:cubicBezTo>
                    <a:cubicBezTo>
                      <a:pt x="16966" y="42327"/>
                      <a:pt x="8790" y="43095"/>
                      <a:pt x="1363" y="45974"/>
                    </a:cubicBezTo>
                    <a:cubicBezTo>
                      <a:pt x="908" y="46151"/>
                      <a:pt x="452" y="46340"/>
                      <a:pt x="1" y="46538"/>
                    </a:cubicBezTo>
                    <a:lnTo>
                      <a:pt x="1867" y="46538"/>
                    </a:lnTo>
                    <a:cubicBezTo>
                      <a:pt x="8659" y="43946"/>
                      <a:pt x="16019" y="43063"/>
                      <a:pt x="22669" y="40042"/>
                    </a:cubicBezTo>
                    <a:cubicBezTo>
                      <a:pt x="25793" y="38622"/>
                      <a:pt x="28623" y="36694"/>
                      <a:pt x="31052" y="34270"/>
                    </a:cubicBezTo>
                    <a:cubicBezTo>
                      <a:pt x="33235" y="32088"/>
                      <a:pt x="35082" y="29587"/>
                      <a:pt x="36734" y="26987"/>
                    </a:cubicBezTo>
                    <a:cubicBezTo>
                      <a:pt x="40168" y="21585"/>
                      <a:pt x="42811" y="15720"/>
                      <a:pt x="46282" y="10340"/>
                    </a:cubicBezTo>
                    <a:cubicBezTo>
                      <a:pt x="48052" y="7593"/>
                      <a:pt x="50045" y="4986"/>
                      <a:pt x="52417" y="2727"/>
                    </a:cubicBezTo>
                    <a:cubicBezTo>
                      <a:pt x="53079" y="2094"/>
                      <a:pt x="53773" y="1497"/>
                      <a:pt x="54478" y="915"/>
                    </a:cubicBezTo>
                    <a:lnTo>
                      <a:pt x="5447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79" name="Google Shape;3079;p17"/>
            <p:cNvSpPr/>
            <p:nvPr/>
          </p:nvSpPr>
          <p:spPr>
            <a:xfrm>
              <a:off x="417429" y="-708544"/>
              <a:ext cx="2423101" cy="942684"/>
            </a:xfrm>
            <a:custGeom>
              <a:avLst/>
              <a:gdLst/>
              <a:ahLst/>
              <a:cxnLst/>
              <a:rect l="l" t="t" r="r" b="b"/>
              <a:pathLst>
                <a:path w="261674" h="177363" extrusionOk="0">
                  <a:moveTo>
                    <a:pt x="1300" y="102929"/>
                  </a:moveTo>
                  <a:cubicBezTo>
                    <a:pt x="-270" y="86533"/>
                    <a:pt x="-1110" y="65092"/>
                    <a:pt x="2927" y="51033"/>
                  </a:cubicBezTo>
                  <a:cubicBezTo>
                    <a:pt x="6964" y="36974"/>
                    <a:pt x="12851" y="26574"/>
                    <a:pt x="25524" y="18573"/>
                  </a:cubicBezTo>
                  <a:cubicBezTo>
                    <a:pt x="38197" y="10572"/>
                    <a:pt x="55473" y="5929"/>
                    <a:pt x="78966" y="3027"/>
                  </a:cubicBezTo>
                  <a:cubicBezTo>
                    <a:pt x="102459" y="125"/>
                    <a:pt x="140692" y="-1076"/>
                    <a:pt x="166483" y="1160"/>
                  </a:cubicBezTo>
                  <a:cubicBezTo>
                    <a:pt x="192274" y="3396"/>
                    <a:pt x="218505" y="8117"/>
                    <a:pt x="233710" y="16442"/>
                  </a:cubicBezTo>
                  <a:cubicBezTo>
                    <a:pt x="248915" y="24768"/>
                    <a:pt x="253136" y="38172"/>
                    <a:pt x="257713" y="51113"/>
                  </a:cubicBezTo>
                  <a:cubicBezTo>
                    <a:pt x="262290" y="64054"/>
                    <a:pt x="262031" y="79426"/>
                    <a:pt x="261173" y="94086"/>
                  </a:cubicBezTo>
                  <a:cubicBezTo>
                    <a:pt x="260315" y="108747"/>
                    <a:pt x="257840" y="127442"/>
                    <a:pt x="252564" y="139076"/>
                  </a:cubicBezTo>
                  <a:cubicBezTo>
                    <a:pt x="247288" y="150710"/>
                    <a:pt x="241252" y="157796"/>
                    <a:pt x="229519" y="163889"/>
                  </a:cubicBezTo>
                  <a:cubicBezTo>
                    <a:pt x="217786" y="169983"/>
                    <a:pt x="201711" y="173485"/>
                    <a:pt x="182166" y="175637"/>
                  </a:cubicBezTo>
                  <a:cubicBezTo>
                    <a:pt x="162621" y="177789"/>
                    <a:pt x="133946" y="177615"/>
                    <a:pt x="112247" y="176800"/>
                  </a:cubicBezTo>
                  <a:cubicBezTo>
                    <a:pt x="90548" y="175985"/>
                    <a:pt x="68623" y="175312"/>
                    <a:pt x="51973" y="170747"/>
                  </a:cubicBezTo>
                  <a:cubicBezTo>
                    <a:pt x="35323" y="166182"/>
                    <a:pt x="20795" y="160714"/>
                    <a:pt x="12349" y="149411"/>
                  </a:cubicBezTo>
                  <a:cubicBezTo>
                    <a:pt x="3904" y="138108"/>
                    <a:pt x="2870" y="119325"/>
                    <a:pt x="1300" y="102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080" name="Google Shape;3080;p17"/>
            <p:cNvSpPr/>
            <p:nvPr/>
          </p:nvSpPr>
          <p:spPr>
            <a:xfrm>
              <a:off x="-236700" y="3471193"/>
              <a:ext cx="1686707" cy="1426578"/>
            </a:xfrm>
            <a:custGeom>
              <a:avLst/>
              <a:gdLst/>
              <a:ahLst/>
              <a:cxnLst/>
              <a:rect l="l" t="t" r="r" b="b"/>
              <a:pathLst>
                <a:path w="27830" h="23537" extrusionOk="0">
                  <a:moveTo>
                    <a:pt x="17298" y="0"/>
                  </a:moveTo>
                  <a:cubicBezTo>
                    <a:pt x="14384" y="0"/>
                    <a:pt x="11355" y="1565"/>
                    <a:pt x="10215" y="4263"/>
                  </a:cubicBezTo>
                  <a:cubicBezTo>
                    <a:pt x="9067" y="6979"/>
                    <a:pt x="6990" y="6611"/>
                    <a:pt x="4625" y="7647"/>
                  </a:cubicBezTo>
                  <a:cubicBezTo>
                    <a:pt x="2959" y="8375"/>
                    <a:pt x="1386" y="9451"/>
                    <a:pt x="726" y="11215"/>
                  </a:cubicBezTo>
                  <a:cubicBezTo>
                    <a:pt x="1" y="13146"/>
                    <a:pt x="979" y="15440"/>
                    <a:pt x="2140" y="17005"/>
                  </a:cubicBezTo>
                  <a:cubicBezTo>
                    <a:pt x="4997" y="20853"/>
                    <a:pt x="9361" y="23010"/>
                    <a:pt x="14017" y="23450"/>
                  </a:cubicBezTo>
                  <a:cubicBezTo>
                    <a:pt x="14622" y="23508"/>
                    <a:pt x="15233" y="23537"/>
                    <a:pt x="15846" y="23537"/>
                  </a:cubicBezTo>
                  <a:cubicBezTo>
                    <a:pt x="16179" y="23537"/>
                    <a:pt x="16512" y="23528"/>
                    <a:pt x="16846" y="23511"/>
                  </a:cubicBezTo>
                  <a:cubicBezTo>
                    <a:pt x="18414" y="23430"/>
                    <a:pt x="20342" y="23086"/>
                    <a:pt x="21605" y="22071"/>
                  </a:cubicBezTo>
                  <a:cubicBezTo>
                    <a:pt x="22894" y="21034"/>
                    <a:pt x="22844" y="19262"/>
                    <a:pt x="23510" y="17874"/>
                  </a:cubicBezTo>
                  <a:cubicBezTo>
                    <a:pt x="23881" y="17099"/>
                    <a:pt x="24562" y="16489"/>
                    <a:pt x="25074" y="15777"/>
                  </a:cubicBezTo>
                  <a:cubicBezTo>
                    <a:pt x="26452" y="13867"/>
                    <a:pt x="27829" y="11289"/>
                    <a:pt x="27635" y="8858"/>
                  </a:cubicBezTo>
                  <a:cubicBezTo>
                    <a:pt x="27335" y="5106"/>
                    <a:pt x="22642" y="1118"/>
                    <a:pt x="19183" y="232"/>
                  </a:cubicBezTo>
                  <a:cubicBezTo>
                    <a:pt x="18574" y="76"/>
                    <a:pt x="17939" y="0"/>
                    <a:pt x="172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7"/>
            <p:cNvSpPr/>
            <p:nvPr/>
          </p:nvSpPr>
          <p:spPr>
            <a:xfrm rot="4234437">
              <a:off x="-1048388" y="3386351"/>
              <a:ext cx="3103544" cy="1226937"/>
            </a:xfrm>
            <a:custGeom>
              <a:avLst/>
              <a:gdLst/>
              <a:ahLst/>
              <a:cxnLst/>
              <a:rect l="l" t="t" r="r" b="b"/>
              <a:pathLst>
                <a:path w="124138" h="49076" extrusionOk="0">
                  <a:moveTo>
                    <a:pt x="124106" y="1"/>
                  </a:moveTo>
                  <a:lnTo>
                    <a:pt x="123857" y="2"/>
                  </a:lnTo>
                  <a:cubicBezTo>
                    <a:pt x="123886" y="4910"/>
                    <a:pt x="120994" y="9749"/>
                    <a:pt x="116660" y="12049"/>
                  </a:cubicBezTo>
                  <a:cubicBezTo>
                    <a:pt x="115776" y="12519"/>
                    <a:pt x="114824" y="12894"/>
                    <a:pt x="113903" y="13260"/>
                  </a:cubicBezTo>
                  <a:cubicBezTo>
                    <a:pt x="113005" y="13617"/>
                    <a:pt x="112073" y="13983"/>
                    <a:pt x="111200" y="14442"/>
                  </a:cubicBezTo>
                  <a:cubicBezTo>
                    <a:pt x="105054" y="17652"/>
                    <a:pt x="103273" y="23996"/>
                    <a:pt x="101554" y="30133"/>
                  </a:cubicBezTo>
                  <a:cubicBezTo>
                    <a:pt x="99950" y="35855"/>
                    <a:pt x="98290" y="41772"/>
                    <a:pt x="93127" y="45291"/>
                  </a:cubicBezTo>
                  <a:cubicBezTo>
                    <a:pt x="89656" y="47655"/>
                    <a:pt x="86237" y="48835"/>
                    <a:pt x="82815" y="48835"/>
                  </a:cubicBezTo>
                  <a:cubicBezTo>
                    <a:pt x="79912" y="48835"/>
                    <a:pt x="77007" y="47985"/>
                    <a:pt x="74066" y="46286"/>
                  </a:cubicBezTo>
                  <a:cubicBezTo>
                    <a:pt x="68472" y="43055"/>
                    <a:pt x="63532" y="37229"/>
                    <a:pt x="59170" y="32085"/>
                  </a:cubicBezTo>
                  <a:cubicBezTo>
                    <a:pt x="58088" y="30809"/>
                    <a:pt x="57064" y="29606"/>
                    <a:pt x="56052" y="28457"/>
                  </a:cubicBezTo>
                  <a:cubicBezTo>
                    <a:pt x="48334" y="19719"/>
                    <a:pt x="39183" y="14551"/>
                    <a:pt x="28856" y="13095"/>
                  </a:cubicBezTo>
                  <a:cubicBezTo>
                    <a:pt x="27553" y="12913"/>
                    <a:pt x="26235" y="12822"/>
                    <a:pt x="24911" y="12822"/>
                  </a:cubicBezTo>
                  <a:cubicBezTo>
                    <a:pt x="20841" y="12822"/>
                    <a:pt x="16716" y="13681"/>
                    <a:pt x="12796" y="15366"/>
                  </a:cubicBezTo>
                  <a:cubicBezTo>
                    <a:pt x="7637" y="17581"/>
                    <a:pt x="3212" y="21054"/>
                    <a:pt x="0" y="25408"/>
                  </a:cubicBezTo>
                  <a:lnTo>
                    <a:pt x="202" y="25556"/>
                  </a:lnTo>
                  <a:cubicBezTo>
                    <a:pt x="5919" y="17807"/>
                    <a:pt x="15517" y="13077"/>
                    <a:pt x="24981" y="13077"/>
                  </a:cubicBezTo>
                  <a:cubicBezTo>
                    <a:pt x="26267" y="13077"/>
                    <a:pt x="27550" y="13164"/>
                    <a:pt x="28821" y="13343"/>
                  </a:cubicBezTo>
                  <a:cubicBezTo>
                    <a:pt x="39089" y="14787"/>
                    <a:pt x="48186" y="19928"/>
                    <a:pt x="55864" y="28622"/>
                  </a:cubicBezTo>
                  <a:cubicBezTo>
                    <a:pt x="56877" y="29765"/>
                    <a:pt x="57898" y="30970"/>
                    <a:pt x="58979" y="32246"/>
                  </a:cubicBezTo>
                  <a:cubicBezTo>
                    <a:pt x="65520" y="39958"/>
                    <a:pt x="73250" y="49076"/>
                    <a:pt x="82825" y="49076"/>
                  </a:cubicBezTo>
                  <a:cubicBezTo>
                    <a:pt x="82826" y="49076"/>
                    <a:pt x="82827" y="49076"/>
                    <a:pt x="82828" y="49076"/>
                  </a:cubicBezTo>
                  <a:cubicBezTo>
                    <a:pt x="86084" y="49074"/>
                    <a:pt x="89559" y="48018"/>
                    <a:pt x="93266" y="45494"/>
                  </a:cubicBezTo>
                  <a:cubicBezTo>
                    <a:pt x="98506" y="41924"/>
                    <a:pt x="100180" y="35964"/>
                    <a:pt x="101794" y="30197"/>
                  </a:cubicBezTo>
                  <a:cubicBezTo>
                    <a:pt x="103578" y="23833"/>
                    <a:pt x="105265" y="17820"/>
                    <a:pt x="111315" y="14662"/>
                  </a:cubicBezTo>
                  <a:cubicBezTo>
                    <a:pt x="112176" y="14210"/>
                    <a:pt x="113101" y="13844"/>
                    <a:pt x="113996" y="13491"/>
                  </a:cubicBezTo>
                  <a:cubicBezTo>
                    <a:pt x="114922" y="13123"/>
                    <a:pt x="115882" y="12744"/>
                    <a:pt x="116779" y="12269"/>
                  </a:cubicBezTo>
                  <a:cubicBezTo>
                    <a:pt x="121194" y="9928"/>
                    <a:pt x="124138" y="4997"/>
                    <a:pt x="124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7"/>
            <p:cNvSpPr/>
            <p:nvPr/>
          </p:nvSpPr>
          <p:spPr>
            <a:xfrm>
              <a:off x="331478" y="3872323"/>
              <a:ext cx="639139" cy="731179"/>
            </a:xfrm>
            <a:custGeom>
              <a:avLst/>
              <a:gdLst/>
              <a:ahLst/>
              <a:cxnLst/>
              <a:rect l="l" t="t" r="r" b="b"/>
              <a:pathLst>
                <a:path w="261674" h="177363" extrusionOk="0">
                  <a:moveTo>
                    <a:pt x="1300" y="102929"/>
                  </a:moveTo>
                  <a:cubicBezTo>
                    <a:pt x="-270" y="86533"/>
                    <a:pt x="-1110" y="65092"/>
                    <a:pt x="2927" y="51033"/>
                  </a:cubicBezTo>
                  <a:cubicBezTo>
                    <a:pt x="6964" y="36974"/>
                    <a:pt x="12851" y="26574"/>
                    <a:pt x="25524" y="18573"/>
                  </a:cubicBezTo>
                  <a:cubicBezTo>
                    <a:pt x="38197" y="10572"/>
                    <a:pt x="55473" y="5929"/>
                    <a:pt x="78966" y="3027"/>
                  </a:cubicBezTo>
                  <a:cubicBezTo>
                    <a:pt x="102459" y="125"/>
                    <a:pt x="140692" y="-1076"/>
                    <a:pt x="166483" y="1160"/>
                  </a:cubicBezTo>
                  <a:cubicBezTo>
                    <a:pt x="192274" y="3396"/>
                    <a:pt x="218505" y="8117"/>
                    <a:pt x="233710" y="16442"/>
                  </a:cubicBezTo>
                  <a:cubicBezTo>
                    <a:pt x="248915" y="24768"/>
                    <a:pt x="253136" y="38172"/>
                    <a:pt x="257713" y="51113"/>
                  </a:cubicBezTo>
                  <a:cubicBezTo>
                    <a:pt x="262290" y="64054"/>
                    <a:pt x="262031" y="79426"/>
                    <a:pt x="261173" y="94086"/>
                  </a:cubicBezTo>
                  <a:cubicBezTo>
                    <a:pt x="260315" y="108747"/>
                    <a:pt x="257840" y="127442"/>
                    <a:pt x="252564" y="139076"/>
                  </a:cubicBezTo>
                  <a:cubicBezTo>
                    <a:pt x="247288" y="150710"/>
                    <a:pt x="241252" y="157796"/>
                    <a:pt x="229519" y="163889"/>
                  </a:cubicBezTo>
                  <a:cubicBezTo>
                    <a:pt x="217786" y="169983"/>
                    <a:pt x="201711" y="173485"/>
                    <a:pt x="182166" y="175637"/>
                  </a:cubicBezTo>
                  <a:cubicBezTo>
                    <a:pt x="162621" y="177789"/>
                    <a:pt x="133946" y="177615"/>
                    <a:pt x="112247" y="176800"/>
                  </a:cubicBezTo>
                  <a:cubicBezTo>
                    <a:pt x="90548" y="175985"/>
                    <a:pt x="68623" y="175312"/>
                    <a:pt x="51973" y="170747"/>
                  </a:cubicBezTo>
                  <a:cubicBezTo>
                    <a:pt x="35323" y="166182"/>
                    <a:pt x="20795" y="160714"/>
                    <a:pt x="12349" y="149411"/>
                  </a:cubicBezTo>
                  <a:cubicBezTo>
                    <a:pt x="3904" y="138108"/>
                    <a:pt x="2870" y="119325"/>
                    <a:pt x="1300" y="1029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3083" name="Google Shape;3083;p17"/>
          <p:cNvSpPr txBox="1">
            <a:spLocks noGrp="1"/>
          </p:cNvSpPr>
          <p:nvPr>
            <p:ph type="title"/>
          </p:nvPr>
        </p:nvSpPr>
        <p:spPr>
          <a:xfrm>
            <a:off x="720000" y="1237075"/>
            <a:ext cx="2480400" cy="527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84" name="Google Shape;3084;p17"/>
          <p:cNvSpPr txBox="1">
            <a:spLocks noGrp="1"/>
          </p:cNvSpPr>
          <p:nvPr>
            <p:ph type="subTitle" idx="1"/>
          </p:nvPr>
        </p:nvSpPr>
        <p:spPr>
          <a:xfrm>
            <a:off x="720000" y="1758125"/>
            <a:ext cx="2480400" cy="1084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5" name="Google Shape;3085;p17"/>
          <p:cNvSpPr txBox="1">
            <a:spLocks noGrp="1"/>
          </p:cNvSpPr>
          <p:nvPr>
            <p:ph type="title" idx="2"/>
          </p:nvPr>
        </p:nvSpPr>
        <p:spPr>
          <a:xfrm>
            <a:off x="3326700" y="1237075"/>
            <a:ext cx="2480400" cy="527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86" name="Google Shape;3086;p17"/>
          <p:cNvSpPr txBox="1">
            <a:spLocks noGrp="1"/>
          </p:cNvSpPr>
          <p:nvPr>
            <p:ph type="subTitle" idx="3"/>
          </p:nvPr>
        </p:nvSpPr>
        <p:spPr>
          <a:xfrm>
            <a:off x="3326700" y="1758125"/>
            <a:ext cx="2480400" cy="1084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7" name="Google Shape;3087;p17"/>
          <p:cNvSpPr txBox="1">
            <a:spLocks noGrp="1"/>
          </p:cNvSpPr>
          <p:nvPr>
            <p:ph type="title" idx="4"/>
          </p:nvPr>
        </p:nvSpPr>
        <p:spPr>
          <a:xfrm>
            <a:off x="5933400" y="1237075"/>
            <a:ext cx="2490600" cy="527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88" name="Google Shape;3088;p17"/>
          <p:cNvSpPr txBox="1">
            <a:spLocks noGrp="1"/>
          </p:cNvSpPr>
          <p:nvPr>
            <p:ph type="subTitle" idx="5"/>
          </p:nvPr>
        </p:nvSpPr>
        <p:spPr>
          <a:xfrm>
            <a:off x="5933400" y="1758125"/>
            <a:ext cx="2490600" cy="1084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9" name="Google Shape;3089;p17"/>
          <p:cNvSpPr txBox="1">
            <a:spLocks noGrp="1"/>
          </p:cNvSpPr>
          <p:nvPr>
            <p:ph type="title" idx="6"/>
          </p:nvPr>
        </p:nvSpPr>
        <p:spPr>
          <a:xfrm>
            <a:off x="2028450" y="2969225"/>
            <a:ext cx="2480400" cy="527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90" name="Google Shape;3090;p17"/>
          <p:cNvSpPr txBox="1">
            <a:spLocks noGrp="1"/>
          </p:cNvSpPr>
          <p:nvPr>
            <p:ph type="subTitle" idx="7"/>
          </p:nvPr>
        </p:nvSpPr>
        <p:spPr>
          <a:xfrm>
            <a:off x="2028450" y="3490275"/>
            <a:ext cx="2480400" cy="1113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1" name="Google Shape;3091;p17"/>
          <p:cNvSpPr txBox="1">
            <a:spLocks noGrp="1"/>
          </p:cNvSpPr>
          <p:nvPr>
            <p:ph type="title" idx="8"/>
          </p:nvPr>
        </p:nvSpPr>
        <p:spPr>
          <a:xfrm>
            <a:off x="4635150" y="2969225"/>
            <a:ext cx="2480400" cy="527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92" name="Google Shape;3092;p17"/>
          <p:cNvSpPr txBox="1">
            <a:spLocks noGrp="1"/>
          </p:cNvSpPr>
          <p:nvPr>
            <p:ph type="subTitle" idx="9"/>
          </p:nvPr>
        </p:nvSpPr>
        <p:spPr>
          <a:xfrm>
            <a:off x="4635150" y="3490275"/>
            <a:ext cx="2480400" cy="1113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3" name="Google Shape;3093;p17"/>
          <p:cNvSpPr txBox="1">
            <a:spLocks noGrp="1"/>
          </p:cNvSpPr>
          <p:nvPr>
            <p:ph type="title" idx="13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4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6" name="Google Shape;4416;p21"/>
          <p:cNvGrpSpPr/>
          <p:nvPr/>
        </p:nvGrpSpPr>
        <p:grpSpPr>
          <a:xfrm flipH="1">
            <a:off x="-800012" y="-237025"/>
            <a:ext cx="11927563" cy="6153500"/>
            <a:chOff x="-2036487" y="-237000"/>
            <a:chExt cx="11927563" cy="6153500"/>
          </a:xfrm>
        </p:grpSpPr>
        <p:sp>
          <p:nvSpPr>
            <p:cNvPr id="4417" name="Google Shape;4417;p21"/>
            <p:cNvSpPr/>
            <p:nvPr/>
          </p:nvSpPr>
          <p:spPr>
            <a:xfrm>
              <a:off x="7347858" y="4458831"/>
              <a:ext cx="1791044" cy="713388"/>
            </a:xfrm>
            <a:custGeom>
              <a:avLst/>
              <a:gdLst/>
              <a:ahLst/>
              <a:cxnLst/>
              <a:rect l="l" t="t" r="r" b="b"/>
              <a:pathLst>
                <a:path w="48716" h="19404" extrusionOk="0">
                  <a:moveTo>
                    <a:pt x="48716" y="1"/>
                  </a:moveTo>
                  <a:cubicBezTo>
                    <a:pt x="44289" y="3195"/>
                    <a:pt x="39621" y="6196"/>
                    <a:pt x="34287" y="7162"/>
                  </a:cubicBezTo>
                  <a:cubicBezTo>
                    <a:pt x="32093" y="7559"/>
                    <a:pt x="29864" y="7596"/>
                    <a:pt x="27630" y="7596"/>
                  </a:cubicBezTo>
                  <a:cubicBezTo>
                    <a:pt x="27116" y="7596"/>
                    <a:pt x="26601" y="7594"/>
                    <a:pt x="26086" y="7594"/>
                  </a:cubicBezTo>
                  <a:cubicBezTo>
                    <a:pt x="25138" y="7594"/>
                    <a:pt x="24189" y="7601"/>
                    <a:pt x="23243" y="7639"/>
                  </a:cubicBezTo>
                  <a:cubicBezTo>
                    <a:pt x="15993" y="7930"/>
                    <a:pt x="8624" y="10235"/>
                    <a:pt x="3302" y="15164"/>
                  </a:cubicBezTo>
                  <a:cubicBezTo>
                    <a:pt x="1979" y="16389"/>
                    <a:pt x="783" y="17780"/>
                    <a:pt x="0" y="19403"/>
                  </a:cubicBezTo>
                  <a:lnTo>
                    <a:pt x="48716" y="19310"/>
                  </a:lnTo>
                  <a:lnTo>
                    <a:pt x="487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21"/>
            <p:cNvSpPr/>
            <p:nvPr/>
          </p:nvSpPr>
          <p:spPr>
            <a:xfrm rot="-5400000" flipH="1">
              <a:off x="-38077" y="-114329"/>
              <a:ext cx="288517" cy="364777"/>
            </a:xfrm>
            <a:custGeom>
              <a:avLst/>
              <a:gdLst/>
              <a:ahLst/>
              <a:cxnLst/>
              <a:rect l="l" t="t" r="r" b="b"/>
              <a:pathLst>
                <a:path w="4540" h="5740" extrusionOk="0">
                  <a:moveTo>
                    <a:pt x="4217" y="0"/>
                  </a:moveTo>
                  <a:cubicBezTo>
                    <a:pt x="4454" y="1466"/>
                    <a:pt x="4405" y="3034"/>
                    <a:pt x="3377" y="4181"/>
                  </a:cubicBezTo>
                  <a:cubicBezTo>
                    <a:pt x="2821" y="4794"/>
                    <a:pt x="2054" y="5140"/>
                    <a:pt x="1266" y="5348"/>
                  </a:cubicBezTo>
                  <a:cubicBezTo>
                    <a:pt x="850" y="5459"/>
                    <a:pt x="424" y="5520"/>
                    <a:pt x="0" y="5581"/>
                  </a:cubicBezTo>
                  <a:lnTo>
                    <a:pt x="0" y="5740"/>
                  </a:lnTo>
                  <a:cubicBezTo>
                    <a:pt x="62" y="5732"/>
                    <a:pt x="119" y="5724"/>
                    <a:pt x="176" y="5715"/>
                  </a:cubicBezTo>
                  <a:cubicBezTo>
                    <a:pt x="584" y="5655"/>
                    <a:pt x="988" y="5577"/>
                    <a:pt x="1385" y="5471"/>
                  </a:cubicBezTo>
                  <a:cubicBezTo>
                    <a:pt x="2148" y="5259"/>
                    <a:pt x="2891" y="4916"/>
                    <a:pt x="3437" y="4328"/>
                  </a:cubicBezTo>
                  <a:cubicBezTo>
                    <a:pt x="4006" y="3724"/>
                    <a:pt x="4324" y="2923"/>
                    <a:pt x="4438" y="2111"/>
                  </a:cubicBezTo>
                  <a:cubicBezTo>
                    <a:pt x="4540" y="1408"/>
                    <a:pt x="4491" y="698"/>
                    <a:pt x="43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21"/>
            <p:cNvSpPr/>
            <p:nvPr/>
          </p:nvSpPr>
          <p:spPr>
            <a:xfrm rot="-5400000" flipH="1">
              <a:off x="-43161" y="-109245"/>
              <a:ext cx="508845" cy="574937"/>
            </a:xfrm>
            <a:custGeom>
              <a:avLst/>
              <a:gdLst/>
              <a:ahLst/>
              <a:cxnLst/>
              <a:rect l="l" t="t" r="r" b="b"/>
              <a:pathLst>
                <a:path w="8007" h="9047" extrusionOk="0">
                  <a:moveTo>
                    <a:pt x="7467" y="0"/>
                  </a:moveTo>
                  <a:cubicBezTo>
                    <a:pt x="7712" y="865"/>
                    <a:pt x="7822" y="1768"/>
                    <a:pt x="7782" y="2666"/>
                  </a:cubicBezTo>
                  <a:cubicBezTo>
                    <a:pt x="7724" y="3842"/>
                    <a:pt x="7394" y="5026"/>
                    <a:pt x="6695" y="5989"/>
                  </a:cubicBezTo>
                  <a:cubicBezTo>
                    <a:pt x="5896" y="7091"/>
                    <a:pt x="4679" y="7716"/>
                    <a:pt x="3401" y="8100"/>
                  </a:cubicBezTo>
                  <a:cubicBezTo>
                    <a:pt x="2286" y="8434"/>
                    <a:pt x="1127" y="8606"/>
                    <a:pt x="0" y="8892"/>
                  </a:cubicBezTo>
                  <a:lnTo>
                    <a:pt x="0" y="9047"/>
                  </a:lnTo>
                  <a:cubicBezTo>
                    <a:pt x="1082" y="8770"/>
                    <a:pt x="2193" y="8598"/>
                    <a:pt x="3266" y="8291"/>
                  </a:cubicBezTo>
                  <a:cubicBezTo>
                    <a:pt x="4540" y="7933"/>
                    <a:pt x="5781" y="7353"/>
                    <a:pt x="6634" y="6307"/>
                  </a:cubicBezTo>
                  <a:cubicBezTo>
                    <a:pt x="7381" y="5397"/>
                    <a:pt x="7782" y="4250"/>
                    <a:pt x="7900" y="3087"/>
                  </a:cubicBezTo>
                  <a:cubicBezTo>
                    <a:pt x="8006" y="2054"/>
                    <a:pt x="7900" y="1001"/>
                    <a:pt x="76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21"/>
            <p:cNvSpPr/>
            <p:nvPr/>
          </p:nvSpPr>
          <p:spPr>
            <a:xfrm rot="-5400000" flipH="1">
              <a:off x="-23810" y="-128596"/>
              <a:ext cx="733240" cy="838034"/>
            </a:xfrm>
            <a:custGeom>
              <a:avLst/>
              <a:gdLst/>
              <a:ahLst/>
              <a:cxnLst/>
              <a:rect l="l" t="t" r="r" b="b"/>
              <a:pathLst>
                <a:path w="11538" h="13187" extrusionOk="0">
                  <a:moveTo>
                    <a:pt x="10565" y="0"/>
                  </a:moveTo>
                  <a:cubicBezTo>
                    <a:pt x="11129" y="1061"/>
                    <a:pt x="11349" y="2303"/>
                    <a:pt x="11256" y="3503"/>
                  </a:cubicBezTo>
                  <a:cubicBezTo>
                    <a:pt x="11117" y="5259"/>
                    <a:pt x="10284" y="6879"/>
                    <a:pt x="9125" y="8182"/>
                  </a:cubicBezTo>
                  <a:cubicBezTo>
                    <a:pt x="7871" y="9586"/>
                    <a:pt x="6271" y="10611"/>
                    <a:pt x="4573" y="11390"/>
                  </a:cubicBezTo>
                  <a:cubicBezTo>
                    <a:pt x="3642" y="11815"/>
                    <a:pt x="2678" y="12170"/>
                    <a:pt x="1707" y="12497"/>
                  </a:cubicBezTo>
                  <a:cubicBezTo>
                    <a:pt x="1144" y="12685"/>
                    <a:pt x="571" y="12852"/>
                    <a:pt x="0" y="13032"/>
                  </a:cubicBezTo>
                  <a:lnTo>
                    <a:pt x="0" y="13186"/>
                  </a:lnTo>
                  <a:cubicBezTo>
                    <a:pt x="539" y="13019"/>
                    <a:pt x="1082" y="12856"/>
                    <a:pt x="1621" y="12681"/>
                  </a:cubicBezTo>
                  <a:cubicBezTo>
                    <a:pt x="2576" y="12366"/>
                    <a:pt x="3524" y="12023"/>
                    <a:pt x="4442" y="11611"/>
                  </a:cubicBezTo>
                  <a:cubicBezTo>
                    <a:pt x="6156" y="10848"/>
                    <a:pt x="7782" y="9843"/>
                    <a:pt x="9071" y="8459"/>
                  </a:cubicBezTo>
                  <a:cubicBezTo>
                    <a:pt x="10243" y="7202"/>
                    <a:pt x="11125" y="5638"/>
                    <a:pt x="11358" y="3916"/>
                  </a:cubicBezTo>
                  <a:cubicBezTo>
                    <a:pt x="11537" y="2593"/>
                    <a:pt x="11349" y="1193"/>
                    <a:pt x="107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21"/>
            <p:cNvSpPr/>
            <p:nvPr/>
          </p:nvSpPr>
          <p:spPr>
            <a:xfrm>
              <a:off x="-2036487" y="4250975"/>
              <a:ext cx="3362050" cy="1665525"/>
            </a:xfrm>
            <a:custGeom>
              <a:avLst/>
              <a:gdLst/>
              <a:ahLst/>
              <a:cxnLst/>
              <a:rect l="l" t="t" r="r" b="b"/>
              <a:pathLst>
                <a:path w="134482" h="66621" extrusionOk="0">
                  <a:moveTo>
                    <a:pt x="51432" y="0"/>
                  </a:moveTo>
                  <a:cubicBezTo>
                    <a:pt x="43021" y="0"/>
                    <a:pt x="34599" y="2193"/>
                    <a:pt x="26846" y="6228"/>
                  </a:cubicBezTo>
                  <a:cubicBezTo>
                    <a:pt x="24151" y="7632"/>
                    <a:pt x="21536" y="9257"/>
                    <a:pt x="19034" y="11095"/>
                  </a:cubicBezTo>
                  <a:cubicBezTo>
                    <a:pt x="13567" y="15093"/>
                    <a:pt x="8236" y="20185"/>
                    <a:pt x="4689" y="25995"/>
                  </a:cubicBezTo>
                  <a:cubicBezTo>
                    <a:pt x="1603" y="31052"/>
                    <a:pt x="0" y="37324"/>
                    <a:pt x="1751" y="42982"/>
                  </a:cubicBezTo>
                  <a:cubicBezTo>
                    <a:pt x="3045" y="47161"/>
                    <a:pt x="6046" y="50642"/>
                    <a:pt x="9539" y="53275"/>
                  </a:cubicBezTo>
                  <a:cubicBezTo>
                    <a:pt x="15419" y="57704"/>
                    <a:pt x="21911" y="60189"/>
                    <a:pt x="29104" y="61374"/>
                  </a:cubicBezTo>
                  <a:cubicBezTo>
                    <a:pt x="37277" y="62722"/>
                    <a:pt x="45485" y="63861"/>
                    <a:pt x="53715" y="64791"/>
                  </a:cubicBezTo>
                  <a:cubicBezTo>
                    <a:pt x="63141" y="65856"/>
                    <a:pt x="72739" y="66621"/>
                    <a:pt x="82278" y="66621"/>
                  </a:cubicBezTo>
                  <a:cubicBezTo>
                    <a:pt x="97759" y="66621"/>
                    <a:pt x="113082" y="64606"/>
                    <a:pt x="127252" y="58584"/>
                  </a:cubicBezTo>
                  <a:cubicBezTo>
                    <a:pt x="130193" y="57334"/>
                    <a:pt x="133381" y="55548"/>
                    <a:pt x="134141" y="52443"/>
                  </a:cubicBezTo>
                  <a:cubicBezTo>
                    <a:pt x="134481" y="51051"/>
                    <a:pt x="134267" y="49570"/>
                    <a:pt x="133781" y="48224"/>
                  </a:cubicBezTo>
                  <a:cubicBezTo>
                    <a:pt x="132939" y="45887"/>
                    <a:pt x="131286" y="43851"/>
                    <a:pt x="129173" y="42551"/>
                  </a:cubicBezTo>
                  <a:cubicBezTo>
                    <a:pt x="127124" y="41292"/>
                    <a:pt x="124735" y="40739"/>
                    <a:pt x="122424" y="40079"/>
                  </a:cubicBezTo>
                  <a:cubicBezTo>
                    <a:pt x="112093" y="37124"/>
                    <a:pt x="102142" y="31607"/>
                    <a:pt x="94505" y="23996"/>
                  </a:cubicBezTo>
                  <a:cubicBezTo>
                    <a:pt x="88960" y="18469"/>
                    <a:pt x="84319" y="12523"/>
                    <a:pt x="77717" y="8066"/>
                  </a:cubicBezTo>
                  <a:cubicBezTo>
                    <a:pt x="69533" y="2543"/>
                    <a:pt x="60489" y="0"/>
                    <a:pt x="51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21"/>
            <p:cNvSpPr/>
            <p:nvPr/>
          </p:nvSpPr>
          <p:spPr>
            <a:xfrm>
              <a:off x="4639225" y="4738700"/>
              <a:ext cx="290125" cy="241775"/>
            </a:xfrm>
            <a:custGeom>
              <a:avLst/>
              <a:gdLst/>
              <a:ahLst/>
              <a:cxnLst/>
              <a:rect l="l" t="t" r="r" b="b"/>
              <a:pathLst>
                <a:path w="11605" h="9671" extrusionOk="0">
                  <a:moveTo>
                    <a:pt x="7983" y="1"/>
                  </a:moveTo>
                  <a:cubicBezTo>
                    <a:pt x="6115" y="1"/>
                    <a:pt x="3945" y="1289"/>
                    <a:pt x="2601" y="3519"/>
                  </a:cubicBezTo>
                  <a:cubicBezTo>
                    <a:pt x="0" y="7835"/>
                    <a:pt x="2201" y="9671"/>
                    <a:pt x="5072" y="9671"/>
                  </a:cubicBezTo>
                  <a:cubicBezTo>
                    <a:pt x="7958" y="9671"/>
                    <a:pt x="11521" y="7815"/>
                    <a:pt x="11562" y="4760"/>
                  </a:cubicBezTo>
                  <a:cubicBezTo>
                    <a:pt x="11605" y="1449"/>
                    <a:pt x="9963" y="1"/>
                    <a:pt x="79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21"/>
            <p:cNvSpPr/>
            <p:nvPr/>
          </p:nvSpPr>
          <p:spPr>
            <a:xfrm rot="-2700000">
              <a:off x="-1438301" y="1562210"/>
              <a:ext cx="2907575" cy="2189225"/>
            </a:xfrm>
            <a:custGeom>
              <a:avLst/>
              <a:gdLst/>
              <a:ahLst/>
              <a:cxnLst/>
              <a:rect l="l" t="t" r="r" b="b"/>
              <a:pathLst>
                <a:path w="91204" h="68671" extrusionOk="0">
                  <a:moveTo>
                    <a:pt x="56246" y="0"/>
                  </a:moveTo>
                  <a:cubicBezTo>
                    <a:pt x="46995" y="0"/>
                    <a:pt x="37746" y="803"/>
                    <a:pt x="28633" y="2401"/>
                  </a:cubicBezTo>
                  <a:cubicBezTo>
                    <a:pt x="21361" y="3677"/>
                    <a:pt x="13674" y="5750"/>
                    <a:pt x="8867" y="11358"/>
                  </a:cubicBezTo>
                  <a:cubicBezTo>
                    <a:pt x="5768" y="14973"/>
                    <a:pt x="4241" y="19657"/>
                    <a:pt x="3113" y="24285"/>
                  </a:cubicBezTo>
                  <a:cubicBezTo>
                    <a:pt x="2016" y="28780"/>
                    <a:pt x="1229" y="33352"/>
                    <a:pt x="755" y="37953"/>
                  </a:cubicBezTo>
                  <a:cubicBezTo>
                    <a:pt x="1" y="45270"/>
                    <a:pt x="1016" y="51523"/>
                    <a:pt x="5237" y="57599"/>
                  </a:cubicBezTo>
                  <a:cubicBezTo>
                    <a:pt x="9588" y="63865"/>
                    <a:pt x="17019" y="68447"/>
                    <a:pt x="24726" y="68664"/>
                  </a:cubicBezTo>
                  <a:cubicBezTo>
                    <a:pt x="24894" y="68668"/>
                    <a:pt x="25062" y="68671"/>
                    <a:pt x="25231" y="68671"/>
                  </a:cubicBezTo>
                  <a:cubicBezTo>
                    <a:pt x="30937" y="68671"/>
                    <a:pt x="36669" y="66004"/>
                    <a:pt x="40303" y="61708"/>
                  </a:cubicBezTo>
                  <a:cubicBezTo>
                    <a:pt x="41924" y="59788"/>
                    <a:pt x="43128" y="57543"/>
                    <a:pt x="43727" y="55066"/>
                  </a:cubicBezTo>
                  <a:cubicBezTo>
                    <a:pt x="44361" y="52438"/>
                    <a:pt x="44332" y="49702"/>
                    <a:pt x="44354" y="46997"/>
                  </a:cubicBezTo>
                  <a:cubicBezTo>
                    <a:pt x="44393" y="41853"/>
                    <a:pt x="44992" y="35973"/>
                    <a:pt x="49154" y="32948"/>
                  </a:cubicBezTo>
                  <a:cubicBezTo>
                    <a:pt x="52116" y="30793"/>
                    <a:pt x="56593" y="30355"/>
                    <a:pt x="58196" y="27062"/>
                  </a:cubicBezTo>
                  <a:cubicBezTo>
                    <a:pt x="59303" y="24788"/>
                    <a:pt x="59697" y="22486"/>
                    <a:pt x="62467" y="21600"/>
                  </a:cubicBezTo>
                  <a:cubicBezTo>
                    <a:pt x="63291" y="21337"/>
                    <a:pt x="64180" y="21254"/>
                    <a:pt x="65096" y="21254"/>
                  </a:cubicBezTo>
                  <a:cubicBezTo>
                    <a:pt x="66680" y="21254"/>
                    <a:pt x="68346" y="21503"/>
                    <a:pt x="69893" y="21503"/>
                  </a:cubicBezTo>
                  <a:cubicBezTo>
                    <a:pt x="70242" y="21503"/>
                    <a:pt x="70585" y="21490"/>
                    <a:pt x="70919" y="21459"/>
                  </a:cubicBezTo>
                  <a:cubicBezTo>
                    <a:pt x="77125" y="20888"/>
                    <a:pt x="83114" y="18092"/>
                    <a:pt x="87503" y="13664"/>
                  </a:cubicBezTo>
                  <a:cubicBezTo>
                    <a:pt x="88933" y="12224"/>
                    <a:pt x="90229" y="10552"/>
                    <a:pt x="90717" y="8583"/>
                  </a:cubicBezTo>
                  <a:cubicBezTo>
                    <a:pt x="91203" y="6615"/>
                    <a:pt x="90710" y="4299"/>
                    <a:pt x="89095" y="3069"/>
                  </a:cubicBezTo>
                  <a:cubicBezTo>
                    <a:pt x="88252" y="2425"/>
                    <a:pt x="87200" y="2133"/>
                    <a:pt x="86170" y="1887"/>
                  </a:cubicBezTo>
                  <a:cubicBezTo>
                    <a:pt x="80745" y="599"/>
                    <a:pt x="74761" y="978"/>
                    <a:pt x="69177" y="525"/>
                  </a:cubicBezTo>
                  <a:cubicBezTo>
                    <a:pt x="64876" y="175"/>
                    <a:pt x="60561" y="0"/>
                    <a:pt x="562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21"/>
            <p:cNvSpPr/>
            <p:nvPr/>
          </p:nvSpPr>
          <p:spPr>
            <a:xfrm rot="8225514">
              <a:off x="4129780" y="4829326"/>
              <a:ext cx="466194" cy="508823"/>
            </a:xfrm>
            <a:custGeom>
              <a:avLst/>
              <a:gdLst/>
              <a:ahLst/>
              <a:cxnLst/>
              <a:rect l="l" t="t" r="r" b="b"/>
              <a:pathLst>
                <a:path w="27504" h="30019" extrusionOk="0">
                  <a:moveTo>
                    <a:pt x="12111" y="0"/>
                  </a:moveTo>
                  <a:cubicBezTo>
                    <a:pt x="11000" y="0"/>
                    <a:pt x="9863" y="292"/>
                    <a:pt x="8793" y="877"/>
                  </a:cubicBezTo>
                  <a:cubicBezTo>
                    <a:pt x="7511" y="1578"/>
                    <a:pt x="6715" y="2780"/>
                    <a:pt x="6402" y="4181"/>
                  </a:cubicBezTo>
                  <a:cubicBezTo>
                    <a:pt x="5143" y="9849"/>
                    <a:pt x="1" y="16618"/>
                    <a:pt x="3240" y="22241"/>
                  </a:cubicBezTo>
                  <a:cubicBezTo>
                    <a:pt x="5203" y="25648"/>
                    <a:pt x="9419" y="30018"/>
                    <a:pt x="13735" y="30018"/>
                  </a:cubicBezTo>
                  <a:cubicBezTo>
                    <a:pt x="13810" y="30018"/>
                    <a:pt x="13885" y="30017"/>
                    <a:pt x="13961" y="30014"/>
                  </a:cubicBezTo>
                  <a:cubicBezTo>
                    <a:pt x="16307" y="29931"/>
                    <a:pt x="18646" y="29580"/>
                    <a:pt x="20913" y="28969"/>
                  </a:cubicBezTo>
                  <a:cubicBezTo>
                    <a:pt x="22783" y="28468"/>
                    <a:pt x="24772" y="27647"/>
                    <a:pt x="25645" y="25919"/>
                  </a:cubicBezTo>
                  <a:cubicBezTo>
                    <a:pt x="27503" y="22241"/>
                    <a:pt x="24741" y="19168"/>
                    <a:pt x="22193" y="16100"/>
                  </a:cubicBezTo>
                  <a:cubicBezTo>
                    <a:pt x="20675" y="14271"/>
                    <a:pt x="19231" y="12448"/>
                    <a:pt x="18887" y="10499"/>
                  </a:cubicBezTo>
                  <a:cubicBezTo>
                    <a:pt x="18388" y="7678"/>
                    <a:pt x="18911" y="4803"/>
                    <a:pt x="16979" y="2388"/>
                  </a:cubicBezTo>
                  <a:cubicBezTo>
                    <a:pt x="15706" y="796"/>
                    <a:pt x="13944" y="0"/>
                    <a:pt x="12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21"/>
            <p:cNvSpPr/>
            <p:nvPr/>
          </p:nvSpPr>
          <p:spPr>
            <a:xfrm flipH="1">
              <a:off x="8142075" y="-237000"/>
              <a:ext cx="1749000" cy="1781625"/>
            </a:xfrm>
            <a:custGeom>
              <a:avLst/>
              <a:gdLst/>
              <a:ahLst/>
              <a:cxnLst/>
              <a:rect l="l" t="t" r="r" b="b"/>
              <a:pathLst>
                <a:path w="69960" h="71265" extrusionOk="0">
                  <a:moveTo>
                    <a:pt x="69719" y="0"/>
                  </a:moveTo>
                  <a:cubicBezTo>
                    <a:pt x="68440" y="4497"/>
                    <a:pt x="67114" y="9148"/>
                    <a:pt x="64603" y="13195"/>
                  </a:cubicBezTo>
                  <a:cubicBezTo>
                    <a:pt x="61822" y="17675"/>
                    <a:pt x="57828" y="20684"/>
                    <a:pt x="53642" y="21451"/>
                  </a:cubicBezTo>
                  <a:cubicBezTo>
                    <a:pt x="52117" y="21733"/>
                    <a:pt x="50466" y="21761"/>
                    <a:pt x="48844" y="21761"/>
                  </a:cubicBezTo>
                  <a:cubicBezTo>
                    <a:pt x="48639" y="21761"/>
                    <a:pt x="48434" y="21760"/>
                    <a:pt x="48230" y="21760"/>
                  </a:cubicBezTo>
                  <a:cubicBezTo>
                    <a:pt x="48017" y="21759"/>
                    <a:pt x="47805" y="21759"/>
                    <a:pt x="47592" y="21759"/>
                  </a:cubicBezTo>
                  <a:cubicBezTo>
                    <a:pt x="44134" y="21759"/>
                    <a:pt x="40640" y="21899"/>
                    <a:pt x="38369" y="24424"/>
                  </a:cubicBezTo>
                  <a:cubicBezTo>
                    <a:pt x="35565" y="27544"/>
                    <a:pt x="36547" y="32218"/>
                    <a:pt x="37416" y="36341"/>
                  </a:cubicBezTo>
                  <a:cubicBezTo>
                    <a:pt x="37557" y="37011"/>
                    <a:pt x="37692" y="37647"/>
                    <a:pt x="37812" y="38281"/>
                  </a:cubicBezTo>
                  <a:cubicBezTo>
                    <a:pt x="39735" y="48405"/>
                    <a:pt x="35935" y="59353"/>
                    <a:pt x="28356" y="65521"/>
                  </a:cubicBezTo>
                  <a:cubicBezTo>
                    <a:pt x="23874" y="69170"/>
                    <a:pt x="18203" y="71038"/>
                    <a:pt x="12621" y="71038"/>
                  </a:cubicBezTo>
                  <a:cubicBezTo>
                    <a:pt x="8190" y="71038"/>
                    <a:pt x="3816" y="69861"/>
                    <a:pt x="138" y="67463"/>
                  </a:cubicBezTo>
                  <a:lnTo>
                    <a:pt x="1" y="67672"/>
                  </a:lnTo>
                  <a:cubicBezTo>
                    <a:pt x="3595" y="70014"/>
                    <a:pt x="8007" y="71264"/>
                    <a:pt x="12593" y="71264"/>
                  </a:cubicBezTo>
                  <a:cubicBezTo>
                    <a:pt x="13223" y="71264"/>
                    <a:pt x="13859" y="71238"/>
                    <a:pt x="14503" y="71192"/>
                  </a:cubicBezTo>
                  <a:cubicBezTo>
                    <a:pt x="19680" y="70804"/>
                    <a:pt x="24656" y="68859"/>
                    <a:pt x="28519" y="65715"/>
                  </a:cubicBezTo>
                  <a:cubicBezTo>
                    <a:pt x="32346" y="62600"/>
                    <a:pt x="35268" y="58310"/>
                    <a:pt x="36963" y="53312"/>
                  </a:cubicBezTo>
                  <a:cubicBezTo>
                    <a:pt x="38626" y="48419"/>
                    <a:pt x="39005" y="43205"/>
                    <a:pt x="38060" y="38233"/>
                  </a:cubicBezTo>
                  <a:cubicBezTo>
                    <a:pt x="37940" y="37599"/>
                    <a:pt x="37801" y="36933"/>
                    <a:pt x="37664" y="36290"/>
                  </a:cubicBezTo>
                  <a:cubicBezTo>
                    <a:pt x="36765" y="32026"/>
                    <a:pt x="35837" y="27616"/>
                    <a:pt x="38555" y="24591"/>
                  </a:cubicBezTo>
                  <a:cubicBezTo>
                    <a:pt x="40780" y="22116"/>
                    <a:pt x="44121" y="22007"/>
                    <a:pt x="47693" y="22007"/>
                  </a:cubicBezTo>
                  <a:cubicBezTo>
                    <a:pt x="47871" y="22007"/>
                    <a:pt x="48050" y="22007"/>
                    <a:pt x="48230" y="22008"/>
                  </a:cubicBezTo>
                  <a:cubicBezTo>
                    <a:pt x="48460" y="22008"/>
                    <a:pt x="48691" y="22009"/>
                    <a:pt x="48923" y="22009"/>
                  </a:cubicBezTo>
                  <a:cubicBezTo>
                    <a:pt x="50531" y="22009"/>
                    <a:pt x="52167" y="21977"/>
                    <a:pt x="53688" y="21699"/>
                  </a:cubicBezTo>
                  <a:cubicBezTo>
                    <a:pt x="57941" y="20917"/>
                    <a:pt x="61998" y="17866"/>
                    <a:pt x="64816" y="13326"/>
                  </a:cubicBezTo>
                  <a:cubicBezTo>
                    <a:pt x="67345" y="9251"/>
                    <a:pt x="68675" y="4584"/>
                    <a:pt x="69960" y="69"/>
                  </a:cubicBezTo>
                  <a:lnTo>
                    <a:pt x="69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26" name="Google Shape;4426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27" name="Google Shape;4427;p21"/>
          <p:cNvSpPr txBox="1">
            <a:spLocks noGrp="1"/>
          </p:cNvSpPr>
          <p:nvPr>
            <p:ph type="subTitle" idx="1"/>
          </p:nvPr>
        </p:nvSpPr>
        <p:spPr>
          <a:xfrm>
            <a:off x="720000" y="3421700"/>
            <a:ext cx="2907600" cy="118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8" name="Google Shape;4428;p21"/>
          <p:cNvSpPr txBox="1">
            <a:spLocks noGrp="1"/>
          </p:cNvSpPr>
          <p:nvPr>
            <p:ph type="subTitle" idx="2"/>
          </p:nvPr>
        </p:nvSpPr>
        <p:spPr>
          <a:xfrm>
            <a:off x="5516400" y="3421700"/>
            <a:ext cx="2907600" cy="118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9" name="Google Shape;4429;p21"/>
          <p:cNvSpPr txBox="1">
            <a:spLocks noGrp="1"/>
          </p:cNvSpPr>
          <p:nvPr>
            <p:ph type="subTitle" idx="3"/>
          </p:nvPr>
        </p:nvSpPr>
        <p:spPr>
          <a:xfrm>
            <a:off x="5516400" y="1237075"/>
            <a:ext cx="2907600" cy="457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0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30" name="Google Shape;4430;p21"/>
          <p:cNvSpPr txBox="1">
            <a:spLocks noGrp="1"/>
          </p:cNvSpPr>
          <p:nvPr>
            <p:ph type="subTitle" idx="4"/>
          </p:nvPr>
        </p:nvSpPr>
        <p:spPr>
          <a:xfrm>
            <a:off x="5516400" y="1687474"/>
            <a:ext cx="2907600" cy="1142700"/>
          </a:xfrm>
          <a:prstGeom prst="rect">
            <a:avLst/>
          </a:prstGeom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1" name="Google Shape;4431;p21"/>
          <p:cNvSpPr txBox="1">
            <a:spLocks noGrp="1"/>
          </p:cNvSpPr>
          <p:nvPr>
            <p:ph type="subTitle" idx="5"/>
          </p:nvPr>
        </p:nvSpPr>
        <p:spPr>
          <a:xfrm>
            <a:off x="720000" y="1237075"/>
            <a:ext cx="2907600" cy="457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0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32" name="Google Shape;4432;p21"/>
          <p:cNvSpPr txBox="1">
            <a:spLocks noGrp="1"/>
          </p:cNvSpPr>
          <p:nvPr>
            <p:ph type="subTitle" idx="6"/>
          </p:nvPr>
        </p:nvSpPr>
        <p:spPr>
          <a:xfrm>
            <a:off x="720000" y="1687474"/>
            <a:ext cx="2907600" cy="1142700"/>
          </a:xfrm>
          <a:prstGeom prst="rect">
            <a:avLst/>
          </a:prstGeom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3" name="Google Shape;4433;p21"/>
          <p:cNvSpPr txBox="1">
            <a:spLocks noGrp="1"/>
          </p:cNvSpPr>
          <p:nvPr>
            <p:ph type="subTitle" idx="7"/>
          </p:nvPr>
        </p:nvSpPr>
        <p:spPr>
          <a:xfrm>
            <a:off x="5516400" y="3115475"/>
            <a:ext cx="2907600" cy="457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0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34" name="Google Shape;4434;p21"/>
          <p:cNvSpPr txBox="1">
            <a:spLocks noGrp="1"/>
          </p:cNvSpPr>
          <p:nvPr>
            <p:ph type="subTitle" idx="8"/>
          </p:nvPr>
        </p:nvSpPr>
        <p:spPr>
          <a:xfrm>
            <a:off x="720000" y="3115475"/>
            <a:ext cx="2907600" cy="457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0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">
    <p:spTree>
      <p:nvGrpSpPr>
        <p:cNvPr id="1" name="Shape 4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0" name="Google Shape;4490;p25"/>
          <p:cNvGrpSpPr/>
          <p:nvPr/>
        </p:nvGrpSpPr>
        <p:grpSpPr>
          <a:xfrm>
            <a:off x="-1030325" y="-997950"/>
            <a:ext cx="11981247" cy="7638224"/>
            <a:chOff x="-1030325" y="-997950"/>
            <a:chExt cx="11981247" cy="7638224"/>
          </a:xfrm>
        </p:grpSpPr>
        <p:sp>
          <p:nvSpPr>
            <p:cNvPr id="4491" name="Google Shape;4491;p25"/>
            <p:cNvSpPr/>
            <p:nvPr/>
          </p:nvSpPr>
          <p:spPr>
            <a:xfrm>
              <a:off x="-1030325" y="-997950"/>
              <a:ext cx="5829076" cy="4388935"/>
            </a:xfrm>
            <a:custGeom>
              <a:avLst/>
              <a:gdLst/>
              <a:ahLst/>
              <a:cxnLst/>
              <a:rect l="l" t="t" r="r" b="b"/>
              <a:pathLst>
                <a:path w="91204" h="68671" extrusionOk="0">
                  <a:moveTo>
                    <a:pt x="56246" y="0"/>
                  </a:moveTo>
                  <a:cubicBezTo>
                    <a:pt x="46995" y="0"/>
                    <a:pt x="37746" y="803"/>
                    <a:pt x="28633" y="2401"/>
                  </a:cubicBezTo>
                  <a:cubicBezTo>
                    <a:pt x="21361" y="3677"/>
                    <a:pt x="13674" y="5750"/>
                    <a:pt x="8867" y="11358"/>
                  </a:cubicBezTo>
                  <a:cubicBezTo>
                    <a:pt x="5768" y="14973"/>
                    <a:pt x="4241" y="19657"/>
                    <a:pt x="3113" y="24285"/>
                  </a:cubicBezTo>
                  <a:cubicBezTo>
                    <a:pt x="2016" y="28780"/>
                    <a:pt x="1229" y="33352"/>
                    <a:pt x="755" y="37953"/>
                  </a:cubicBezTo>
                  <a:cubicBezTo>
                    <a:pt x="1" y="45270"/>
                    <a:pt x="1016" y="51523"/>
                    <a:pt x="5237" y="57599"/>
                  </a:cubicBezTo>
                  <a:cubicBezTo>
                    <a:pt x="9588" y="63865"/>
                    <a:pt x="17019" y="68447"/>
                    <a:pt x="24726" y="68664"/>
                  </a:cubicBezTo>
                  <a:cubicBezTo>
                    <a:pt x="24894" y="68668"/>
                    <a:pt x="25062" y="68671"/>
                    <a:pt x="25231" y="68671"/>
                  </a:cubicBezTo>
                  <a:cubicBezTo>
                    <a:pt x="30937" y="68671"/>
                    <a:pt x="36669" y="66004"/>
                    <a:pt x="40303" y="61708"/>
                  </a:cubicBezTo>
                  <a:cubicBezTo>
                    <a:pt x="41924" y="59788"/>
                    <a:pt x="43128" y="57543"/>
                    <a:pt x="43727" y="55066"/>
                  </a:cubicBezTo>
                  <a:cubicBezTo>
                    <a:pt x="44361" y="52438"/>
                    <a:pt x="44332" y="49702"/>
                    <a:pt x="44354" y="46997"/>
                  </a:cubicBezTo>
                  <a:cubicBezTo>
                    <a:pt x="44393" y="41853"/>
                    <a:pt x="44992" y="35973"/>
                    <a:pt x="49154" y="32948"/>
                  </a:cubicBezTo>
                  <a:cubicBezTo>
                    <a:pt x="52116" y="30793"/>
                    <a:pt x="56593" y="30355"/>
                    <a:pt x="58196" y="27062"/>
                  </a:cubicBezTo>
                  <a:cubicBezTo>
                    <a:pt x="59303" y="24788"/>
                    <a:pt x="59697" y="22486"/>
                    <a:pt x="62467" y="21600"/>
                  </a:cubicBezTo>
                  <a:cubicBezTo>
                    <a:pt x="63291" y="21337"/>
                    <a:pt x="64180" y="21254"/>
                    <a:pt x="65096" y="21254"/>
                  </a:cubicBezTo>
                  <a:cubicBezTo>
                    <a:pt x="66680" y="21254"/>
                    <a:pt x="68346" y="21503"/>
                    <a:pt x="69893" y="21503"/>
                  </a:cubicBezTo>
                  <a:cubicBezTo>
                    <a:pt x="70242" y="21503"/>
                    <a:pt x="70585" y="21490"/>
                    <a:pt x="70919" y="21459"/>
                  </a:cubicBezTo>
                  <a:cubicBezTo>
                    <a:pt x="77125" y="20888"/>
                    <a:pt x="83114" y="18092"/>
                    <a:pt x="87503" y="13664"/>
                  </a:cubicBezTo>
                  <a:cubicBezTo>
                    <a:pt x="88933" y="12224"/>
                    <a:pt x="90229" y="10552"/>
                    <a:pt x="90717" y="8583"/>
                  </a:cubicBezTo>
                  <a:cubicBezTo>
                    <a:pt x="91203" y="6615"/>
                    <a:pt x="90710" y="4299"/>
                    <a:pt x="89095" y="3069"/>
                  </a:cubicBezTo>
                  <a:cubicBezTo>
                    <a:pt x="88252" y="2425"/>
                    <a:pt x="87200" y="2133"/>
                    <a:pt x="86170" y="1887"/>
                  </a:cubicBezTo>
                  <a:cubicBezTo>
                    <a:pt x="80745" y="599"/>
                    <a:pt x="74761" y="978"/>
                    <a:pt x="69177" y="525"/>
                  </a:cubicBezTo>
                  <a:cubicBezTo>
                    <a:pt x="64876" y="175"/>
                    <a:pt x="60561" y="0"/>
                    <a:pt x="562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25"/>
            <p:cNvSpPr/>
            <p:nvPr/>
          </p:nvSpPr>
          <p:spPr>
            <a:xfrm>
              <a:off x="5733522" y="401826"/>
              <a:ext cx="446621" cy="276358"/>
            </a:xfrm>
            <a:custGeom>
              <a:avLst/>
              <a:gdLst/>
              <a:ahLst/>
              <a:cxnLst/>
              <a:rect l="l" t="t" r="r" b="b"/>
              <a:pathLst>
                <a:path w="6988" h="4324" extrusionOk="0">
                  <a:moveTo>
                    <a:pt x="2923" y="0"/>
                  </a:moveTo>
                  <a:cubicBezTo>
                    <a:pt x="2038" y="0"/>
                    <a:pt x="1395" y="587"/>
                    <a:pt x="1037" y="1342"/>
                  </a:cubicBezTo>
                  <a:cubicBezTo>
                    <a:pt x="0" y="3529"/>
                    <a:pt x="840" y="4324"/>
                    <a:pt x="2058" y="4324"/>
                  </a:cubicBezTo>
                  <a:cubicBezTo>
                    <a:pt x="4028" y="4324"/>
                    <a:pt x="6988" y="2248"/>
                    <a:pt x="4619" y="619"/>
                  </a:cubicBezTo>
                  <a:cubicBezTo>
                    <a:pt x="3984" y="183"/>
                    <a:pt x="3416" y="0"/>
                    <a:pt x="29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25"/>
            <p:cNvSpPr/>
            <p:nvPr/>
          </p:nvSpPr>
          <p:spPr>
            <a:xfrm>
              <a:off x="152765" y="3627554"/>
              <a:ext cx="598221" cy="385265"/>
            </a:xfrm>
            <a:custGeom>
              <a:avLst/>
              <a:gdLst/>
              <a:ahLst/>
              <a:cxnLst/>
              <a:rect l="l" t="t" r="r" b="b"/>
              <a:pathLst>
                <a:path w="9360" h="6028" extrusionOk="0">
                  <a:moveTo>
                    <a:pt x="3928" y="0"/>
                  </a:moveTo>
                  <a:cubicBezTo>
                    <a:pt x="2889" y="0"/>
                    <a:pt x="1876" y="522"/>
                    <a:pt x="1241" y="1859"/>
                  </a:cubicBezTo>
                  <a:cubicBezTo>
                    <a:pt x="1" y="4475"/>
                    <a:pt x="1885" y="6028"/>
                    <a:pt x="4041" y="6028"/>
                  </a:cubicBezTo>
                  <a:cubicBezTo>
                    <a:pt x="4897" y="6028"/>
                    <a:pt x="5796" y="5783"/>
                    <a:pt x="6559" y="5263"/>
                  </a:cubicBezTo>
                  <a:cubicBezTo>
                    <a:pt x="9360" y="3352"/>
                    <a:pt x="6562" y="0"/>
                    <a:pt x="3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25"/>
            <p:cNvSpPr/>
            <p:nvPr/>
          </p:nvSpPr>
          <p:spPr>
            <a:xfrm>
              <a:off x="5567806" y="329153"/>
              <a:ext cx="165725" cy="157928"/>
            </a:xfrm>
            <a:custGeom>
              <a:avLst/>
              <a:gdLst/>
              <a:ahLst/>
              <a:cxnLst/>
              <a:rect l="l" t="t" r="r" b="b"/>
              <a:pathLst>
                <a:path w="2593" h="2471" extrusionOk="0">
                  <a:moveTo>
                    <a:pt x="1319" y="1"/>
                  </a:moveTo>
                  <a:cubicBezTo>
                    <a:pt x="988" y="1"/>
                    <a:pt x="665" y="111"/>
                    <a:pt x="424" y="311"/>
                  </a:cubicBezTo>
                  <a:cubicBezTo>
                    <a:pt x="191" y="503"/>
                    <a:pt x="35" y="780"/>
                    <a:pt x="21" y="1126"/>
                  </a:cubicBezTo>
                  <a:cubicBezTo>
                    <a:pt x="0" y="1575"/>
                    <a:pt x="48" y="2102"/>
                    <a:pt x="426" y="2350"/>
                  </a:cubicBezTo>
                  <a:cubicBezTo>
                    <a:pt x="552" y="2433"/>
                    <a:pt x="691" y="2470"/>
                    <a:pt x="835" y="2470"/>
                  </a:cubicBezTo>
                  <a:cubicBezTo>
                    <a:pt x="1632" y="2470"/>
                    <a:pt x="2592" y="1351"/>
                    <a:pt x="2428" y="651"/>
                  </a:cubicBezTo>
                  <a:cubicBezTo>
                    <a:pt x="2373" y="414"/>
                    <a:pt x="2164" y="244"/>
                    <a:pt x="1944" y="141"/>
                  </a:cubicBezTo>
                  <a:cubicBezTo>
                    <a:pt x="1745" y="46"/>
                    <a:pt x="1530" y="1"/>
                    <a:pt x="1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25"/>
            <p:cNvSpPr/>
            <p:nvPr/>
          </p:nvSpPr>
          <p:spPr>
            <a:xfrm rot="6937260" flipH="1">
              <a:off x="-978295" y="100484"/>
              <a:ext cx="2386906" cy="1168032"/>
            </a:xfrm>
            <a:custGeom>
              <a:avLst/>
              <a:gdLst/>
              <a:ahLst/>
              <a:cxnLst/>
              <a:rect l="l" t="t" r="r" b="b"/>
              <a:pathLst>
                <a:path w="52815" h="25845" extrusionOk="0">
                  <a:moveTo>
                    <a:pt x="16375" y="0"/>
                  </a:moveTo>
                  <a:cubicBezTo>
                    <a:pt x="11695" y="0"/>
                    <a:pt x="7254" y="3229"/>
                    <a:pt x="3763" y="6073"/>
                  </a:cubicBezTo>
                  <a:cubicBezTo>
                    <a:pt x="0" y="9142"/>
                    <a:pt x="168" y="13798"/>
                    <a:pt x="2552" y="17814"/>
                  </a:cubicBezTo>
                  <a:cubicBezTo>
                    <a:pt x="3929" y="20141"/>
                    <a:pt x="5671" y="22400"/>
                    <a:pt x="8128" y="23526"/>
                  </a:cubicBezTo>
                  <a:cubicBezTo>
                    <a:pt x="9637" y="24218"/>
                    <a:pt x="11314" y="24432"/>
                    <a:pt x="12962" y="24628"/>
                  </a:cubicBezTo>
                  <a:cubicBezTo>
                    <a:pt x="18541" y="25295"/>
                    <a:pt x="24190" y="25844"/>
                    <a:pt x="29805" y="25844"/>
                  </a:cubicBezTo>
                  <a:cubicBezTo>
                    <a:pt x="34398" y="25844"/>
                    <a:pt x="38968" y="25477"/>
                    <a:pt x="43460" y="24508"/>
                  </a:cubicBezTo>
                  <a:cubicBezTo>
                    <a:pt x="45588" y="24048"/>
                    <a:pt x="47733" y="23436"/>
                    <a:pt x="49518" y="22189"/>
                  </a:cubicBezTo>
                  <a:cubicBezTo>
                    <a:pt x="51304" y="20945"/>
                    <a:pt x="52692" y="18963"/>
                    <a:pt x="52739" y="16786"/>
                  </a:cubicBezTo>
                  <a:cubicBezTo>
                    <a:pt x="52814" y="13258"/>
                    <a:pt x="49505" y="10576"/>
                    <a:pt x="46204" y="9335"/>
                  </a:cubicBezTo>
                  <a:cubicBezTo>
                    <a:pt x="40195" y="7077"/>
                    <a:pt x="33327" y="7610"/>
                    <a:pt x="27545" y="4818"/>
                  </a:cubicBezTo>
                  <a:cubicBezTo>
                    <a:pt x="24511" y="3353"/>
                    <a:pt x="21856" y="999"/>
                    <a:pt x="18568" y="247"/>
                  </a:cubicBezTo>
                  <a:cubicBezTo>
                    <a:pt x="17833" y="78"/>
                    <a:pt x="17101" y="0"/>
                    <a:pt x="16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25"/>
            <p:cNvSpPr/>
            <p:nvPr/>
          </p:nvSpPr>
          <p:spPr>
            <a:xfrm>
              <a:off x="-275225" y="-313537"/>
              <a:ext cx="3162367" cy="3221356"/>
            </a:xfrm>
            <a:custGeom>
              <a:avLst/>
              <a:gdLst/>
              <a:ahLst/>
              <a:cxnLst/>
              <a:rect l="l" t="t" r="r" b="b"/>
              <a:pathLst>
                <a:path w="69960" h="71265" extrusionOk="0">
                  <a:moveTo>
                    <a:pt x="69719" y="0"/>
                  </a:moveTo>
                  <a:cubicBezTo>
                    <a:pt x="68440" y="4497"/>
                    <a:pt x="67114" y="9148"/>
                    <a:pt x="64603" y="13195"/>
                  </a:cubicBezTo>
                  <a:cubicBezTo>
                    <a:pt x="61822" y="17675"/>
                    <a:pt x="57828" y="20684"/>
                    <a:pt x="53642" y="21451"/>
                  </a:cubicBezTo>
                  <a:cubicBezTo>
                    <a:pt x="52117" y="21733"/>
                    <a:pt x="50466" y="21761"/>
                    <a:pt x="48844" y="21761"/>
                  </a:cubicBezTo>
                  <a:cubicBezTo>
                    <a:pt x="48639" y="21761"/>
                    <a:pt x="48434" y="21760"/>
                    <a:pt x="48230" y="21760"/>
                  </a:cubicBezTo>
                  <a:cubicBezTo>
                    <a:pt x="48017" y="21759"/>
                    <a:pt x="47805" y="21759"/>
                    <a:pt x="47592" y="21759"/>
                  </a:cubicBezTo>
                  <a:cubicBezTo>
                    <a:pt x="44134" y="21759"/>
                    <a:pt x="40640" y="21899"/>
                    <a:pt x="38369" y="24424"/>
                  </a:cubicBezTo>
                  <a:cubicBezTo>
                    <a:pt x="35565" y="27544"/>
                    <a:pt x="36547" y="32218"/>
                    <a:pt x="37416" y="36341"/>
                  </a:cubicBezTo>
                  <a:cubicBezTo>
                    <a:pt x="37557" y="37011"/>
                    <a:pt x="37692" y="37647"/>
                    <a:pt x="37812" y="38281"/>
                  </a:cubicBezTo>
                  <a:cubicBezTo>
                    <a:pt x="39735" y="48405"/>
                    <a:pt x="35935" y="59353"/>
                    <a:pt x="28356" y="65521"/>
                  </a:cubicBezTo>
                  <a:cubicBezTo>
                    <a:pt x="23874" y="69170"/>
                    <a:pt x="18203" y="71038"/>
                    <a:pt x="12621" y="71038"/>
                  </a:cubicBezTo>
                  <a:cubicBezTo>
                    <a:pt x="8190" y="71038"/>
                    <a:pt x="3816" y="69861"/>
                    <a:pt x="138" y="67463"/>
                  </a:cubicBezTo>
                  <a:lnTo>
                    <a:pt x="1" y="67672"/>
                  </a:lnTo>
                  <a:cubicBezTo>
                    <a:pt x="3595" y="70014"/>
                    <a:pt x="8007" y="71264"/>
                    <a:pt x="12593" y="71264"/>
                  </a:cubicBezTo>
                  <a:cubicBezTo>
                    <a:pt x="13223" y="71264"/>
                    <a:pt x="13859" y="71238"/>
                    <a:pt x="14503" y="71192"/>
                  </a:cubicBezTo>
                  <a:cubicBezTo>
                    <a:pt x="19680" y="70804"/>
                    <a:pt x="24656" y="68859"/>
                    <a:pt x="28519" y="65715"/>
                  </a:cubicBezTo>
                  <a:cubicBezTo>
                    <a:pt x="32346" y="62600"/>
                    <a:pt x="35268" y="58310"/>
                    <a:pt x="36963" y="53312"/>
                  </a:cubicBezTo>
                  <a:cubicBezTo>
                    <a:pt x="38626" y="48419"/>
                    <a:pt x="39005" y="43205"/>
                    <a:pt x="38060" y="38233"/>
                  </a:cubicBezTo>
                  <a:cubicBezTo>
                    <a:pt x="37940" y="37599"/>
                    <a:pt x="37801" y="36933"/>
                    <a:pt x="37664" y="36290"/>
                  </a:cubicBezTo>
                  <a:cubicBezTo>
                    <a:pt x="36765" y="32026"/>
                    <a:pt x="35837" y="27616"/>
                    <a:pt x="38555" y="24591"/>
                  </a:cubicBezTo>
                  <a:cubicBezTo>
                    <a:pt x="40780" y="22116"/>
                    <a:pt x="44121" y="22007"/>
                    <a:pt x="47693" y="22007"/>
                  </a:cubicBezTo>
                  <a:cubicBezTo>
                    <a:pt x="47871" y="22007"/>
                    <a:pt x="48050" y="22007"/>
                    <a:pt x="48230" y="22008"/>
                  </a:cubicBezTo>
                  <a:cubicBezTo>
                    <a:pt x="48460" y="22008"/>
                    <a:pt x="48691" y="22009"/>
                    <a:pt x="48923" y="22009"/>
                  </a:cubicBezTo>
                  <a:cubicBezTo>
                    <a:pt x="50531" y="22009"/>
                    <a:pt x="52167" y="21977"/>
                    <a:pt x="53688" y="21699"/>
                  </a:cubicBezTo>
                  <a:cubicBezTo>
                    <a:pt x="57941" y="20917"/>
                    <a:pt x="61998" y="17866"/>
                    <a:pt x="64816" y="13326"/>
                  </a:cubicBezTo>
                  <a:cubicBezTo>
                    <a:pt x="67345" y="9251"/>
                    <a:pt x="68675" y="4584"/>
                    <a:pt x="69960" y="69"/>
                  </a:cubicBezTo>
                  <a:lnTo>
                    <a:pt x="69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25"/>
            <p:cNvSpPr/>
            <p:nvPr/>
          </p:nvSpPr>
          <p:spPr>
            <a:xfrm>
              <a:off x="1017925" y="4138550"/>
              <a:ext cx="3362050" cy="1665525"/>
            </a:xfrm>
            <a:custGeom>
              <a:avLst/>
              <a:gdLst/>
              <a:ahLst/>
              <a:cxnLst/>
              <a:rect l="l" t="t" r="r" b="b"/>
              <a:pathLst>
                <a:path w="134482" h="66621" extrusionOk="0">
                  <a:moveTo>
                    <a:pt x="51432" y="0"/>
                  </a:moveTo>
                  <a:cubicBezTo>
                    <a:pt x="43021" y="0"/>
                    <a:pt x="34599" y="2193"/>
                    <a:pt x="26846" y="6228"/>
                  </a:cubicBezTo>
                  <a:cubicBezTo>
                    <a:pt x="24151" y="7632"/>
                    <a:pt x="21536" y="9257"/>
                    <a:pt x="19034" y="11095"/>
                  </a:cubicBezTo>
                  <a:cubicBezTo>
                    <a:pt x="13567" y="15093"/>
                    <a:pt x="8236" y="20185"/>
                    <a:pt x="4689" y="25995"/>
                  </a:cubicBezTo>
                  <a:cubicBezTo>
                    <a:pt x="1603" y="31052"/>
                    <a:pt x="0" y="37324"/>
                    <a:pt x="1751" y="42982"/>
                  </a:cubicBezTo>
                  <a:cubicBezTo>
                    <a:pt x="3045" y="47161"/>
                    <a:pt x="6046" y="50642"/>
                    <a:pt x="9539" y="53275"/>
                  </a:cubicBezTo>
                  <a:cubicBezTo>
                    <a:pt x="15419" y="57704"/>
                    <a:pt x="21911" y="60189"/>
                    <a:pt x="29104" y="61374"/>
                  </a:cubicBezTo>
                  <a:cubicBezTo>
                    <a:pt x="37277" y="62722"/>
                    <a:pt x="45485" y="63861"/>
                    <a:pt x="53715" y="64791"/>
                  </a:cubicBezTo>
                  <a:cubicBezTo>
                    <a:pt x="63141" y="65856"/>
                    <a:pt x="72739" y="66621"/>
                    <a:pt x="82278" y="66621"/>
                  </a:cubicBezTo>
                  <a:cubicBezTo>
                    <a:pt x="97759" y="66621"/>
                    <a:pt x="113082" y="64606"/>
                    <a:pt x="127252" y="58584"/>
                  </a:cubicBezTo>
                  <a:cubicBezTo>
                    <a:pt x="130193" y="57334"/>
                    <a:pt x="133381" y="55548"/>
                    <a:pt x="134141" y="52443"/>
                  </a:cubicBezTo>
                  <a:cubicBezTo>
                    <a:pt x="134481" y="51051"/>
                    <a:pt x="134267" y="49570"/>
                    <a:pt x="133781" y="48224"/>
                  </a:cubicBezTo>
                  <a:cubicBezTo>
                    <a:pt x="132939" y="45887"/>
                    <a:pt x="131286" y="43851"/>
                    <a:pt x="129173" y="42551"/>
                  </a:cubicBezTo>
                  <a:cubicBezTo>
                    <a:pt x="127124" y="41292"/>
                    <a:pt x="124735" y="40739"/>
                    <a:pt x="122424" y="40079"/>
                  </a:cubicBezTo>
                  <a:cubicBezTo>
                    <a:pt x="112093" y="37124"/>
                    <a:pt x="102142" y="31607"/>
                    <a:pt x="94505" y="23996"/>
                  </a:cubicBezTo>
                  <a:cubicBezTo>
                    <a:pt x="88960" y="18469"/>
                    <a:pt x="84319" y="12523"/>
                    <a:pt x="77717" y="8066"/>
                  </a:cubicBezTo>
                  <a:cubicBezTo>
                    <a:pt x="69533" y="2543"/>
                    <a:pt x="60489" y="0"/>
                    <a:pt x="51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25"/>
            <p:cNvSpPr/>
            <p:nvPr/>
          </p:nvSpPr>
          <p:spPr>
            <a:xfrm>
              <a:off x="6180138" y="1692609"/>
              <a:ext cx="4770785" cy="4947666"/>
            </a:xfrm>
            <a:custGeom>
              <a:avLst/>
              <a:gdLst/>
              <a:ahLst/>
              <a:cxnLst/>
              <a:rect l="l" t="t" r="r" b="b"/>
              <a:pathLst>
                <a:path w="102924" h="106740" extrusionOk="0">
                  <a:moveTo>
                    <a:pt x="59886" y="1"/>
                  </a:moveTo>
                  <a:cubicBezTo>
                    <a:pt x="55848" y="1"/>
                    <a:pt x="51817" y="886"/>
                    <a:pt x="48323" y="2740"/>
                  </a:cubicBezTo>
                  <a:cubicBezTo>
                    <a:pt x="39634" y="7349"/>
                    <a:pt x="39644" y="14701"/>
                    <a:pt x="38283" y="23384"/>
                  </a:cubicBezTo>
                  <a:cubicBezTo>
                    <a:pt x="37227" y="30128"/>
                    <a:pt x="33264" y="37058"/>
                    <a:pt x="27052" y="40233"/>
                  </a:cubicBezTo>
                  <a:cubicBezTo>
                    <a:pt x="19968" y="43849"/>
                    <a:pt x="8700" y="48342"/>
                    <a:pt x="6745" y="57037"/>
                  </a:cubicBezTo>
                  <a:cubicBezTo>
                    <a:pt x="6228" y="59342"/>
                    <a:pt x="6657" y="61704"/>
                    <a:pt x="6028" y="64004"/>
                  </a:cubicBezTo>
                  <a:cubicBezTo>
                    <a:pt x="5383" y="66356"/>
                    <a:pt x="3275" y="68223"/>
                    <a:pt x="2274" y="70485"/>
                  </a:cubicBezTo>
                  <a:cubicBezTo>
                    <a:pt x="1256" y="72789"/>
                    <a:pt x="664" y="75289"/>
                    <a:pt x="570" y="77807"/>
                  </a:cubicBezTo>
                  <a:cubicBezTo>
                    <a:pt x="0" y="92886"/>
                    <a:pt x="15837" y="102490"/>
                    <a:pt x="28884" y="104967"/>
                  </a:cubicBezTo>
                  <a:cubicBezTo>
                    <a:pt x="29701" y="105121"/>
                    <a:pt x="30524" y="105271"/>
                    <a:pt x="31353" y="105406"/>
                  </a:cubicBezTo>
                  <a:cubicBezTo>
                    <a:pt x="36436" y="106246"/>
                    <a:pt x="41752" y="106739"/>
                    <a:pt x="46985" y="106739"/>
                  </a:cubicBezTo>
                  <a:cubicBezTo>
                    <a:pt x="49842" y="106739"/>
                    <a:pt x="52675" y="106592"/>
                    <a:pt x="55431" y="106275"/>
                  </a:cubicBezTo>
                  <a:cubicBezTo>
                    <a:pt x="66647" y="104980"/>
                    <a:pt x="77398" y="100434"/>
                    <a:pt x="85968" y="93052"/>
                  </a:cubicBezTo>
                  <a:cubicBezTo>
                    <a:pt x="90936" y="88772"/>
                    <a:pt x="95224" y="83615"/>
                    <a:pt x="98026" y="77685"/>
                  </a:cubicBezTo>
                  <a:cubicBezTo>
                    <a:pt x="102336" y="68560"/>
                    <a:pt x="102924" y="57959"/>
                    <a:pt x="100923" y="48069"/>
                  </a:cubicBezTo>
                  <a:cubicBezTo>
                    <a:pt x="98924" y="38180"/>
                    <a:pt x="94473" y="28926"/>
                    <a:pt x="89108" y="20379"/>
                  </a:cubicBezTo>
                  <a:cubicBezTo>
                    <a:pt x="84511" y="13057"/>
                    <a:pt x="78880" y="5900"/>
                    <a:pt x="71000" y="2342"/>
                  </a:cubicBezTo>
                  <a:cubicBezTo>
                    <a:pt x="67593" y="805"/>
                    <a:pt x="63736" y="1"/>
                    <a:pt x="59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1">
    <p:bg>
      <p:bgPr>
        <a:solidFill>
          <a:schemeClr val="accent2"/>
        </a:solidFill>
        <a:effectLst/>
      </p:bgPr>
    </p:bg>
    <p:spTree>
      <p:nvGrpSpPr>
        <p:cNvPr id="1" name="Shape 4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1_1">
    <p:bg>
      <p:bgPr>
        <a:solidFill>
          <a:schemeClr val="accent1"/>
        </a:solidFill>
        <a:effectLst/>
      </p:bgPr>
    </p:bg>
    <p:spTree>
      <p:nvGrpSpPr>
        <p:cNvPr id="1" name="Shape 45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 Semi Condensed"/>
              <a:buChar char="■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8" r:id="rId4"/>
    <p:sldLayoutId id="2147483663" r:id="rId5"/>
    <p:sldLayoutId id="2147483667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earth.google.com/web/@0,-4.1387,0a,22251752.77375655d,35y,0h,0t,0r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1" name="Google Shape;4511;p32"/>
          <p:cNvSpPr txBox="1">
            <a:spLocks noGrp="1"/>
          </p:cNvSpPr>
          <p:nvPr>
            <p:ph type="ctrTitle"/>
          </p:nvPr>
        </p:nvSpPr>
        <p:spPr>
          <a:xfrm>
            <a:off x="2051720" y="483518"/>
            <a:ext cx="5308136" cy="24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chemeClr val="dk1"/>
                </a:solidFill>
              </a:rPr>
              <a:t>Acollida </a:t>
            </a:r>
            <a:r>
              <a:rPr lang="en" sz="2800" dirty="0" smtClean="0">
                <a:solidFill>
                  <a:schemeClr val="dk1"/>
                </a:solidFill>
              </a:rPr>
              <a:t/>
            </a:r>
            <a:br>
              <a:rPr lang="en" sz="2800" dirty="0" smtClean="0">
                <a:solidFill>
                  <a:schemeClr val="dk1"/>
                </a:solidFill>
              </a:rPr>
            </a:br>
            <a:r>
              <a:rPr lang="en" sz="2800" dirty="0" smtClean="0">
                <a:solidFill>
                  <a:schemeClr val="dk1"/>
                </a:solidFill>
              </a:rPr>
              <a:t>Setmana 9 </a:t>
            </a:r>
            <a:r>
              <a:rPr lang="en" sz="3200" dirty="0" smtClean="0">
                <a:solidFill>
                  <a:schemeClr val="dk1"/>
                </a:solidFill>
              </a:rPr>
              <a:t>al 11 d’octubre</a:t>
            </a:r>
            <a:r>
              <a:rPr lang="en" sz="5400" dirty="0"/>
              <a:t/>
            </a:r>
            <a:br>
              <a:rPr lang="en" sz="5400" dirty="0"/>
            </a:br>
            <a:r>
              <a:rPr lang="en" sz="6000" dirty="0" smtClean="0">
                <a:solidFill>
                  <a:schemeClr val="lt2"/>
                </a:solidFill>
              </a:rPr>
              <a:t>Pare Claret</a:t>
            </a:r>
            <a:endParaRPr sz="6000" dirty="0">
              <a:solidFill>
                <a:schemeClr val="lt2"/>
              </a:solidFill>
            </a:endParaRPr>
          </a:p>
        </p:txBody>
      </p:sp>
      <p:sp>
        <p:nvSpPr>
          <p:cNvPr id="4512" name="Google Shape;4512;p32"/>
          <p:cNvSpPr txBox="1">
            <a:spLocks noGrp="1"/>
          </p:cNvSpPr>
          <p:nvPr>
            <p:ph type="subTitle" idx="1"/>
          </p:nvPr>
        </p:nvSpPr>
        <p:spPr>
          <a:xfrm>
            <a:off x="1547664" y="3507854"/>
            <a:ext cx="5997900" cy="3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 smtClean="0">
                <a:solidFill>
                  <a:schemeClr val="accent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NO SENSE ELS ALTRES</a:t>
            </a:r>
            <a:endParaRPr lang="es-ES" sz="2000" dirty="0">
              <a:solidFill>
                <a:schemeClr val="accent2">
                  <a:lumMod val="2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AutoShape 2" descr="Bloquear imágenes PNG de llave - PNG Al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4" descr="Llave de oro Imágenes PNG Transparente Descarga gratuita | PNGM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6" descr="Llaves imagen PNG transparente - Stick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2" name="Picture 8" descr="manojo de llaves de un toque de acuarela dibujo dibujado a mano ilustración  vectorial de pinturas 2492434 Vector en Vecteez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76" b="87449" l="12347" r="881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16016" r="13577" b="16403"/>
          <a:stretch/>
        </p:blipFill>
        <p:spPr bwMode="auto">
          <a:xfrm>
            <a:off x="6012160" y="2499742"/>
            <a:ext cx="246505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7" name="Google Shape;4647;p42"/>
          <p:cNvSpPr txBox="1">
            <a:spLocks noGrp="1"/>
          </p:cNvSpPr>
          <p:nvPr>
            <p:ph type="subTitle" idx="2"/>
          </p:nvPr>
        </p:nvSpPr>
        <p:spPr>
          <a:xfrm>
            <a:off x="3125625" y="1707654"/>
            <a:ext cx="3960440" cy="16561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just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-ES" sz="1200" b="1" dirty="0" smtClean="0">
                <a:latin typeface="+mn-lt"/>
              </a:rPr>
              <a:t>EL PARE CLARET VA SER UNA CLAU MOLT ESPECIAL </a:t>
            </a:r>
            <a:r>
              <a:rPr lang="es-ES" sz="1200" b="1" dirty="0" smtClean="0">
                <a:latin typeface="+mn-lt"/>
              </a:rPr>
              <a:t>PER A </a:t>
            </a:r>
            <a:r>
              <a:rPr lang="es-ES" sz="1200" b="1" dirty="0" smtClean="0">
                <a:latin typeface="+mn-lt"/>
              </a:rPr>
              <a:t>TOTS AQUELLS QUE ESTAVEN AL SEU COSTAT DES DE BEN </a:t>
            </a:r>
            <a:r>
              <a:rPr lang="es-ES" sz="1200" b="1" dirty="0" smtClean="0">
                <a:latin typeface="+mn-lt"/>
              </a:rPr>
              <a:t>PETIT, </a:t>
            </a:r>
            <a:r>
              <a:rPr lang="es-ES" sz="1200" b="1" dirty="0" smtClean="0">
                <a:latin typeface="+mn-lt"/>
              </a:rPr>
              <a:t>FINS QUE ES VA FER GRAN. DURANT DUES </a:t>
            </a:r>
            <a:r>
              <a:rPr lang="es-ES" sz="1200" b="1" dirty="0" smtClean="0">
                <a:latin typeface="+mn-lt"/>
              </a:rPr>
              <a:t>SETMANES, </a:t>
            </a:r>
            <a:r>
              <a:rPr lang="es-ES" sz="1200" b="1" dirty="0" smtClean="0">
                <a:latin typeface="+mn-lt"/>
              </a:rPr>
              <a:t>RECORDAREM COM VA SER, QUÈ VA FER I COM VA VIURE. ANIREM DESCOBRINT COM VA SER CLAU I UNA PERSONA MOLT IMPORTANT PER TOTS AQUELLS QUE L’ESTIMAVEN. </a:t>
            </a:r>
          </a:p>
        </p:txBody>
      </p:sp>
      <p:sp>
        <p:nvSpPr>
          <p:cNvPr id="4649" name="Google Shape;4649;p42"/>
          <p:cNvSpPr txBox="1">
            <a:spLocks noGrp="1"/>
          </p:cNvSpPr>
          <p:nvPr>
            <p:ph type="title"/>
          </p:nvPr>
        </p:nvSpPr>
        <p:spPr>
          <a:xfrm>
            <a:off x="499072" y="267494"/>
            <a:ext cx="184068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DILLUNS</a:t>
            </a:r>
            <a:endParaRPr lang="es-E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651" name="Google Shape;4651;p42"/>
          <p:cNvSpPr txBox="1">
            <a:spLocks noGrp="1"/>
          </p:cNvSpPr>
          <p:nvPr>
            <p:ph type="subTitle" idx="3"/>
          </p:nvPr>
        </p:nvSpPr>
        <p:spPr>
          <a:xfrm>
            <a:off x="3131840" y="869112"/>
            <a:ext cx="3725700" cy="5910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ÉS EL PARE CLARET</a:t>
            </a:r>
            <a:endParaRPr lang="es-E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4652" name="Google Shape;4652;p42"/>
          <p:cNvSpPr txBox="1">
            <a:spLocks noGrp="1"/>
          </p:cNvSpPr>
          <p:nvPr>
            <p:ph type="subTitle" idx="4"/>
          </p:nvPr>
        </p:nvSpPr>
        <p:spPr>
          <a:xfrm>
            <a:off x="5164094" y="4443958"/>
            <a:ext cx="2792282" cy="5910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</a:t>
            </a:r>
            <a:r>
              <a:rPr lang="en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omencem !!!</a:t>
            </a:r>
            <a:endParaRPr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12" y="1275606"/>
            <a:ext cx="2058722" cy="4945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339752" y="123478"/>
            <a:ext cx="61206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haroni" pitchFamily="2" charset="-79"/>
                <a:cs typeface="Aharoni" pitchFamily="2" charset="-79"/>
              </a:rPr>
              <a:t>Coneixeu</a:t>
            </a:r>
            <a:r>
              <a:rPr lang="es-E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haroni" pitchFamily="2" charset="-79"/>
                <a:cs typeface="Aharoni" pitchFamily="2" charset="-79"/>
              </a:rPr>
              <a:t> </a:t>
            </a:r>
            <a:r>
              <a:rPr lang="es-ES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haroni" pitchFamily="2" charset="-79"/>
                <a:cs typeface="Aharoni" pitchFamily="2" charset="-79"/>
              </a:rPr>
              <a:t>qui</a:t>
            </a:r>
            <a:r>
              <a:rPr lang="es-E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haroni" pitchFamily="2" charset="-79"/>
                <a:cs typeface="Aharoni" pitchFamily="2" charset="-79"/>
              </a:rPr>
              <a:t> </a:t>
            </a:r>
            <a:r>
              <a:rPr lang="es-ES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haroni" pitchFamily="2" charset="-79"/>
                <a:cs typeface="Aharoni" pitchFamily="2" charset="-79"/>
              </a:rPr>
              <a:t>és</a:t>
            </a:r>
            <a:r>
              <a:rPr lang="es-E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haroni" pitchFamily="2" charset="-79"/>
                <a:cs typeface="Aharoni" pitchFamily="2" charset="-79"/>
              </a:rPr>
              <a:t>?</a:t>
            </a:r>
            <a:endParaRPr lang="es-E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375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5701">
            <a:off x="7521917" y="2285454"/>
            <a:ext cx="1223587" cy="122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050474" y="3363838"/>
            <a:ext cx="3888432" cy="11695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CADA </a:t>
            </a:r>
            <a:r>
              <a:rPr lang="es-ES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IMATGE, HI </a:t>
            </a:r>
            <a:r>
              <a:rPr lang="es-ES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APAREIXERAN </a:t>
            </a:r>
            <a:r>
              <a:rPr lang="es-ES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CLAUS. </a:t>
            </a:r>
            <a:r>
              <a:rPr lang="es-ES" b="1" dirty="0" err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Heu</a:t>
            </a:r>
            <a:r>
              <a:rPr lang="es-ES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 </a:t>
            </a:r>
            <a:r>
              <a:rPr lang="es-ES" b="1" dirty="0" err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trobar</a:t>
            </a:r>
            <a:r>
              <a:rPr lang="es-ES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-les, </a:t>
            </a:r>
            <a:r>
              <a:rPr lang="es-ES" b="1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comptar</a:t>
            </a:r>
            <a:r>
              <a:rPr lang="es-ES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-les i intentar </a:t>
            </a:r>
            <a:r>
              <a:rPr lang="es-ES" b="1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esbrinar</a:t>
            </a:r>
            <a:r>
              <a:rPr lang="es-ES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b="1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què</a:t>
            </a:r>
            <a:r>
              <a:rPr lang="es-ES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va fer el Pare </a:t>
            </a:r>
            <a:r>
              <a:rPr lang="es-ES" b="1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Claret</a:t>
            </a:r>
            <a:r>
              <a:rPr lang="es-ES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per ser </a:t>
            </a:r>
            <a:r>
              <a:rPr lang="es-ES" b="1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clau</a:t>
            </a:r>
            <a:r>
              <a:rPr lang="es-ES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per </a:t>
            </a:r>
            <a:r>
              <a:rPr lang="es-ES" b="1" dirty="0" err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als</a:t>
            </a:r>
            <a:r>
              <a:rPr lang="es-ES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b="1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altres</a:t>
            </a:r>
            <a:r>
              <a:rPr lang="es-ES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per </a:t>
            </a:r>
            <a:r>
              <a:rPr lang="es-ES" b="1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ajudar</a:t>
            </a:r>
            <a:r>
              <a:rPr lang="es-ES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-los, estimar-los i </a:t>
            </a:r>
            <a:r>
              <a:rPr lang="es-ES" b="1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tenir-ne</a:t>
            </a:r>
            <a:r>
              <a:rPr lang="es-ES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cura.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4" name="Google Shape;4524;p34"/>
          <p:cNvSpPr txBox="1">
            <a:spLocks noGrp="1"/>
          </p:cNvSpPr>
          <p:nvPr>
            <p:ph type="subTitle" idx="1"/>
          </p:nvPr>
        </p:nvSpPr>
        <p:spPr>
          <a:xfrm>
            <a:off x="662699" y="2211710"/>
            <a:ext cx="2448272" cy="1368152"/>
          </a:xfrm>
          <a:prstGeom prst="rect">
            <a:avLst/>
          </a:prstGeom>
          <a:ln>
            <a:noFill/>
          </a:ln>
        </p:spPr>
        <p:txBody>
          <a:bodyPr spcFirstLastPara="1" wrap="square" lIns="182875" tIns="91425" rIns="182875" bIns="91425" anchor="b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s-ES" sz="1050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</a:rPr>
              <a:t>VA NÉIXER A SALLENT I DE </a:t>
            </a:r>
            <a:r>
              <a:rPr lang="es-ES" sz="1050" dirty="0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</a:rPr>
              <a:t>SEGUIDA, </a:t>
            </a:r>
            <a:r>
              <a:rPr lang="es-ES" sz="1050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</a:rPr>
              <a:t>EL VAN BATEJAR. ELS SEUS PARES VOLIEN QUE FORMÉS PART DE L’ESGLÉSIA (GRUP DE CRISTIANS QUE CREUEN EN JESÚS I EN DÉU)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4525" name="Google Shape;4525;p34"/>
          <p:cNvSpPr txBox="1">
            <a:spLocks noGrp="1"/>
          </p:cNvSpPr>
          <p:nvPr>
            <p:ph type="subTitle" idx="3"/>
          </p:nvPr>
        </p:nvSpPr>
        <p:spPr>
          <a:xfrm>
            <a:off x="3347864" y="1854043"/>
            <a:ext cx="2480400" cy="1084800"/>
          </a:xfrm>
          <a:prstGeom prst="rect">
            <a:avLst/>
          </a:prstGeom>
          <a:ln>
            <a:noFill/>
          </a:ln>
        </p:spPr>
        <p:txBody>
          <a:bodyPr spcFirstLastPara="1" wrap="square" lIns="182875" tIns="91425" rIns="182875" bIns="91425" anchor="b" anchorCtr="0">
            <a:noAutofit/>
          </a:bodyPr>
          <a:lstStyle/>
          <a:p>
            <a:pPr marL="12700" algn="just">
              <a:spcBef>
                <a:spcPts val="1055"/>
              </a:spcBef>
            </a:pPr>
            <a:r>
              <a:rPr lang="ca-ES" sz="1050" spc="-15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/>
              </a:rPr>
              <a:t>L’ANTONI ANAVA AMB LA SEVA GERMANA A L’ERMITA DE LA MARE DE DÉU DE FUSSIMANYA. TOT FENT CAMÍ, ANAVEN COLLINT FLORS I EN FEIEN UN BONIC RAM QUE DESPRÉS DEIXAVEN AL COSTAT DE LA IMATGE DE LA MARE DE DÉU. </a:t>
            </a:r>
          </a:p>
          <a:p>
            <a:pPr marL="12700" algn="just">
              <a:spcBef>
                <a:spcPts val="1055"/>
              </a:spcBef>
            </a:pPr>
            <a:endParaRPr lang="ca-ES" sz="1050" spc="-15" dirty="0"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cs typeface="Arial"/>
            </a:endParaRPr>
          </a:p>
        </p:txBody>
      </p:sp>
      <p:sp>
        <p:nvSpPr>
          <p:cNvPr id="4526" name="Google Shape;4526;p34"/>
          <p:cNvSpPr txBox="1">
            <a:spLocks noGrp="1"/>
          </p:cNvSpPr>
          <p:nvPr>
            <p:ph type="subTitle" idx="5"/>
          </p:nvPr>
        </p:nvSpPr>
        <p:spPr>
          <a:xfrm>
            <a:off x="5868144" y="1758124"/>
            <a:ext cx="3024336" cy="1101657"/>
          </a:xfrm>
          <a:prstGeom prst="rect">
            <a:avLst/>
          </a:prstGeom>
          <a:ln>
            <a:noFill/>
          </a:ln>
        </p:spPr>
        <p:txBody>
          <a:bodyPr spcFirstLastPara="1" wrap="square" lIns="182875" tIns="91425" rIns="182875" bIns="91425" anchor="b" anchorCtr="0">
            <a:noAutofit/>
          </a:bodyPr>
          <a:lstStyle/>
          <a:p>
            <a:pPr marL="0" lvl="0" indent="0" algn="just">
              <a:spcAft>
                <a:spcPts val="1600"/>
              </a:spcAft>
            </a:pPr>
            <a:r>
              <a:rPr lang="ca-ES" sz="1050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ea typeface="Times New Roman" panose="02020603050405020304" pitchFamily="18" charset="0"/>
                <a:sym typeface="Overpass Black"/>
              </a:rPr>
              <a:t>LA FAMÍLIA </a:t>
            </a:r>
            <a:r>
              <a:rPr lang="ca-ES" sz="1050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ea typeface="Times New Roman" panose="02020603050405020304" pitchFamily="18" charset="0"/>
                <a:cs typeface="Arial" panose="020B0604020202020204" pitchFamily="34" charset="0"/>
                <a:sym typeface="Overpass Black"/>
              </a:rPr>
              <a:t>DE L’ANTONI VA FUGIR DE SALLENT. S’ANAVEN ENDINSANT AL BOSC, PERÒ L’AVI DE L’ANTONI ANAVA MOLT A POC A </a:t>
            </a:r>
            <a:r>
              <a:rPr lang="ca-ES" sz="1050" dirty="0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ea typeface="Times New Roman" panose="02020603050405020304" pitchFamily="18" charset="0"/>
                <a:cs typeface="Arial" panose="020B0604020202020204" pitchFamily="34" charset="0"/>
                <a:sym typeface="Overpass Black"/>
              </a:rPr>
              <a:t>POC, </a:t>
            </a:r>
            <a:r>
              <a:rPr lang="ca-ES" sz="1050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ea typeface="Times New Roman" panose="02020603050405020304" pitchFamily="18" charset="0"/>
                <a:cs typeface="Arial" panose="020B0604020202020204" pitchFamily="34" charset="0"/>
                <a:sym typeface="Overpass Black"/>
              </a:rPr>
              <a:t>JA QUE TENIA MOLTS ANYS. LLAVORS, L’ANTONI CLARET VA DECIDIR QUEDAR-SE AL SEU COSTAT, CAMINANT A POC A POC I FENT-LI COMPANYIA PER TAL QUE NO ESTIGUÉS SOL</a:t>
            </a:r>
            <a:r>
              <a:rPr lang="ca-ES" sz="1050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ea typeface="Times New Roman" panose="02020603050405020304" pitchFamily="18" charset="0"/>
                <a:sym typeface="Overpass Black"/>
              </a:rPr>
              <a:t>.</a:t>
            </a:r>
            <a:endParaRPr sz="1050" dirty="0">
              <a:solidFill>
                <a:schemeClr val="accent1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4527" name="Google Shape;4527;p34"/>
          <p:cNvSpPr txBox="1">
            <a:spLocks noGrp="1"/>
          </p:cNvSpPr>
          <p:nvPr>
            <p:ph type="subTitle" idx="7"/>
          </p:nvPr>
        </p:nvSpPr>
        <p:spPr>
          <a:xfrm>
            <a:off x="5724128" y="3303069"/>
            <a:ext cx="2624416" cy="23261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82875" tIns="91425" rIns="182875" bIns="91425" anchor="b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171450" lvl="0" indent="-171450" algn="just" rtl="0">
              <a:spcBef>
                <a:spcPts val="0"/>
              </a:spcBef>
              <a:spcAft>
                <a:spcPts val="1600"/>
              </a:spcAft>
              <a:buFont typeface="Arial" pitchFamily="34" charset="0"/>
              <a:buChar char="•"/>
            </a:pPr>
            <a:r>
              <a:rPr lang="en" sz="1050" b="1" dirty="0" smtClean="0">
                <a:ln w="50800"/>
                <a:solidFill>
                  <a:schemeClr val="tx1"/>
                </a:solidFill>
                <a:latin typeface="Arial Rounded MT Bold" pitchFamily="34" charset="0"/>
              </a:rPr>
              <a:t>Q</a:t>
            </a:r>
            <a:r>
              <a:rPr lang="en" sz="1050" b="1" dirty="0">
                <a:ln w="50800"/>
                <a:solidFill>
                  <a:schemeClr val="tx1"/>
                </a:solidFill>
                <a:latin typeface="Arial Rounded MT Bold" pitchFamily="34" charset="0"/>
              </a:rPr>
              <a:t>UA</a:t>
            </a:r>
            <a:r>
              <a:rPr lang="en" sz="1050" b="1" dirty="0" smtClean="0">
                <a:ln w="50800"/>
                <a:solidFill>
                  <a:schemeClr val="tx1"/>
                </a:solidFill>
                <a:latin typeface="Arial Rounded MT Bold" pitchFamily="34" charset="0"/>
              </a:rPr>
              <a:t>NTES CLAUS HI HA?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1600"/>
              </a:spcAft>
              <a:buFont typeface="Arial" pitchFamily="34" charset="0"/>
              <a:buChar char="•"/>
            </a:pPr>
            <a:r>
              <a:rPr lang="en" sz="1050" b="1" dirty="0" smtClean="0">
                <a:ln w="50800"/>
                <a:solidFill>
                  <a:schemeClr val="tx1"/>
                </a:solidFill>
                <a:latin typeface="Arial Rounded MT Bold" pitchFamily="34" charset="0"/>
              </a:rPr>
              <a:t>PER QUÈ EL PARE CLARET VA SER CLAU A CADA MOMENT?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1600"/>
              </a:spcAft>
              <a:buFont typeface="Arial" pitchFamily="34" charset="0"/>
              <a:buChar char="•"/>
            </a:pPr>
            <a:r>
              <a:rPr lang="en" sz="1050" b="1" dirty="0" smtClean="0">
                <a:ln w="50800"/>
                <a:solidFill>
                  <a:schemeClr val="tx1"/>
                </a:solidFill>
                <a:latin typeface="Arial Rounded MT Bold" pitchFamily="34" charset="0"/>
              </a:rPr>
              <a:t>COM VA CONNECTAR AMB ELS ALTRES? COM ELS VA AJUDAR?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528" name="Google Shape;4528;p34"/>
          <p:cNvSpPr txBox="1">
            <a:spLocks noGrp="1"/>
          </p:cNvSpPr>
          <p:nvPr>
            <p:ph type="subTitle" idx="9"/>
          </p:nvPr>
        </p:nvSpPr>
        <p:spPr>
          <a:xfrm>
            <a:off x="722019" y="4443958"/>
            <a:ext cx="4737393" cy="1113300"/>
          </a:xfrm>
          <a:prstGeom prst="rect">
            <a:avLst/>
          </a:prstGeom>
          <a:ln>
            <a:noFill/>
          </a:ln>
        </p:spPr>
        <p:txBody>
          <a:bodyPr spcFirstLastPara="1" wrap="square" lIns="182875" tIns="91425" rIns="182875" bIns="91425" anchor="b" anchorCtr="0">
            <a:noAutofit/>
          </a:bodyPr>
          <a:lstStyle/>
          <a:p>
            <a:pPr marL="12700" algn="just">
              <a:spcBef>
                <a:spcPts val="1055"/>
              </a:spcBef>
            </a:pPr>
            <a:r>
              <a:rPr lang="ca-ES" sz="1000" spc="-5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/>
              </a:rPr>
              <a:t>L’ANTONI VA</a:t>
            </a:r>
            <a:r>
              <a:rPr lang="ca-ES" sz="1000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/>
              </a:rPr>
              <a:t> </a:t>
            </a:r>
            <a:r>
              <a:rPr lang="ca-ES" sz="1000" dirty="0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/>
              </a:rPr>
              <a:t>AJUDAR ALS </a:t>
            </a:r>
            <a:r>
              <a:rPr lang="ca-ES" sz="1000" dirty="0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/>
              </a:rPr>
              <a:t>PARES, TOT </a:t>
            </a:r>
            <a:r>
              <a:rPr lang="ca-ES" sz="1000" spc="75" dirty="0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/>
              </a:rPr>
              <a:t> </a:t>
            </a:r>
            <a:r>
              <a:rPr lang="ca-ES" sz="1000" spc="-10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/>
              </a:rPr>
              <a:t>TREBALLANT</a:t>
            </a:r>
            <a:r>
              <a:rPr lang="ca-ES" sz="1000" spc="70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/>
              </a:rPr>
              <a:t> </a:t>
            </a:r>
            <a:r>
              <a:rPr lang="ca-ES" sz="1000" spc="-5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/>
              </a:rPr>
              <a:t>A</a:t>
            </a:r>
            <a:r>
              <a:rPr lang="ca-ES" sz="1000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/>
              </a:rPr>
              <a:t> </a:t>
            </a:r>
            <a:r>
              <a:rPr lang="ca-ES" sz="1000" spc="-5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/>
              </a:rPr>
              <a:t>LA</a:t>
            </a:r>
            <a:r>
              <a:rPr lang="ca-ES" sz="1000" spc="15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/>
              </a:rPr>
              <a:t> </a:t>
            </a:r>
            <a:r>
              <a:rPr lang="ca-ES" sz="1000" spc="-5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/>
              </a:rPr>
              <a:t>FÀBRICA</a:t>
            </a:r>
            <a:r>
              <a:rPr lang="ca-ES" sz="1000" spc="5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/>
              </a:rPr>
              <a:t> </a:t>
            </a:r>
            <a:r>
              <a:rPr lang="ca-ES" sz="1000" spc="-5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/>
              </a:rPr>
              <a:t>TÈXTIL</a:t>
            </a:r>
            <a:r>
              <a:rPr lang="ca-ES" sz="1000" spc="10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/>
              </a:rPr>
              <a:t> </a:t>
            </a:r>
            <a:r>
              <a:rPr lang="ca-ES" sz="1000" spc="-5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/>
              </a:rPr>
              <a:t>DELS SEUS</a:t>
            </a:r>
            <a:r>
              <a:rPr lang="ca-ES" sz="1000" spc="-15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/>
              </a:rPr>
              <a:t> </a:t>
            </a:r>
            <a:r>
              <a:rPr lang="ca-ES" sz="1000" spc="-15" dirty="0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/>
              </a:rPr>
              <a:t>PARES, TOT I QUE ELL SENTIA QUE VOLIA ANAR A AJUDAR A MOLTA ALTRA GENT QUE HO </a:t>
            </a:r>
            <a:r>
              <a:rPr lang="ca-ES" sz="1050" spc="-15" dirty="0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/>
              </a:rPr>
              <a:t>NECESSITÉS. </a:t>
            </a:r>
            <a:r>
              <a:rPr lang="ca-ES" sz="1050" dirty="0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 panose="020B0604020202020204" pitchFamily="34" charset="0"/>
              </a:rPr>
              <a:t>LLAVORS, </a:t>
            </a:r>
            <a:r>
              <a:rPr lang="ca-ES" sz="1050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 panose="020B0604020202020204" pitchFamily="34" charset="0"/>
              </a:rPr>
              <a:t>VA DECIDIR DEDICAR LA SEVA VIDA ALS ALTRES, COM VA FER JESÚS I ES VA FER SACERDOT. A PARTIR </a:t>
            </a:r>
            <a:r>
              <a:rPr lang="ca-ES" sz="1050" dirty="0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 panose="020B0604020202020204" pitchFamily="34" charset="0"/>
              </a:rPr>
              <a:t>D’ALESHORES, </a:t>
            </a:r>
            <a:r>
              <a:rPr lang="ca-ES" sz="1050" dirty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cs typeface="Arial" panose="020B0604020202020204" pitchFamily="34" charset="0"/>
              </a:rPr>
              <a:t>SE’L CONEIXERIA COM A PARE CLARET</a:t>
            </a:r>
            <a:r>
              <a:rPr lang="ca-E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a-ES" sz="1100" b="1" dirty="0">
                <a:solidFill>
                  <a:srgbClr val="0070C0"/>
                </a:solidFill>
              </a:rPr>
              <a:t> </a:t>
            </a:r>
          </a:p>
          <a:p>
            <a:pPr marL="0" indent="0">
              <a:spcAft>
                <a:spcPts val="1600"/>
              </a:spcAft>
            </a:pPr>
            <a:endParaRPr dirty="0"/>
          </a:p>
        </p:txBody>
      </p:sp>
      <p:sp>
        <p:nvSpPr>
          <p:cNvPr id="4529" name="Google Shape;4529;p34"/>
          <p:cNvSpPr txBox="1">
            <a:spLocks noGrp="1"/>
          </p:cNvSpPr>
          <p:nvPr>
            <p:ph type="title"/>
          </p:nvPr>
        </p:nvSpPr>
        <p:spPr>
          <a:xfrm>
            <a:off x="720000" y="1237075"/>
            <a:ext cx="2480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4530" name="Google Shape;4530;p34"/>
          <p:cNvSpPr txBox="1">
            <a:spLocks noGrp="1"/>
          </p:cNvSpPr>
          <p:nvPr>
            <p:ph type="title" idx="2"/>
          </p:nvPr>
        </p:nvSpPr>
        <p:spPr>
          <a:xfrm>
            <a:off x="3491880" y="648892"/>
            <a:ext cx="144016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2</a:t>
            </a:r>
            <a:endParaRPr lang="en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4531" name="Google Shape;4531;p34"/>
          <p:cNvSpPr txBox="1">
            <a:spLocks noGrp="1"/>
          </p:cNvSpPr>
          <p:nvPr>
            <p:ph type="title" idx="4"/>
          </p:nvPr>
        </p:nvSpPr>
        <p:spPr>
          <a:xfrm>
            <a:off x="6084168" y="556511"/>
            <a:ext cx="249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3</a:t>
            </a:r>
            <a:endParaRPr sz="3200" dirty="0"/>
          </a:p>
        </p:txBody>
      </p:sp>
      <p:sp>
        <p:nvSpPr>
          <p:cNvPr id="4532" name="Google Shape;4532;p34"/>
          <p:cNvSpPr txBox="1">
            <a:spLocks noGrp="1"/>
          </p:cNvSpPr>
          <p:nvPr>
            <p:ph type="title" idx="6"/>
          </p:nvPr>
        </p:nvSpPr>
        <p:spPr>
          <a:xfrm>
            <a:off x="5868144" y="2928880"/>
            <a:ext cx="2480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Descobrim les claus!!!</a:t>
            </a:r>
            <a:endParaRPr dirty="0"/>
          </a:p>
        </p:txBody>
      </p:sp>
      <p:sp>
        <p:nvSpPr>
          <p:cNvPr id="4533" name="Google Shape;4533;p34"/>
          <p:cNvSpPr txBox="1">
            <a:spLocks noGrp="1"/>
          </p:cNvSpPr>
          <p:nvPr>
            <p:ph type="title" idx="8"/>
          </p:nvPr>
        </p:nvSpPr>
        <p:spPr>
          <a:xfrm>
            <a:off x="1128383" y="3009122"/>
            <a:ext cx="2423347" cy="6028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4</a:t>
            </a:r>
            <a:r>
              <a:rPr lang="en" dirty="0"/>
              <a:t/>
            </a:r>
            <a:br>
              <a:rPr lang="en" dirty="0"/>
            </a:br>
            <a:endParaRPr dirty="0"/>
          </a:p>
        </p:txBody>
      </p:sp>
      <p:sp>
        <p:nvSpPr>
          <p:cNvPr id="13" name="Google Shape;4649;p42"/>
          <p:cNvSpPr txBox="1">
            <a:spLocks/>
          </p:cNvSpPr>
          <p:nvPr/>
        </p:nvSpPr>
        <p:spPr>
          <a:xfrm>
            <a:off x="421142" y="238615"/>
            <a:ext cx="1535369" cy="589953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DILLUNS</a:t>
            </a:r>
            <a:endParaRPr lang="es-E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7" name="Google Shape;4529;p34"/>
          <p:cNvSpPr txBox="1">
            <a:spLocks noGrp="1"/>
          </p:cNvSpPr>
          <p:nvPr>
            <p:ph type="title"/>
          </p:nvPr>
        </p:nvSpPr>
        <p:spPr>
          <a:xfrm>
            <a:off x="1055364" y="1275606"/>
            <a:ext cx="1224137" cy="4320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1</a:t>
            </a:r>
            <a:endParaRPr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  <p:pic>
        <p:nvPicPr>
          <p:cNvPr id="18" name="Imagen 4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32068" t="-453" b="62745"/>
          <a:stretch/>
        </p:blipFill>
        <p:spPr>
          <a:xfrm rot="20916493">
            <a:off x="83590" y="991131"/>
            <a:ext cx="887593" cy="940913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43558"/>
            <a:ext cx="104933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964" y="2571750"/>
            <a:ext cx="1224136" cy="130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114" y="2931371"/>
            <a:ext cx="743397" cy="74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4915">
            <a:off x="4678825" y="-52073"/>
            <a:ext cx="1561175" cy="160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56511"/>
            <a:ext cx="74453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527"/>
            <a:ext cx="1080120" cy="117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666" y="445637"/>
            <a:ext cx="74453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7" name="Google Shape;5657;p47"/>
          <p:cNvSpPr txBox="1">
            <a:spLocks noGrp="1"/>
          </p:cNvSpPr>
          <p:nvPr>
            <p:ph type="title"/>
          </p:nvPr>
        </p:nvSpPr>
        <p:spPr>
          <a:xfrm>
            <a:off x="2212256" y="195486"/>
            <a:ext cx="6215075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No sense els altres</a:t>
            </a:r>
            <a:endParaRPr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5667" name="Google Shape;5667;p47"/>
          <p:cNvSpPr txBox="1"/>
          <p:nvPr/>
        </p:nvSpPr>
        <p:spPr>
          <a:xfrm>
            <a:off x="539552" y="1125479"/>
            <a:ext cx="4255312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/>
            </a:r>
            <a:br>
              <a:rPr lang="en" sz="1200" dirty="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</a:br>
            <a:r>
              <a:rPr lang="es-ES" sz="1050" dirty="0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ea typeface="Barlow Semi Condensed"/>
                <a:cs typeface="Barlow Semi Condensed"/>
                <a:sym typeface="Barlow Semi Condensed"/>
              </a:rPr>
              <a:t>SEGUIM RECORDANT LA VIDA DEL PARE CLARET. SEMPRE DEIA “NO SENSE ELS ALTRES” PERQUÈ PER A </a:t>
            </a:r>
            <a:r>
              <a:rPr lang="es-ES" sz="1050" dirty="0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ea typeface="Barlow Semi Condensed"/>
                <a:cs typeface="Barlow Semi Condensed"/>
                <a:sym typeface="Barlow Semi Condensed"/>
              </a:rPr>
              <a:t>ELL, </a:t>
            </a:r>
            <a:r>
              <a:rPr lang="es-ES" sz="1050" dirty="0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ea typeface="Barlow Semi Condensed"/>
                <a:cs typeface="Barlow Semi Condensed"/>
                <a:sym typeface="Barlow Semi Condensed"/>
              </a:rPr>
              <a:t>ERA MOLT IMPORTANT TENIR PRESENT L’ALTRE I DONAR-LI ALLÒ QUE NECESSITAVA SENSE ESPERAR RES A CANVI. ESTIMAVA I TENIA CURA DE TOTHOM. SEGUIM DESCOBRINT LES SEVES CLAUS:</a:t>
            </a:r>
            <a:endParaRPr lang="es-ES" sz="1050" dirty="0"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668" name="Google Shape;5668;p47"/>
          <p:cNvSpPr txBox="1"/>
          <p:nvPr/>
        </p:nvSpPr>
        <p:spPr>
          <a:xfrm>
            <a:off x="250574" y="2769752"/>
            <a:ext cx="2155200" cy="10620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274300" tIns="91425" rIns="274300" bIns="91425" anchor="t" anchorCtr="0">
            <a:noAutofit/>
          </a:bodyPr>
          <a:lstStyle/>
          <a:p>
            <a:pPr lvl="0" algn="just"/>
            <a:r>
              <a:rPr lang="ca-ES" sz="900" b="1" dirty="0">
                <a:solidFill>
                  <a:schemeClr val="accent1">
                    <a:lumMod val="50000"/>
                  </a:schemeClr>
                </a:solidFill>
              </a:rPr>
              <a:t>ENSENYAVA </a:t>
            </a:r>
            <a:r>
              <a:rPr lang="ca-ES" sz="900" b="1" dirty="0" smtClean="0">
                <a:solidFill>
                  <a:schemeClr val="accent1">
                    <a:lumMod val="50000"/>
                  </a:schemeClr>
                </a:solidFill>
              </a:rPr>
              <a:t>ELS </a:t>
            </a:r>
            <a:r>
              <a:rPr lang="ca-ES" sz="900" b="1" dirty="0">
                <a:solidFill>
                  <a:schemeClr val="accent1">
                    <a:lumMod val="50000"/>
                  </a:schemeClr>
                </a:solidFill>
              </a:rPr>
              <a:t>NENS </a:t>
            </a:r>
            <a:r>
              <a:rPr lang="ca-ES" sz="900" b="1" dirty="0" smtClean="0">
                <a:solidFill>
                  <a:schemeClr val="accent1">
                    <a:lumMod val="50000"/>
                  </a:schemeClr>
                </a:solidFill>
              </a:rPr>
              <a:t>I NENES </a:t>
            </a:r>
            <a:r>
              <a:rPr lang="ca-ES" sz="900" b="1" dirty="0">
                <a:solidFill>
                  <a:schemeClr val="accent1">
                    <a:lumMod val="50000"/>
                  </a:schemeClr>
                </a:solidFill>
              </a:rPr>
              <a:t>LA VIDA DE JESÚS, COM FER LES PAUS, A PERDONAR I ELS EXPLICAVA COM PODIEN SER BONS NENS, AJUDANT LA SEVA FAMÍLIA. </a:t>
            </a:r>
            <a:endParaRPr lang="en-US" sz="900" b="1" dirty="0">
              <a:solidFill>
                <a:schemeClr val="accent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69" name="Google Shape;5669;p47"/>
          <p:cNvSpPr txBox="1"/>
          <p:nvPr/>
        </p:nvSpPr>
        <p:spPr>
          <a:xfrm>
            <a:off x="2627784" y="2784931"/>
            <a:ext cx="2388176" cy="144300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274300" tIns="91425" rIns="274300" bIns="91425" anchor="t" anchorCtr="0">
            <a:noAutofit/>
          </a:bodyPr>
          <a:lstStyle/>
          <a:p>
            <a:pPr lvl="0" algn="just"/>
            <a:r>
              <a:rPr lang="ca-ES" sz="900" b="1" dirty="0">
                <a:solidFill>
                  <a:schemeClr val="accent1">
                    <a:lumMod val="50000"/>
                  </a:schemeClr>
                </a:solidFill>
              </a:rPr>
              <a:t>QUAN ANAVA PER LES CASES I LES MASIES, A </a:t>
            </a:r>
            <a:r>
              <a:rPr lang="ca-ES" sz="900" b="1" dirty="0" smtClean="0">
                <a:solidFill>
                  <a:schemeClr val="accent1">
                    <a:lumMod val="50000"/>
                  </a:schemeClr>
                </a:solidFill>
              </a:rPr>
              <a:t>MÉS </a:t>
            </a:r>
            <a:r>
              <a:rPr lang="ca-ES" sz="900" b="1" dirty="0">
                <a:solidFill>
                  <a:schemeClr val="accent1">
                    <a:lumMod val="50000"/>
                  </a:schemeClr>
                </a:solidFill>
              </a:rPr>
              <a:t>D’EXPLICAR LA VIDA DE JESÚS, CURAVA ELS MALALTS FENT SERVIR LES HERBES QUE PORTAVA. LA GENT </a:t>
            </a:r>
            <a:r>
              <a:rPr lang="ca-ES" sz="900" b="1" dirty="0" smtClean="0">
                <a:solidFill>
                  <a:schemeClr val="accent1">
                    <a:lumMod val="50000"/>
                  </a:schemeClr>
                </a:solidFill>
              </a:rPr>
              <a:t>QUE EL </a:t>
            </a:r>
            <a:r>
              <a:rPr lang="ca-ES" sz="900" b="1" dirty="0">
                <a:solidFill>
                  <a:schemeClr val="accent1">
                    <a:lumMod val="50000"/>
                  </a:schemeClr>
                </a:solidFill>
              </a:rPr>
              <a:t>VA </a:t>
            </a:r>
            <a:r>
              <a:rPr lang="ca-ES" sz="900" b="1" dirty="0" smtClean="0">
                <a:solidFill>
                  <a:schemeClr val="accent1">
                    <a:lumMod val="50000"/>
                  </a:schemeClr>
                </a:solidFill>
              </a:rPr>
              <a:t>CONÈIXER,</a:t>
            </a:r>
            <a:r>
              <a:rPr lang="ca-E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a-ES" sz="900" b="1" dirty="0">
                <a:solidFill>
                  <a:schemeClr val="accent1">
                    <a:lumMod val="50000"/>
                  </a:schemeClr>
                </a:solidFill>
              </a:rPr>
              <a:t>L’ESTIMAVA PERQUÈ VEIEN QUE </a:t>
            </a:r>
            <a:r>
              <a:rPr lang="ca-ES" sz="900" b="1" dirty="0" smtClean="0">
                <a:solidFill>
                  <a:schemeClr val="accent1">
                    <a:lumMod val="50000"/>
                  </a:schemeClr>
                </a:solidFill>
              </a:rPr>
              <a:t>AJUDAVA A </a:t>
            </a:r>
            <a:r>
              <a:rPr lang="ca-ES" sz="900" b="1" dirty="0">
                <a:solidFill>
                  <a:schemeClr val="accent1">
                    <a:lumMod val="50000"/>
                  </a:schemeClr>
                </a:solidFill>
              </a:rPr>
              <a:t>TOTHOM.</a:t>
            </a:r>
            <a:endParaRPr lang="ca-ES" sz="900" b="1" dirty="0">
              <a:solidFill>
                <a:schemeClr val="accent1">
                  <a:lumMod val="50000"/>
                </a:schemeClr>
              </a:solidFill>
              <a:sym typeface="Open Sans"/>
            </a:endParaRPr>
          </a:p>
        </p:txBody>
      </p:sp>
      <p:sp>
        <p:nvSpPr>
          <p:cNvPr id="5670" name="Google Shape;5670;p47"/>
          <p:cNvSpPr txBox="1"/>
          <p:nvPr/>
        </p:nvSpPr>
        <p:spPr>
          <a:xfrm>
            <a:off x="5436096" y="1707752"/>
            <a:ext cx="2443232" cy="122403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274300" tIns="91425" rIns="274300" bIns="91425" anchor="t" anchorCtr="0">
            <a:noAutofit/>
          </a:bodyPr>
          <a:lstStyle/>
          <a:p>
            <a:pPr lvl="0" algn="just"/>
            <a:r>
              <a:rPr lang="ca-ES" sz="900" b="1" dirty="0">
                <a:solidFill>
                  <a:schemeClr val="accent1">
                    <a:lumMod val="50000"/>
                  </a:schemeClr>
                </a:solidFill>
              </a:rPr>
              <a:t>DURANT MOLT DE </a:t>
            </a:r>
            <a:r>
              <a:rPr lang="ca-ES" sz="900" b="1" dirty="0" smtClean="0">
                <a:solidFill>
                  <a:schemeClr val="accent1">
                    <a:lumMod val="50000"/>
                  </a:schemeClr>
                </a:solidFill>
              </a:rPr>
              <a:t>TEMPS, </a:t>
            </a:r>
            <a:r>
              <a:rPr lang="ca-ES" sz="900" b="1" dirty="0">
                <a:solidFill>
                  <a:schemeClr val="accent1">
                    <a:lumMod val="50000"/>
                  </a:schemeClr>
                </a:solidFill>
              </a:rPr>
              <a:t>VA ANAR VIATJANT PER MOLTS POBLES PER EXPLICAR LA HISTÒRIA DE JESÚS A TOTHOM. NOMÉS DUIA UN PETIT FARCELL. </a:t>
            </a:r>
            <a:r>
              <a:rPr lang="ca-ES" sz="900" b="1" dirty="0" smtClean="0">
                <a:solidFill>
                  <a:schemeClr val="accent1">
                    <a:lumMod val="50000"/>
                  </a:schemeClr>
                </a:solidFill>
              </a:rPr>
              <a:t>NORMALMENT, </a:t>
            </a:r>
            <a:r>
              <a:rPr lang="ca-ES" sz="900" b="1" dirty="0">
                <a:solidFill>
                  <a:schemeClr val="accent1">
                    <a:lumMod val="50000"/>
                  </a:schemeClr>
                </a:solidFill>
              </a:rPr>
              <a:t>ANAVA A PEU I NO TENIA POR DEL MAL TEMPS</a:t>
            </a:r>
            <a:r>
              <a:rPr lang="ca-ES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.</a:t>
            </a:r>
            <a:endParaRPr lang="ca-ES" b="1" dirty="0">
              <a:solidFill>
                <a:schemeClr val="bg2">
                  <a:lumMod val="60000"/>
                  <a:lumOff val="4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71" name="Google Shape;5671;p47"/>
          <p:cNvSpPr txBox="1"/>
          <p:nvPr/>
        </p:nvSpPr>
        <p:spPr>
          <a:xfrm>
            <a:off x="5654148" y="3579862"/>
            <a:ext cx="2594622" cy="96589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91425" rIns="274300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050" b="1" dirty="0" smtClean="0">
                <a:solidFill>
                  <a:schemeClr val="tx1"/>
                </a:solidFill>
                <a:latin typeface="Arial Rounded MT Bold" panose="020F0704030504030204" pitchFamily="34" charset="0"/>
                <a:ea typeface="Barlow Semi Condensed"/>
                <a:cs typeface="Barlow Semi Condensed"/>
                <a:sym typeface="Barlow Semi Condensed"/>
              </a:rPr>
              <a:t>AVUI HEM DESCOBERT MÉS CLAUS.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1600"/>
              </a:spcAft>
              <a:buFont typeface="Arial" pitchFamily="34" charset="0"/>
              <a:buChar char="•"/>
            </a:pPr>
            <a:r>
              <a:rPr lang="es-ES" sz="1050" b="1" dirty="0" smtClean="0">
                <a:solidFill>
                  <a:schemeClr val="tx1"/>
                </a:solidFill>
                <a:latin typeface="Arial Rounded MT Bold" panose="020F0704030504030204" pitchFamily="34" charset="0"/>
                <a:ea typeface="Barlow Semi Condensed"/>
                <a:cs typeface="Barlow Semi Condensed"/>
                <a:sym typeface="Barlow Semi Condensed"/>
              </a:rPr>
              <a:t>QUANTES N’HI HA? COM VA SER CLAU PELS ALTRES EL PARE CLARET A CADA IMATGE?</a:t>
            </a:r>
            <a:endParaRPr sz="1050" b="1" dirty="0">
              <a:solidFill>
                <a:schemeClr val="tx1"/>
              </a:solidFill>
              <a:latin typeface="Arial Rounded MT Bold" panose="020F0704030504030204" pitchFamily="34" charset="0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672" name="Google Shape;5672;p47"/>
          <p:cNvSpPr txBox="1"/>
          <p:nvPr/>
        </p:nvSpPr>
        <p:spPr>
          <a:xfrm>
            <a:off x="172063" y="2031900"/>
            <a:ext cx="2155200" cy="5277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Abril Fatface"/>
              </a:rPr>
              <a:t>5</a:t>
            </a:r>
            <a:endParaRPr sz="2000" dirty="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5673" name="Google Shape;5673;p47"/>
          <p:cNvSpPr txBox="1"/>
          <p:nvPr/>
        </p:nvSpPr>
        <p:spPr>
          <a:xfrm>
            <a:off x="2829520" y="2012679"/>
            <a:ext cx="2155200" cy="527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Abril Fatface"/>
              </a:rPr>
              <a:t>7</a:t>
            </a:r>
            <a:endParaRPr sz="2000" dirty="0">
              <a:solidFill>
                <a:schemeClr val="dk1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5674" name="Google Shape;5674;p47"/>
          <p:cNvSpPr txBox="1"/>
          <p:nvPr/>
        </p:nvSpPr>
        <p:spPr>
          <a:xfrm>
            <a:off x="5508104" y="1075717"/>
            <a:ext cx="2155200" cy="5277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Abril Fatface"/>
              </a:rPr>
              <a:t>6</a:t>
            </a:r>
            <a:endParaRPr sz="2000" dirty="0">
              <a:solidFill>
                <a:schemeClr val="lt1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22" name="Google Shape;4649;p42"/>
          <p:cNvSpPr txBox="1">
            <a:spLocks/>
          </p:cNvSpPr>
          <p:nvPr/>
        </p:nvSpPr>
        <p:spPr>
          <a:xfrm>
            <a:off x="149037" y="123478"/>
            <a:ext cx="1512168" cy="5643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DIMARTS</a:t>
            </a:r>
            <a:endParaRPr lang="es-E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087" y="1736328"/>
            <a:ext cx="1097375" cy="10486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920900"/>
            <a:ext cx="749873" cy="743776"/>
          </a:xfrm>
          <a:prstGeom prst="rect">
            <a:avLst/>
          </a:prstGeom>
        </p:spPr>
      </p:pic>
      <p:pic>
        <p:nvPicPr>
          <p:cNvPr id="15" name="Picture 4" descr="pare claret - llibre bicentenari (9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445" y="1906590"/>
            <a:ext cx="674150" cy="682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1920900"/>
            <a:ext cx="749873" cy="743776"/>
          </a:xfrm>
          <a:prstGeom prst="rect">
            <a:avLst/>
          </a:prstGeom>
        </p:spPr>
      </p:pic>
      <p:pic>
        <p:nvPicPr>
          <p:cNvPr id="17" name="Picture 5" descr="pare claret - llibre bicentenari (10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5641">
            <a:off x="7032616" y="637906"/>
            <a:ext cx="749417" cy="975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219" y="967679"/>
            <a:ext cx="749873" cy="74377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9786" y="2956520"/>
            <a:ext cx="2229542" cy="752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6" name="Google Shape;4616;p41"/>
          <p:cNvSpPr/>
          <p:nvPr/>
        </p:nvSpPr>
        <p:spPr>
          <a:xfrm>
            <a:off x="2951820" y="2389280"/>
            <a:ext cx="2664296" cy="221382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27" y="2422434"/>
            <a:ext cx="2206689" cy="18939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637" name="Google Shape;4637;p41"/>
          <p:cNvSpPr txBox="1">
            <a:spLocks noGrp="1"/>
          </p:cNvSpPr>
          <p:nvPr>
            <p:ph type="subTitle" idx="3"/>
          </p:nvPr>
        </p:nvSpPr>
        <p:spPr>
          <a:xfrm>
            <a:off x="5508103" y="1052440"/>
            <a:ext cx="2897437" cy="7272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dirty="0" smtClean="0">
                <a:latin typeface="Arial Rounded MT Bold" panose="020F0704030504030204" pitchFamily="34" charset="0"/>
              </a:rPr>
              <a:t>QUINES CLAUS </a:t>
            </a:r>
            <a:r>
              <a:rPr lang="en" sz="1100" dirty="0" smtClean="0">
                <a:latin typeface="Arial Rounded MT Bold" panose="020F0704030504030204" pitchFamily="34" charset="0"/>
              </a:rPr>
              <a:t>CALEN PER </a:t>
            </a:r>
            <a:r>
              <a:rPr lang="en" sz="1100" dirty="0" smtClean="0">
                <a:latin typeface="Arial Rounded MT Bold" panose="020F0704030504030204" pitchFamily="34" charset="0"/>
              </a:rPr>
              <a:t>FER UN BON </a:t>
            </a:r>
            <a:r>
              <a:rPr lang="en" sz="1100" dirty="0" smtClean="0">
                <a:latin typeface="Arial Rounded MT Bold" panose="020F0704030504030204" pitchFamily="34" charset="0"/>
              </a:rPr>
              <a:t>EQUIP, TAL I COM </a:t>
            </a:r>
            <a:r>
              <a:rPr lang="en" sz="1100" dirty="0" smtClean="0">
                <a:latin typeface="Arial Rounded MT Bold" panose="020F0704030504030204" pitchFamily="34" charset="0"/>
              </a:rPr>
              <a:t>VA FER EL PARE CLARET?</a:t>
            </a:r>
            <a:endParaRPr sz="1100" dirty="0">
              <a:latin typeface="Arial Rounded MT Bold" panose="020F0704030504030204" pitchFamily="34" charset="0"/>
            </a:endParaRPr>
          </a:p>
        </p:txBody>
      </p:sp>
      <p:sp>
        <p:nvSpPr>
          <p:cNvPr id="4641" name="Google Shape;4641;p41"/>
          <p:cNvSpPr txBox="1">
            <a:spLocks noGrp="1"/>
          </p:cNvSpPr>
          <p:nvPr>
            <p:ph type="title"/>
          </p:nvPr>
        </p:nvSpPr>
        <p:spPr>
          <a:xfrm>
            <a:off x="1871963" y="101776"/>
            <a:ext cx="6516296" cy="6808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BEN </a:t>
            </a:r>
            <a:r>
              <a:rPr lang="es-ES" sz="1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AVIAT, </a:t>
            </a:r>
            <a:r>
              <a:rPr lang="es-ES" sz="140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EL PARE CLARET VA ENTENDRE QUE ELL NO PODIA ARRIBAR A SER CLAU PER A TOTHOM QUE HO NECESSITAVA. ES VA ADONAR QUE NO PODIA ESTAR SENSE ELS ALTRES </a:t>
            </a:r>
            <a:endParaRPr lang="es-ES" sz="14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  <p:sp>
        <p:nvSpPr>
          <p:cNvPr id="30" name="Google Shape;4649;p42"/>
          <p:cNvSpPr txBox="1">
            <a:spLocks/>
          </p:cNvSpPr>
          <p:nvPr/>
        </p:nvSpPr>
        <p:spPr>
          <a:xfrm>
            <a:off x="149037" y="123478"/>
            <a:ext cx="1512168" cy="5643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-E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DIMECRES</a:t>
            </a:r>
            <a:endParaRPr lang="es-E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5"/>
          </p:nvPr>
        </p:nvSpPr>
        <p:spPr>
          <a:xfrm>
            <a:off x="827584" y="1058574"/>
            <a:ext cx="4248472" cy="1132755"/>
          </a:xfrm>
        </p:spPr>
        <p:txBody>
          <a:bodyPr/>
          <a:lstStyle/>
          <a:p>
            <a:pPr algn="just"/>
            <a:r>
              <a:rPr lang="ca-ES" sz="1050" dirty="0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ea typeface="Barlow Semi Condensed"/>
                <a:cs typeface="Barlow Semi Condensed"/>
                <a:sym typeface="Barlow Semi Condensed"/>
              </a:rPr>
              <a:t>          EL PARE CLARET I ALGUNS COMPANYS </a:t>
            </a:r>
            <a:r>
              <a:rPr lang="ca-ES" sz="1050" dirty="0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ea typeface="Barlow Semi Condensed"/>
                <a:cs typeface="Barlow Semi Condensed"/>
                <a:sym typeface="Barlow Semi Condensed"/>
              </a:rPr>
              <a:t>SEUS, </a:t>
            </a:r>
            <a:r>
              <a:rPr lang="ca-ES" sz="1050" dirty="0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ea typeface="Barlow Semi Condensed"/>
                <a:cs typeface="Barlow Semi Condensed"/>
                <a:sym typeface="Barlow Semi Condensed"/>
              </a:rPr>
              <a:t>VAN DECIDIR FORMAR UN EQUIP. D’AQUESTA </a:t>
            </a:r>
            <a:r>
              <a:rPr lang="ca-ES" sz="1050" dirty="0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ea typeface="Barlow Semi Condensed"/>
                <a:cs typeface="Barlow Semi Condensed"/>
                <a:sym typeface="Barlow Semi Condensed"/>
              </a:rPr>
              <a:t>MANERA, </a:t>
            </a:r>
            <a:r>
              <a:rPr lang="ca-ES" sz="1050" dirty="0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ea typeface="Barlow Semi Condensed"/>
                <a:cs typeface="Barlow Semi Condensed"/>
                <a:sym typeface="Barlow Semi Condensed"/>
              </a:rPr>
              <a:t>PODRIEN ANAR PER MÉS POBLES I CIUTATS PER EXPLICAR A LA GENT EL QUE JESÚS HAVIA DIT I FET. BEN </a:t>
            </a:r>
            <a:r>
              <a:rPr lang="ca-ES" sz="1050" dirty="0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ea typeface="Barlow Semi Condensed"/>
                <a:cs typeface="Barlow Semi Condensed"/>
                <a:sym typeface="Barlow Semi Condensed"/>
              </a:rPr>
              <a:t>AVIAT, </a:t>
            </a:r>
            <a:r>
              <a:rPr lang="ca-ES" sz="1050" dirty="0" smtClean="0">
                <a:solidFill>
                  <a:schemeClr val="accent1">
                    <a:lumMod val="50000"/>
                  </a:schemeClr>
                </a:solidFill>
                <a:latin typeface="Arial Rounded MT Bold" pitchFamily="34" charset="0"/>
                <a:ea typeface="Barlow Semi Condensed"/>
                <a:cs typeface="Barlow Semi Condensed"/>
                <a:sym typeface="Barlow Semi Condensed"/>
              </a:rPr>
              <a:t>LA GENT ELS VA CONÈIXER AMB EL NOM DE “ELS CLARETIANS”. </a:t>
            </a:r>
            <a:endParaRPr lang="es-ES" sz="1050" dirty="0"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375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5701">
            <a:off x="3575577" y="2337425"/>
            <a:ext cx="1223587" cy="122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2975129" y="3386287"/>
            <a:ext cx="25640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200" b="1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A PARTIR D’AQUELL </a:t>
            </a:r>
            <a:r>
              <a:rPr lang="es-ES" sz="1200" b="1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MOMENT, </a:t>
            </a:r>
            <a:r>
              <a:rPr lang="es-ES" sz="1200" b="1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El PARE CLARET VA SEGUIR SENT CLAU PER AJUDAR A MOLTES ALTRES PERSONES I ELS SEUS COMPANYS </a:t>
            </a:r>
            <a:r>
              <a:rPr lang="es-ES" sz="1200" b="1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CLARETIANS, </a:t>
            </a:r>
            <a:r>
              <a:rPr lang="es-ES" sz="1200" b="1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TAMBÉ</a:t>
            </a:r>
            <a:endParaRPr lang="es-ES" sz="12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Pergamino vertical 10"/>
          <p:cNvSpPr/>
          <p:nvPr/>
        </p:nvSpPr>
        <p:spPr>
          <a:xfrm>
            <a:off x="5851589" y="1946127"/>
            <a:ext cx="2520280" cy="2880320"/>
          </a:xfrm>
          <a:prstGeom prst="verticalScrol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6228184" y="2416073"/>
            <a:ext cx="16756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ESCRIVIU-LES EN UN FULL AMB COLORS BEN DIVERTITS. ENTRE </a:t>
            </a:r>
            <a:r>
              <a:rPr lang="es-ES" sz="12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TOTS, </a:t>
            </a:r>
            <a:r>
              <a:rPr lang="es-ES" sz="12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CONSTRUÏREM UN MURAL AMB LES CLAUS MÉS IMPORTANTS PER A NOSALTRES PER SEU UN BON EQUIP.</a:t>
            </a:r>
            <a:endParaRPr lang="es-ES" sz="1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anuary Daily Slides by Slidesgo">
  <a:themeElements>
    <a:clrScheme name="Simple Light">
      <a:dk1>
        <a:srgbClr val="272727"/>
      </a:dk1>
      <a:lt1>
        <a:srgbClr val="FFFFFF"/>
      </a:lt1>
      <a:dk2>
        <a:srgbClr val="87A991"/>
      </a:dk2>
      <a:lt2>
        <a:srgbClr val="A6D7B5"/>
      </a:lt2>
      <a:accent1>
        <a:srgbClr val="C5EBD1"/>
      </a:accent1>
      <a:accent2>
        <a:srgbClr val="E0F7E7"/>
      </a:accent2>
      <a:accent3>
        <a:srgbClr val="F9E5F2"/>
      </a:accent3>
      <a:accent4>
        <a:srgbClr val="E59ED0"/>
      </a:accent4>
      <a:accent5>
        <a:srgbClr val="DD82C2"/>
      </a:accent5>
      <a:accent6>
        <a:srgbClr val="B1679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659</Words>
  <Application>Microsoft Office PowerPoint</Application>
  <PresentationFormat>Presentación en pantalla (16:9)</PresentationFormat>
  <Paragraphs>40</Paragraphs>
  <Slides>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5" baseType="lpstr">
      <vt:lpstr>Arial</vt:lpstr>
      <vt:lpstr>Bebas Neue</vt:lpstr>
      <vt:lpstr>Open Sans</vt:lpstr>
      <vt:lpstr>Abril Fatface</vt:lpstr>
      <vt:lpstr>Times New Roman</vt:lpstr>
      <vt:lpstr>Barlow Semi Condensed</vt:lpstr>
      <vt:lpstr>Arial Rounded MT Bold</vt:lpstr>
      <vt:lpstr>Aharoni</vt:lpstr>
      <vt:lpstr>Overpass Black</vt:lpstr>
      <vt:lpstr>January Daily Slides by Slidesgo</vt:lpstr>
      <vt:lpstr>Acollida  Setmana 9 al 11 d’octubre Pare Claret</vt:lpstr>
      <vt:lpstr>DILLUNS</vt:lpstr>
      <vt:lpstr>1</vt:lpstr>
      <vt:lpstr>No sense els altres</vt:lpstr>
      <vt:lpstr>BEN AVIAT, EL PARE CLARET VA ENTENDRE QUE ELL NO PODIA ARRIBAR A SER CLAU PER A TOTHOM QUE HO NECESSITAVA. ES VA ADONAR QUE NO PODIA ESTAR SENSE ELS ALTRES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January daily slides</dc:title>
  <dc:creator>profeclaret</dc:creator>
  <cp:lastModifiedBy>bib1</cp:lastModifiedBy>
  <cp:revision>31</cp:revision>
  <dcterms:modified xsi:type="dcterms:W3CDTF">2023-10-05T14:15:58Z</dcterms:modified>
</cp:coreProperties>
</file>