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9" r:id="rId2"/>
    <p:sldId id="258" r:id="rId3"/>
    <p:sldId id="267" r:id="rId4"/>
    <p:sldId id="260" r:id="rId5"/>
    <p:sldId id="265" r:id="rId6"/>
    <p:sldId id="270" r:id="rId7"/>
    <p:sldId id="271" r:id="rId8"/>
    <p:sldId id="272" r:id="rId9"/>
    <p:sldId id="273" r:id="rId10"/>
    <p:sldId id="262" r:id="rId11"/>
    <p:sldId id="263" r:id="rId1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8CBA"/>
    <a:srgbClr val="F1C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A3DB6-69FD-4245-A26D-C3243AE07CFD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515CB-8F97-4BBD-A0FF-D6C22EA5876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928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515CB-8F97-4BBD-A0FF-D6C22EA5876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6487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515CB-8F97-4BBD-A0FF-D6C22EA5876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1019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82513">
              <a:schemeClr val="accent4">
                <a:lumMod val="40000"/>
                <a:lumOff val="60000"/>
              </a:schemeClr>
            </a:gs>
            <a:gs pos="94600">
              <a:srgbClr val="E7DEE6"/>
            </a:gs>
            <a:gs pos="13350">
              <a:schemeClr val="accent4">
                <a:lumMod val="40000"/>
                <a:lumOff val="60000"/>
              </a:schemeClr>
            </a:gs>
            <a:gs pos="50000">
              <a:srgbClr val="F1CFB5"/>
            </a:gs>
            <a:gs pos="100000">
              <a:schemeClr val="accent4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_SPlkGmHIQA&amp;list=RD_SPlkGmHIQA&amp;start_radio=1&amp;t=3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microsoft.com/office/2007/relationships/hdphoto" Target="../media/hdphoto1.wdp"/><Relationship Id="rId7" Type="http://schemas.openxmlformats.org/officeDocument/2006/relationships/slide" Target="slide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10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7mKFx02cL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youtu.be/ng3jCvpnao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wXKf61yqVuE&amp;list=RD_SPlkGmHIQA&amp;index=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\\Datclaret\ESCOLA\_Pastoral\PRIMÀRIA i INFANTIL\2020-2021\QUARESMA 21\20201113_162745-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62792" y="-171400"/>
            <a:ext cx="16319968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289248" y="2130425"/>
            <a:ext cx="88547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s-ES_tradnl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_tradnl" sz="9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setmana</a:t>
            </a:r>
            <a:r>
              <a:rPr lang="es-ES_tradnl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s-ES_tradnl" sz="9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s-ES_tradnl" sz="9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uaresma</a:t>
            </a:r>
            <a:r>
              <a:rPr lang="es-ES_tradnl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_tradnl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_tradnl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endParaRPr lang="es-E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478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59832" y="299404"/>
            <a:ext cx="4824536" cy="1143000"/>
          </a:xfrm>
        </p:spPr>
        <p:txBody>
          <a:bodyPr>
            <a:normAutofit/>
          </a:bodyPr>
          <a:lstStyle/>
          <a:p>
            <a:r>
              <a:rPr lang="ca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 Pau ens diu:</a:t>
            </a:r>
            <a:endParaRPr lang="ca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2448990"/>
            <a:ext cx="8675507" cy="36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412776"/>
            <a:ext cx="3521433" cy="1851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95536" y="332656"/>
            <a:ext cx="2232248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Dijous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març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11560" y="2276872"/>
            <a:ext cx="4932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Preguem tot llegint</a:t>
            </a:r>
            <a:endParaRPr lang="ca-ES" sz="4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439384"/>
              </p:ext>
            </p:extLst>
          </p:nvPr>
        </p:nvGraphicFramePr>
        <p:xfrm>
          <a:off x="421052" y="3645024"/>
          <a:ext cx="8229600" cy="3139440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2615662">
                <a:tc>
                  <a:txBody>
                    <a:bodyPr/>
                    <a:lstStyle/>
                    <a:p>
                      <a:r>
                        <a:rPr lang="es-ES" sz="40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“No </a:t>
                      </a:r>
                      <a:r>
                        <a:rPr lang="es-ES" sz="40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ens</a:t>
                      </a:r>
                      <a:r>
                        <a:rPr lang="es-ES" sz="40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s-ES" sz="40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cansem</a:t>
                      </a:r>
                      <a:r>
                        <a:rPr lang="es-ES" sz="40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de </a:t>
                      </a:r>
                      <a:r>
                        <a:rPr lang="es-ES" sz="40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fer</a:t>
                      </a:r>
                      <a:r>
                        <a:rPr lang="es-ES" sz="40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el </a:t>
                      </a:r>
                      <a:r>
                        <a:rPr lang="es-ES" sz="40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bé</a:t>
                      </a:r>
                      <a:r>
                        <a:rPr lang="es-ES" sz="40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; </a:t>
                      </a:r>
                      <a:r>
                        <a:rPr lang="es-ES" sz="40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perquè</a:t>
                      </a:r>
                      <a:r>
                        <a:rPr lang="es-ES" sz="40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si no </a:t>
                      </a:r>
                      <a:r>
                        <a:rPr lang="es-ES" sz="40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defallim</a:t>
                      </a:r>
                      <a:r>
                        <a:rPr lang="es-ES" sz="40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s-ES" sz="4000" b="1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arribarà</a:t>
                      </a:r>
                      <a:r>
                        <a:rPr lang="es-ES" sz="4000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un </a:t>
                      </a:r>
                      <a:r>
                        <a:rPr lang="es-ES" sz="4000" b="1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moment</a:t>
                      </a:r>
                      <a:r>
                        <a:rPr lang="es-ES" sz="4000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que </a:t>
                      </a:r>
                      <a:r>
                        <a:rPr lang="es-ES" sz="4000" b="1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recollirem</a:t>
                      </a:r>
                      <a:r>
                        <a:rPr lang="es-ES" sz="40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el </a:t>
                      </a:r>
                      <a:r>
                        <a:rPr lang="es-ES" sz="4000" b="1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fruit</a:t>
                      </a:r>
                      <a:r>
                        <a:rPr lang="es-ES" sz="40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r>
                        <a:rPr lang="es-ES" sz="40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r>
                        <a:rPr lang="es-ES" sz="4000" b="1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Així</a:t>
                      </a:r>
                      <a:r>
                        <a:rPr lang="es-ES" sz="40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s-ES" sz="40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doncs</a:t>
                      </a:r>
                      <a:r>
                        <a:rPr lang="es-ES" sz="40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ara que hi </a:t>
                      </a:r>
                      <a:r>
                        <a:rPr lang="es-ES" sz="40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som</a:t>
                      </a:r>
                      <a:r>
                        <a:rPr lang="es-ES" sz="40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 </a:t>
                      </a:r>
                      <a:r>
                        <a:rPr lang="es-ES" sz="40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temps</a:t>
                      </a:r>
                      <a:r>
                        <a:rPr lang="es-ES" sz="40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s-ES" sz="40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fem</a:t>
                      </a:r>
                      <a:r>
                        <a:rPr lang="es-ES" sz="40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el </a:t>
                      </a:r>
                      <a:r>
                        <a:rPr lang="es-ES" sz="4000" b="1" i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bé</a:t>
                      </a:r>
                      <a:r>
                        <a:rPr lang="es-ES" sz="40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 </a:t>
                      </a:r>
                      <a:r>
                        <a:rPr lang="es-ES" sz="4000" b="1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tothom</a:t>
                      </a:r>
                      <a:r>
                        <a:rPr lang="es-ES" sz="40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.”</a:t>
                      </a:r>
                      <a:endParaRPr lang="es-ES" sz="40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R="952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96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92" b="100000" l="302" r="98792">
                        <a14:foregroundMark x1="27190" y1="39692" x2="27190" y2="39692"/>
                        <a14:foregroundMark x1="31420" y1="42462" x2="31420" y2="42462"/>
                        <a14:foregroundMark x1="38671" y1="69231" x2="38671" y2="69231"/>
                        <a14:foregroundMark x1="40181" y1="56000" x2="40181" y2="56000"/>
                        <a14:foregroundMark x1="33837" y1="55385" x2="33837" y2="55385"/>
                        <a14:foregroundMark x1="42900" y1="52000" x2="42900" y2="52000"/>
                        <a14:foregroundMark x1="20242" y1="47385" x2="20242" y2="47385"/>
                        <a14:foregroundMark x1="29305" y1="54154" x2="29305" y2="54154"/>
                        <a14:foregroundMark x1="35045" y1="36000" x2="35045" y2="36000"/>
                        <a14:foregroundMark x1="39275" y1="72615" x2="39275" y2="72615"/>
                        <a14:foregroundMark x1="49849" y1="46154" x2="49849" y2="46154"/>
                        <a14:foregroundMark x1="74622" y1="74154" x2="74622" y2="74154"/>
                        <a14:foregroundMark x1="79154" y1="40923" x2="79154" y2="40923"/>
                        <a14:foregroundMark x1="79154" y1="47692" x2="79154" y2="47692"/>
                        <a14:foregroundMark x1="74018" y1="34462" x2="74018" y2="34462"/>
                        <a14:foregroundMark x1="74018" y1="41846" x2="74018" y2="41846"/>
                        <a14:foregroundMark x1="90332" y1="16615" x2="90332" y2="16615"/>
                        <a14:foregroundMark x1="85498" y1="16615" x2="85498" y2="16615"/>
                        <a14:foregroundMark x1="87613" y1="7692" x2="87613" y2="7692"/>
                        <a14:foregroundMark x1="92447" y1="18769" x2="92447" y2="18769"/>
                        <a14:backgroundMark x1="8761" y1="15692" x2="8761" y2="1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6523" flipH="1">
            <a:off x="5237599" y="-302104"/>
            <a:ext cx="4127865" cy="422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16580">
            <a:off x="318275" y="653833"/>
            <a:ext cx="6309200" cy="501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31668" y="1108399"/>
            <a:ext cx="50644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Estem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arribant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final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d’aquesta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quarta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setmana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la que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esforçat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tenir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mans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obertes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estar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pendents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dels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altres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ajudar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-los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que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necessiten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per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treballar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esforçar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-nos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nostres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coses, etc. </a:t>
            </a:r>
            <a:endParaRPr lang="es-ES_tradn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això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es-ES_tradn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el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món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et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dóno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gàcies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perquè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estic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més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tranquil, he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millorat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una mica i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sento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millor</a:t>
            </a:r>
            <a:r>
              <a:rPr lang="es-ES_trad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37958" y="332656"/>
            <a:ext cx="1957778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Divendres</a:t>
            </a:r>
            <a:r>
              <a:rPr lang="es-ES_tradn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_tradn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de </a:t>
            </a:r>
            <a:r>
              <a:rPr lang="es-ES_tradn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març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37958" y="5134236"/>
            <a:ext cx="865452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/>
              <a:t>*Col·loquem un tros de  la peça del món acolorida en el nostre mural de la classe. Mentre podeu cantar:</a:t>
            </a:r>
          </a:p>
          <a:p>
            <a:r>
              <a:rPr lang="ca-ES" sz="2400" b="1" dirty="0">
                <a:hlinkClick r:id="rId5"/>
              </a:rPr>
              <a:t>https://www.youtube.com/watch?v=_</a:t>
            </a:r>
            <a:r>
              <a:rPr lang="ca-ES" sz="2400" b="1" dirty="0" smtClean="0">
                <a:hlinkClick r:id="rId5"/>
              </a:rPr>
              <a:t>SPlkGmHIQA&amp;list=RD_SPlkGmHIQA&amp;start_radio=1&amp;t=3</a:t>
            </a:r>
            <a:endParaRPr lang="ca-ES" sz="2400" b="1" dirty="0" smtClean="0"/>
          </a:p>
          <a:p>
            <a:endParaRPr lang="ca-ES" sz="2400" b="1" dirty="0" smtClean="0"/>
          </a:p>
          <a:p>
            <a:endParaRPr lang="ca-ES" sz="2400" b="1" dirty="0" smtClean="0"/>
          </a:p>
          <a:p>
            <a:endParaRPr lang="ca-ES" sz="2000" b="1" dirty="0"/>
          </a:p>
        </p:txBody>
      </p:sp>
    </p:spTree>
    <p:extLst>
      <p:ext uri="{BB962C8B-B14F-4D97-AF65-F5344CB8AC3E}">
        <p14:creationId xmlns:p14="http://schemas.microsoft.com/office/powerpoint/2010/main" val="221902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024504">
            <a:off x="25307" y="461571"/>
            <a:ext cx="5723240" cy="454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00928" y="718099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Hola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noies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omencem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quarta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setmana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Quaresma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Esteu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preparats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_tradn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Continueu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tenint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ganes 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canviar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i </a:t>
            </a:r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millorar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Doncs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es-ES_tradn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-hi! 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2" b="100000" l="302" r="98792">
                        <a14:foregroundMark x1="27190" y1="39692" x2="27190" y2="39692"/>
                        <a14:foregroundMark x1="31420" y1="42462" x2="31420" y2="42462"/>
                        <a14:foregroundMark x1="38671" y1="69231" x2="38671" y2="69231"/>
                        <a14:foregroundMark x1="40181" y1="56000" x2="40181" y2="56000"/>
                        <a14:foregroundMark x1="33837" y1="55385" x2="33837" y2="55385"/>
                        <a14:foregroundMark x1="42900" y1="52000" x2="42900" y2="52000"/>
                        <a14:foregroundMark x1="20242" y1="47385" x2="20242" y2="47385"/>
                        <a14:foregroundMark x1="29305" y1="54154" x2="29305" y2="54154"/>
                        <a14:foregroundMark x1="35045" y1="36000" x2="35045" y2="36000"/>
                        <a14:foregroundMark x1="39275" y1="72615" x2="39275" y2="72615"/>
                        <a14:foregroundMark x1="49849" y1="46154" x2="49849" y2="46154"/>
                        <a14:foregroundMark x1="74622" y1="74154" x2="74622" y2="74154"/>
                        <a14:foregroundMark x1="79154" y1="40923" x2="79154" y2="40923"/>
                        <a14:foregroundMark x1="79154" y1="47692" x2="79154" y2="47692"/>
                        <a14:foregroundMark x1="74018" y1="34462" x2="74018" y2="34462"/>
                        <a14:foregroundMark x1="74018" y1="41846" x2="74018" y2="41846"/>
                        <a14:foregroundMark x1="90332" y1="16615" x2="90332" y2="16615"/>
                        <a14:foregroundMark x1="85498" y1="16615" x2="85498" y2="16615"/>
                        <a14:foregroundMark x1="87613" y1="7692" x2="87613" y2="7692"/>
                        <a14:foregroundMark x1="92447" y1="18769" x2="92447" y2="18769"/>
                        <a14:backgroundMark x1="8761" y1="15692" x2="8761" y2="1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6523" flipH="1">
            <a:off x="5077082" y="2454562"/>
            <a:ext cx="4092263" cy="419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59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Datclaret\ESCOLA\_Pastoral\PRIMÀRIA i INFANTIL\2020-2021\QUARESMA 21\20201113_162745-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62792" y="-171400"/>
            <a:ext cx="16319968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>
            <a:hlinkClick r:id="rId4" action="ppaction://hlinksldjump"/>
          </p:cNvPr>
          <p:cNvSpPr txBox="1"/>
          <p:nvPr/>
        </p:nvSpPr>
        <p:spPr>
          <a:xfrm>
            <a:off x="179512" y="548680"/>
            <a:ext cx="3168352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Dilluns</a:t>
            </a:r>
            <a:r>
              <a:rPr lang="es-ES_tradn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_tradn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s-ES_tradn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març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>
            <a:hlinkClick r:id="rId5" action="ppaction://hlinksldjump"/>
          </p:cNvPr>
          <p:cNvSpPr txBox="1"/>
          <p:nvPr/>
        </p:nvSpPr>
        <p:spPr>
          <a:xfrm>
            <a:off x="2123728" y="2526371"/>
            <a:ext cx="3168352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Dijous</a:t>
            </a:r>
            <a:r>
              <a:rPr lang="es-ES_tradn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_tradn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</a:t>
            </a:r>
            <a:r>
              <a:rPr lang="es-ES_tradnl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març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>
            <a:hlinkClick r:id="rId6" action="ppaction://hlinksldjump"/>
          </p:cNvPr>
          <p:cNvSpPr txBox="1"/>
          <p:nvPr/>
        </p:nvSpPr>
        <p:spPr>
          <a:xfrm>
            <a:off x="243532" y="4293096"/>
            <a:ext cx="3168352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Dimarts</a:t>
            </a:r>
            <a:r>
              <a:rPr lang="es-ES_tradn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_tradn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s-ES_tradn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març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>
            <a:hlinkClick r:id="rId7" action="ppaction://hlinksldjump"/>
          </p:cNvPr>
          <p:cNvSpPr txBox="1"/>
          <p:nvPr/>
        </p:nvSpPr>
        <p:spPr>
          <a:xfrm>
            <a:off x="3851920" y="548680"/>
            <a:ext cx="3168352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Dimecres</a:t>
            </a:r>
            <a:r>
              <a:rPr lang="es-ES_tradn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_tradn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s-ES_tradnl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març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>
            <a:hlinkClick r:id="rId8" action="ppaction://hlinksldjump"/>
          </p:cNvPr>
          <p:cNvSpPr txBox="1"/>
          <p:nvPr/>
        </p:nvSpPr>
        <p:spPr>
          <a:xfrm>
            <a:off x="4211960" y="4275964"/>
            <a:ext cx="3168352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Divendres</a:t>
            </a:r>
            <a:r>
              <a:rPr lang="es-ES_tradn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_tradn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es-ES_tradnl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març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342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27268" y="92206"/>
            <a:ext cx="7644438" cy="1143000"/>
          </a:xfrm>
        </p:spPr>
        <p:txBody>
          <a:bodyPr>
            <a:normAutofit/>
          </a:bodyPr>
          <a:lstStyle/>
          <a:p>
            <a:r>
              <a:rPr lang="es-E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un </a:t>
            </a:r>
            <a:r>
              <a:rPr lang="es-E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món</a:t>
            </a:r>
            <a:r>
              <a:rPr lang="es-E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més</a:t>
            </a:r>
            <a:r>
              <a:rPr lang="es-E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net </a:t>
            </a:r>
            <a:endParaRPr lang="es-E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89260" y="260648"/>
            <a:ext cx="164643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Dilluns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març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83568" y="3933056"/>
            <a:ext cx="788000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dirty="0"/>
              <a:t>AQUESTA QUARTA SETMANA PARLAREM DE LA IMPORTÀNCIA DE </a:t>
            </a:r>
            <a:r>
              <a:rPr lang="ca-ES" b="1" dirty="0"/>
              <a:t>NETEJAR LES MANS.</a:t>
            </a:r>
          </a:p>
          <a:p>
            <a:pPr algn="just"/>
            <a:endParaRPr lang="ca-ES" dirty="0"/>
          </a:p>
          <a:p>
            <a:pPr algn="just"/>
            <a:r>
              <a:rPr lang="es-ES" dirty="0"/>
              <a:t>A LES MANS HI HA MILERS DE MICROBIS QUE NO ELS PODEM </a:t>
            </a:r>
            <a:r>
              <a:rPr lang="es-ES" dirty="0" smtClean="0"/>
              <a:t>VEURE </a:t>
            </a:r>
            <a:r>
              <a:rPr lang="es-ES" dirty="0"/>
              <a:t>I QUE ES VAN RECOLLINT DE L’ENTORN. RENTAR-SE LES MANS </a:t>
            </a:r>
            <a:r>
              <a:rPr lang="es-ES" dirty="0" smtClean="0"/>
              <a:t>SOVINT </a:t>
            </a:r>
            <a:r>
              <a:rPr lang="es-ES" dirty="0"/>
              <a:t>CONTRIBUEIX A ELIMINAR-LOS.</a:t>
            </a:r>
          </a:p>
          <a:p>
            <a:pPr algn="just"/>
            <a:endParaRPr lang="es-ES" dirty="0"/>
          </a:p>
          <a:p>
            <a:pPr algn="just"/>
            <a:r>
              <a:rPr lang="fr-FR" sz="2000" b="1" dirty="0"/>
              <a:t>LA HIGIENE DE LES MANS ÉS UN HÀBIT SENZILL, DE MENYS D'UN MINUT, QUE COMPORTA GRANS BENEFICIS</a:t>
            </a:r>
            <a:r>
              <a:rPr lang="fr-FR" sz="2000" b="1" dirty="0" smtClean="0"/>
              <a:t>.</a:t>
            </a:r>
            <a:endParaRPr lang="fr-FR" sz="20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196751"/>
            <a:ext cx="4786172" cy="262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478" y="2276872"/>
            <a:ext cx="2199556" cy="14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5004048" y="6483221"/>
            <a:ext cx="367240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 a la següent diapositiva</a:t>
            </a:r>
            <a:endParaRPr lang="ca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920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35696" y="116632"/>
            <a:ext cx="6768752" cy="1143000"/>
          </a:xfrm>
        </p:spPr>
        <p:txBody>
          <a:bodyPr/>
          <a:lstStyle/>
          <a:p>
            <a:r>
              <a:rPr lang="ca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 LES MANS OBERTES... </a:t>
            </a:r>
            <a:endParaRPr lang="ca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18888" y="1158687"/>
            <a:ext cx="385192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 les nostres mans  podem </a:t>
            </a:r>
            <a:r>
              <a:rPr lang="ca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 moltes coses.</a:t>
            </a:r>
          </a:p>
          <a:p>
            <a:pPr algn="ctr"/>
            <a:r>
              <a:rPr lang="ca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podem fer servir per treballar, ajudar, acaronar, ...</a:t>
            </a:r>
          </a:p>
          <a:p>
            <a:pPr algn="ctr"/>
            <a:r>
              <a:rPr lang="ca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 les mans obertes ens disposem a ajudar els altres, sobretot </a:t>
            </a:r>
            <a:r>
              <a:rPr lang="ca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les persones que ho necessiten</a:t>
            </a:r>
            <a:r>
              <a:rPr lang="ca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a fer coses per a millorar la situació del nostre entorn, del nostre món.</a:t>
            </a:r>
            <a:endParaRPr lang="ca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89260" y="260648"/>
            <a:ext cx="164643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Dilluns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març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1421254"/>
            <a:ext cx="4826868" cy="271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499992" y="4869160"/>
            <a:ext cx="44289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REFLEXIONEM: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err="1" smtClean="0"/>
              <a:t>Pensem</a:t>
            </a:r>
            <a:r>
              <a:rPr lang="en-US" dirty="0" smtClean="0"/>
              <a:t> entre tots </a:t>
            </a:r>
            <a:r>
              <a:rPr lang="en-US" dirty="0" err="1" smtClean="0"/>
              <a:t>algunes</a:t>
            </a:r>
            <a:r>
              <a:rPr lang="en-US" dirty="0" smtClean="0"/>
              <a:t> </a:t>
            </a:r>
            <a:r>
              <a:rPr lang="en-US" dirty="0" err="1" smtClean="0"/>
              <a:t>coses</a:t>
            </a:r>
            <a:r>
              <a:rPr lang="en-US" dirty="0" smtClean="0"/>
              <a:t> bones </a:t>
            </a:r>
            <a:r>
              <a:rPr lang="en-US" dirty="0" err="1" smtClean="0"/>
              <a:t>més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</a:t>
            </a:r>
            <a:r>
              <a:rPr lang="en-US" dirty="0" err="1" smtClean="0"/>
              <a:t>fer</a:t>
            </a:r>
            <a:r>
              <a:rPr lang="en-US" dirty="0" smtClean="0"/>
              <a:t> </a:t>
            </a:r>
            <a:r>
              <a:rPr lang="en-US" dirty="0" err="1" smtClean="0"/>
              <a:t>amb</a:t>
            </a:r>
            <a:r>
              <a:rPr lang="en-US" dirty="0" smtClean="0"/>
              <a:t> les mans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En el </a:t>
            </a:r>
            <a:r>
              <a:rPr lang="en-US" dirty="0" err="1" smtClean="0"/>
              <a:t>nostre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a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quines</a:t>
            </a:r>
            <a:r>
              <a:rPr lang="en-US" dirty="0" smtClean="0"/>
              <a:t> </a:t>
            </a:r>
            <a:r>
              <a:rPr lang="en-US" dirty="0" err="1" smtClean="0"/>
              <a:t>coses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</a:t>
            </a:r>
            <a:r>
              <a:rPr lang="en-US" dirty="0" err="1" smtClean="0"/>
              <a:t>fer</a:t>
            </a:r>
            <a:r>
              <a:rPr lang="en-US" dirty="0" smtClean="0"/>
              <a:t> per </a:t>
            </a:r>
            <a:r>
              <a:rPr lang="en-US" dirty="0" err="1" smtClean="0"/>
              <a:t>ajudar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del </a:t>
            </a:r>
            <a:r>
              <a:rPr lang="en-US" dirty="0" err="1" smtClean="0"/>
              <a:t>nostre</a:t>
            </a:r>
            <a:r>
              <a:rPr lang="en-US" dirty="0" smtClean="0"/>
              <a:t> </a:t>
            </a:r>
            <a:r>
              <a:rPr lang="en-US" dirty="0" err="1" smtClean="0"/>
              <a:t>costat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6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87750" y="-85725"/>
            <a:ext cx="163210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6594" y="1958975"/>
            <a:ext cx="7772400" cy="1470025"/>
          </a:xfrm>
        </p:spPr>
        <p:txBody>
          <a:bodyPr/>
          <a:lstStyle/>
          <a:p>
            <a:endParaRPr lang="ca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4" name="13 Rectángulo">
            <a:hlinkClick r:id="rId3"/>
          </p:cNvPr>
          <p:cNvSpPr/>
          <p:nvPr/>
        </p:nvSpPr>
        <p:spPr>
          <a:xfrm>
            <a:off x="2051720" y="365324"/>
            <a:ext cx="6617782" cy="26776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ca-ES" sz="2400" dirty="0" smtClean="0"/>
              <a:t>AL COL·LEGI, COM CADA ANY, VOLEM COL·LABORAR AMB LA CAMPANYA D’</a:t>
            </a:r>
            <a:r>
              <a:rPr lang="ca-ES" sz="2400" b="1" dirty="0" smtClean="0"/>
              <a:t>APADRINAMENTS AL BRASIL</a:t>
            </a:r>
            <a:r>
              <a:rPr lang="ca-ES" sz="2400" dirty="0" smtClean="0"/>
              <a:t>.</a:t>
            </a:r>
          </a:p>
          <a:p>
            <a:pPr algn="just"/>
            <a:r>
              <a:rPr lang="ca-ES" sz="2400" dirty="0" smtClean="0"/>
              <a:t>CADA CLASSE TÉ UN NEN/A APADRINAT/DA I EL VOLEM AJUDAR AMB LES NOSTRES </a:t>
            </a:r>
            <a:r>
              <a:rPr lang="ca-ES" sz="2400" b="1" dirty="0" smtClean="0"/>
              <a:t>MANS OBERTES, SENT SOLIDARIS. </a:t>
            </a:r>
          </a:p>
          <a:p>
            <a:pPr algn="just"/>
            <a:endParaRPr lang="ca-ES" sz="2400" b="1" dirty="0" smtClean="0"/>
          </a:p>
        </p:txBody>
      </p:sp>
      <p:sp>
        <p:nvSpPr>
          <p:cNvPr id="15" name="14 CuadroTexto"/>
          <p:cNvSpPr txBox="1"/>
          <p:nvPr/>
        </p:nvSpPr>
        <p:spPr>
          <a:xfrm>
            <a:off x="683568" y="3200777"/>
            <a:ext cx="7992888" cy="31085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sz="2800" b="1" dirty="0" smtClean="0">
                <a:solidFill>
                  <a:schemeClr val="tx1"/>
                </a:solidFill>
              </a:rPr>
              <a:t>COM HO PODEM FER?</a:t>
            </a:r>
          </a:p>
          <a:p>
            <a:pPr algn="ctr"/>
            <a:r>
              <a:rPr lang="ca-ES" sz="2800" b="1" dirty="0" smtClean="0">
                <a:solidFill>
                  <a:schemeClr val="tx1"/>
                </a:solidFill>
              </a:rPr>
              <a:t>-Per recordar-nos d’ells penjarem la foto a la nostra aula i així formarà part del nostre grup durant aquest temps.</a:t>
            </a:r>
          </a:p>
          <a:p>
            <a:pPr algn="ctr"/>
            <a:r>
              <a:rPr lang="ca-ES" sz="2800" b="1" dirty="0" smtClean="0">
                <a:solidFill>
                  <a:schemeClr val="tx1"/>
                </a:solidFill>
              </a:rPr>
              <a:t>-Podem col·laborar com cada any portant diners.</a:t>
            </a:r>
          </a:p>
          <a:p>
            <a:pPr algn="ctr"/>
            <a:r>
              <a:rPr lang="ca-ES" sz="2800" b="1" dirty="0" smtClean="0">
                <a:solidFill>
                  <a:schemeClr val="tx1"/>
                </a:solidFill>
              </a:rPr>
              <a:t>-I GRAN NOVETAT!!!: Aquest any a més a més podeu col·laborar també comprant una samarreta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89260" y="365324"/>
            <a:ext cx="164643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Dimarts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març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788024" y="6483221"/>
            <a:ext cx="367240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 a la següent diapositiva</a:t>
            </a:r>
            <a:endParaRPr lang="ca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027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Resultado de imagen de distancia FRA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9 CuadroTexto"/>
          <p:cNvSpPr txBox="1"/>
          <p:nvPr/>
        </p:nvSpPr>
        <p:spPr>
          <a:xfrm>
            <a:off x="2123728" y="260648"/>
            <a:ext cx="6460492" cy="5755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ELS ALUMNES DE 2n D’ESO, MOTIVATS PER LES SEVES GANES D’AJUDAR, I EN EL SEU TEMPS,  HAN DISSENYAT AQUESTA SAMARRETA.</a:t>
            </a:r>
          </a:p>
          <a:p>
            <a:pPr algn="ctr"/>
            <a:r>
              <a:rPr lang="en-US" sz="2400" dirty="0" smtClean="0"/>
              <a:t>US AGRADA???</a:t>
            </a:r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just"/>
            <a:r>
              <a:rPr lang="en-US" sz="2400" dirty="0" smtClean="0"/>
              <a:t>DONCS SI VOLEU LA PODEU COMPRAR (</a:t>
            </a:r>
            <a:r>
              <a:rPr lang="en-US" sz="2400" dirty="0" err="1" smtClean="0"/>
              <a:t>Ompliu</a:t>
            </a:r>
            <a:r>
              <a:rPr lang="en-US" sz="2400" dirty="0" smtClean="0"/>
              <a:t> el </a:t>
            </a:r>
            <a:r>
              <a:rPr lang="en-US" sz="2400" dirty="0" err="1" smtClean="0"/>
              <a:t>paperet</a:t>
            </a:r>
            <a:r>
              <a:rPr lang="en-US" sz="2400" dirty="0" smtClean="0"/>
              <a:t> </a:t>
            </a:r>
            <a:r>
              <a:rPr lang="en-US" sz="2400" dirty="0" err="1" smtClean="0"/>
              <a:t>escollint</a:t>
            </a:r>
            <a:r>
              <a:rPr lang="en-US" sz="2400" dirty="0" smtClean="0"/>
              <a:t> la </a:t>
            </a:r>
            <a:r>
              <a:rPr lang="en-US" sz="2400" dirty="0" err="1" smtClean="0"/>
              <a:t>talla</a:t>
            </a:r>
            <a:r>
              <a:rPr lang="en-US" sz="2400" dirty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la </a:t>
            </a:r>
            <a:r>
              <a:rPr lang="en-US" sz="2400" dirty="0" err="1" smtClean="0"/>
              <a:t>quantitat</a:t>
            </a:r>
            <a:r>
              <a:rPr lang="en-US" sz="2400" dirty="0" smtClean="0"/>
              <a:t>, </a:t>
            </a:r>
            <a:r>
              <a:rPr lang="en-US" sz="2400" dirty="0" err="1" smtClean="0"/>
              <a:t>torneu</a:t>
            </a:r>
            <a:r>
              <a:rPr lang="en-US" sz="2400" dirty="0" smtClean="0"/>
              <a:t>-lo a </a:t>
            </a:r>
            <a:r>
              <a:rPr lang="en-US" sz="2400" dirty="0" err="1" smtClean="0"/>
              <a:t>l’escola</a:t>
            </a:r>
            <a:r>
              <a:rPr lang="en-US" sz="2400" dirty="0" smtClean="0"/>
              <a:t>)</a:t>
            </a:r>
          </a:p>
          <a:p>
            <a:pPr algn="just"/>
            <a:endParaRPr lang="en-US" sz="2400" dirty="0" smtClean="0"/>
          </a:p>
          <a:p>
            <a:pPr algn="just"/>
            <a:endParaRPr lang="en-US" sz="4000" dirty="0"/>
          </a:p>
          <a:p>
            <a:pPr algn="just"/>
            <a:endParaRPr lang="en-US" sz="4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189260" y="260648"/>
            <a:ext cx="164643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Dimarts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febrer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78532">
            <a:off x="318046" y="4264924"/>
            <a:ext cx="2254467" cy="225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300709">
            <a:off x="6449702" y="3907766"/>
            <a:ext cx="2352220" cy="281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0" b="1000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792424"/>
            <a:ext cx="1256928" cy="125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6335971"/>
            <a:ext cx="3687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68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9778" y="3320410"/>
            <a:ext cx="8280920" cy="1126976"/>
          </a:xfrm>
        </p:spPr>
        <p:txBody>
          <a:bodyPr/>
          <a:lstStyle/>
          <a:p>
            <a:r>
              <a:rPr lang="ca-ES" sz="2000" b="1" dirty="0" smtClean="0">
                <a:hlinkClick r:id="rId2"/>
              </a:rPr>
              <a:t>Veure v</a:t>
            </a:r>
            <a:r>
              <a:rPr lang="ca-ES" sz="2000" b="1" dirty="0" smtClean="0">
                <a:hlinkClick r:id="rId2"/>
              </a:rPr>
              <a:t>ídeo apadrinaments</a:t>
            </a:r>
            <a:endParaRPr lang="ca-ES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084683" y="980728"/>
            <a:ext cx="8003154" cy="2123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400" b="1" dirty="0" smtClean="0"/>
              <a:t>VOLEU CONÈIXER UNA MICA MÉS LA REALITAT DELS NENS I NENES QUE APRINEM?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89260" y="260648"/>
            <a:ext cx="164643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Dimarts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febrer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3821301"/>
            <a:ext cx="3870176" cy="290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714353"/>
            <a:ext cx="2362324" cy="316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71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324544" y="906979"/>
            <a:ext cx="8229600" cy="1143000"/>
          </a:xfrm>
        </p:spPr>
        <p:txBody>
          <a:bodyPr>
            <a:normAutofit/>
          </a:bodyPr>
          <a:lstStyle/>
          <a:p>
            <a:r>
              <a:rPr lang="ca-E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a-E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antem</a:t>
            </a:r>
            <a:endParaRPr lang="ca-E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941168"/>
            <a:ext cx="8229600" cy="1184995"/>
          </a:xfrm>
        </p:spPr>
        <p:txBody>
          <a:bodyPr/>
          <a:lstStyle/>
          <a:p>
            <a:pPr marL="0" indent="0">
              <a:buNone/>
            </a:pPr>
            <a:r>
              <a:rPr lang="es-ES" u="sng" dirty="0">
                <a:hlinkClick r:id="rId2"/>
              </a:rPr>
              <a:t>https://www.youtube.com/watch?v=wXKf61yqVuE&amp;list=RD_SPlkGmHIQA&amp;index=3</a:t>
            </a:r>
            <a:endParaRPr lang="es-ES" dirty="0"/>
          </a:p>
          <a:p>
            <a:pPr marL="0" indent="0">
              <a:buNone/>
            </a:pPr>
            <a:endParaRPr lang="ca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189260" y="260648"/>
            <a:ext cx="164643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Dimecres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s-ES_tradn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febrer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260648"/>
            <a:ext cx="2501652" cy="194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2060848"/>
            <a:ext cx="3928090" cy="275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64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527</Words>
  <Application>Microsoft Office PowerPoint</Application>
  <PresentationFormat>On-screen Show (4:3)</PresentationFormat>
  <Paragraphs>78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Tema de Office</vt:lpstr>
      <vt:lpstr>PowerPoint Presentation</vt:lpstr>
      <vt:lpstr>PowerPoint Presentation</vt:lpstr>
      <vt:lpstr>PowerPoint Presentation</vt:lpstr>
      <vt:lpstr>Per un món més net </vt:lpstr>
      <vt:lpstr>AMB LES MANS OBERTES... </vt:lpstr>
      <vt:lpstr>PowerPoint Presentation</vt:lpstr>
      <vt:lpstr>PowerPoint Presentation</vt:lpstr>
      <vt:lpstr>PowerPoint Presentation</vt:lpstr>
      <vt:lpstr>Cantem</vt:lpstr>
      <vt:lpstr>Sant Pau ens diu: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profeclaret</dc:creator>
  <cp:lastModifiedBy>NuDa</cp:lastModifiedBy>
  <cp:revision>41</cp:revision>
  <dcterms:created xsi:type="dcterms:W3CDTF">2021-02-03T15:28:00Z</dcterms:created>
  <dcterms:modified xsi:type="dcterms:W3CDTF">2021-03-07T20:26:46Z</dcterms:modified>
</cp:coreProperties>
</file>