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76" r:id="rId4"/>
    <p:sldId id="269" r:id="rId5"/>
    <p:sldId id="273" r:id="rId6"/>
    <p:sldId id="275" r:id="rId7"/>
    <p:sldId id="277" r:id="rId8"/>
    <p:sldId id="27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ibas" userId="14e457b8cd1c9dfc" providerId="LiveId" clId="{E610FB44-844B-40A1-8F0F-0A94914524B2}"/>
    <pc:docChg chg="undo custSel addSld delSld modSld">
      <pc:chgData name="Maria Ribas" userId="14e457b8cd1c9dfc" providerId="LiveId" clId="{E610FB44-844B-40A1-8F0F-0A94914524B2}" dt="2021-05-26T14:52:16.220" v="1140" actId="1076"/>
      <pc:docMkLst>
        <pc:docMk/>
      </pc:docMkLst>
      <pc:sldChg chg="addSp delSp modSp mod">
        <pc:chgData name="Maria Ribas" userId="14e457b8cd1c9dfc" providerId="LiveId" clId="{E610FB44-844B-40A1-8F0F-0A94914524B2}" dt="2021-05-26T14:32:48.737" v="472" actId="1076"/>
        <pc:sldMkLst>
          <pc:docMk/>
          <pc:sldMk cId="1769260831" sldId="269"/>
        </pc:sldMkLst>
        <pc:spChg chg="add mod">
          <ac:chgData name="Maria Ribas" userId="14e457b8cd1c9dfc" providerId="LiveId" clId="{E610FB44-844B-40A1-8F0F-0A94914524B2}" dt="2021-05-26T14:24:50.225" v="272" actId="1076"/>
          <ac:spMkLst>
            <pc:docMk/>
            <pc:sldMk cId="1769260831" sldId="269"/>
            <ac:spMk id="8" creationId="{9FEB4548-D130-46EB-9594-CF77E114A37A}"/>
          </ac:spMkLst>
        </pc:spChg>
        <pc:spChg chg="del mod">
          <ac:chgData name="Maria Ribas" userId="14e457b8cd1c9dfc" providerId="LiveId" clId="{E610FB44-844B-40A1-8F0F-0A94914524B2}" dt="2021-05-26T14:22:12.640" v="167" actId="478"/>
          <ac:spMkLst>
            <pc:docMk/>
            <pc:sldMk cId="1769260831" sldId="269"/>
            <ac:spMk id="10" creationId="{E4277699-7779-4403-BED3-56F6C1D47562}"/>
          </ac:spMkLst>
        </pc:spChg>
        <pc:spChg chg="del mod ord">
          <ac:chgData name="Maria Ribas" userId="14e457b8cd1c9dfc" providerId="LiveId" clId="{E610FB44-844B-40A1-8F0F-0A94914524B2}" dt="2021-05-26T14:23:08.386" v="189" actId="478"/>
          <ac:spMkLst>
            <pc:docMk/>
            <pc:sldMk cId="1769260831" sldId="269"/>
            <ac:spMk id="11" creationId="{A4D33284-620F-4FF1-833E-F31D150FC8D5}"/>
          </ac:spMkLst>
        </pc:spChg>
        <pc:spChg chg="mod">
          <ac:chgData name="Maria Ribas" userId="14e457b8cd1c9dfc" providerId="LiveId" clId="{E610FB44-844B-40A1-8F0F-0A94914524B2}" dt="2021-05-26T14:24:48.321" v="271" actId="1076"/>
          <ac:spMkLst>
            <pc:docMk/>
            <pc:sldMk cId="1769260831" sldId="269"/>
            <ac:spMk id="12" creationId="{B2EC0283-440D-40A1-B54E-4B4AB0EC24C7}"/>
          </ac:spMkLst>
        </pc:spChg>
        <pc:spChg chg="del mod">
          <ac:chgData name="Maria Ribas" userId="14e457b8cd1c9dfc" providerId="LiveId" clId="{E610FB44-844B-40A1-8F0F-0A94914524B2}" dt="2021-05-26T14:22:31.188" v="173" actId="478"/>
          <ac:spMkLst>
            <pc:docMk/>
            <pc:sldMk cId="1769260831" sldId="269"/>
            <ac:spMk id="13" creationId="{447CD743-1FBF-442C-AB79-6DB9E70442C3}"/>
          </ac:spMkLst>
        </pc:spChg>
        <pc:spChg chg="del mod">
          <ac:chgData name="Maria Ribas" userId="14e457b8cd1c9dfc" providerId="LiveId" clId="{E610FB44-844B-40A1-8F0F-0A94914524B2}" dt="2021-05-26T14:24:02.312" v="210" actId="478"/>
          <ac:spMkLst>
            <pc:docMk/>
            <pc:sldMk cId="1769260831" sldId="269"/>
            <ac:spMk id="14" creationId="{535EBBAA-CFC6-48A6-A533-23E25F025071}"/>
          </ac:spMkLst>
        </pc:spChg>
        <pc:spChg chg="del mod">
          <ac:chgData name="Maria Ribas" userId="14e457b8cd1c9dfc" providerId="LiveId" clId="{E610FB44-844B-40A1-8F0F-0A94914524B2}" dt="2021-05-26T14:25:11.676" v="277" actId="478"/>
          <ac:spMkLst>
            <pc:docMk/>
            <pc:sldMk cId="1769260831" sldId="269"/>
            <ac:spMk id="15" creationId="{850741BB-5359-46F0-ACD5-A11929261251}"/>
          </ac:spMkLst>
        </pc:spChg>
        <pc:spChg chg="add mod">
          <ac:chgData name="Maria Ribas" userId="14e457b8cd1c9dfc" providerId="LiveId" clId="{E610FB44-844B-40A1-8F0F-0A94914524B2}" dt="2021-05-26T14:25:04.176" v="276" actId="1076"/>
          <ac:spMkLst>
            <pc:docMk/>
            <pc:sldMk cId="1769260831" sldId="269"/>
            <ac:spMk id="19" creationId="{D3549900-E171-43F2-8AF6-6482D2B132CF}"/>
          </ac:spMkLst>
        </pc:spChg>
        <pc:spChg chg="add mod">
          <ac:chgData name="Maria Ribas" userId="14e457b8cd1c9dfc" providerId="LiveId" clId="{E610FB44-844B-40A1-8F0F-0A94914524B2}" dt="2021-05-26T14:24:54.388" v="273" actId="1076"/>
          <ac:spMkLst>
            <pc:docMk/>
            <pc:sldMk cId="1769260831" sldId="269"/>
            <ac:spMk id="20" creationId="{CC90378E-06B7-4086-AF85-313CB6D655FE}"/>
          </ac:spMkLst>
        </pc:spChg>
        <pc:spChg chg="add mod">
          <ac:chgData name="Maria Ribas" userId="14e457b8cd1c9dfc" providerId="LiveId" clId="{E610FB44-844B-40A1-8F0F-0A94914524B2}" dt="2021-05-26T14:24:59.552" v="274" actId="1076"/>
          <ac:spMkLst>
            <pc:docMk/>
            <pc:sldMk cId="1769260831" sldId="269"/>
            <ac:spMk id="21" creationId="{75DC6808-F496-4C8E-A79F-7D56B694E963}"/>
          </ac:spMkLst>
        </pc:spChg>
        <pc:spChg chg="add mod">
          <ac:chgData name="Maria Ribas" userId="14e457b8cd1c9dfc" providerId="LiveId" clId="{E610FB44-844B-40A1-8F0F-0A94914524B2}" dt="2021-05-26T14:30:35.894" v="403" actId="20577"/>
          <ac:spMkLst>
            <pc:docMk/>
            <pc:sldMk cId="1769260831" sldId="269"/>
            <ac:spMk id="22" creationId="{2F00BDEA-12BB-4EB2-8EA2-07DEA22D3B8B}"/>
          </ac:spMkLst>
        </pc:spChg>
        <pc:spChg chg="add mod">
          <ac:chgData name="Maria Ribas" userId="14e457b8cd1c9dfc" providerId="LiveId" clId="{E610FB44-844B-40A1-8F0F-0A94914524B2}" dt="2021-05-26T14:28:08.661" v="355" actId="20577"/>
          <ac:spMkLst>
            <pc:docMk/>
            <pc:sldMk cId="1769260831" sldId="269"/>
            <ac:spMk id="24" creationId="{4729F5AB-F7A3-4762-8E50-905CFFBE81E0}"/>
          </ac:spMkLst>
        </pc:spChg>
        <pc:spChg chg="add mod">
          <ac:chgData name="Maria Ribas" userId="14e457b8cd1c9dfc" providerId="LiveId" clId="{E610FB44-844B-40A1-8F0F-0A94914524B2}" dt="2021-05-26T14:32:45.915" v="471"/>
          <ac:spMkLst>
            <pc:docMk/>
            <pc:sldMk cId="1769260831" sldId="269"/>
            <ac:spMk id="25" creationId="{8E990F45-7E0A-4806-9331-62B50EFF9737}"/>
          </ac:spMkLst>
        </pc:spChg>
        <pc:grpChg chg="add mod">
          <ac:chgData name="Maria Ribas" userId="14e457b8cd1c9dfc" providerId="LiveId" clId="{E610FB44-844B-40A1-8F0F-0A94914524B2}" dt="2021-05-26T14:25:04.176" v="276" actId="1076"/>
          <ac:grpSpMkLst>
            <pc:docMk/>
            <pc:sldMk cId="1769260831" sldId="269"/>
            <ac:grpSpMk id="17" creationId="{8662D5A0-9E25-4886-B6DC-AF67DB8F979D}"/>
          </ac:grpSpMkLst>
        </pc:grpChg>
        <pc:picChg chg="add mod ord modCrop">
          <ac:chgData name="Maria Ribas" userId="14e457b8cd1c9dfc" providerId="LiveId" clId="{E610FB44-844B-40A1-8F0F-0A94914524B2}" dt="2021-05-26T14:25:02.230" v="275" actId="1076"/>
          <ac:picMkLst>
            <pc:docMk/>
            <pc:sldMk cId="1769260831" sldId="269"/>
            <ac:picMk id="5" creationId="{174DAD85-19EC-441A-8DF6-FA8F68EEB269}"/>
          </ac:picMkLst>
        </pc:picChg>
        <pc:picChg chg="add del mod modCrop">
          <ac:chgData name="Maria Ribas" userId="14e457b8cd1c9dfc" providerId="LiveId" clId="{E610FB44-844B-40A1-8F0F-0A94914524B2}" dt="2021-05-26T14:24:06.365" v="212" actId="478"/>
          <ac:picMkLst>
            <pc:docMk/>
            <pc:sldMk cId="1769260831" sldId="269"/>
            <ac:picMk id="7" creationId="{6AD9E168-66EF-4C88-BDB0-1323D04D96AD}"/>
          </ac:picMkLst>
        </pc:picChg>
        <pc:picChg chg="add mod">
          <ac:chgData name="Maria Ribas" userId="14e457b8cd1c9dfc" providerId="LiveId" clId="{E610FB44-844B-40A1-8F0F-0A94914524B2}" dt="2021-05-26T14:12:50.035" v="41"/>
          <ac:picMkLst>
            <pc:docMk/>
            <pc:sldMk cId="1769260831" sldId="269"/>
            <ac:picMk id="16" creationId="{111ABF69-8068-4FEF-83E1-477D9B6B51D8}"/>
          </ac:picMkLst>
        </pc:picChg>
        <pc:picChg chg="add mod">
          <ac:chgData name="Maria Ribas" userId="14e457b8cd1c9dfc" providerId="LiveId" clId="{E610FB44-844B-40A1-8F0F-0A94914524B2}" dt="2021-05-26T14:25:04.176" v="276" actId="1076"/>
          <ac:picMkLst>
            <pc:docMk/>
            <pc:sldMk cId="1769260831" sldId="269"/>
            <ac:picMk id="18" creationId="{C5D4A2D7-9E79-44D0-9FF3-72BF1C6C8CE6}"/>
          </ac:picMkLst>
        </pc:picChg>
        <pc:picChg chg="add mod ord">
          <ac:chgData name="Maria Ribas" userId="14e457b8cd1c9dfc" providerId="LiveId" clId="{E610FB44-844B-40A1-8F0F-0A94914524B2}" dt="2021-05-26T14:25:36.055" v="282" actId="1076"/>
          <ac:picMkLst>
            <pc:docMk/>
            <pc:sldMk cId="1769260831" sldId="269"/>
            <ac:picMk id="23" creationId="{BAF17C0F-79A9-4D12-ABC8-0A4414A87823}"/>
          </ac:picMkLst>
        </pc:picChg>
        <pc:picChg chg="add mod">
          <ac:chgData name="Maria Ribas" userId="14e457b8cd1c9dfc" providerId="LiveId" clId="{E610FB44-844B-40A1-8F0F-0A94914524B2}" dt="2021-05-26T14:32:48.737" v="472" actId="1076"/>
          <ac:picMkLst>
            <pc:docMk/>
            <pc:sldMk cId="1769260831" sldId="269"/>
            <ac:picMk id="29" creationId="{3ABE99BF-958A-4431-AA8F-D1756DE36AD1}"/>
          </ac:picMkLst>
        </pc:picChg>
        <pc:picChg chg="add del mod">
          <ac:chgData name="Maria Ribas" userId="14e457b8cd1c9dfc" providerId="LiveId" clId="{E610FB44-844B-40A1-8F0F-0A94914524B2}" dt="2021-05-26T14:29:56.632" v="395" actId="478"/>
          <ac:picMkLst>
            <pc:docMk/>
            <pc:sldMk cId="1769260831" sldId="269"/>
            <ac:picMk id="1026" creationId="{B27E17C7-84AA-4DFD-985A-435B37272E08}"/>
          </ac:picMkLst>
        </pc:picChg>
        <pc:picChg chg="add del">
          <ac:chgData name="Maria Ribas" userId="14e457b8cd1c9dfc" providerId="LiveId" clId="{E610FB44-844B-40A1-8F0F-0A94914524B2}" dt="2021-05-26T14:30:00.458" v="397" actId="478"/>
          <ac:picMkLst>
            <pc:docMk/>
            <pc:sldMk cId="1769260831" sldId="269"/>
            <ac:picMk id="1028" creationId="{56E3421D-AD62-4DC0-A58F-FA63F6B0BA1C}"/>
          </ac:picMkLst>
        </pc:picChg>
        <pc:picChg chg="add mod">
          <ac:chgData name="Maria Ribas" userId="14e457b8cd1c9dfc" providerId="LiveId" clId="{E610FB44-844B-40A1-8F0F-0A94914524B2}" dt="2021-05-26T14:30:46.469" v="407" actId="1076"/>
          <ac:picMkLst>
            <pc:docMk/>
            <pc:sldMk cId="1769260831" sldId="269"/>
            <ac:picMk id="1030" creationId="{2A9F170C-1994-4B27-9B10-9817959BCF7A}"/>
          </ac:picMkLst>
        </pc:picChg>
      </pc:sldChg>
      <pc:sldChg chg="delSp modSp add mod">
        <pc:chgData name="Maria Ribas" userId="14e457b8cd1c9dfc" providerId="LiveId" clId="{E610FB44-844B-40A1-8F0F-0A94914524B2}" dt="2021-05-26T14:36:30.635" v="564" actId="1076"/>
        <pc:sldMkLst>
          <pc:docMk/>
          <pc:sldMk cId="25976836" sldId="270"/>
        </pc:sldMkLst>
        <pc:spChg chg="del">
          <ac:chgData name="Maria Ribas" userId="14e457b8cd1c9dfc" providerId="LiveId" clId="{E610FB44-844B-40A1-8F0F-0A94914524B2}" dt="2021-05-26T14:32:53.671" v="474" actId="478"/>
          <ac:spMkLst>
            <pc:docMk/>
            <pc:sldMk cId="25976836" sldId="270"/>
            <ac:spMk id="8" creationId="{9FEB4548-D130-46EB-9594-CF77E114A37A}"/>
          </ac:spMkLst>
        </pc:spChg>
        <pc:spChg chg="del">
          <ac:chgData name="Maria Ribas" userId="14e457b8cd1c9dfc" providerId="LiveId" clId="{E610FB44-844B-40A1-8F0F-0A94914524B2}" dt="2021-05-26T14:32:54.737" v="475" actId="478"/>
          <ac:spMkLst>
            <pc:docMk/>
            <pc:sldMk cId="25976836" sldId="270"/>
            <ac:spMk id="20" creationId="{CC90378E-06B7-4086-AF85-313CB6D655FE}"/>
          </ac:spMkLst>
        </pc:spChg>
        <pc:spChg chg="del mod">
          <ac:chgData name="Maria Ribas" userId="14e457b8cd1c9dfc" providerId="LiveId" clId="{E610FB44-844B-40A1-8F0F-0A94914524B2}" dt="2021-05-26T14:32:57.911" v="479" actId="478"/>
          <ac:spMkLst>
            <pc:docMk/>
            <pc:sldMk cId="25976836" sldId="270"/>
            <ac:spMk id="21" creationId="{75DC6808-F496-4C8E-A79F-7D56B694E963}"/>
          </ac:spMkLst>
        </pc:spChg>
        <pc:spChg chg="mod">
          <ac:chgData name="Maria Ribas" userId="14e457b8cd1c9dfc" providerId="LiveId" clId="{E610FB44-844B-40A1-8F0F-0A94914524B2}" dt="2021-05-26T14:34:40.895" v="521" actId="20577"/>
          <ac:spMkLst>
            <pc:docMk/>
            <pc:sldMk cId="25976836" sldId="270"/>
            <ac:spMk id="22" creationId="{2F00BDEA-12BB-4EB2-8EA2-07DEA22D3B8B}"/>
          </ac:spMkLst>
        </pc:spChg>
        <pc:spChg chg="mod">
          <ac:chgData name="Maria Ribas" userId="14e457b8cd1c9dfc" providerId="LiveId" clId="{E610FB44-844B-40A1-8F0F-0A94914524B2}" dt="2021-05-26T14:34:18.283" v="514" actId="20577"/>
          <ac:spMkLst>
            <pc:docMk/>
            <pc:sldMk cId="25976836" sldId="270"/>
            <ac:spMk id="24" creationId="{4729F5AB-F7A3-4762-8E50-905CFFBE81E0}"/>
          </ac:spMkLst>
        </pc:spChg>
        <pc:spChg chg="mod">
          <ac:chgData name="Maria Ribas" userId="14e457b8cd1c9dfc" providerId="LiveId" clId="{E610FB44-844B-40A1-8F0F-0A94914524B2}" dt="2021-05-26T14:33:59.041" v="506" actId="20577"/>
          <ac:spMkLst>
            <pc:docMk/>
            <pc:sldMk cId="25976836" sldId="270"/>
            <ac:spMk id="25" creationId="{8E990F45-7E0A-4806-9331-62B50EFF9737}"/>
          </ac:spMkLst>
        </pc:spChg>
        <pc:grpChg chg="del">
          <ac:chgData name="Maria Ribas" userId="14e457b8cd1c9dfc" providerId="LiveId" clId="{E610FB44-844B-40A1-8F0F-0A94914524B2}" dt="2021-05-26T14:32:55.594" v="476" actId="478"/>
          <ac:grpSpMkLst>
            <pc:docMk/>
            <pc:sldMk cId="25976836" sldId="270"/>
            <ac:grpSpMk id="17" creationId="{8662D5A0-9E25-4886-B6DC-AF67DB8F979D}"/>
          </ac:grpSpMkLst>
        </pc:grpChg>
        <pc:picChg chg="del">
          <ac:chgData name="Maria Ribas" userId="14e457b8cd1c9dfc" providerId="LiveId" clId="{E610FB44-844B-40A1-8F0F-0A94914524B2}" dt="2021-05-26T14:32:56.277" v="477" actId="478"/>
          <ac:picMkLst>
            <pc:docMk/>
            <pc:sldMk cId="25976836" sldId="270"/>
            <ac:picMk id="5" creationId="{174DAD85-19EC-441A-8DF6-FA8F68EEB269}"/>
          </ac:picMkLst>
        </pc:picChg>
        <pc:picChg chg="mod">
          <ac:chgData name="Maria Ribas" userId="14e457b8cd1c9dfc" providerId="LiveId" clId="{E610FB44-844B-40A1-8F0F-0A94914524B2}" dt="2021-05-26T14:36:30.635" v="564" actId="1076"/>
          <ac:picMkLst>
            <pc:docMk/>
            <pc:sldMk cId="25976836" sldId="270"/>
            <ac:picMk id="23" creationId="{BAF17C0F-79A9-4D12-ABC8-0A4414A87823}"/>
          </ac:picMkLst>
        </pc:picChg>
        <pc:picChg chg="mod">
          <ac:chgData name="Maria Ribas" userId="14e457b8cd1c9dfc" providerId="LiveId" clId="{E610FB44-844B-40A1-8F0F-0A94914524B2}" dt="2021-05-26T14:34:06.805" v="510" actId="1076"/>
          <ac:picMkLst>
            <pc:docMk/>
            <pc:sldMk cId="25976836" sldId="270"/>
            <ac:picMk id="29" creationId="{3ABE99BF-958A-4431-AA8F-D1756DE36AD1}"/>
          </ac:picMkLst>
        </pc:picChg>
        <pc:picChg chg="mod">
          <ac:chgData name="Maria Ribas" userId="14e457b8cd1c9dfc" providerId="LiveId" clId="{E610FB44-844B-40A1-8F0F-0A94914524B2}" dt="2021-05-26T14:34:47.283" v="525" actId="1076"/>
          <ac:picMkLst>
            <pc:docMk/>
            <pc:sldMk cId="25976836" sldId="270"/>
            <ac:picMk id="1030" creationId="{2A9F170C-1994-4B27-9B10-9817959BCF7A}"/>
          </ac:picMkLst>
        </pc:picChg>
      </pc:sldChg>
      <pc:sldChg chg="delSp modSp add mod">
        <pc:chgData name="Maria Ribas" userId="14e457b8cd1c9dfc" providerId="LiveId" clId="{E610FB44-844B-40A1-8F0F-0A94914524B2}" dt="2021-05-26T14:36:21.930" v="562" actId="1076"/>
        <pc:sldMkLst>
          <pc:docMk/>
          <pc:sldMk cId="3568787599" sldId="271"/>
        </pc:sldMkLst>
        <pc:spChg chg="mod">
          <ac:chgData name="Maria Ribas" userId="14e457b8cd1c9dfc" providerId="LiveId" clId="{E610FB44-844B-40A1-8F0F-0A94914524B2}" dt="2021-05-26T14:35:44.390" v="548" actId="20577"/>
          <ac:spMkLst>
            <pc:docMk/>
            <pc:sldMk cId="3568787599" sldId="271"/>
            <ac:spMk id="8" creationId="{9FEB4548-D130-46EB-9594-CF77E114A37A}"/>
          </ac:spMkLst>
        </pc:spChg>
        <pc:spChg chg="mod">
          <ac:chgData name="Maria Ribas" userId="14e457b8cd1c9dfc" providerId="LiveId" clId="{E610FB44-844B-40A1-8F0F-0A94914524B2}" dt="2021-05-26T14:35:13.016" v="538" actId="1076"/>
          <ac:spMkLst>
            <pc:docMk/>
            <pc:sldMk cId="3568787599" sldId="271"/>
            <ac:spMk id="19" creationId="{D3549900-E171-43F2-8AF6-6482D2B132CF}"/>
          </ac:spMkLst>
        </pc:spChg>
        <pc:spChg chg="mod">
          <ac:chgData name="Maria Ribas" userId="14e457b8cd1c9dfc" providerId="LiveId" clId="{E610FB44-844B-40A1-8F0F-0A94914524B2}" dt="2021-05-26T14:36:15.877" v="560" actId="14100"/>
          <ac:spMkLst>
            <pc:docMk/>
            <pc:sldMk cId="3568787599" sldId="271"/>
            <ac:spMk id="20" creationId="{CC90378E-06B7-4086-AF85-313CB6D655FE}"/>
          </ac:spMkLst>
        </pc:spChg>
        <pc:spChg chg="mod">
          <ac:chgData name="Maria Ribas" userId="14e457b8cd1c9dfc" providerId="LiveId" clId="{E610FB44-844B-40A1-8F0F-0A94914524B2}" dt="2021-05-26T14:36:19.801" v="561" actId="1076"/>
          <ac:spMkLst>
            <pc:docMk/>
            <pc:sldMk cId="3568787599" sldId="271"/>
            <ac:spMk id="21" creationId="{75DC6808-F496-4C8E-A79F-7D56B694E963}"/>
          </ac:spMkLst>
        </pc:spChg>
        <pc:spChg chg="del mod">
          <ac:chgData name="Maria Ribas" userId="14e457b8cd1c9dfc" providerId="LiveId" clId="{E610FB44-844B-40A1-8F0F-0A94914524B2}" dt="2021-05-26T14:34:53.124" v="528" actId="478"/>
          <ac:spMkLst>
            <pc:docMk/>
            <pc:sldMk cId="3568787599" sldId="271"/>
            <ac:spMk id="22" creationId="{2F00BDEA-12BB-4EB2-8EA2-07DEA22D3B8B}"/>
          </ac:spMkLst>
        </pc:spChg>
        <pc:spChg chg="del">
          <ac:chgData name="Maria Ribas" userId="14e457b8cd1c9dfc" providerId="LiveId" clId="{E610FB44-844B-40A1-8F0F-0A94914524B2}" dt="2021-05-26T14:34:55.442" v="530" actId="478"/>
          <ac:spMkLst>
            <pc:docMk/>
            <pc:sldMk cId="3568787599" sldId="271"/>
            <ac:spMk id="24" creationId="{4729F5AB-F7A3-4762-8E50-905CFFBE81E0}"/>
          </ac:spMkLst>
        </pc:spChg>
        <pc:spChg chg="del">
          <ac:chgData name="Maria Ribas" userId="14e457b8cd1c9dfc" providerId="LiveId" clId="{E610FB44-844B-40A1-8F0F-0A94914524B2}" dt="2021-05-26T14:34:57.530" v="532" actId="478"/>
          <ac:spMkLst>
            <pc:docMk/>
            <pc:sldMk cId="3568787599" sldId="271"/>
            <ac:spMk id="25" creationId="{8E990F45-7E0A-4806-9331-62B50EFF9737}"/>
          </ac:spMkLst>
        </pc:spChg>
        <pc:grpChg chg="mod">
          <ac:chgData name="Maria Ribas" userId="14e457b8cd1c9dfc" providerId="LiveId" clId="{E610FB44-844B-40A1-8F0F-0A94914524B2}" dt="2021-05-26T14:35:13.016" v="538" actId="1076"/>
          <ac:grpSpMkLst>
            <pc:docMk/>
            <pc:sldMk cId="3568787599" sldId="271"/>
            <ac:grpSpMk id="17" creationId="{8662D5A0-9E25-4886-B6DC-AF67DB8F979D}"/>
          </ac:grpSpMkLst>
        </pc:grpChg>
        <pc:picChg chg="mod">
          <ac:chgData name="Maria Ribas" userId="14e457b8cd1c9dfc" providerId="LiveId" clId="{E610FB44-844B-40A1-8F0F-0A94914524B2}" dt="2021-05-26T14:36:21.930" v="562" actId="1076"/>
          <ac:picMkLst>
            <pc:docMk/>
            <pc:sldMk cId="3568787599" sldId="271"/>
            <ac:picMk id="5" creationId="{174DAD85-19EC-441A-8DF6-FA8F68EEB269}"/>
          </ac:picMkLst>
        </pc:picChg>
        <pc:picChg chg="mod">
          <ac:chgData name="Maria Ribas" userId="14e457b8cd1c9dfc" providerId="LiveId" clId="{E610FB44-844B-40A1-8F0F-0A94914524B2}" dt="2021-05-26T14:35:13.016" v="538" actId="1076"/>
          <ac:picMkLst>
            <pc:docMk/>
            <pc:sldMk cId="3568787599" sldId="271"/>
            <ac:picMk id="18" creationId="{C5D4A2D7-9E79-44D0-9FF3-72BF1C6C8CE6}"/>
          </ac:picMkLst>
        </pc:picChg>
        <pc:picChg chg="del">
          <ac:chgData name="Maria Ribas" userId="14e457b8cd1c9dfc" providerId="LiveId" clId="{E610FB44-844B-40A1-8F0F-0A94914524B2}" dt="2021-05-26T14:34:56.225" v="531" actId="478"/>
          <ac:picMkLst>
            <pc:docMk/>
            <pc:sldMk cId="3568787599" sldId="271"/>
            <ac:picMk id="23" creationId="{BAF17C0F-79A9-4D12-ABC8-0A4414A87823}"/>
          </ac:picMkLst>
        </pc:picChg>
        <pc:picChg chg="del">
          <ac:chgData name="Maria Ribas" userId="14e457b8cd1c9dfc" providerId="LiveId" clId="{E610FB44-844B-40A1-8F0F-0A94914524B2}" dt="2021-05-26T14:34:58.313" v="533" actId="478"/>
          <ac:picMkLst>
            <pc:docMk/>
            <pc:sldMk cId="3568787599" sldId="271"/>
            <ac:picMk id="29" creationId="{3ABE99BF-958A-4431-AA8F-D1756DE36AD1}"/>
          </ac:picMkLst>
        </pc:picChg>
        <pc:picChg chg="del">
          <ac:chgData name="Maria Ribas" userId="14e457b8cd1c9dfc" providerId="LiveId" clId="{E610FB44-844B-40A1-8F0F-0A94914524B2}" dt="2021-05-26T14:34:53.686" v="529" actId="478"/>
          <ac:picMkLst>
            <pc:docMk/>
            <pc:sldMk cId="3568787599" sldId="271"/>
            <ac:picMk id="1030" creationId="{2A9F170C-1994-4B27-9B10-9817959BCF7A}"/>
          </ac:picMkLst>
        </pc:picChg>
      </pc:sldChg>
      <pc:sldChg chg="new del">
        <pc:chgData name="Maria Ribas" userId="14e457b8cd1c9dfc" providerId="LiveId" clId="{E610FB44-844B-40A1-8F0F-0A94914524B2}" dt="2021-05-26T14:36:41.131" v="567" actId="47"/>
        <pc:sldMkLst>
          <pc:docMk/>
          <pc:sldMk cId="630030185" sldId="272"/>
        </pc:sldMkLst>
      </pc:sldChg>
      <pc:sldChg chg="addSp delSp modSp add mod">
        <pc:chgData name="Maria Ribas" userId="14e457b8cd1c9dfc" providerId="LiveId" clId="{E610FB44-844B-40A1-8F0F-0A94914524B2}" dt="2021-05-26T14:39:09.807" v="974" actId="1076"/>
        <pc:sldMkLst>
          <pc:docMk/>
          <pc:sldMk cId="3461181831" sldId="273"/>
        </pc:sldMkLst>
        <pc:spChg chg="mod">
          <ac:chgData name="Maria Ribas" userId="14e457b8cd1c9dfc" providerId="LiveId" clId="{E610FB44-844B-40A1-8F0F-0A94914524B2}" dt="2021-05-26T14:39:00.427" v="970" actId="20577"/>
          <ac:spMkLst>
            <pc:docMk/>
            <pc:sldMk cId="3461181831" sldId="273"/>
            <ac:spMk id="9" creationId="{C982BD8C-753F-4F3D-98F3-F957604EF245}"/>
          </ac:spMkLst>
        </pc:spChg>
        <pc:spChg chg="del">
          <ac:chgData name="Maria Ribas" userId="14e457b8cd1c9dfc" providerId="LiveId" clId="{E610FB44-844B-40A1-8F0F-0A94914524B2}" dt="2021-05-26T14:38:03.157" v="888" actId="478"/>
          <ac:spMkLst>
            <pc:docMk/>
            <pc:sldMk cId="3461181831" sldId="273"/>
            <ac:spMk id="10" creationId="{E1D1D4FD-D71C-44C6-8145-4FC3024E6227}"/>
          </ac:spMkLst>
        </pc:spChg>
        <pc:picChg chg="add mod">
          <ac:chgData name="Maria Ribas" userId="14e457b8cd1c9dfc" providerId="LiveId" clId="{E610FB44-844B-40A1-8F0F-0A94914524B2}" dt="2021-05-26T14:39:09.807" v="974" actId="1076"/>
          <ac:picMkLst>
            <pc:docMk/>
            <pc:sldMk cId="3461181831" sldId="273"/>
            <ac:picMk id="3" creationId="{D2907B59-1512-4A10-A300-6514A8A586BD}"/>
          </ac:picMkLst>
        </pc:picChg>
      </pc:sldChg>
      <pc:sldChg chg="addSp modSp new mod">
        <pc:chgData name="Maria Ribas" userId="14e457b8cd1c9dfc" providerId="LiveId" clId="{E610FB44-844B-40A1-8F0F-0A94914524B2}" dt="2021-05-26T14:52:16.220" v="1140" actId="1076"/>
        <pc:sldMkLst>
          <pc:docMk/>
          <pc:sldMk cId="1972800650" sldId="274"/>
        </pc:sldMkLst>
        <pc:picChg chg="add mod modCrop">
          <ac:chgData name="Maria Ribas" userId="14e457b8cd1c9dfc" providerId="LiveId" clId="{E610FB44-844B-40A1-8F0F-0A94914524B2}" dt="2021-05-26T14:52:16.220" v="1140" actId="1076"/>
          <ac:picMkLst>
            <pc:docMk/>
            <pc:sldMk cId="1972800650" sldId="274"/>
            <ac:picMk id="5" creationId="{90235F5A-15DD-4C0C-A2B0-A807B5FF3CD2}"/>
          </ac:picMkLst>
        </pc:picChg>
      </pc:sldChg>
      <pc:sldChg chg="delSp modSp add mod">
        <pc:chgData name="Maria Ribas" userId="14e457b8cd1c9dfc" providerId="LiveId" clId="{E610FB44-844B-40A1-8F0F-0A94914524B2}" dt="2021-05-26T14:51:27.818" v="1130" actId="478"/>
        <pc:sldMkLst>
          <pc:docMk/>
          <pc:sldMk cId="2619503574" sldId="275"/>
        </pc:sldMkLst>
        <pc:spChg chg="mod">
          <ac:chgData name="Maria Ribas" userId="14e457b8cd1c9dfc" providerId="LiveId" clId="{E610FB44-844B-40A1-8F0F-0A94914524B2}" dt="2021-05-26T14:40:42.496" v="1129" actId="20577"/>
          <ac:spMkLst>
            <pc:docMk/>
            <pc:sldMk cId="2619503574" sldId="275"/>
            <ac:spMk id="9" creationId="{C982BD8C-753F-4F3D-98F3-F957604EF245}"/>
          </ac:spMkLst>
        </pc:spChg>
        <pc:picChg chg="del">
          <ac:chgData name="Maria Ribas" userId="14e457b8cd1c9dfc" providerId="LiveId" clId="{E610FB44-844B-40A1-8F0F-0A94914524B2}" dt="2021-05-26T14:40:08.396" v="977" actId="478"/>
          <ac:picMkLst>
            <pc:docMk/>
            <pc:sldMk cId="2619503574" sldId="275"/>
            <ac:picMk id="3" creationId="{D2907B59-1512-4A10-A300-6514A8A586BD}"/>
          </ac:picMkLst>
        </pc:picChg>
        <pc:picChg chg="del">
          <ac:chgData name="Maria Ribas" userId="14e457b8cd1c9dfc" providerId="LiveId" clId="{E610FB44-844B-40A1-8F0F-0A94914524B2}" dt="2021-05-26T14:51:27.818" v="1130" actId="478"/>
          <ac:picMkLst>
            <pc:docMk/>
            <pc:sldMk cId="2619503574" sldId="275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77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632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833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420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048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35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29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317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181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1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687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7AAD-C599-4267-8208-56CA7A9FCA24}" type="datetimeFigureOut">
              <a:rPr lang="ca-ES" smtClean="0"/>
              <a:t>02/06/2021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264A-F68B-459E-889E-C1F4007D38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84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pmuNAcMO0Y" TargetMode="External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hyperlink" Target="https://youtu.be/ZYFkt8k0mVI" TargetMode="External"/><Relationship Id="rId12" Type="http://schemas.openxmlformats.org/officeDocument/2006/relationships/hyperlink" Target="https://www.youtube.com/watch?v=IyIU2WRMhVs" TargetMode="External"/><Relationship Id="rId17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www.youtube.com/watch?v=DBjka_zQBdQ" TargetMode="External"/><Relationship Id="rId5" Type="http://schemas.openxmlformats.org/officeDocument/2006/relationships/hyperlink" Target="https://www.youtube.com/watch?v=ZYFkt8k0mVI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watch?app=desktop&amp;v=B0lGEF6aYds&amp;feature=youtu.be" TargetMode="External"/><Relationship Id="rId4" Type="http://schemas.openxmlformats.org/officeDocument/2006/relationships/hyperlink" Target="https://www.youtube.com/watch?v=dS6EI4SPr9Q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youtube.com/watch?v=HcOc1siPpG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2126" y="908720"/>
            <a:ext cx="8136904" cy="10156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FINAL DE CURS</a:t>
            </a:r>
          </a:p>
        </p:txBody>
      </p:sp>
      <p:pic>
        <p:nvPicPr>
          <p:cNvPr id="8" name="5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legio Claret de Barcelona - Wikipedia, la enciclopedia libre">
            <a:extLst>
              <a:ext uri="{FF2B5EF4-FFF2-40B4-BE49-F238E27FC236}">
                <a16:creationId xmlns:a16="http://schemas.microsoft.com/office/drawing/2014/main" xmlns="" id="{1678B706-C3E8-4196-AF01-C62405C3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3" y="2253737"/>
            <a:ext cx="5759673" cy="43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Datclaret\ESCOLA\_Pastoral\PRIMÀRIA i INFANTIL\2020-2021\Lema\Presentació del lema 3-7\IMG_26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36" b="97204" l="0" r="74507">
                        <a14:foregroundMark x1="10691" y1="38816" x2="10691" y2="38816"/>
                        <a14:backgroundMark x1="50987" y1="39309" x2="50987" y2="3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1" r="26113" b="5200"/>
          <a:stretch/>
        </p:blipFill>
        <p:spPr bwMode="auto">
          <a:xfrm>
            <a:off x="5166525" y="3459671"/>
            <a:ext cx="3325874" cy="294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BC6B1B-2F42-437E-84A3-198CDD13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3" t="31044" r="16254" b="27534"/>
          <a:stretch/>
        </p:blipFill>
        <p:spPr>
          <a:xfrm>
            <a:off x="-15490" y="0"/>
            <a:ext cx="9159490" cy="6858000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82BD8C-753F-4F3D-98F3-F957604EF245}"/>
              </a:ext>
            </a:extLst>
          </p:cNvPr>
          <p:cNvSpPr txBox="1"/>
          <p:nvPr/>
        </p:nvSpPr>
        <p:spPr>
          <a:xfrm>
            <a:off x="971600" y="586911"/>
            <a:ext cx="7718362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JA S’ACOSTA FINAL DE CURS I US VULL FELICITAR!</a:t>
            </a:r>
          </a:p>
          <a:p>
            <a:pPr algn="just"/>
            <a:r>
              <a:rPr lang="es-ES" sz="2800" dirty="0"/>
              <a:t>HA ESTAT UN CURS DIFERENT AMB </a:t>
            </a:r>
            <a:r>
              <a:rPr lang="es-ES" sz="2800" dirty="0" smtClean="0"/>
              <a:t>FORÇA </a:t>
            </a:r>
            <a:r>
              <a:rPr lang="es-ES" sz="2800" dirty="0"/>
              <a:t>INCERTESES PERÒ FINALMENT</a:t>
            </a:r>
            <a:r>
              <a:rPr lang="es-ES" sz="2800" dirty="0" smtClean="0"/>
              <a:t>…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HEM ARRIBAT FINS AQUÍ AMB MOLT </a:t>
            </a:r>
            <a:r>
              <a:rPr lang="es-ES" sz="2800" dirty="0" smtClean="0"/>
              <a:t>D’ESFORÇ I ALEGRIA. TOT ÉS </a:t>
            </a:r>
            <a:r>
              <a:rPr lang="es-ES" sz="2800" dirty="0"/>
              <a:t>GRÀCIES A TOTS I TOTES!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AL PRINCIPI US </a:t>
            </a:r>
            <a:r>
              <a:rPr lang="es-ES" sz="2800" dirty="0"/>
              <a:t>VAIG DEMANAR AJUDA I HO HEU FET, GRÀCIES I GRÀCIES!</a:t>
            </a:r>
          </a:p>
        </p:txBody>
      </p:sp>
      <p:pic>
        <p:nvPicPr>
          <p:cNvPr id="4" name="Picture 3" descr="\\Datclaret\ESCOLA\_Pastoral\PRIMÀRIA i INFANTIL\2020-2021\Lema\Presentació del lema 3-7\IMG_26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36" b="97204" l="0" r="74507">
                        <a14:foregroundMark x1="10691" y1="38816" x2="10691" y2="38816"/>
                        <a14:backgroundMark x1="50987" y1="39309" x2="50987" y2="3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1" r="26113" b="5200"/>
          <a:stretch/>
        </p:blipFill>
        <p:spPr bwMode="auto">
          <a:xfrm>
            <a:off x="5724128" y="4002358"/>
            <a:ext cx="2965834" cy="262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BC6B1B-2F42-437E-84A3-198CDD13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3" t="31044" r="16254" b="27534"/>
          <a:stretch/>
        </p:blipFill>
        <p:spPr>
          <a:xfrm>
            <a:off x="-15490" y="0"/>
            <a:ext cx="9159490" cy="6858000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1D1D4FD-D71C-44C6-8145-4FC3024E6227}"/>
              </a:ext>
            </a:extLst>
          </p:cNvPr>
          <p:cNvSpPr txBox="1"/>
          <p:nvPr/>
        </p:nvSpPr>
        <p:spPr>
          <a:xfrm>
            <a:off x="978058" y="559745"/>
            <a:ext cx="7842414" cy="4339650"/>
          </a:xfrm>
          <a:prstGeom prst="rect">
            <a:avLst/>
          </a:prstGeom>
          <a:solidFill>
            <a:srgbClr val="6D8838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AQUESTS DIES ÉS UN BON MOMENT PER RECORDAR EL CAMÍ QUE HEM FET AQUEST CURS JUNTS</a:t>
            </a:r>
            <a:r>
              <a:rPr lang="es-ES" sz="2400" dirty="0" smtClean="0"/>
              <a:t>…</a:t>
            </a:r>
          </a:p>
          <a:p>
            <a:endParaRPr lang="es-ES" sz="2400" dirty="0"/>
          </a:p>
          <a:p>
            <a:r>
              <a:rPr lang="es-ES" sz="2400" dirty="0" smtClean="0"/>
              <a:t>A LA DIAPOSITIVA SEGÜENT TROBAREU  UNA MOSTRA DE DIFERENTS ACTIVITATS QUE HEM FET A LES ACOLLIDES. </a:t>
            </a:r>
            <a:endParaRPr lang="es-ES" sz="2400" dirty="0"/>
          </a:p>
          <a:p>
            <a:r>
              <a:rPr lang="es-ES" sz="2400" dirty="0" smtClean="0"/>
              <a:t>US ANIMEU A ENTRAR CADA DIA A RECORDAR UN D’AQUESTS MOMENTS?</a:t>
            </a:r>
          </a:p>
          <a:p>
            <a:endParaRPr lang="es-ES" sz="2400" i="1" dirty="0" smtClean="0"/>
          </a:p>
          <a:p>
            <a:pPr algn="ctr"/>
            <a:r>
              <a:rPr lang="es-ES" i="1" cap="all" dirty="0" smtClean="0"/>
              <a:t>(Ho </a:t>
            </a:r>
            <a:r>
              <a:rPr lang="es-ES" i="1" cap="all" dirty="0" err="1" smtClean="0"/>
              <a:t>podeu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fer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durant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tots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els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dies</a:t>
            </a:r>
            <a:r>
              <a:rPr lang="es-ES" i="1" cap="all" dirty="0" smtClean="0"/>
              <a:t> que </a:t>
            </a:r>
            <a:r>
              <a:rPr lang="es-ES" i="1" cap="all" dirty="0" err="1" smtClean="0"/>
              <a:t>ens</a:t>
            </a:r>
            <a:r>
              <a:rPr lang="es-ES" i="1" cap="all" dirty="0" smtClean="0"/>
              <a:t> queden de </a:t>
            </a:r>
            <a:r>
              <a:rPr lang="es-ES" i="1" cap="all" dirty="0" err="1" smtClean="0"/>
              <a:t>curs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segons</a:t>
            </a:r>
            <a:r>
              <a:rPr lang="es-ES" i="1" cap="all" dirty="0" smtClean="0"/>
              <a:t> la </a:t>
            </a:r>
            <a:r>
              <a:rPr lang="es-ES" i="1" cap="all" dirty="0" err="1" smtClean="0"/>
              <a:t>vostra</a:t>
            </a:r>
            <a:r>
              <a:rPr lang="es-ES" i="1" cap="all" dirty="0" smtClean="0"/>
              <a:t> </a:t>
            </a:r>
            <a:r>
              <a:rPr lang="es-ES" i="1" cap="all" dirty="0" err="1" smtClean="0"/>
              <a:t>organització</a:t>
            </a:r>
            <a:r>
              <a:rPr lang="es-ES" i="1" cap="all" dirty="0" smtClean="0"/>
              <a:t>, </a:t>
            </a:r>
            <a:r>
              <a:rPr lang="es-ES" i="1" cap="all" dirty="0" err="1" smtClean="0"/>
              <a:t>colònies</a:t>
            </a:r>
            <a:r>
              <a:rPr lang="es-ES" i="1" cap="all" dirty="0" smtClean="0"/>
              <a:t>…)</a:t>
            </a:r>
          </a:p>
          <a:p>
            <a:r>
              <a:rPr lang="es-ES" sz="2400" cap="all" dirty="0" smtClean="0"/>
              <a:t>A </a:t>
            </a:r>
            <a:r>
              <a:rPr lang="es-ES" sz="2400" cap="all" dirty="0" err="1" smtClean="0"/>
              <a:t>més</a:t>
            </a:r>
            <a:r>
              <a:rPr lang="es-ES" sz="2400" cap="all" dirty="0" smtClean="0"/>
              <a:t> a </a:t>
            </a:r>
            <a:r>
              <a:rPr lang="es-ES" sz="2400" cap="all" dirty="0" err="1" smtClean="0"/>
              <a:t>més</a:t>
            </a:r>
            <a:r>
              <a:rPr lang="es-ES" sz="2400" cap="all" dirty="0" smtClean="0"/>
              <a:t> al final del </a:t>
            </a:r>
            <a:r>
              <a:rPr lang="es-ES" sz="2400" cap="all" dirty="0" err="1" smtClean="0"/>
              <a:t>ppt</a:t>
            </a:r>
            <a:r>
              <a:rPr lang="es-ES" sz="2400" cap="all" dirty="0" smtClean="0"/>
              <a:t> </a:t>
            </a:r>
            <a:r>
              <a:rPr lang="es-ES" sz="2400" cap="all" dirty="0" err="1" smtClean="0"/>
              <a:t>teniu</a:t>
            </a:r>
            <a:r>
              <a:rPr lang="es-ES" sz="2400" cap="all" dirty="0" smtClean="0"/>
              <a:t> </a:t>
            </a:r>
            <a:r>
              <a:rPr lang="es-ES" sz="2400" cap="all" dirty="0" err="1"/>
              <a:t>algunes</a:t>
            </a:r>
            <a:r>
              <a:rPr lang="es-ES" sz="2400" cap="all" dirty="0"/>
              <a:t> </a:t>
            </a:r>
            <a:r>
              <a:rPr lang="es-ES" sz="2400" cap="all" dirty="0" err="1" smtClean="0"/>
              <a:t>propostes</a:t>
            </a:r>
            <a:r>
              <a:rPr lang="es-ES" sz="2400" cap="all" dirty="0" smtClean="0"/>
              <a:t> per </a:t>
            </a:r>
            <a:r>
              <a:rPr lang="es-ES" sz="2400" cap="all" dirty="0" err="1" smtClean="0"/>
              <a:t>dir</a:t>
            </a:r>
            <a:r>
              <a:rPr lang="es-ES" sz="2400" cap="all" dirty="0" smtClean="0"/>
              <a:t> </a:t>
            </a:r>
            <a:r>
              <a:rPr lang="es-ES" sz="2400" cap="all" dirty="0" err="1" smtClean="0"/>
              <a:t>adéu</a:t>
            </a:r>
            <a:r>
              <a:rPr lang="es-ES" sz="2400" cap="all" dirty="0" smtClean="0"/>
              <a:t> a </a:t>
            </a:r>
            <a:r>
              <a:rPr lang="es-ES" sz="2400" cap="all" dirty="0" err="1" smtClean="0"/>
              <a:t>aquest</a:t>
            </a:r>
            <a:r>
              <a:rPr lang="es-ES" sz="2400" cap="all" dirty="0" smtClean="0"/>
              <a:t> </a:t>
            </a:r>
            <a:r>
              <a:rPr lang="es-ES" sz="2400" cap="all" dirty="0" err="1" smtClean="0"/>
              <a:t>curs</a:t>
            </a:r>
            <a:r>
              <a:rPr lang="es-ES" sz="2400" cap="all" dirty="0" smtClean="0"/>
              <a:t> escolar.</a:t>
            </a:r>
            <a:endParaRPr lang="es-ES" dirty="0"/>
          </a:p>
        </p:txBody>
      </p:sp>
      <p:pic>
        <p:nvPicPr>
          <p:cNvPr id="4" name="Picture 3" descr="\\Datclaret\ESCOLA\_Pastoral\PRIMÀRIA i INFANTIL\2020-2021\Lema\Presentació del lema 3-7\IMG_26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36" b="97204" l="0" r="74507">
                        <a14:foregroundMark x1="10691" y1="38816" x2="10691" y2="38816"/>
                        <a14:backgroundMark x1="50987" y1="39309" x2="50987" y2="3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1" r="26113" b="5200"/>
          <a:stretch/>
        </p:blipFill>
        <p:spPr bwMode="auto">
          <a:xfrm>
            <a:off x="6084168" y="4509120"/>
            <a:ext cx="2343749" cy="207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CE2576-C208-431A-9578-D2F4D62F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4339FC-0E43-4D81-8439-CA3CC1C1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5F6F4A4-E9CF-4B1F-BC4D-014F9FAD4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75" t="30542" r="15738" b="26037"/>
          <a:stretch/>
        </p:blipFill>
        <p:spPr>
          <a:xfrm>
            <a:off x="0" y="21990"/>
            <a:ext cx="9141302" cy="68360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2EC0283-440D-40A1-B54E-4B4AB0EC24C7}"/>
              </a:ext>
            </a:extLst>
          </p:cNvPr>
          <p:cNvSpPr txBox="1"/>
          <p:nvPr/>
        </p:nvSpPr>
        <p:spPr>
          <a:xfrm>
            <a:off x="2515038" y="145650"/>
            <a:ext cx="59046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RECORDEM  MOMENTS D’AQUEST CURS…    M’AJUDES? </a:t>
            </a:r>
          </a:p>
        </p:txBody>
      </p:sp>
      <p:pic>
        <p:nvPicPr>
          <p:cNvPr id="16" name="5 Imagen">
            <a:extLst>
              <a:ext uri="{FF2B5EF4-FFF2-40B4-BE49-F238E27FC236}">
                <a16:creationId xmlns:a16="http://schemas.microsoft.com/office/drawing/2014/main" xmlns="" id="{111ABF69-8068-4FEF-83E1-477D9B6B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FEB4548-D130-46EB-9594-CF77E114A37A}"/>
              </a:ext>
            </a:extLst>
          </p:cNvPr>
          <p:cNvSpPr/>
          <p:nvPr/>
        </p:nvSpPr>
        <p:spPr>
          <a:xfrm>
            <a:off x="357137" y="726169"/>
            <a:ext cx="2212796" cy="313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1- PRESENTACIÓ DEL LEMA (SETEMBRE)</a:t>
            </a:r>
          </a:p>
          <a:p>
            <a:pPr algn="ctr"/>
            <a:endParaRPr lang="es-ES"/>
          </a:p>
          <a:p>
            <a:pPr algn="ctr"/>
            <a:r>
              <a:rPr lang="es-ES" b="1">
                <a:solidFill>
                  <a:srgbClr val="FFFF00"/>
                </a:solidFill>
              </a:rPr>
              <a:t>BALLEM?</a:t>
            </a:r>
          </a:p>
          <a:p>
            <a:pPr algn="ctr"/>
            <a:r>
              <a:rPr lang="es-ES">
                <a:hlinkClick r:id="rId4"/>
              </a:rPr>
              <a:t>https://www.youtube.com/watch?v=dS6EI4SPr9Q</a:t>
            </a:r>
            <a:endParaRPr lang="es-ES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CC90378E-06B7-4086-AF85-313CB6D655FE}"/>
              </a:ext>
            </a:extLst>
          </p:cNvPr>
          <p:cNvSpPr/>
          <p:nvPr/>
        </p:nvSpPr>
        <p:spPr>
          <a:xfrm>
            <a:off x="3483661" y="724032"/>
            <a:ext cx="2212796" cy="3137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2- FESTA DEL PARE CLARET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ESCOLTEM LA HISTÒRIA?</a:t>
            </a:r>
          </a:p>
          <a:p>
            <a:pPr algn="ctr"/>
            <a:r>
              <a:rPr lang="es-ES" dirty="0">
                <a:hlinkClick r:id="rId5"/>
              </a:rPr>
              <a:t>https://www.youtube.com/watch?v=ZYFkt8k0mVI</a:t>
            </a:r>
            <a:endParaRPr lang="es-ES" dirty="0"/>
          </a:p>
          <a:p>
            <a:pPr algn="ctr"/>
            <a:endParaRPr lang="es-ES" dirty="0"/>
          </a:p>
        </p:txBody>
      </p:sp>
      <p:grpSp>
        <p:nvGrpSpPr>
          <p:cNvPr id="17" name="4 Grupo">
            <a:extLst>
              <a:ext uri="{FF2B5EF4-FFF2-40B4-BE49-F238E27FC236}">
                <a16:creationId xmlns:a16="http://schemas.microsoft.com/office/drawing/2014/main" xmlns="" id="{8662D5A0-9E25-4886-B6DC-AF67DB8F979D}"/>
              </a:ext>
            </a:extLst>
          </p:cNvPr>
          <p:cNvGrpSpPr/>
          <p:nvPr/>
        </p:nvGrpSpPr>
        <p:grpSpPr>
          <a:xfrm>
            <a:off x="3917295" y="1377894"/>
            <a:ext cx="1420926" cy="728965"/>
            <a:chOff x="2555776" y="2708920"/>
            <a:chExt cx="4351689" cy="3263766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xmlns="" id="{C5D4A2D7-9E79-44D0-9FF3-72BF1C6C8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708920"/>
              <a:ext cx="4351689" cy="32637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3 Triángulo isósceles">
              <a:hlinkClick r:id="rId7"/>
              <a:extLst>
                <a:ext uri="{FF2B5EF4-FFF2-40B4-BE49-F238E27FC236}">
                  <a16:creationId xmlns:a16="http://schemas.microsoft.com/office/drawing/2014/main" xmlns="" id="{D3549900-E171-43F2-8AF6-6482D2B132CF}"/>
                </a:ext>
              </a:extLst>
            </p:cNvPr>
            <p:cNvSpPr/>
            <p:nvPr/>
          </p:nvSpPr>
          <p:spPr>
            <a:xfrm rot="5400000">
              <a:off x="4535996" y="4016767"/>
              <a:ext cx="751764" cy="648072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/>
            </a:p>
          </p:txBody>
        </p:sp>
      </p:grp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75DC6808-F496-4C8E-A79F-7D56B694E963}"/>
              </a:ext>
            </a:extLst>
          </p:cNvPr>
          <p:cNvSpPr/>
          <p:nvPr/>
        </p:nvSpPr>
        <p:spPr>
          <a:xfrm>
            <a:off x="6567867" y="697545"/>
            <a:ext cx="2212796" cy="3163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3- ADVENT (NADAL)</a:t>
            </a:r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>
              <a:solidFill>
                <a:srgbClr val="FFFF00"/>
              </a:solidFill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CANTEM?</a:t>
            </a:r>
          </a:p>
          <a:p>
            <a:pPr algn="ctr"/>
            <a:r>
              <a:rPr lang="es-ES" dirty="0">
                <a:solidFill>
                  <a:srgbClr val="FFFF00"/>
                </a:solidFill>
                <a:hlinkClick r:id="rId8"/>
              </a:rPr>
              <a:t>https://www.youtube.com/watch?v=NpmuNAcMO0Y</a:t>
            </a:r>
            <a:endParaRPr lang="es-ES" dirty="0">
              <a:solidFill>
                <a:srgbClr val="FFFF00"/>
              </a:solidFill>
            </a:endParaRPr>
          </a:p>
          <a:p>
            <a:pPr algn="ctr"/>
            <a:endParaRPr lang="es-ES" dirty="0">
              <a:solidFill>
                <a:srgbClr val="FFFF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74DAD85-19EC-441A-8DF6-FA8F68EEB2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825" t="31791" r="23226" b="24562"/>
          <a:stretch/>
        </p:blipFill>
        <p:spPr>
          <a:xfrm>
            <a:off x="7006052" y="1322859"/>
            <a:ext cx="1430510" cy="97647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2F00BDEA-12BB-4EB2-8EA2-07DEA22D3B8B}"/>
              </a:ext>
            </a:extLst>
          </p:cNvPr>
          <p:cNvSpPr/>
          <p:nvPr/>
        </p:nvSpPr>
        <p:spPr>
          <a:xfrm>
            <a:off x="0" y="4149080"/>
            <a:ext cx="3131840" cy="2640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4- SETMANA DE LA 	PAU</a:t>
            </a:r>
            <a:endParaRPr lang="es-ES" dirty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RECORDEM </a:t>
            </a:r>
            <a:r>
              <a:rPr lang="en-US" b="1" dirty="0">
                <a:solidFill>
                  <a:srgbClr val="FFFF00"/>
                </a:solidFill>
              </a:rPr>
              <a:t>UN VÍDEO </a:t>
            </a:r>
            <a:r>
              <a:rPr lang="en-US" b="1" dirty="0" smtClean="0">
                <a:solidFill>
                  <a:srgbClr val="FFFF00"/>
                </a:solidFill>
              </a:rPr>
              <a:t>DELS PROFES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 </a:t>
            </a:r>
            <a:r>
              <a:rPr lang="en-US" b="1" dirty="0">
                <a:solidFill>
                  <a:srgbClr val="FFFF00"/>
                </a:solidFill>
              </a:rPr>
              <a:t>UN </a:t>
            </a:r>
            <a:r>
              <a:rPr lang="en-US" b="1" dirty="0" smtClean="0">
                <a:solidFill>
                  <a:srgbClr val="FFFF00"/>
                </a:solidFill>
              </a:rPr>
              <a:t>CONTE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hlinkClick r:id="rId10"/>
              </a:rPr>
              <a:t>https://</a:t>
            </a:r>
            <a:r>
              <a:rPr lang="en-US" sz="1400" b="1" dirty="0" smtClean="0">
                <a:solidFill>
                  <a:srgbClr val="FFFF00"/>
                </a:solidFill>
                <a:hlinkClick r:id="rId10"/>
              </a:rPr>
              <a:t>www.youtube.com/watch?app=desktop&amp;v=B0lGEF6aYds&amp;feature=youtu.be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hlinkClick r:id="rId11"/>
              </a:rPr>
              <a:t>https://</a:t>
            </a:r>
            <a:r>
              <a:rPr lang="en-US" sz="1400" b="1" dirty="0" smtClean="0">
                <a:solidFill>
                  <a:srgbClr val="FFFF00"/>
                </a:solidFill>
                <a:hlinkClick r:id="rId11"/>
              </a:rPr>
              <a:t>www.youtube.com/watch?v=DBjka_zQBdQ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4729F5AB-F7A3-4762-8E50-905CFFBE81E0}"/>
              </a:ext>
            </a:extLst>
          </p:cNvPr>
          <p:cNvSpPr/>
          <p:nvPr/>
        </p:nvSpPr>
        <p:spPr>
          <a:xfrm>
            <a:off x="3262145" y="4149080"/>
            <a:ext cx="2519616" cy="2640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5- </a:t>
            </a:r>
            <a:r>
              <a:rPr lang="es-ES" b="1" smtClean="0"/>
              <a:t>QUARESMA</a:t>
            </a:r>
            <a:endParaRPr lang="es-ES" b="1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RECORDEM UNA DE LES CANÇONS</a:t>
            </a:r>
          </a:p>
          <a:p>
            <a:r>
              <a:rPr lang="en-US" dirty="0">
                <a:hlinkClick r:id="rId12"/>
              </a:rPr>
              <a:t>https://www.youtube.com/watch?v=IyIU2WRMhVs</a:t>
            </a:r>
            <a:endParaRPr lang="es-ES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AF17C0F-79A9-4D12-ABC8-0A4414A8782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2799" t="29819" r="26375" b="13216"/>
          <a:stretch/>
        </p:blipFill>
        <p:spPr>
          <a:xfrm>
            <a:off x="4330169" y="4648826"/>
            <a:ext cx="699109" cy="726377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8E990F45-7E0A-4806-9331-62B50EFF9737}"/>
              </a:ext>
            </a:extLst>
          </p:cNvPr>
          <p:cNvSpPr/>
          <p:nvPr/>
        </p:nvSpPr>
        <p:spPr>
          <a:xfrm>
            <a:off x="6148492" y="4149080"/>
            <a:ext cx="2519616" cy="2632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6- PASQUA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RECORDEM UNA MEDITACIÓ</a:t>
            </a:r>
          </a:p>
          <a:p>
            <a:pPr algn="ctr"/>
            <a:r>
              <a:rPr lang="en-US" dirty="0">
                <a:hlinkClick r:id="rId14"/>
              </a:rPr>
              <a:t>https://www.youtube.com/watch?v=HcOc1siPpGA</a:t>
            </a:r>
            <a:endParaRPr lang="es-ES" dirty="0"/>
          </a:p>
        </p:txBody>
      </p:sp>
      <p:pic>
        <p:nvPicPr>
          <p:cNvPr id="1030" name="Picture 6" descr="El rojo y el negro: El pájaro de la paz">
            <a:extLst>
              <a:ext uri="{FF2B5EF4-FFF2-40B4-BE49-F238E27FC236}">
                <a16:creationId xmlns:a16="http://schemas.microsoft.com/office/drawing/2014/main" xmlns="" id="{2A9F170C-1994-4B27-9B10-9817959B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7" y="4281677"/>
            <a:ext cx="455094" cy="3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://disegni.qumran2.net/archivio/4851.jpg">
            <a:extLst>
              <a:ext uri="{FF2B5EF4-FFF2-40B4-BE49-F238E27FC236}">
                <a16:creationId xmlns:a16="http://schemas.microsoft.com/office/drawing/2014/main" xmlns="" id="{3ABE99BF-958A-4431-AA8F-D1756DE3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6835" y="4520937"/>
            <a:ext cx="562930" cy="82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Datclaret\ESCOLA\_Pastoral\PRIMÀRIA i INFANTIL\2020-2021\Lema\Presentació del lema 3-7\IMG_269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836" b="97204" l="0" r="74507">
                        <a14:foregroundMark x1="10691" y1="38816" x2="10691" y2="38816"/>
                        <a14:backgroundMark x1="50987" y1="39309" x2="50987" y2="3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1" r="26113" b="5200"/>
          <a:stretch/>
        </p:blipFill>
        <p:spPr bwMode="auto">
          <a:xfrm>
            <a:off x="1835696" y="115952"/>
            <a:ext cx="688459" cy="61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BC6B1B-2F42-437E-84A3-198CDD13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3" t="31044" r="16254" b="27534"/>
          <a:stretch/>
        </p:blipFill>
        <p:spPr>
          <a:xfrm>
            <a:off x="-15490" y="0"/>
            <a:ext cx="9159490" cy="6858000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82BD8C-753F-4F3D-98F3-F957604EF245}"/>
              </a:ext>
            </a:extLst>
          </p:cNvPr>
          <p:cNvSpPr txBox="1"/>
          <p:nvPr/>
        </p:nvSpPr>
        <p:spPr>
          <a:xfrm>
            <a:off x="981207" y="764704"/>
            <a:ext cx="7407217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DESPRÉS DE RECORDAR MOLTS DELS MOMENTS VISCUTS JUNTS…</a:t>
            </a:r>
          </a:p>
          <a:p>
            <a:endParaRPr lang="es-ES" sz="2800" dirty="0"/>
          </a:p>
          <a:p>
            <a:pPr algn="ctr"/>
            <a:r>
              <a:rPr lang="es-ES" sz="2800" b="1" dirty="0"/>
              <a:t>FEM UNA PLUJA D’IDEES ENTRE </a:t>
            </a:r>
            <a:r>
              <a:rPr lang="es-ES" sz="2800" b="1" dirty="0" smtClean="0"/>
              <a:t>TOTS/ES </a:t>
            </a:r>
            <a:r>
              <a:rPr lang="es-ES" sz="2800" b="1" dirty="0"/>
              <a:t>I </a:t>
            </a:r>
            <a:r>
              <a:rPr lang="es-ES" sz="2800" b="1" dirty="0" smtClean="0"/>
              <a:t>ESCRIVIU O DIBUIXEU DELS BONS MOMENTS DE QUAN M’HEU </a:t>
            </a:r>
            <a:r>
              <a:rPr lang="es-ES" sz="2800" b="1" dirty="0"/>
              <a:t>AJUDAT!</a:t>
            </a:r>
          </a:p>
          <a:p>
            <a:endParaRPr lang="es-ES" sz="2800" dirty="0"/>
          </a:p>
          <a:p>
            <a:pPr algn="ctr"/>
            <a:r>
              <a:rPr lang="es-ES" sz="1600" dirty="0" smtClean="0"/>
              <a:t>PORPOSTES PER PENSAR: QUAN RECOLLÍEM </a:t>
            </a:r>
            <a:r>
              <a:rPr lang="es-ES" sz="1600" dirty="0"/>
              <a:t>ELS PAPERS, QUAN </a:t>
            </a:r>
            <a:r>
              <a:rPr lang="es-ES" sz="1600" dirty="0" smtClean="0"/>
              <a:t>HEM CUIDAT DE </a:t>
            </a:r>
            <a:r>
              <a:rPr lang="es-ES" sz="1600" dirty="0"/>
              <a:t>LES PLANTES I ELS ANIMALS, QUAN ESCOLTÀVEM A UN COMPANY/A, QUAN HEM DEMANAT PERDÓ, QUAN HEM </a:t>
            </a:r>
            <a:r>
              <a:rPr lang="es-ES" sz="1600" dirty="0" smtClean="0"/>
              <a:t>PUJAT </a:t>
            </a:r>
            <a:r>
              <a:rPr lang="es-ES" sz="1600" dirty="0"/>
              <a:t>L’ESCALA SENSE </a:t>
            </a:r>
            <a:r>
              <a:rPr lang="es-ES" sz="1600" dirty="0" smtClean="0"/>
              <a:t>CÓRRER, </a:t>
            </a:r>
            <a:r>
              <a:rPr lang="es-ES" sz="1600" dirty="0"/>
              <a:t>QUAN HEM FET EQUIP ENTRE TOTS/ES…)</a:t>
            </a:r>
          </a:p>
          <a:p>
            <a:endParaRPr lang="es-ES" sz="2800" dirty="0"/>
          </a:p>
        </p:txBody>
      </p:sp>
      <p:pic>
        <p:nvPicPr>
          <p:cNvPr id="4" name="Picture 3" descr="\\Datclaret\ESCOLA\_Pastoral\PRIMÀRIA i INFANTIL\2020-2021\Lema\Presentació del lema 3-7\IMG_26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36" b="97204" l="0" r="74507">
                        <a14:foregroundMark x1="10691" y1="38816" x2="10691" y2="38816"/>
                        <a14:backgroundMark x1="50987" y1="39309" x2="50987" y2="39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1" r="26113" b="5200"/>
          <a:stretch/>
        </p:blipFill>
        <p:spPr bwMode="auto">
          <a:xfrm>
            <a:off x="6625271" y="4653136"/>
            <a:ext cx="2262365" cy="20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2907B59-1512-4A10-A300-6514A8A58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99" y="4437112"/>
            <a:ext cx="3744416" cy="28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BC6B1B-2F42-437E-84A3-198CDD13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3" t="31044" r="16254" b="27534"/>
          <a:stretch/>
        </p:blipFill>
        <p:spPr>
          <a:xfrm>
            <a:off x="-15490" y="0"/>
            <a:ext cx="9159490" cy="6858000"/>
          </a:xfrm>
          <a:prstGeom prst="rect">
            <a:avLst/>
          </a:prstGeom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82BD8C-753F-4F3D-98F3-F957604EF245}"/>
              </a:ext>
            </a:extLst>
          </p:cNvPr>
          <p:cNvSpPr txBox="1"/>
          <p:nvPr/>
        </p:nvSpPr>
        <p:spPr>
          <a:xfrm>
            <a:off x="683568" y="592933"/>
            <a:ext cx="8222418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i="1" dirty="0"/>
              <a:t>PREGUEM</a:t>
            </a:r>
          </a:p>
          <a:p>
            <a:endParaRPr lang="es-ES" sz="2800" dirty="0"/>
          </a:p>
          <a:p>
            <a:pPr algn="ctr"/>
            <a:r>
              <a:rPr lang="es-ES" sz="2800" dirty="0"/>
              <a:t>GRÀCIES JESÚS PER AQUEST CURS ESCOLAR.</a:t>
            </a:r>
          </a:p>
          <a:p>
            <a:pPr algn="ctr"/>
            <a:r>
              <a:rPr lang="es-ES" sz="2800" dirty="0"/>
              <a:t>HA ESTAT UN CURS MOLT MÀGIC ON TOTS I TOTES ENS HEM ESFORÇAT </a:t>
            </a:r>
            <a:r>
              <a:rPr lang="es-ES" sz="2800" dirty="0" smtClean="0"/>
              <a:t>MOLT.</a:t>
            </a:r>
          </a:p>
          <a:p>
            <a:pPr algn="ctr"/>
            <a:r>
              <a:rPr lang="es-ES" sz="2800" dirty="0" smtClean="0"/>
              <a:t>HEM APRÈS MOLTES COSES I HEM FET MOLTS AMICS I AMIGUES.</a:t>
            </a:r>
          </a:p>
          <a:p>
            <a:pPr algn="ctr"/>
            <a:r>
              <a:rPr lang="es-ES" sz="2800" dirty="0" smtClean="0"/>
              <a:t>ET DEMANEM QUE ENS SEGUEIXIS DONANT FORCES PER CONTINUAR CREIXENT PER DINS I PER FORA.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05" y="4576915"/>
            <a:ext cx="3676944" cy="220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xmlns="" id="{C982BD8C-753F-4F3D-98F3-F957604EF245}"/>
              </a:ext>
            </a:extLst>
          </p:cNvPr>
          <p:cNvSpPr txBox="1"/>
          <p:nvPr/>
        </p:nvSpPr>
        <p:spPr>
          <a:xfrm>
            <a:off x="971600" y="586911"/>
            <a:ext cx="7718362" cy="18158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2800" dirty="0"/>
          </a:p>
          <a:p>
            <a:endParaRPr lang="es-ES" sz="2800" dirty="0"/>
          </a:p>
          <a:p>
            <a:r>
              <a:rPr lang="es-ES" sz="2800" dirty="0" smtClean="0"/>
              <a:t> </a:t>
            </a:r>
            <a:endParaRPr lang="es-ES" sz="1600" dirty="0"/>
          </a:p>
          <a:p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505"/>
            <a:ext cx="9656690" cy="71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5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7"/>
            <a:ext cx="10509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AB7650-78A0-4909-AAF9-F23616F6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774FE1-CBD0-48E6-A9AE-EC150DCC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235F5A-15DD-4C0C-A2B0-A807B5FF3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75" t="23387" r="8263" b="40196"/>
          <a:stretch/>
        </p:blipFill>
        <p:spPr>
          <a:xfrm>
            <a:off x="466752" y="274638"/>
            <a:ext cx="8258911" cy="61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328</Words>
  <Application>Microsoft Office PowerPoint</Application>
  <PresentationFormat>Presentación en pantalla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profeclaret</dc:creator>
  <cp:lastModifiedBy>profeclaret</cp:lastModifiedBy>
  <cp:revision>75</cp:revision>
  <dcterms:created xsi:type="dcterms:W3CDTF">2021-02-03T15:28:10Z</dcterms:created>
  <dcterms:modified xsi:type="dcterms:W3CDTF">2021-06-02T14:25:13Z</dcterms:modified>
</cp:coreProperties>
</file>